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51" r:id="rId1"/>
    <p:sldMasterId id="2147483711" r:id="rId2"/>
  </p:sldMasterIdLst>
  <p:notesMasterIdLst>
    <p:notesMasterId r:id="rId30"/>
  </p:notesMasterIdLst>
  <p:handoutMasterIdLst>
    <p:handoutMasterId r:id="rId31"/>
  </p:handoutMasterIdLst>
  <p:sldIdLst>
    <p:sldId id="416" r:id="rId3"/>
    <p:sldId id="441" r:id="rId4"/>
    <p:sldId id="424" r:id="rId5"/>
    <p:sldId id="434" r:id="rId6"/>
    <p:sldId id="440" r:id="rId7"/>
    <p:sldId id="435" r:id="rId8"/>
    <p:sldId id="425" r:id="rId9"/>
    <p:sldId id="412" r:id="rId10"/>
    <p:sldId id="393" r:id="rId11"/>
    <p:sldId id="414" r:id="rId12"/>
    <p:sldId id="383" r:id="rId13"/>
    <p:sldId id="387" r:id="rId14"/>
    <p:sldId id="413" r:id="rId15"/>
    <p:sldId id="426" r:id="rId16"/>
    <p:sldId id="436" r:id="rId17"/>
    <p:sldId id="437" r:id="rId18"/>
    <p:sldId id="438" r:id="rId19"/>
    <p:sldId id="439" r:id="rId20"/>
    <p:sldId id="427" r:id="rId21"/>
    <p:sldId id="408" r:id="rId22"/>
    <p:sldId id="399" r:id="rId23"/>
    <p:sldId id="415" r:id="rId24"/>
    <p:sldId id="402" r:id="rId25"/>
    <p:sldId id="403" r:id="rId26"/>
    <p:sldId id="404" r:id="rId27"/>
    <p:sldId id="419" r:id="rId28"/>
    <p:sldId id="423" r:id="rId29"/>
  </p:sldIdLst>
  <p:sldSz cx="9144000" cy="6858000" type="screen4x3"/>
  <p:notesSz cx="6858000" cy="9144000"/>
  <p:embeddedFontLst>
    <p:embeddedFont>
      <p:font typeface="Tahoma" pitchFamily="34" charset="0"/>
      <p:regular r:id="rId32"/>
      <p:bold r:id="rId33"/>
    </p:embeddedFont>
    <p:embeddedFont>
      <p:font typeface="Webdings" pitchFamily="18" charset="2"/>
      <p:regular r:id="rId34"/>
    </p:embeddedFont>
    <p:embeddedFont>
      <p:font typeface="Century Gothic" pitchFamily="34" charset="0"/>
      <p:regular r:id="rId35"/>
      <p:bold r:id="rId36"/>
      <p:italic r:id="rId37"/>
      <p:boldItalic r:id="rId38"/>
    </p:embeddedFont>
    <p:embeddedFont>
      <p:font typeface="宋体" pitchFamily="2" charset="-122"/>
      <p:regular r:id="rId39"/>
    </p:embeddedFont>
  </p:embeddedFontLst>
  <p:custDataLst>
    <p:tags r:id="rId40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7B61"/>
    <a:srgbClr val="FFDB93"/>
    <a:srgbClr val="FFE4AF"/>
    <a:srgbClr val="FFCC66"/>
    <a:srgbClr val="F6DCC7"/>
    <a:srgbClr val="EB9F6B"/>
    <a:srgbClr val="EDA97B"/>
    <a:srgbClr val="890C4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248" autoAdjust="0"/>
    <p:restoredTop sz="97604" autoAdjust="0"/>
  </p:normalViewPr>
  <p:slideViewPr>
    <p:cSldViewPr snapToGrid="0">
      <p:cViewPr>
        <p:scale>
          <a:sx n="100" d="100"/>
          <a:sy n="100" d="100"/>
        </p:scale>
        <p:origin x="-192" y="-252"/>
      </p:cViewPr>
      <p:guideLst>
        <p:guide orient="horz" pos="2112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1512"/>
    </p:cViewPr>
  </p:sorterViewPr>
  <p:notesViewPr>
    <p:cSldViewPr snapToGrid="0">
      <p:cViewPr>
        <p:scale>
          <a:sx n="100" d="100"/>
          <a:sy n="100" d="100"/>
        </p:scale>
        <p:origin x="-108" y="328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8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3.fntdata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5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4.fntdata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 altLang="zh-CN"/>
          </a:p>
        </p:txBody>
      </p:sp>
      <p:sp>
        <p:nvSpPr>
          <p:cNvPr id="1413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/>
            </a:lvl1pPr>
          </a:lstStyle>
          <a:p>
            <a:endParaRPr lang="en-US" altLang="zh-CN"/>
          </a:p>
        </p:txBody>
      </p:sp>
      <p:sp>
        <p:nvSpPr>
          <p:cNvPr id="1413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 altLang="zh-CN"/>
          </a:p>
        </p:txBody>
      </p:sp>
      <p:sp>
        <p:nvSpPr>
          <p:cNvPr id="1413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/>
            </a:lvl1pPr>
          </a:lstStyle>
          <a:p>
            <a:fld id="{A4589B83-55D1-4E8B-8A9A-D21D31AB5E3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/>
            </a:lvl1pPr>
          </a:lstStyle>
          <a:p>
            <a:endParaRPr lang="en-US" altLang="zh-CN"/>
          </a:p>
        </p:txBody>
      </p:sp>
      <p:sp>
        <p:nvSpPr>
          <p:cNvPr id="31748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/>
            </a:lvl1pPr>
          </a:lstStyle>
          <a:p>
            <a:fld id="{26D54978-3D82-4F15-BF6A-1385D21B039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B88CC3-7313-4648-B994-18AF000AB635}" type="slidenum">
              <a:rPr lang="en-US" altLang="zh-CN"/>
              <a:pPr/>
              <a:t>10</a:t>
            </a:fld>
            <a:endParaRPr lang="en-US" altLang="zh-CN"/>
          </a:p>
        </p:txBody>
      </p:sp>
      <p:sp>
        <p:nvSpPr>
          <p:cNvPr id="3277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smtClean="0"/>
              <a:t>[dave] involves subsystem transfer; you can input all of your labor into the sfc module for direct labor people and then you can pull it into the payroll module and populate fields (hours, etc.)</a:t>
            </a:r>
          </a:p>
          <a:p>
            <a:r>
              <a:rPr lang="en-US" altLang="zh-CN" smtClean="0"/>
              <a:t>valid pay codes are required when the payroll module is used. They are defined and maintained within the payroll module. (ug 6)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7C154E5-E3C4-4537-8C9E-677C09C4A674}" type="slidenum">
              <a:rPr lang="en-US" altLang="zh-CN"/>
              <a:pPr/>
              <a:t>23</a:t>
            </a:fld>
            <a:endParaRPr lang="en-US" altLang="zh-CN"/>
          </a:p>
        </p:txBody>
      </p:sp>
      <p:sp>
        <p:nvSpPr>
          <p:cNvPr id="3379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smtClean="0"/>
              <a:t>Use Work Center Utilization Report to produce a report on work center/machine capacity utilization based on labor reporting.</a:t>
            </a:r>
          </a:p>
          <a:p>
            <a:r>
              <a:rPr lang="en-US" altLang="zh-CN" smtClean="0"/>
              <a:t>Work Center Utilization Report calculates work center/machine utilization by dividing the total running hours of the work center/machine by the total available capacity and multiplying the result by 100. This report identifies bottlenecks or underused work centers. [tut.]</a:t>
            </a:r>
          </a:p>
          <a:p>
            <a:r>
              <a:rPr lang="en-US" altLang="zh-CN" smtClean="0"/>
              <a:t>two key measures managers use to measure performance are utilization and eff. Utilization shows how the hrs in the work day are being used; it is the ratio of the total number of hrs worked (recorded thru transactions) to the total number of hrs available to be worked (as calculated from the shop calendar).</a:t>
            </a:r>
          </a:p>
          <a:p>
            <a:r>
              <a:rPr lang="en-US" altLang="zh-CN" smtClean="0"/>
              <a:t>Util % = act hrs worked/clock time scheduled x 100</a:t>
            </a:r>
          </a:p>
          <a:p>
            <a:r>
              <a:rPr lang="en-US" altLang="zh-CN" smtClean="0"/>
              <a:t>efficiency shows how effectively labor is being used; it is the ratio of the total number of std  hrs earned (by completing units at operations) to the total number of hrs worked: </a:t>
            </a:r>
          </a:p>
          <a:p>
            <a:r>
              <a:rPr lang="en-US" altLang="zh-CN" smtClean="0"/>
              <a:t>eff = std hrs earned/act hrs worked x 100</a:t>
            </a:r>
          </a:p>
          <a:p>
            <a:r>
              <a:rPr lang="en-US" altLang="zh-CN" smtClean="0"/>
              <a:t>a third measure is productivity. Although productivity is not reported, it can be calculated by multiplying utilization x eff. Productivity is the ratio of std hrs earned divided by the number of avail. Hrs.</a:t>
            </a:r>
          </a:p>
          <a:p>
            <a:r>
              <a:rPr lang="en-US" altLang="zh-CN" smtClean="0"/>
              <a:t>prod% = std hrs earned/clock time scheduled x 100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678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4678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2008-SFC-USE-010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2008-SFC-USE-010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2008-SFC-USE-010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2008-SFC-USE-010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2008-SFC-USE-010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2008-SFC-USE-010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2008-SFC-USE-010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2008-SFC-USE-010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2008-SFC-USE-010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2008-SFC-USE-010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2008-SFC-USE-010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2008-SFC-USE-010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2008-SFC-USE-010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2008-SFC-USE-010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2008-SFC-USE-010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2008-SFC-USE-010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245764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0" lang="en-US" sz="1000">
                <a:solidFill>
                  <a:schemeClr val="bg2"/>
                </a:solidFill>
                <a:latin typeface="Tahoma" pitchFamily="34" charset="0"/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6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72400" y="6648450"/>
            <a:ext cx="13716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800"/>
            </a:lvl1pPr>
          </a:lstStyle>
          <a:p>
            <a:pPr>
              <a:defRPr/>
            </a:pPr>
            <a:r>
              <a:rPr lang="en-US"/>
              <a:t>2008-SFC-USE-010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2008-SFC-USE-010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16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b="1" dirty="0" smtClean="0"/>
              <a:t>In this section you will learn how to: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Identify key business considerations to analyze before setting up and using Shop Floor Control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Set up Shop Floor Control to most effectively use it in QAD Enterprise Applications</a:t>
            </a:r>
          </a:p>
          <a:p>
            <a:r>
              <a:rPr lang="en-US" altLang="zh-CN" b="1" dirty="0" smtClean="0"/>
              <a:t>Effectively use and manage Shop Floor Control in QAD Enterprise Applications</a:t>
            </a:r>
          </a:p>
          <a:p>
            <a:endParaRPr lang="en-US" altLang="zh-CN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Use Shop Floor Control</a:t>
            </a:r>
            <a:endParaRPr lang="en-US" altLang="zh-CN" smtClean="0"/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SFC-USE-010</a:t>
            </a:r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27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Non-Productive Labor Transaction</a:t>
            </a:r>
            <a:endParaRPr lang="en-US" altLang="zh-CN" smtClean="0"/>
          </a:p>
        </p:txBody>
      </p:sp>
      <p:sp>
        <p:nvSpPr>
          <p:cNvPr id="1229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SFC-USE-060</a:t>
            </a:r>
            <a:endParaRPr lang="en-US" altLang="zh-CN" smtClean="0"/>
          </a:p>
        </p:txBody>
      </p:sp>
      <p:sp>
        <p:nvSpPr>
          <p:cNvPr id="12291" name="Freeform 100"/>
          <p:cNvSpPr>
            <a:spLocks/>
          </p:cNvSpPr>
          <p:nvPr/>
        </p:nvSpPr>
        <p:spPr bwMode="auto">
          <a:xfrm>
            <a:off x="3971925" y="1743075"/>
            <a:ext cx="1173163" cy="4003675"/>
          </a:xfrm>
          <a:custGeom>
            <a:avLst/>
            <a:gdLst>
              <a:gd name="T0" fmla="*/ 2147483647 w 1056"/>
              <a:gd name="T1" fmla="*/ 0 h 2976"/>
              <a:gd name="T2" fmla="*/ 2147483647 w 1056"/>
              <a:gd name="T3" fmla="*/ 2147483647 h 2976"/>
              <a:gd name="T4" fmla="*/ 2147483647 w 1056"/>
              <a:gd name="T5" fmla="*/ 2147483647 h 2976"/>
              <a:gd name="T6" fmla="*/ 0 w 1056"/>
              <a:gd name="T7" fmla="*/ 2147483647 h 2976"/>
              <a:gd name="T8" fmla="*/ 0 60000 65536"/>
              <a:gd name="T9" fmla="*/ 0 60000 65536"/>
              <a:gd name="T10" fmla="*/ 0 60000 65536"/>
              <a:gd name="T11" fmla="*/ 0 60000 65536"/>
              <a:gd name="T12" fmla="*/ 0 w 1056"/>
              <a:gd name="T13" fmla="*/ 0 h 2976"/>
              <a:gd name="T14" fmla="*/ 1056 w 1056"/>
              <a:gd name="T15" fmla="*/ 2976 h 297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56" h="2976">
                <a:moveTo>
                  <a:pt x="1056" y="0"/>
                </a:moveTo>
                <a:cubicBezTo>
                  <a:pt x="728" y="276"/>
                  <a:pt x="400" y="552"/>
                  <a:pt x="336" y="912"/>
                </a:cubicBezTo>
                <a:cubicBezTo>
                  <a:pt x="272" y="1272"/>
                  <a:pt x="728" y="1816"/>
                  <a:pt x="672" y="2160"/>
                </a:cubicBezTo>
                <a:cubicBezTo>
                  <a:pt x="616" y="2504"/>
                  <a:pt x="308" y="2740"/>
                  <a:pt x="0" y="2976"/>
                </a:cubicBezTo>
              </a:path>
            </a:pathLst>
          </a:custGeom>
          <a:noFill/>
          <a:ln w="57150">
            <a:solidFill>
              <a:srgbClr val="5A87C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92" name="Text Box 163"/>
          <p:cNvSpPr txBox="1">
            <a:spLocks noChangeArrowheads="1"/>
          </p:cNvSpPr>
          <p:nvPr/>
        </p:nvSpPr>
        <p:spPr bwMode="auto">
          <a:xfrm>
            <a:off x="6143625" y="3263900"/>
            <a:ext cx="1973617" cy="40011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en-US" altLang="zh-CN" sz="2000" b="1" dirty="0">
                <a:latin typeface="+mj-lt"/>
                <a:ea typeface="宋体" charset="-122"/>
              </a:rPr>
              <a:t>PAYROLL DEPT.</a:t>
            </a:r>
          </a:p>
        </p:txBody>
      </p:sp>
      <p:pic>
        <p:nvPicPr>
          <p:cNvPr id="12294" name="Picture 277" descr="Clock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64200" y="1738313"/>
            <a:ext cx="1482725" cy="148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295" name="Group 302"/>
          <p:cNvGrpSpPr>
            <a:grpSpLocks/>
          </p:cNvGrpSpPr>
          <p:nvPr/>
        </p:nvGrpSpPr>
        <p:grpSpPr bwMode="auto">
          <a:xfrm>
            <a:off x="5627688" y="3662363"/>
            <a:ext cx="2851150" cy="1949450"/>
            <a:chOff x="3709" y="2343"/>
            <a:chExt cx="1796" cy="1228"/>
          </a:xfrm>
        </p:grpSpPr>
        <p:sp>
          <p:nvSpPr>
            <p:cNvPr id="12488" name="Text Box 162"/>
            <p:cNvSpPr txBox="1">
              <a:spLocks noChangeArrowheads="1"/>
            </p:cNvSpPr>
            <p:nvPr/>
          </p:nvSpPr>
          <p:spPr bwMode="auto">
            <a:xfrm>
              <a:off x="3709" y="3340"/>
              <a:ext cx="1796" cy="231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0" lang="en-US" altLang="zh-CN" sz="1800" b="1" dirty="0">
                  <a:latin typeface="+mj-lt"/>
                  <a:ea typeface="宋体" charset="-122"/>
                </a:rPr>
                <a:t>“Non-productive” labor</a:t>
              </a:r>
            </a:p>
          </p:txBody>
        </p:sp>
        <p:grpSp>
          <p:nvGrpSpPr>
            <p:cNvPr id="12489" name="Group 278"/>
            <p:cNvGrpSpPr>
              <a:grpSpLocks/>
            </p:cNvGrpSpPr>
            <p:nvPr/>
          </p:nvGrpSpPr>
          <p:grpSpPr bwMode="auto">
            <a:xfrm>
              <a:off x="3865" y="2343"/>
              <a:ext cx="1482" cy="840"/>
              <a:chOff x="119" y="3123"/>
              <a:chExt cx="1482" cy="840"/>
            </a:xfrm>
          </p:grpSpPr>
          <p:sp>
            <p:nvSpPr>
              <p:cNvPr id="12490" name="Freeform 279"/>
              <p:cNvSpPr>
                <a:spLocks/>
              </p:cNvSpPr>
              <p:nvPr/>
            </p:nvSpPr>
            <p:spPr bwMode="auto">
              <a:xfrm>
                <a:off x="122" y="3123"/>
                <a:ext cx="1479" cy="839"/>
              </a:xfrm>
              <a:custGeom>
                <a:avLst/>
                <a:gdLst>
                  <a:gd name="T0" fmla="*/ 0 w 2958"/>
                  <a:gd name="T1" fmla="*/ 0 h 1679"/>
                  <a:gd name="T2" fmla="*/ 370 w 2958"/>
                  <a:gd name="T3" fmla="*/ 0 h 1679"/>
                  <a:gd name="T4" fmla="*/ 370 w 2958"/>
                  <a:gd name="T5" fmla="*/ 209 h 1679"/>
                  <a:gd name="T6" fmla="*/ 0 w 2958"/>
                  <a:gd name="T7" fmla="*/ 209 h 1679"/>
                  <a:gd name="T8" fmla="*/ 0 w 2958"/>
                  <a:gd name="T9" fmla="*/ 0 h 16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58"/>
                  <a:gd name="T16" fmla="*/ 0 h 1679"/>
                  <a:gd name="T17" fmla="*/ 2958 w 2958"/>
                  <a:gd name="T18" fmla="*/ 1679 h 167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58" h="1679">
                    <a:moveTo>
                      <a:pt x="0" y="7"/>
                    </a:moveTo>
                    <a:lnTo>
                      <a:pt x="2958" y="0"/>
                    </a:lnTo>
                    <a:lnTo>
                      <a:pt x="2958" y="1673"/>
                    </a:lnTo>
                    <a:lnTo>
                      <a:pt x="0" y="167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4374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91" name="Freeform 280"/>
              <p:cNvSpPr>
                <a:spLocks/>
              </p:cNvSpPr>
              <p:nvPr/>
            </p:nvSpPr>
            <p:spPr bwMode="auto">
              <a:xfrm>
                <a:off x="119" y="3123"/>
                <a:ext cx="1482" cy="293"/>
              </a:xfrm>
              <a:custGeom>
                <a:avLst/>
                <a:gdLst>
                  <a:gd name="T0" fmla="*/ 0 w 2964"/>
                  <a:gd name="T1" fmla="*/ 0 h 466"/>
                  <a:gd name="T2" fmla="*/ 371 w 2964"/>
                  <a:gd name="T3" fmla="*/ 0 h 466"/>
                  <a:gd name="T4" fmla="*/ 371 w 2964"/>
                  <a:gd name="T5" fmla="*/ 114 h 466"/>
                  <a:gd name="T6" fmla="*/ 1 w 2964"/>
                  <a:gd name="T7" fmla="*/ 116 h 466"/>
                  <a:gd name="T8" fmla="*/ 0 w 2964"/>
                  <a:gd name="T9" fmla="*/ 0 h 4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4"/>
                  <a:gd name="T16" fmla="*/ 0 h 466"/>
                  <a:gd name="T17" fmla="*/ 2964 w 2964"/>
                  <a:gd name="T18" fmla="*/ 466 h 4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4" h="466">
                    <a:moveTo>
                      <a:pt x="0" y="0"/>
                    </a:moveTo>
                    <a:lnTo>
                      <a:pt x="2964" y="0"/>
                    </a:lnTo>
                    <a:lnTo>
                      <a:pt x="2964" y="460"/>
                    </a:lnTo>
                    <a:lnTo>
                      <a:pt x="6" y="46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92" name="Freeform 281"/>
              <p:cNvSpPr>
                <a:spLocks/>
              </p:cNvSpPr>
              <p:nvPr/>
            </p:nvSpPr>
            <p:spPr bwMode="auto">
              <a:xfrm>
                <a:off x="119" y="3123"/>
                <a:ext cx="1482" cy="146"/>
              </a:xfrm>
              <a:custGeom>
                <a:avLst/>
                <a:gdLst>
                  <a:gd name="T0" fmla="*/ 0 w 2964"/>
                  <a:gd name="T1" fmla="*/ 0 h 466"/>
                  <a:gd name="T2" fmla="*/ 371 w 2964"/>
                  <a:gd name="T3" fmla="*/ 0 h 466"/>
                  <a:gd name="T4" fmla="*/ 371 w 2964"/>
                  <a:gd name="T5" fmla="*/ 14 h 466"/>
                  <a:gd name="T6" fmla="*/ 1 w 2964"/>
                  <a:gd name="T7" fmla="*/ 14 h 466"/>
                  <a:gd name="T8" fmla="*/ 0 w 2964"/>
                  <a:gd name="T9" fmla="*/ 0 h 4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4"/>
                  <a:gd name="T16" fmla="*/ 0 h 466"/>
                  <a:gd name="T17" fmla="*/ 2964 w 2964"/>
                  <a:gd name="T18" fmla="*/ 466 h 4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4" h="466">
                    <a:moveTo>
                      <a:pt x="0" y="0"/>
                    </a:moveTo>
                    <a:lnTo>
                      <a:pt x="2964" y="0"/>
                    </a:lnTo>
                    <a:lnTo>
                      <a:pt x="2964" y="460"/>
                    </a:lnTo>
                    <a:lnTo>
                      <a:pt x="6" y="46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D6A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93" name="Freeform 282"/>
              <p:cNvSpPr>
                <a:spLocks/>
              </p:cNvSpPr>
              <p:nvPr/>
            </p:nvSpPr>
            <p:spPr bwMode="auto">
              <a:xfrm>
                <a:off x="578" y="3468"/>
                <a:ext cx="982" cy="431"/>
              </a:xfrm>
              <a:custGeom>
                <a:avLst/>
                <a:gdLst>
                  <a:gd name="T0" fmla="*/ 154 w 1964"/>
                  <a:gd name="T1" fmla="*/ 0 h 862"/>
                  <a:gd name="T2" fmla="*/ 157 w 1964"/>
                  <a:gd name="T3" fmla="*/ 3 h 862"/>
                  <a:gd name="T4" fmla="*/ 160 w 1964"/>
                  <a:gd name="T5" fmla="*/ 6 h 862"/>
                  <a:gd name="T6" fmla="*/ 162 w 1964"/>
                  <a:gd name="T7" fmla="*/ 7 h 862"/>
                  <a:gd name="T8" fmla="*/ 163 w 1964"/>
                  <a:gd name="T9" fmla="*/ 9 h 862"/>
                  <a:gd name="T10" fmla="*/ 166 w 1964"/>
                  <a:gd name="T11" fmla="*/ 11 h 862"/>
                  <a:gd name="T12" fmla="*/ 169 w 1964"/>
                  <a:gd name="T13" fmla="*/ 13 h 862"/>
                  <a:gd name="T14" fmla="*/ 176 w 1964"/>
                  <a:gd name="T15" fmla="*/ 14 h 862"/>
                  <a:gd name="T16" fmla="*/ 186 w 1964"/>
                  <a:gd name="T17" fmla="*/ 17 h 862"/>
                  <a:gd name="T18" fmla="*/ 192 w 1964"/>
                  <a:gd name="T19" fmla="*/ 21 h 862"/>
                  <a:gd name="T20" fmla="*/ 194 w 1964"/>
                  <a:gd name="T21" fmla="*/ 23 h 862"/>
                  <a:gd name="T22" fmla="*/ 200 w 1964"/>
                  <a:gd name="T23" fmla="*/ 27 h 862"/>
                  <a:gd name="T24" fmla="*/ 211 w 1964"/>
                  <a:gd name="T25" fmla="*/ 35 h 862"/>
                  <a:gd name="T26" fmla="*/ 218 w 1964"/>
                  <a:gd name="T27" fmla="*/ 43 h 862"/>
                  <a:gd name="T28" fmla="*/ 220 w 1964"/>
                  <a:gd name="T29" fmla="*/ 54 h 862"/>
                  <a:gd name="T30" fmla="*/ 224 w 1964"/>
                  <a:gd name="T31" fmla="*/ 57 h 862"/>
                  <a:gd name="T32" fmla="*/ 227 w 1964"/>
                  <a:gd name="T33" fmla="*/ 62 h 862"/>
                  <a:gd name="T34" fmla="*/ 229 w 1964"/>
                  <a:gd name="T35" fmla="*/ 65 h 862"/>
                  <a:gd name="T36" fmla="*/ 231 w 1964"/>
                  <a:gd name="T37" fmla="*/ 68 h 862"/>
                  <a:gd name="T38" fmla="*/ 233 w 1964"/>
                  <a:gd name="T39" fmla="*/ 72 h 862"/>
                  <a:gd name="T40" fmla="*/ 236 w 1964"/>
                  <a:gd name="T41" fmla="*/ 77 h 862"/>
                  <a:gd name="T42" fmla="*/ 238 w 1964"/>
                  <a:gd name="T43" fmla="*/ 82 h 862"/>
                  <a:gd name="T44" fmla="*/ 241 w 1964"/>
                  <a:gd name="T45" fmla="*/ 85 h 862"/>
                  <a:gd name="T46" fmla="*/ 243 w 1964"/>
                  <a:gd name="T47" fmla="*/ 91 h 862"/>
                  <a:gd name="T48" fmla="*/ 244 w 1964"/>
                  <a:gd name="T49" fmla="*/ 99 h 862"/>
                  <a:gd name="T50" fmla="*/ 246 w 1964"/>
                  <a:gd name="T51" fmla="*/ 107 h 862"/>
                  <a:gd name="T52" fmla="*/ 89 w 1964"/>
                  <a:gd name="T53" fmla="*/ 106 h 862"/>
                  <a:gd name="T54" fmla="*/ 88 w 1964"/>
                  <a:gd name="T55" fmla="*/ 91 h 862"/>
                  <a:gd name="T56" fmla="*/ 87 w 1964"/>
                  <a:gd name="T57" fmla="*/ 86 h 862"/>
                  <a:gd name="T58" fmla="*/ 84 w 1964"/>
                  <a:gd name="T59" fmla="*/ 80 h 862"/>
                  <a:gd name="T60" fmla="*/ 82 w 1964"/>
                  <a:gd name="T61" fmla="*/ 83 h 862"/>
                  <a:gd name="T62" fmla="*/ 77 w 1964"/>
                  <a:gd name="T63" fmla="*/ 86 h 862"/>
                  <a:gd name="T64" fmla="*/ 74 w 1964"/>
                  <a:gd name="T65" fmla="*/ 88 h 862"/>
                  <a:gd name="T66" fmla="*/ 71 w 1964"/>
                  <a:gd name="T67" fmla="*/ 91 h 862"/>
                  <a:gd name="T68" fmla="*/ 66 w 1964"/>
                  <a:gd name="T69" fmla="*/ 93 h 862"/>
                  <a:gd name="T70" fmla="*/ 61 w 1964"/>
                  <a:gd name="T71" fmla="*/ 94 h 862"/>
                  <a:gd name="T72" fmla="*/ 8 w 1964"/>
                  <a:gd name="T73" fmla="*/ 89 h 862"/>
                  <a:gd name="T74" fmla="*/ 5 w 1964"/>
                  <a:gd name="T75" fmla="*/ 86 h 862"/>
                  <a:gd name="T76" fmla="*/ 1 w 1964"/>
                  <a:gd name="T77" fmla="*/ 78 h 862"/>
                  <a:gd name="T78" fmla="*/ 1 w 1964"/>
                  <a:gd name="T79" fmla="*/ 69 h 862"/>
                  <a:gd name="T80" fmla="*/ 6 w 1964"/>
                  <a:gd name="T81" fmla="*/ 62 h 862"/>
                  <a:gd name="T82" fmla="*/ 13 w 1964"/>
                  <a:gd name="T83" fmla="*/ 57 h 862"/>
                  <a:gd name="T84" fmla="*/ 20 w 1964"/>
                  <a:gd name="T85" fmla="*/ 55 h 862"/>
                  <a:gd name="T86" fmla="*/ 23 w 1964"/>
                  <a:gd name="T87" fmla="*/ 56 h 862"/>
                  <a:gd name="T88" fmla="*/ 27 w 1964"/>
                  <a:gd name="T89" fmla="*/ 58 h 862"/>
                  <a:gd name="T90" fmla="*/ 31 w 1964"/>
                  <a:gd name="T91" fmla="*/ 60 h 862"/>
                  <a:gd name="T92" fmla="*/ 35 w 1964"/>
                  <a:gd name="T93" fmla="*/ 60 h 862"/>
                  <a:gd name="T94" fmla="*/ 37 w 1964"/>
                  <a:gd name="T95" fmla="*/ 58 h 862"/>
                  <a:gd name="T96" fmla="*/ 41 w 1964"/>
                  <a:gd name="T97" fmla="*/ 57 h 862"/>
                  <a:gd name="T98" fmla="*/ 45 w 1964"/>
                  <a:gd name="T99" fmla="*/ 57 h 862"/>
                  <a:gd name="T100" fmla="*/ 48 w 1964"/>
                  <a:gd name="T101" fmla="*/ 56 h 862"/>
                  <a:gd name="T102" fmla="*/ 53 w 1964"/>
                  <a:gd name="T103" fmla="*/ 53 h 862"/>
                  <a:gd name="T104" fmla="*/ 57 w 1964"/>
                  <a:gd name="T105" fmla="*/ 48 h 862"/>
                  <a:gd name="T106" fmla="*/ 61 w 1964"/>
                  <a:gd name="T107" fmla="*/ 43 h 862"/>
                  <a:gd name="T108" fmla="*/ 71 w 1964"/>
                  <a:gd name="T109" fmla="*/ 34 h 862"/>
                  <a:gd name="T110" fmla="*/ 79 w 1964"/>
                  <a:gd name="T111" fmla="*/ 27 h 862"/>
                  <a:gd name="T112" fmla="*/ 87 w 1964"/>
                  <a:gd name="T113" fmla="*/ 26 h 862"/>
                  <a:gd name="T114" fmla="*/ 98 w 1964"/>
                  <a:gd name="T115" fmla="*/ 22 h 862"/>
                  <a:gd name="T116" fmla="*/ 104 w 1964"/>
                  <a:gd name="T117" fmla="*/ 18 h 862"/>
                  <a:gd name="T118" fmla="*/ 109 w 1964"/>
                  <a:gd name="T119" fmla="*/ 13 h 862"/>
                  <a:gd name="T120" fmla="*/ 113 w 1964"/>
                  <a:gd name="T121" fmla="*/ 12 h 862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964"/>
                  <a:gd name="T184" fmla="*/ 0 h 862"/>
                  <a:gd name="T185" fmla="*/ 1964 w 1964"/>
                  <a:gd name="T186" fmla="*/ 862 h 862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964" h="862">
                    <a:moveTo>
                      <a:pt x="1221" y="3"/>
                    </a:moveTo>
                    <a:lnTo>
                      <a:pt x="1222" y="1"/>
                    </a:lnTo>
                    <a:lnTo>
                      <a:pt x="1227" y="0"/>
                    </a:lnTo>
                    <a:lnTo>
                      <a:pt x="1236" y="3"/>
                    </a:lnTo>
                    <a:lnTo>
                      <a:pt x="1246" y="11"/>
                    </a:lnTo>
                    <a:lnTo>
                      <a:pt x="1253" y="19"/>
                    </a:lnTo>
                    <a:lnTo>
                      <a:pt x="1261" y="28"/>
                    </a:lnTo>
                    <a:lnTo>
                      <a:pt x="1270" y="35"/>
                    </a:lnTo>
                    <a:lnTo>
                      <a:pt x="1277" y="44"/>
                    </a:lnTo>
                    <a:lnTo>
                      <a:pt x="1284" y="51"/>
                    </a:lnTo>
                    <a:lnTo>
                      <a:pt x="1290" y="57"/>
                    </a:lnTo>
                    <a:lnTo>
                      <a:pt x="1293" y="62"/>
                    </a:lnTo>
                    <a:lnTo>
                      <a:pt x="1295" y="63"/>
                    </a:lnTo>
                    <a:lnTo>
                      <a:pt x="1296" y="66"/>
                    </a:lnTo>
                    <a:lnTo>
                      <a:pt x="1301" y="71"/>
                    </a:lnTo>
                    <a:lnTo>
                      <a:pt x="1307" y="77"/>
                    </a:lnTo>
                    <a:lnTo>
                      <a:pt x="1315" y="79"/>
                    </a:lnTo>
                    <a:lnTo>
                      <a:pt x="1321" y="81"/>
                    </a:lnTo>
                    <a:lnTo>
                      <a:pt x="1327" y="85"/>
                    </a:lnTo>
                    <a:lnTo>
                      <a:pt x="1336" y="91"/>
                    </a:lnTo>
                    <a:lnTo>
                      <a:pt x="1348" y="99"/>
                    </a:lnTo>
                    <a:lnTo>
                      <a:pt x="1363" y="106"/>
                    </a:lnTo>
                    <a:lnTo>
                      <a:pt x="1381" y="114"/>
                    </a:lnTo>
                    <a:lnTo>
                      <a:pt x="1403" y="119"/>
                    </a:lnTo>
                    <a:lnTo>
                      <a:pt x="1429" y="124"/>
                    </a:lnTo>
                    <a:lnTo>
                      <a:pt x="1458" y="128"/>
                    </a:lnTo>
                    <a:lnTo>
                      <a:pt x="1481" y="136"/>
                    </a:lnTo>
                    <a:lnTo>
                      <a:pt x="1502" y="145"/>
                    </a:lnTo>
                    <a:lnTo>
                      <a:pt x="1520" y="153"/>
                    </a:lnTo>
                    <a:lnTo>
                      <a:pt x="1533" y="164"/>
                    </a:lnTo>
                    <a:lnTo>
                      <a:pt x="1543" y="173"/>
                    </a:lnTo>
                    <a:lnTo>
                      <a:pt x="1549" y="179"/>
                    </a:lnTo>
                    <a:lnTo>
                      <a:pt x="1551" y="180"/>
                    </a:lnTo>
                    <a:lnTo>
                      <a:pt x="1557" y="184"/>
                    </a:lnTo>
                    <a:lnTo>
                      <a:pt x="1574" y="195"/>
                    </a:lnTo>
                    <a:lnTo>
                      <a:pt x="1600" y="211"/>
                    </a:lnTo>
                    <a:lnTo>
                      <a:pt x="1629" y="230"/>
                    </a:lnTo>
                    <a:lnTo>
                      <a:pt x="1660" y="253"/>
                    </a:lnTo>
                    <a:lnTo>
                      <a:pt x="1688" y="273"/>
                    </a:lnTo>
                    <a:lnTo>
                      <a:pt x="1712" y="294"/>
                    </a:lnTo>
                    <a:lnTo>
                      <a:pt x="1725" y="310"/>
                    </a:lnTo>
                    <a:lnTo>
                      <a:pt x="1737" y="344"/>
                    </a:lnTo>
                    <a:lnTo>
                      <a:pt x="1745" y="380"/>
                    </a:lnTo>
                    <a:lnTo>
                      <a:pt x="1751" y="411"/>
                    </a:lnTo>
                    <a:lnTo>
                      <a:pt x="1759" y="431"/>
                    </a:lnTo>
                    <a:lnTo>
                      <a:pt x="1767" y="440"/>
                    </a:lnTo>
                    <a:lnTo>
                      <a:pt x="1776" y="451"/>
                    </a:lnTo>
                    <a:lnTo>
                      <a:pt x="1785" y="463"/>
                    </a:lnTo>
                    <a:lnTo>
                      <a:pt x="1793" y="476"/>
                    </a:lnTo>
                    <a:lnTo>
                      <a:pt x="1802" y="488"/>
                    </a:lnTo>
                    <a:lnTo>
                      <a:pt x="1811" y="499"/>
                    </a:lnTo>
                    <a:lnTo>
                      <a:pt x="1819" y="507"/>
                    </a:lnTo>
                    <a:lnTo>
                      <a:pt x="1825" y="513"/>
                    </a:lnTo>
                    <a:lnTo>
                      <a:pt x="1829" y="517"/>
                    </a:lnTo>
                    <a:lnTo>
                      <a:pt x="1835" y="522"/>
                    </a:lnTo>
                    <a:lnTo>
                      <a:pt x="1839" y="529"/>
                    </a:lnTo>
                    <a:lnTo>
                      <a:pt x="1845" y="538"/>
                    </a:lnTo>
                    <a:lnTo>
                      <a:pt x="1851" y="548"/>
                    </a:lnTo>
                    <a:lnTo>
                      <a:pt x="1857" y="559"/>
                    </a:lnTo>
                    <a:lnTo>
                      <a:pt x="1863" y="572"/>
                    </a:lnTo>
                    <a:lnTo>
                      <a:pt x="1869" y="584"/>
                    </a:lnTo>
                    <a:lnTo>
                      <a:pt x="1875" y="597"/>
                    </a:lnTo>
                    <a:lnTo>
                      <a:pt x="1882" y="612"/>
                    </a:lnTo>
                    <a:lnTo>
                      <a:pt x="1888" y="625"/>
                    </a:lnTo>
                    <a:lnTo>
                      <a:pt x="1896" y="639"/>
                    </a:lnTo>
                    <a:lnTo>
                      <a:pt x="1901" y="650"/>
                    </a:lnTo>
                    <a:lnTo>
                      <a:pt x="1907" y="661"/>
                    </a:lnTo>
                    <a:lnTo>
                      <a:pt x="1915" y="670"/>
                    </a:lnTo>
                    <a:lnTo>
                      <a:pt x="1921" y="675"/>
                    </a:lnTo>
                    <a:lnTo>
                      <a:pt x="1931" y="689"/>
                    </a:lnTo>
                    <a:lnTo>
                      <a:pt x="1937" y="704"/>
                    </a:lnTo>
                    <a:lnTo>
                      <a:pt x="1938" y="721"/>
                    </a:lnTo>
                    <a:lnTo>
                      <a:pt x="1938" y="736"/>
                    </a:lnTo>
                    <a:lnTo>
                      <a:pt x="1941" y="758"/>
                    </a:lnTo>
                    <a:lnTo>
                      <a:pt x="1947" y="791"/>
                    </a:lnTo>
                    <a:lnTo>
                      <a:pt x="1953" y="820"/>
                    </a:lnTo>
                    <a:lnTo>
                      <a:pt x="1956" y="832"/>
                    </a:lnTo>
                    <a:lnTo>
                      <a:pt x="1961" y="850"/>
                    </a:lnTo>
                    <a:lnTo>
                      <a:pt x="1964" y="862"/>
                    </a:lnTo>
                    <a:lnTo>
                      <a:pt x="707" y="862"/>
                    </a:lnTo>
                    <a:lnTo>
                      <a:pt x="706" y="844"/>
                    </a:lnTo>
                    <a:lnTo>
                      <a:pt x="704" y="804"/>
                    </a:lnTo>
                    <a:lnTo>
                      <a:pt x="701" y="760"/>
                    </a:lnTo>
                    <a:lnTo>
                      <a:pt x="698" y="727"/>
                    </a:lnTo>
                    <a:lnTo>
                      <a:pt x="695" y="709"/>
                    </a:lnTo>
                    <a:lnTo>
                      <a:pt x="692" y="695"/>
                    </a:lnTo>
                    <a:lnTo>
                      <a:pt x="691" y="684"/>
                    </a:lnTo>
                    <a:lnTo>
                      <a:pt x="690" y="680"/>
                    </a:lnTo>
                    <a:lnTo>
                      <a:pt x="673" y="637"/>
                    </a:lnTo>
                    <a:lnTo>
                      <a:pt x="672" y="640"/>
                    </a:lnTo>
                    <a:lnTo>
                      <a:pt x="669" y="646"/>
                    </a:lnTo>
                    <a:lnTo>
                      <a:pt x="661" y="653"/>
                    </a:lnTo>
                    <a:lnTo>
                      <a:pt x="651" y="658"/>
                    </a:lnTo>
                    <a:lnTo>
                      <a:pt x="636" y="665"/>
                    </a:lnTo>
                    <a:lnTo>
                      <a:pt x="623" y="675"/>
                    </a:lnTo>
                    <a:lnTo>
                      <a:pt x="613" y="684"/>
                    </a:lnTo>
                    <a:lnTo>
                      <a:pt x="608" y="689"/>
                    </a:lnTo>
                    <a:lnTo>
                      <a:pt x="604" y="693"/>
                    </a:lnTo>
                    <a:lnTo>
                      <a:pt x="592" y="704"/>
                    </a:lnTo>
                    <a:lnTo>
                      <a:pt x="579" y="715"/>
                    </a:lnTo>
                    <a:lnTo>
                      <a:pt x="568" y="723"/>
                    </a:lnTo>
                    <a:lnTo>
                      <a:pt x="561" y="726"/>
                    </a:lnTo>
                    <a:lnTo>
                      <a:pt x="549" y="730"/>
                    </a:lnTo>
                    <a:lnTo>
                      <a:pt x="536" y="735"/>
                    </a:lnTo>
                    <a:lnTo>
                      <a:pt x="521" y="741"/>
                    </a:lnTo>
                    <a:lnTo>
                      <a:pt x="506" y="745"/>
                    </a:lnTo>
                    <a:lnTo>
                      <a:pt x="493" y="749"/>
                    </a:lnTo>
                    <a:lnTo>
                      <a:pt x="484" y="752"/>
                    </a:lnTo>
                    <a:lnTo>
                      <a:pt x="481" y="754"/>
                    </a:lnTo>
                    <a:lnTo>
                      <a:pt x="191" y="745"/>
                    </a:lnTo>
                    <a:lnTo>
                      <a:pt x="61" y="711"/>
                    </a:lnTo>
                    <a:lnTo>
                      <a:pt x="58" y="708"/>
                    </a:lnTo>
                    <a:lnTo>
                      <a:pt x="50" y="698"/>
                    </a:lnTo>
                    <a:lnTo>
                      <a:pt x="38" y="683"/>
                    </a:lnTo>
                    <a:lnTo>
                      <a:pt x="27" y="664"/>
                    </a:lnTo>
                    <a:lnTo>
                      <a:pt x="15" y="643"/>
                    </a:lnTo>
                    <a:lnTo>
                      <a:pt x="6" y="619"/>
                    </a:lnTo>
                    <a:lnTo>
                      <a:pt x="0" y="594"/>
                    </a:lnTo>
                    <a:lnTo>
                      <a:pt x="0" y="570"/>
                    </a:lnTo>
                    <a:lnTo>
                      <a:pt x="6" y="548"/>
                    </a:lnTo>
                    <a:lnTo>
                      <a:pt x="15" y="529"/>
                    </a:lnTo>
                    <a:lnTo>
                      <a:pt x="28" y="511"/>
                    </a:lnTo>
                    <a:lnTo>
                      <a:pt x="43" y="497"/>
                    </a:lnTo>
                    <a:lnTo>
                      <a:pt x="61" y="482"/>
                    </a:lnTo>
                    <a:lnTo>
                      <a:pt x="80" y="471"/>
                    </a:lnTo>
                    <a:lnTo>
                      <a:pt x="101" y="461"/>
                    </a:lnTo>
                    <a:lnTo>
                      <a:pt x="121" y="454"/>
                    </a:lnTo>
                    <a:lnTo>
                      <a:pt x="141" y="449"/>
                    </a:lnTo>
                    <a:lnTo>
                      <a:pt x="154" y="446"/>
                    </a:lnTo>
                    <a:lnTo>
                      <a:pt x="166" y="446"/>
                    </a:lnTo>
                    <a:lnTo>
                      <a:pt x="175" y="449"/>
                    </a:lnTo>
                    <a:lnTo>
                      <a:pt x="183" y="452"/>
                    </a:lnTo>
                    <a:lnTo>
                      <a:pt x="192" y="457"/>
                    </a:lnTo>
                    <a:lnTo>
                      <a:pt x="201" y="463"/>
                    </a:lnTo>
                    <a:lnTo>
                      <a:pt x="213" y="467"/>
                    </a:lnTo>
                    <a:lnTo>
                      <a:pt x="232" y="474"/>
                    </a:lnTo>
                    <a:lnTo>
                      <a:pt x="243" y="479"/>
                    </a:lnTo>
                    <a:lnTo>
                      <a:pt x="247" y="480"/>
                    </a:lnTo>
                    <a:lnTo>
                      <a:pt x="278" y="485"/>
                    </a:lnTo>
                    <a:lnTo>
                      <a:pt x="280" y="483"/>
                    </a:lnTo>
                    <a:lnTo>
                      <a:pt x="283" y="480"/>
                    </a:lnTo>
                    <a:lnTo>
                      <a:pt x="289" y="476"/>
                    </a:lnTo>
                    <a:lnTo>
                      <a:pt x="294" y="471"/>
                    </a:lnTo>
                    <a:lnTo>
                      <a:pt x="302" y="467"/>
                    </a:lnTo>
                    <a:lnTo>
                      <a:pt x="311" y="463"/>
                    </a:lnTo>
                    <a:lnTo>
                      <a:pt x="321" y="460"/>
                    </a:lnTo>
                    <a:lnTo>
                      <a:pt x="330" y="458"/>
                    </a:lnTo>
                    <a:lnTo>
                      <a:pt x="345" y="460"/>
                    </a:lnTo>
                    <a:lnTo>
                      <a:pt x="354" y="461"/>
                    </a:lnTo>
                    <a:lnTo>
                      <a:pt x="361" y="460"/>
                    </a:lnTo>
                    <a:lnTo>
                      <a:pt x="373" y="454"/>
                    </a:lnTo>
                    <a:lnTo>
                      <a:pt x="382" y="448"/>
                    </a:lnTo>
                    <a:lnTo>
                      <a:pt x="394" y="439"/>
                    </a:lnTo>
                    <a:lnTo>
                      <a:pt x="407" y="427"/>
                    </a:lnTo>
                    <a:lnTo>
                      <a:pt x="419" y="417"/>
                    </a:lnTo>
                    <a:lnTo>
                      <a:pt x="431" y="405"/>
                    </a:lnTo>
                    <a:lnTo>
                      <a:pt x="441" y="393"/>
                    </a:lnTo>
                    <a:lnTo>
                      <a:pt x="450" y="383"/>
                    </a:lnTo>
                    <a:lnTo>
                      <a:pt x="454" y="375"/>
                    </a:lnTo>
                    <a:lnTo>
                      <a:pt x="463" y="363"/>
                    </a:lnTo>
                    <a:lnTo>
                      <a:pt x="481" y="344"/>
                    </a:lnTo>
                    <a:lnTo>
                      <a:pt x="505" y="319"/>
                    </a:lnTo>
                    <a:lnTo>
                      <a:pt x="533" y="292"/>
                    </a:lnTo>
                    <a:lnTo>
                      <a:pt x="562" y="266"/>
                    </a:lnTo>
                    <a:lnTo>
                      <a:pt x="590" y="244"/>
                    </a:lnTo>
                    <a:lnTo>
                      <a:pt x="613" y="229"/>
                    </a:lnTo>
                    <a:lnTo>
                      <a:pt x="629" y="223"/>
                    </a:lnTo>
                    <a:lnTo>
                      <a:pt x="644" y="221"/>
                    </a:lnTo>
                    <a:lnTo>
                      <a:pt x="667" y="214"/>
                    </a:lnTo>
                    <a:lnTo>
                      <a:pt x="694" y="205"/>
                    </a:lnTo>
                    <a:lnTo>
                      <a:pt x="724" y="195"/>
                    </a:lnTo>
                    <a:lnTo>
                      <a:pt x="753" y="183"/>
                    </a:lnTo>
                    <a:lnTo>
                      <a:pt x="780" y="171"/>
                    </a:lnTo>
                    <a:lnTo>
                      <a:pt x="802" y="159"/>
                    </a:lnTo>
                    <a:lnTo>
                      <a:pt x="815" y="149"/>
                    </a:lnTo>
                    <a:lnTo>
                      <a:pt x="827" y="140"/>
                    </a:lnTo>
                    <a:lnTo>
                      <a:pt x="840" y="130"/>
                    </a:lnTo>
                    <a:lnTo>
                      <a:pt x="855" y="119"/>
                    </a:lnTo>
                    <a:lnTo>
                      <a:pt x="869" y="111"/>
                    </a:lnTo>
                    <a:lnTo>
                      <a:pt x="882" y="102"/>
                    </a:lnTo>
                    <a:lnTo>
                      <a:pt x="892" y="94"/>
                    </a:lnTo>
                    <a:lnTo>
                      <a:pt x="900" y="90"/>
                    </a:lnTo>
                    <a:lnTo>
                      <a:pt x="903" y="88"/>
                    </a:lnTo>
                    <a:lnTo>
                      <a:pt x="1221" y="3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94" name="Freeform 283"/>
              <p:cNvSpPr>
                <a:spLocks/>
              </p:cNvSpPr>
              <p:nvPr/>
            </p:nvSpPr>
            <p:spPr bwMode="auto">
              <a:xfrm>
                <a:off x="122" y="3834"/>
                <a:ext cx="1478" cy="129"/>
              </a:xfrm>
              <a:custGeom>
                <a:avLst/>
                <a:gdLst>
                  <a:gd name="T0" fmla="*/ 370 w 2955"/>
                  <a:gd name="T1" fmla="*/ 15 h 257"/>
                  <a:gd name="T2" fmla="*/ 0 w 2955"/>
                  <a:gd name="T3" fmla="*/ 0 h 257"/>
                  <a:gd name="T4" fmla="*/ 0 w 2955"/>
                  <a:gd name="T5" fmla="*/ 33 h 257"/>
                  <a:gd name="T6" fmla="*/ 370 w 2955"/>
                  <a:gd name="T7" fmla="*/ 33 h 257"/>
                  <a:gd name="T8" fmla="*/ 370 w 2955"/>
                  <a:gd name="T9" fmla="*/ 15 h 2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55"/>
                  <a:gd name="T16" fmla="*/ 0 h 257"/>
                  <a:gd name="T17" fmla="*/ 2955 w 2955"/>
                  <a:gd name="T18" fmla="*/ 257 h 2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55" h="257">
                    <a:moveTo>
                      <a:pt x="2955" y="114"/>
                    </a:moveTo>
                    <a:lnTo>
                      <a:pt x="0" y="0"/>
                    </a:lnTo>
                    <a:lnTo>
                      <a:pt x="0" y="257"/>
                    </a:lnTo>
                    <a:lnTo>
                      <a:pt x="2955" y="257"/>
                    </a:lnTo>
                    <a:lnTo>
                      <a:pt x="2955" y="114"/>
                    </a:lnTo>
                    <a:close/>
                  </a:path>
                </a:pathLst>
              </a:custGeom>
              <a:solidFill>
                <a:srgbClr val="75541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95" name="Freeform 284"/>
              <p:cNvSpPr>
                <a:spLocks/>
              </p:cNvSpPr>
              <p:nvPr/>
            </p:nvSpPr>
            <p:spPr bwMode="auto">
              <a:xfrm>
                <a:off x="140" y="3428"/>
                <a:ext cx="663" cy="468"/>
              </a:xfrm>
              <a:custGeom>
                <a:avLst/>
                <a:gdLst>
                  <a:gd name="T0" fmla="*/ 165 w 1328"/>
                  <a:gd name="T1" fmla="*/ 99 h 938"/>
                  <a:gd name="T2" fmla="*/ 165 w 1328"/>
                  <a:gd name="T3" fmla="*/ 109 h 938"/>
                  <a:gd name="T4" fmla="*/ 76 w 1328"/>
                  <a:gd name="T5" fmla="*/ 117 h 938"/>
                  <a:gd name="T6" fmla="*/ 26 w 1328"/>
                  <a:gd name="T7" fmla="*/ 111 h 938"/>
                  <a:gd name="T8" fmla="*/ 26 w 1328"/>
                  <a:gd name="T9" fmla="*/ 93 h 938"/>
                  <a:gd name="T10" fmla="*/ 32 w 1328"/>
                  <a:gd name="T11" fmla="*/ 93 h 938"/>
                  <a:gd name="T12" fmla="*/ 32 w 1328"/>
                  <a:gd name="T13" fmla="*/ 90 h 938"/>
                  <a:gd name="T14" fmla="*/ 26 w 1328"/>
                  <a:gd name="T15" fmla="*/ 88 h 938"/>
                  <a:gd name="T16" fmla="*/ 0 w 1328"/>
                  <a:gd name="T17" fmla="*/ 16 h 938"/>
                  <a:gd name="T18" fmla="*/ 2 w 1328"/>
                  <a:gd name="T19" fmla="*/ 13 h 938"/>
                  <a:gd name="T20" fmla="*/ 42 w 1328"/>
                  <a:gd name="T21" fmla="*/ 1 h 938"/>
                  <a:gd name="T22" fmla="*/ 50 w 1328"/>
                  <a:gd name="T23" fmla="*/ 0 h 938"/>
                  <a:gd name="T24" fmla="*/ 82 w 1328"/>
                  <a:gd name="T25" fmla="*/ 88 h 938"/>
                  <a:gd name="T26" fmla="*/ 78 w 1328"/>
                  <a:gd name="T27" fmla="*/ 91 h 938"/>
                  <a:gd name="T28" fmla="*/ 80 w 1328"/>
                  <a:gd name="T29" fmla="*/ 98 h 938"/>
                  <a:gd name="T30" fmla="*/ 165 w 1328"/>
                  <a:gd name="T31" fmla="*/ 99 h 93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328"/>
                  <a:gd name="T49" fmla="*/ 0 h 938"/>
                  <a:gd name="T50" fmla="*/ 1328 w 1328"/>
                  <a:gd name="T51" fmla="*/ 938 h 93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328" h="938">
                    <a:moveTo>
                      <a:pt x="1328" y="796"/>
                    </a:moveTo>
                    <a:lnTo>
                      <a:pt x="1328" y="877"/>
                    </a:lnTo>
                    <a:lnTo>
                      <a:pt x="615" y="938"/>
                    </a:lnTo>
                    <a:lnTo>
                      <a:pt x="215" y="895"/>
                    </a:lnTo>
                    <a:lnTo>
                      <a:pt x="215" y="747"/>
                    </a:lnTo>
                    <a:lnTo>
                      <a:pt x="258" y="747"/>
                    </a:lnTo>
                    <a:lnTo>
                      <a:pt x="258" y="721"/>
                    </a:lnTo>
                    <a:lnTo>
                      <a:pt x="215" y="712"/>
                    </a:lnTo>
                    <a:lnTo>
                      <a:pt x="0" y="129"/>
                    </a:lnTo>
                    <a:lnTo>
                      <a:pt x="18" y="104"/>
                    </a:lnTo>
                    <a:lnTo>
                      <a:pt x="336" y="9"/>
                    </a:lnTo>
                    <a:lnTo>
                      <a:pt x="406" y="0"/>
                    </a:lnTo>
                    <a:lnTo>
                      <a:pt x="657" y="712"/>
                    </a:lnTo>
                    <a:lnTo>
                      <a:pt x="628" y="731"/>
                    </a:lnTo>
                    <a:lnTo>
                      <a:pt x="640" y="787"/>
                    </a:lnTo>
                    <a:lnTo>
                      <a:pt x="1328" y="796"/>
                    </a:lnTo>
                    <a:close/>
                  </a:path>
                </a:pathLst>
              </a:custGeom>
              <a:solidFill>
                <a:srgbClr val="8C8C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96" name="Freeform 285"/>
              <p:cNvSpPr>
                <a:spLocks/>
              </p:cNvSpPr>
              <p:nvPr/>
            </p:nvSpPr>
            <p:spPr bwMode="auto">
              <a:xfrm>
                <a:off x="946" y="3204"/>
                <a:ext cx="238" cy="179"/>
              </a:xfrm>
              <a:custGeom>
                <a:avLst/>
                <a:gdLst>
                  <a:gd name="T0" fmla="*/ 59 w 475"/>
                  <a:gd name="T1" fmla="*/ 38 h 358"/>
                  <a:gd name="T2" fmla="*/ 59 w 475"/>
                  <a:gd name="T3" fmla="*/ 37 h 358"/>
                  <a:gd name="T4" fmla="*/ 60 w 475"/>
                  <a:gd name="T5" fmla="*/ 36 h 358"/>
                  <a:gd name="T6" fmla="*/ 60 w 475"/>
                  <a:gd name="T7" fmla="*/ 33 h 358"/>
                  <a:gd name="T8" fmla="*/ 60 w 475"/>
                  <a:gd name="T9" fmla="*/ 29 h 358"/>
                  <a:gd name="T10" fmla="*/ 60 w 475"/>
                  <a:gd name="T11" fmla="*/ 26 h 358"/>
                  <a:gd name="T12" fmla="*/ 59 w 475"/>
                  <a:gd name="T13" fmla="*/ 22 h 358"/>
                  <a:gd name="T14" fmla="*/ 58 w 475"/>
                  <a:gd name="T15" fmla="*/ 19 h 358"/>
                  <a:gd name="T16" fmla="*/ 56 w 475"/>
                  <a:gd name="T17" fmla="*/ 14 h 358"/>
                  <a:gd name="T18" fmla="*/ 54 w 475"/>
                  <a:gd name="T19" fmla="*/ 11 h 358"/>
                  <a:gd name="T20" fmla="*/ 52 w 475"/>
                  <a:gd name="T21" fmla="*/ 7 h 358"/>
                  <a:gd name="T22" fmla="*/ 49 w 475"/>
                  <a:gd name="T23" fmla="*/ 6 h 358"/>
                  <a:gd name="T24" fmla="*/ 46 w 475"/>
                  <a:gd name="T25" fmla="*/ 3 h 358"/>
                  <a:gd name="T26" fmla="*/ 43 w 475"/>
                  <a:gd name="T27" fmla="*/ 2 h 358"/>
                  <a:gd name="T28" fmla="*/ 41 w 475"/>
                  <a:gd name="T29" fmla="*/ 1 h 358"/>
                  <a:gd name="T30" fmla="*/ 39 w 475"/>
                  <a:gd name="T31" fmla="*/ 1 h 358"/>
                  <a:gd name="T32" fmla="*/ 37 w 475"/>
                  <a:gd name="T33" fmla="*/ 1 h 358"/>
                  <a:gd name="T34" fmla="*/ 35 w 475"/>
                  <a:gd name="T35" fmla="*/ 0 h 358"/>
                  <a:gd name="T36" fmla="*/ 32 w 475"/>
                  <a:gd name="T37" fmla="*/ 0 h 358"/>
                  <a:gd name="T38" fmla="*/ 30 w 475"/>
                  <a:gd name="T39" fmla="*/ 1 h 358"/>
                  <a:gd name="T40" fmla="*/ 28 w 475"/>
                  <a:gd name="T41" fmla="*/ 1 h 358"/>
                  <a:gd name="T42" fmla="*/ 26 w 475"/>
                  <a:gd name="T43" fmla="*/ 1 h 358"/>
                  <a:gd name="T44" fmla="*/ 24 w 475"/>
                  <a:gd name="T45" fmla="*/ 1 h 358"/>
                  <a:gd name="T46" fmla="*/ 23 w 475"/>
                  <a:gd name="T47" fmla="*/ 1 h 358"/>
                  <a:gd name="T48" fmla="*/ 22 w 475"/>
                  <a:gd name="T49" fmla="*/ 2 h 358"/>
                  <a:gd name="T50" fmla="*/ 19 w 475"/>
                  <a:gd name="T51" fmla="*/ 3 h 358"/>
                  <a:gd name="T52" fmla="*/ 15 w 475"/>
                  <a:gd name="T53" fmla="*/ 6 h 358"/>
                  <a:gd name="T54" fmla="*/ 13 w 475"/>
                  <a:gd name="T55" fmla="*/ 6 h 358"/>
                  <a:gd name="T56" fmla="*/ 10 w 475"/>
                  <a:gd name="T57" fmla="*/ 7 h 358"/>
                  <a:gd name="T58" fmla="*/ 8 w 475"/>
                  <a:gd name="T59" fmla="*/ 9 h 358"/>
                  <a:gd name="T60" fmla="*/ 7 w 475"/>
                  <a:gd name="T61" fmla="*/ 10 h 358"/>
                  <a:gd name="T62" fmla="*/ 6 w 475"/>
                  <a:gd name="T63" fmla="*/ 11 h 358"/>
                  <a:gd name="T64" fmla="*/ 5 w 475"/>
                  <a:gd name="T65" fmla="*/ 11 h 358"/>
                  <a:gd name="T66" fmla="*/ 4 w 475"/>
                  <a:gd name="T67" fmla="*/ 12 h 358"/>
                  <a:gd name="T68" fmla="*/ 3 w 475"/>
                  <a:gd name="T69" fmla="*/ 13 h 358"/>
                  <a:gd name="T70" fmla="*/ 2 w 475"/>
                  <a:gd name="T71" fmla="*/ 15 h 358"/>
                  <a:gd name="T72" fmla="*/ 1 w 475"/>
                  <a:gd name="T73" fmla="*/ 17 h 358"/>
                  <a:gd name="T74" fmla="*/ 0 w 475"/>
                  <a:gd name="T75" fmla="*/ 19 h 358"/>
                  <a:gd name="T76" fmla="*/ 0 w 475"/>
                  <a:gd name="T77" fmla="*/ 21 h 358"/>
                  <a:gd name="T78" fmla="*/ 1 w 475"/>
                  <a:gd name="T79" fmla="*/ 22 h 358"/>
                  <a:gd name="T80" fmla="*/ 2 w 475"/>
                  <a:gd name="T81" fmla="*/ 24 h 358"/>
                  <a:gd name="T82" fmla="*/ 4 w 475"/>
                  <a:gd name="T83" fmla="*/ 25 h 358"/>
                  <a:gd name="T84" fmla="*/ 5 w 475"/>
                  <a:gd name="T85" fmla="*/ 27 h 358"/>
                  <a:gd name="T86" fmla="*/ 5 w 475"/>
                  <a:gd name="T87" fmla="*/ 27 h 358"/>
                  <a:gd name="T88" fmla="*/ 5 w 475"/>
                  <a:gd name="T89" fmla="*/ 27 h 358"/>
                  <a:gd name="T90" fmla="*/ 6 w 475"/>
                  <a:gd name="T91" fmla="*/ 27 h 358"/>
                  <a:gd name="T92" fmla="*/ 7 w 475"/>
                  <a:gd name="T93" fmla="*/ 28 h 358"/>
                  <a:gd name="T94" fmla="*/ 9 w 475"/>
                  <a:gd name="T95" fmla="*/ 30 h 358"/>
                  <a:gd name="T96" fmla="*/ 12 w 475"/>
                  <a:gd name="T97" fmla="*/ 33 h 358"/>
                  <a:gd name="T98" fmla="*/ 14 w 475"/>
                  <a:gd name="T99" fmla="*/ 35 h 358"/>
                  <a:gd name="T100" fmla="*/ 17 w 475"/>
                  <a:gd name="T101" fmla="*/ 37 h 358"/>
                  <a:gd name="T102" fmla="*/ 20 w 475"/>
                  <a:gd name="T103" fmla="*/ 38 h 358"/>
                  <a:gd name="T104" fmla="*/ 21 w 475"/>
                  <a:gd name="T105" fmla="*/ 40 h 358"/>
                  <a:gd name="T106" fmla="*/ 23 w 475"/>
                  <a:gd name="T107" fmla="*/ 41 h 358"/>
                  <a:gd name="T108" fmla="*/ 26 w 475"/>
                  <a:gd name="T109" fmla="*/ 41 h 358"/>
                  <a:gd name="T110" fmla="*/ 28 w 475"/>
                  <a:gd name="T111" fmla="*/ 42 h 358"/>
                  <a:gd name="T112" fmla="*/ 31 w 475"/>
                  <a:gd name="T113" fmla="*/ 43 h 358"/>
                  <a:gd name="T114" fmla="*/ 33 w 475"/>
                  <a:gd name="T115" fmla="*/ 44 h 358"/>
                  <a:gd name="T116" fmla="*/ 35 w 475"/>
                  <a:gd name="T117" fmla="*/ 45 h 358"/>
                  <a:gd name="T118" fmla="*/ 36 w 475"/>
                  <a:gd name="T119" fmla="*/ 45 h 358"/>
                  <a:gd name="T120" fmla="*/ 37 w 475"/>
                  <a:gd name="T121" fmla="*/ 45 h 358"/>
                  <a:gd name="T122" fmla="*/ 52 w 475"/>
                  <a:gd name="T123" fmla="*/ 43 h 358"/>
                  <a:gd name="T124" fmla="*/ 59 w 475"/>
                  <a:gd name="T125" fmla="*/ 38 h 358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475"/>
                  <a:gd name="T190" fmla="*/ 0 h 358"/>
                  <a:gd name="T191" fmla="*/ 475 w 475"/>
                  <a:gd name="T192" fmla="*/ 358 h 358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475" h="358">
                    <a:moveTo>
                      <a:pt x="472" y="297"/>
                    </a:moveTo>
                    <a:lnTo>
                      <a:pt x="472" y="292"/>
                    </a:lnTo>
                    <a:lnTo>
                      <a:pt x="474" y="281"/>
                    </a:lnTo>
                    <a:lnTo>
                      <a:pt x="475" y="261"/>
                    </a:lnTo>
                    <a:lnTo>
                      <a:pt x="475" y="238"/>
                    </a:lnTo>
                    <a:lnTo>
                      <a:pt x="474" y="210"/>
                    </a:lnTo>
                    <a:lnTo>
                      <a:pt x="468" y="179"/>
                    </a:lnTo>
                    <a:lnTo>
                      <a:pt x="459" y="146"/>
                    </a:lnTo>
                    <a:lnTo>
                      <a:pt x="446" y="114"/>
                    </a:lnTo>
                    <a:lnTo>
                      <a:pt x="428" y="84"/>
                    </a:lnTo>
                    <a:lnTo>
                      <a:pt x="409" y="60"/>
                    </a:lnTo>
                    <a:lnTo>
                      <a:pt x="387" y="41"/>
                    </a:lnTo>
                    <a:lnTo>
                      <a:pt x="364" y="26"/>
                    </a:lnTo>
                    <a:lnTo>
                      <a:pt x="344" y="16"/>
                    </a:lnTo>
                    <a:lnTo>
                      <a:pt x="323" y="9"/>
                    </a:lnTo>
                    <a:lnTo>
                      <a:pt x="305" y="4"/>
                    </a:lnTo>
                    <a:lnTo>
                      <a:pt x="290" y="1"/>
                    </a:lnTo>
                    <a:lnTo>
                      <a:pt x="274" y="0"/>
                    </a:lnTo>
                    <a:lnTo>
                      <a:pt x="255" y="0"/>
                    </a:lnTo>
                    <a:lnTo>
                      <a:pt x="236" y="3"/>
                    </a:lnTo>
                    <a:lnTo>
                      <a:pt x="218" y="6"/>
                    </a:lnTo>
                    <a:lnTo>
                      <a:pt x="202" y="10"/>
                    </a:lnTo>
                    <a:lnTo>
                      <a:pt x="188" y="13"/>
                    </a:lnTo>
                    <a:lnTo>
                      <a:pt x="179" y="14"/>
                    </a:lnTo>
                    <a:lnTo>
                      <a:pt x="176" y="16"/>
                    </a:lnTo>
                    <a:lnTo>
                      <a:pt x="145" y="29"/>
                    </a:lnTo>
                    <a:lnTo>
                      <a:pt x="119" y="41"/>
                    </a:lnTo>
                    <a:lnTo>
                      <a:pt x="97" y="53"/>
                    </a:lnTo>
                    <a:lnTo>
                      <a:pt x="79" y="62"/>
                    </a:lnTo>
                    <a:lnTo>
                      <a:pt x="64" y="71"/>
                    </a:lnTo>
                    <a:lnTo>
                      <a:pt x="54" y="78"/>
                    </a:lnTo>
                    <a:lnTo>
                      <a:pt x="45" y="84"/>
                    </a:lnTo>
                    <a:lnTo>
                      <a:pt x="37" y="88"/>
                    </a:lnTo>
                    <a:lnTo>
                      <a:pt x="27" y="96"/>
                    </a:lnTo>
                    <a:lnTo>
                      <a:pt x="18" y="108"/>
                    </a:lnTo>
                    <a:lnTo>
                      <a:pt x="11" y="121"/>
                    </a:lnTo>
                    <a:lnTo>
                      <a:pt x="5" y="136"/>
                    </a:lnTo>
                    <a:lnTo>
                      <a:pt x="0" y="152"/>
                    </a:lnTo>
                    <a:lnTo>
                      <a:pt x="0" y="167"/>
                    </a:lnTo>
                    <a:lnTo>
                      <a:pt x="3" y="180"/>
                    </a:lnTo>
                    <a:lnTo>
                      <a:pt x="11" y="192"/>
                    </a:lnTo>
                    <a:lnTo>
                      <a:pt x="26" y="207"/>
                    </a:lnTo>
                    <a:lnTo>
                      <a:pt x="34" y="216"/>
                    </a:lnTo>
                    <a:lnTo>
                      <a:pt x="37" y="219"/>
                    </a:lnTo>
                    <a:lnTo>
                      <a:pt x="42" y="222"/>
                    </a:lnTo>
                    <a:lnTo>
                      <a:pt x="54" y="230"/>
                    </a:lnTo>
                    <a:lnTo>
                      <a:pt x="70" y="244"/>
                    </a:lnTo>
                    <a:lnTo>
                      <a:pt x="89" y="260"/>
                    </a:lnTo>
                    <a:lnTo>
                      <a:pt x="111" y="276"/>
                    </a:lnTo>
                    <a:lnTo>
                      <a:pt x="134" y="291"/>
                    </a:lnTo>
                    <a:lnTo>
                      <a:pt x="153" y="304"/>
                    </a:lnTo>
                    <a:lnTo>
                      <a:pt x="168" y="313"/>
                    </a:lnTo>
                    <a:lnTo>
                      <a:pt x="182" y="321"/>
                    </a:lnTo>
                    <a:lnTo>
                      <a:pt x="202" y="328"/>
                    </a:lnTo>
                    <a:lnTo>
                      <a:pt x="222" y="335"/>
                    </a:lnTo>
                    <a:lnTo>
                      <a:pt x="243" y="341"/>
                    </a:lnTo>
                    <a:lnTo>
                      <a:pt x="261" y="349"/>
                    </a:lnTo>
                    <a:lnTo>
                      <a:pt x="276" y="353"/>
                    </a:lnTo>
                    <a:lnTo>
                      <a:pt x="286" y="356"/>
                    </a:lnTo>
                    <a:lnTo>
                      <a:pt x="290" y="358"/>
                    </a:lnTo>
                    <a:lnTo>
                      <a:pt x="412" y="340"/>
                    </a:lnTo>
                    <a:lnTo>
                      <a:pt x="472" y="29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97" name="Freeform 286"/>
              <p:cNvSpPr>
                <a:spLocks/>
              </p:cNvSpPr>
              <p:nvPr/>
            </p:nvSpPr>
            <p:spPr bwMode="auto">
              <a:xfrm>
                <a:off x="1051" y="3380"/>
                <a:ext cx="139" cy="169"/>
              </a:xfrm>
              <a:custGeom>
                <a:avLst/>
                <a:gdLst>
                  <a:gd name="T0" fmla="*/ 31 w 276"/>
                  <a:gd name="T1" fmla="*/ 0 h 339"/>
                  <a:gd name="T2" fmla="*/ 31 w 276"/>
                  <a:gd name="T3" fmla="*/ 2 h 339"/>
                  <a:gd name="T4" fmla="*/ 31 w 276"/>
                  <a:gd name="T5" fmla="*/ 7 h 339"/>
                  <a:gd name="T6" fmla="*/ 32 w 276"/>
                  <a:gd name="T7" fmla="*/ 14 h 339"/>
                  <a:gd name="T8" fmla="*/ 33 w 276"/>
                  <a:gd name="T9" fmla="*/ 19 h 339"/>
                  <a:gd name="T10" fmla="*/ 34 w 276"/>
                  <a:gd name="T11" fmla="*/ 22 h 339"/>
                  <a:gd name="T12" fmla="*/ 35 w 276"/>
                  <a:gd name="T13" fmla="*/ 24 h 339"/>
                  <a:gd name="T14" fmla="*/ 35 w 276"/>
                  <a:gd name="T15" fmla="*/ 25 h 339"/>
                  <a:gd name="T16" fmla="*/ 35 w 276"/>
                  <a:gd name="T17" fmla="*/ 25 h 339"/>
                  <a:gd name="T18" fmla="*/ 25 w 276"/>
                  <a:gd name="T19" fmla="*/ 35 h 339"/>
                  <a:gd name="T20" fmla="*/ 18 w 276"/>
                  <a:gd name="T21" fmla="*/ 40 h 339"/>
                  <a:gd name="T22" fmla="*/ 15 w 276"/>
                  <a:gd name="T23" fmla="*/ 42 h 339"/>
                  <a:gd name="T24" fmla="*/ 13 w 276"/>
                  <a:gd name="T25" fmla="*/ 42 h 339"/>
                  <a:gd name="T26" fmla="*/ 12 w 276"/>
                  <a:gd name="T27" fmla="*/ 42 h 339"/>
                  <a:gd name="T28" fmla="*/ 11 w 276"/>
                  <a:gd name="T29" fmla="*/ 41 h 339"/>
                  <a:gd name="T30" fmla="*/ 9 w 276"/>
                  <a:gd name="T31" fmla="*/ 40 h 339"/>
                  <a:gd name="T32" fmla="*/ 7 w 276"/>
                  <a:gd name="T33" fmla="*/ 38 h 339"/>
                  <a:gd name="T34" fmla="*/ 5 w 276"/>
                  <a:gd name="T35" fmla="*/ 37 h 339"/>
                  <a:gd name="T36" fmla="*/ 3 w 276"/>
                  <a:gd name="T37" fmla="*/ 35 h 339"/>
                  <a:gd name="T38" fmla="*/ 1 w 276"/>
                  <a:gd name="T39" fmla="*/ 34 h 339"/>
                  <a:gd name="T40" fmla="*/ 0 w 276"/>
                  <a:gd name="T41" fmla="*/ 33 h 339"/>
                  <a:gd name="T42" fmla="*/ 0 w 276"/>
                  <a:gd name="T43" fmla="*/ 32 h 339"/>
                  <a:gd name="T44" fmla="*/ 1 w 276"/>
                  <a:gd name="T45" fmla="*/ 31 h 339"/>
                  <a:gd name="T46" fmla="*/ 1 w 276"/>
                  <a:gd name="T47" fmla="*/ 29 h 339"/>
                  <a:gd name="T48" fmla="*/ 2 w 276"/>
                  <a:gd name="T49" fmla="*/ 27 h 339"/>
                  <a:gd name="T50" fmla="*/ 3 w 276"/>
                  <a:gd name="T51" fmla="*/ 24 h 339"/>
                  <a:gd name="T52" fmla="*/ 4 w 276"/>
                  <a:gd name="T53" fmla="*/ 22 h 339"/>
                  <a:gd name="T54" fmla="*/ 5 w 276"/>
                  <a:gd name="T55" fmla="*/ 20 h 339"/>
                  <a:gd name="T56" fmla="*/ 5 w 276"/>
                  <a:gd name="T57" fmla="*/ 18 h 339"/>
                  <a:gd name="T58" fmla="*/ 6 w 276"/>
                  <a:gd name="T59" fmla="*/ 16 h 339"/>
                  <a:gd name="T60" fmla="*/ 9 w 276"/>
                  <a:gd name="T61" fmla="*/ 14 h 339"/>
                  <a:gd name="T62" fmla="*/ 12 w 276"/>
                  <a:gd name="T63" fmla="*/ 11 h 339"/>
                  <a:gd name="T64" fmla="*/ 16 w 276"/>
                  <a:gd name="T65" fmla="*/ 8 h 339"/>
                  <a:gd name="T66" fmla="*/ 20 w 276"/>
                  <a:gd name="T67" fmla="*/ 4 h 339"/>
                  <a:gd name="T68" fmla="*/ 24 w 276"/>
                  <a:gd name="T69" fmla="*/ 2 h 339"/>
                  <a:gd name="T70" fmla="*/ 28 w 276"/>
                  <a:gd name="T71" fmla="*/ 0 h 339"/>
                  <a:gd name="T72" fmla="*/ 31 w 276"/>
                  <a:gd name="T73" fmla="*/ 0 h 33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76"/>
                  <a:gd name="T112" fmla="*/ 0 h 339"/>
                  <a:gd name="T113" fmla="*/ 276 w 276"/>
                  <a:gd name="T114" fmla="*/ 339 h 339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76" h="339">
                    <a:moveTo>
                      <a:pt x="241" y="0"/>
                    </a:moveTo>
                    <a:lnTo>
                      <a:pt x="241" y="18"/>
                    </a:lnTo>
                    <a:lnTo>
                      <a:pt x="244" y="62"/>
                    </a:lnTo>
                    <a:lnTo>
                      <a:pt x="250" y="113"/>
                    </a:lnTo>
                    <a:lnTo>
                      <a:pt x="260" y="152"/>
                    </a:lnTo>
                    <a:lnTo>
                      <a:pt x="269" y="178"/>
                    </a:lnTo>
                    <a:lnTo>
                      <a:pt x="275" y="194"/>
                    </a:lnTo>
                    <a:lnTo>
                      <a:pt x="276" y="201"/>
                    </a:lnTo>
                    <a:lnTo>
                      <a:pt x="276" y="204"/>
                    </a:lnTo>
                    <a:lnTo>
                      <a:pt x="198" y="287"/>
                    </a:lnTo>
                    <a:lnTo>
                      <a:pt x="140" y="327"/>
                    </a:lnTo>
                    <a:lnTo>
                      <a:pt x="119" y="339"/>
                    </a:lnTo>
                    <a:lnTo>
                      <a:pt x="97" y="339"/>
                    </a:lnTo>
                    <a:lnTo>
                      <a:pt x="93" y="336"/>
                    </a:lnTo>
                    <a:lnTo>
                      <a:pt x="82" y="330"/>
                    </a:lnTo>
                    <a:lnTo>
                      <a:pt x="68" y="320"/>
                    </a:lnTo>
                    <a:lnTo>
                      <a:pt x="51" y="309"/>
                    </a:lnTo>
                    <a:lnTo>
                      <a:pt x="34" y="297"/>
                    </a:lnTo>
                    <a:lnTo>
                      <a:pt x="17" y="286"/>
                    </a:lnTo>
                    <a:lnTo>
                      <a:pt x="5" y="277"/>
                    </a:lnTo>
                    <a:lnTo>
                      <a:pt x="0" y="271"/>
                    </a:lnTo>
                    <a:lnTo>
                      <a:pt x="0" y="263"/>
                    </a:lnTo>
                    <a:lnTo>
                      <a:pt x="2" y="252"/>
                    </a:lnTo>
                    <a:lnTo>
                      <a:pt x="8" y="235"/>
                    </a:lnTo>
                    <a:lnTo>
                      <a:pt x="14" y="216"/>
                    </a:lnTo>
                    <a:lnTo>
                      <a:pt x="23" y="197"/>
                    </a:lnTo>
                    <a:lnTo>
                      <a:pt x="29" y="179"/>
                    </a:lnTo>
                    <a:lnTo>
                      <a:pt x="35" y="161"/>
                    </a:lnTo>
                    <a:lnTo>
                      <a:pt x="38" y="150"/>
                    </a:lnTo>
                    <a:lnTo>
                      <a:pt x="45" y="135"/>
                    </a:lnTo>
                    <a:lnTo>
                      <a:pt x="65" y="114"/>
                    </a:lnTo>
                    <a:lnTo>
                      <a:pt x="91" y="89"/>
                    </a:lnTo>
                    <a:lnTo>
                      <a:pt x="122" y="64"/>
                    </a:lnTo>
                    <a:lnTo>
                      <a:pt x="156" y="39"/>
                    </a:lnTo>
                    <a:lnTo>
                      <a:pt x="189" y="18"/>
                    </a:lnTo>
                    <a:lnTo>
                      <a:pt x="219" y="5"/>
                    </a:lnTo>
                    <a:lnTo>
                      <a:pt x="241" y="0"/>
                    </a:lnTo>
                    <a:close/>
                  </a:path>
                </a:pathLst>
              </a:custGeom>
              <a:solidFill>
                <a:srgbClr val="FFBA7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98" name="Freeform 287"/>
              <p:cNvSpPr>
                <a:spLocks/>
              </p:cNvSpPr>
              <p:nvPr/>
            </p:nvSpPr>
            <p:spPr bwMode="auto">
              <a:xfrm>
                <a:off x="960" y="3275"/>
                <a:ext cx="221" cy="247"/>
              </a:xfrm>
              <a:custGeom>
                <a:avLst/>
                <a:gdLst>
                  <a:gd name="T0" fmla="*/ 51 w 444"/>
                  <a:gd name="T1" fmla="*/ 32 h 492"/>
                  <a:gd name="T2" fmla="*/ 53 w 444"/>
                  <a:gd name="T3" fmla="*/ 29 h 492"/>
                  <a:gd name="T4" fmla="*/ 55 w 444"/>
                  <a:gd name="T5" fmla="*/ 23 h 492"/>
                  <a:gd name="T6" fmla="*/ 54 w 444"/>
                  <a:gd name="T7" fmla="*/ 17 h 492"/>
                  <a:gd name="T8" fmla="*/ 50 w 444"/>
                  <a:gd name="T9" fmla="*/ 14 h 492"/>
                  <a:gd name="T10" fmla="*/ 48 w 444"/>
                  <a:gd name="T11" fmla="*/ 15 h 492"/>
                  <a:gd name="T12" fmla="*/ 46 w 444"/>
                  <a:gd name="T13" fmla="*/ 16 h 492"/>
                  <a:gd name="T14" fmla="*/ 44 w 444"/>
                  <a:gd name="T15" fmla="*/ 18 h 492"/>
                  <a:gd name="T16" fmla="*/ 44 w 444"/>
                  <a:gd name="T17" fmla="*/ 19 h 492"/>
                  <a:gd name="T18" fmla="*/ 43 w 444"/>
                  <a:gd name="T19" fmla="*/ 21 h 492"/>
                  <a:gd name="T20" fmla="*/ 40 w 444"/>
                  <a:gd name="T21" fmla="*/ 22 h 492"/>
                  <a:gd name="T22" fmla="*/ 38 w 444"/>
                  <a:gd name="T23" fmla="*/ 22 h 492"/>
                  <a:gd name="T24" fmla="*/ 36 w 444"/>
                  <a:gd name="T25" fmla="*/ 16 h 492"/>
                  <a:gd name="T26" fmla="*/ 32 w 444"/>
                  <a:gd name="T27" fmla="*/ 13 h 492"/>
                  <a:gd name="T28" fmla="*/ 30 w 444"/>
                  <a:gd name="T29" fmla="*/ 12 h 492"/>
                  <a:gd name="T30" fmla="*/ 31 w 444"/>
                  <a:gd name="T31" fmla="*/ 7 h 492"/>
                  <a:gd name="T32" fmla="*/ 31 w 444"/>
                  <a:gd name="T33" fmla="*/ 2 h 492"/>
                  <a:gd name="T34" fmla="*/ 29 w 444"/>
                  <a:gd name="T35" fmla="*/ 1 h 492"/>
                  <a:gd name="T36" fmla="*/ 27 w 444"/>
                  <a:gd name="T37" fmla="*/ 0 h 492"/>
                  <a:gd name="T38" fmla="*/ 25 w 444"/>
                  <a:gd name="T39" fmla="*/ 0 h 492"/>
                  <a:gd name="T40" fmla="*/ 22 w 444"/>
                  <a:gd name="T41" fmla="*/ 1 h 492"/>
                  <a:gd name="T42" fmla="*/ 20 w 444"/>
                  <a:gd name="T43" fmla="*/ 1 h 492"/>
                  <a:gd name="T44" fmla="*/ 17 w 444"/>
                  <a:gd name="T45" fmla="*/ 3 h 492"/>
                  <a:gd name="T46" fmla="*/ 13 w 444"/>
                  <a:gd name="T47" fmla="*/ 5 h 492"/>
                  <a:gd name="T48" fmla="*/ 10 w 444"/>
                  <a:gd name="T49" fmla="*/ 6 h 492"/>
                  <a:gd name="T50" fmla="*/ 8 w 444"/>
                  <a:gd name="T51" fmla="*/ 7 h 492"/>
                  <a:gd name="T52" fmla="*/ 6 w 444"/>
                  <a:gd name="T53" fmla="*/ 7 h 492"/>
                  <a:gd name="T54" fmla="*/ 4 w 444"/>
                  <a:gd name="T55" fmla="*/ 7 h 492"/>
                  <a:gd name="T56" fmla="*/ 3 w 444"/>
                  <a:gd name="T57" fmla="*/ 6 h 492"/>
                  <a:gd name="T58" fmla="*/ 2 w 444"/>
                  <a:gd name="T59" fmla="*/ 7 h 492"/>
                  <a:gd name="T60" fmla="*/ 1 w 444"/>
                  <a:gd name="T61" fmla="*/ 11 h 492"/>
                  <a:gd name="T62" fmla="*/ 0 w 444"/>
                  <a:gd name="T63" fmla="*/ 16 h 492"/>
                  <a:gd name="T64" fmla="*/ 0 w 444"/>
                  <a:gd name="T65" fmla="*/ 20 h 492"/>
                  <a:gd name="T66" fmla="*/ 0 w 444"/>
                  <a:gd name="T67" fmla="*/ 24 h 492"/>
                  <a:gd name="T68" fmla="*/ 2 w 444"/>
                  <a:gd name="T69" fmla="*/ 28 h 492"/>
                  <a:gd name="T70" fmla="*/ 3 w 444"/>
                  <a:gd name="T71" fmla="*/ 30 h 492"/>
                  <a:gd name="T72" fmla="*/ 5 w 444"/>
                  <a:gd name="T73" fmla="*/ 34 h 492"/>
                  <a:gd name="T74" fmla="*/ 5 w 444"/>
                  <a:gd name="T75" fmla="*/ 38 h 492"/>
                  <a:gd name="T76" fmla="*/ 7 w 444"/>
                  <a:gd name="T77" fmla="*/ 45 h 492"/>
                  <a:gd name="T78" fmla="*/ 11 w 444"/>
                  <a:gd name="T79" fmla="*/ 52 h 492"/>
                  <a:gd name="T80" fmla="*/ 14 w 444"/>
                  <a:gd name="T81" fmla="*/ 59 h 492"/>
                  <a:gd name="T82" fmla="*/ 17 w 444"/>
                  <a:gd name="T83" fmla="*/ 61 h 492"/>
                  <a:gd name="T84" fmla="*/ 19 w 444"/>
                  <a:gd name="T85" fmla="*/ 62 h 492"/>
                  <a:gd name="T86" fmla="*/ 20 w 444"/>
                  <a:gd name="T87" fmla="*/ 62 h 492"/>
                  <a:gd name="T88" fmla="*/ 23 w 444"/>
                  <a:gd name="T89" fmla="*/ 62 h 492"/>
                  <a:gd name="T90" fmla="*/ 26 w 444"/>
                  <a:gd name="T91" fmla="*/ 61 h 492"/>
                  <a:gd name="T92" fmla="*/ 30 w 444"/>
                  <a:gd name="T93" fmla="*/ 59 h 492"/>
                  <a:gd name="T94" fmla="*/ 33 w 444"/>
                  <a:gd name="T95" fmla="*/ 57 h 492"/>
                  <a:gd name="T96" fmla="*/ 36 w 444"/>
                  <a:gd name="T97" fmla="*/ 55 h 492"/>
                  <a:gd name="T98" fmla="*/ 36 w 444"/>
                  <a:gd name="T99" fmla="*/ 55 h 492"/>
                  <a:gd name="T100" fmla="*/ 38 w 444"/>
                  <a:gd name="T101" fmla="*/ 54 h 492"/>
                  <a:gd name="T102" fmla="*/ 41 w 444"/>
                  <a:gd name="T103" fmla="*/ 52 h 492"/>
                  <a:gd name="T104" fmla="*/ 44 w 444"/>
                  <a:gd name="T105" fmla="*/ 49 h 492"/>
                  <a:gd name="T106" fmla="*/ 46 w 444"/>
                  <a:gd name="T107" fmla="*/ 43 h 492"/>
                  <a:gd name="T108" fmla="*/ 46 w 444"/>
                  <a:gd name="T109" fmla="*/ 36 h 492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444"/>
                  <a:gd name="T166" fmla="*/ 0 h 492"/>
                  <a:gd name="T167" fmla="*/ 444 w 444"/>
                  <a:gd name="T168" fmla="*/ 492 h 492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444" h="492">
                    <a:moveTo>
                      <a:pt x="374" y="272"/>
                    </a:moveTo>
                    <a:lnTo>
                      <a:pt x="414" y="253"/>
                    </a:lnTo>
                    <a:lnTo>
                      <a:pt x="419" y="247"/>
                    </a:lnTo>
                    <a:lnTo>
                      <a:pt x="429" y="230"/>
                    </a:lnTo>
                    <a:lnTo>
                      <a:pt x="440" y="208"/>
                    </a:lnTo>
                    <a:lnTo>
                      <a:pt x="444" y="182"/>
                    </a:lnTo>
                    <a:lnTo>
                      <a:pt x="441" y="155"/>
                    </a:lnTo>
                    <a:lnTo>
                      <a:pt x="434" y="131"/>
                    </a:lnTo>
                    <a:lnTo>
                      <a:pt x="420" y="115"/>
                    </a:lnTo>
                    <a:lnTo>
                      <a:pt x="404" y="108"/>
                    </a:lnTo>
                    <a:lnTo>
                      <a:pt x="395" y="109"/>
                    </a:lnTo>
                    <a:lnTo>
                      <a:pt x="386" y="114"/>
                    </a:lnTo>
                    <a:lnTo>
                      <a:pt x="377" y="121"/>
                    </a:lnTo>
                    <a:lnTo>
                      <a:pt x="370" y="127"/>
                    </a:lnTo>
                    <a:lnTo>
                      <a:pt x="364" y="134"/>
                    </a:lnTo>
                    <a:lnTo>
                      <a:pt x="360" y="142"/>
                    </a:lnTo>
                    <a:lnTo>
                      <a:pt x="357" y="146"/>
                    </a:lnTo>
                    <a:lnTo>
                      <a:pt x="355" y="148"/>
                    </a:lnTo>
                    <a:lnTo>
                      <a:pt x="349" y="167"/>
                    </a:lnTo>
                    <a:lnTo>
                      <a:pt x="346" y="168"/>
                    </a:lnTo>
                    <a:lnTo>
                      <a:pt x="337" y="171"/>
                    </a:lnTo>
                    <a:lnTo>
                      <a:pt x="327" y="176"/>
                    </a:lnTo>
                    <a:lnTo>
                      <a:pt x="315" y="177"/>
                    </a:lnTo>
                    <a:lnTo>
                      <a:pt x="305" y="170"/>
                    </a:lnTo>
                    <a:lnTo>
                      <a:pt x="297" y="150"/>
                    </a:lnTo>
                    <a:lnTo>
                      <a:pt x="289" y="128"/>
                    </a:lnTo>
                    <a:lnTo>
                      <a:pt x="275" y="112"/>
                    </a:lnTo>
                    <a:lnTo>
                      <a:pt x="259" y="103"/>
                    </a:lnTo>
                    <a:lnTo>
                      <a:pt x="249" y="99"/>
                    </a:lnTo>
                    <a:lnTo>
                      <a:pt x="244" y="91"/>
                    </a:lnTo>
                    <a:lnTo>
                      <a:pt x="244" y="78"/>
                    </a:lnTo>
                    <a:lnTo>
                      <a:pt x="249" y="56"/>
                    </a:lnTo>
                    <a:lnTo>
                      <a:pt x="252" y="32"/>
                    </a:lnTo>
                    <a:lnTo>
                      <a:pt x="252" y="13"/>
                    </a:lnTo>
                    <a:lnTo>
                      <a:pt x="244" y="3"/>
                    </a:lnTo>
                    <a:lnTo>
                      <a:pt x="238" y="1"/>
                    </a:lnTo>
                    <a:lnTo>
                      <a:pt x="229" y="0"/>
                    </a:lnTo>
                    <a:lnTo>
                      <a:pt x="219" y="0"/>
                    </a:lnTo>
                    <a:lnTo>
                      <a:pt x="210" y="0"/>
                    </a:lnTo>
                    <a:lnTo>
                      <a:pt x="200" y="0"/>
                    </a:lnTo>
                    <a:lnTo>
                      <a:pt x="189" y="0"/>
                    </a:lnTo>
                    <a:lnTo>
                      <a:pt x="181" y="1"/>
                    </a:lnTo>
                    <a:lnTo>
                      <a:pt x="175" y="3"/>
                    </a:lnTo>
                    <a:lnTo>
                      <a:pt x="167" y="6"/>
                    </a:lnTo>
                    <a:lnTo>
                      <a:pt x="155" y="11"/>
                    </a:lnTo>
                    <a:lnTo>
                      <a:pt x="141" y="17"/>
                    </a:lnTo>
                    <a:lnTo>
                      <a:pt x="124" y="26"/>
                    </a:lnTo>
                    <a:lnTo>
                      <a:pt x="110" y="34"/>
                    </a:lnTo>
                    <a:lnTo>
                      <a:pt x="95" y="41"/>
                    </a:lnTo>
                    <a:lnTo>
                      <a:pt x="83" y="47"/>
                    </a:lnTo>
                    <a:lnTo>
                      <a:pt x="75" y="51"/>
                    </a:lnTo>
                    <a:lnTo>
                      <a:pt x="68" y="54"/>
                    </a:lnTo>
                    <a:lnTo>
                      <a:pt x="59" y="54"/>
                    </a:lnTo>
                    <a:lnTo>
                      <a:pt x="50" y="54"/>
                    </a:lnTo>
                    <a:lnTo>
                      <a:pt x="43" y="53"/>
                    </a:lnTo>
                    <a:lnTo>
                      <a:pt x="36" y="51"/>
                    </a:lnTo>
                    <a:lnTo>
                      <a:pt x="30" y="48"/>
                    </a:lnTo>
                    <a:lnTo>
                      <a:pt x="27" y="47"/>
                    </a:lnTo>
                    <a:lnTo>
                      <a:pt x="25" y="47"/>
                    </a:lnTo>
                    <a:lnTo>
                      <a:pt x="22" y="53"/>
                    </a:lnTo>
                    <a:lnTo>
                      <a:pt x="16" y="68"/>
                    </a:lnTo>
                    <a:lnTo>
                      <a:pt x="9" y="87"/>
                    </a:lnTo>
                    <a:lnTo>
                      <a:pt x="6" y="108"/>
                    </a:lnTo>
                    <a:lnTo>
                      <a:pt x="6" y="125"/>
                    </a:lnTo>
                    <a:lnTo>
                      <a:pt x="3" y="140"/>
                    </a:lnTo>
                    <a:lnTo>
                      <a:pt x="2" y="155"/>
                    </a:lnTo>
                    <a:lnTo>
                      <a:pt x="0" y="173"/>
                    </a:lnTo>
                    <a:lnTo>
                      <a:pt x="3" y="190"/>
                    </a:lnTo>
                    <a:lnTo>
                      <a:pt x="10" y="207"/>
                    </a:lnTo>
                    <a:lnTo>
                      <a:pt x="19" y="220"/>
                    </a:lnTo>
                    <a:lnTo>
                      <a:pt x="25" y="232"/>
                    </a:lnTo>
                    <a:lnTo>
                      <a:pt x="28" y="236"/>
                    </a:lnTo>
                    <a:lnTo>
                      <a:pt x="34" y="250"/>
                    </a:lnTo>
                    <a:lnTo>
                      <a:pt x="40" y="269"/>
                    </a:lnTo>
                    <a:lnTo>
                      <a:pt x="40" y="290"/>
                    </a:lnTo>
                    <a:lnTo>
                      <a:pt x="41" y="303"/>
                    </a:lnTo>
                    <a:lnTo>
                      <a:pt x="49" y="325"/>
                    </a:lnTo>
                    <a:lnTo>
                      <a:pt x="59" y="353"/>
                    </a:lnTo>
                    <a:lnTo>
                      <a:pt x="73" y="384"/>
                    </a:lnTo>
                    <a:lnTo>
                      <a:pt x="89" y="415"/>
                    </a:lnTo>
                    <a:lnTo>
                      <a:pt x="104" y="443"/>
                    </a:lnTo>
                    <a:lnTo>
                      <a:pt x="118" y="464"/>
                    </a:lnTo>
                    <a:lnTo>
                      <a:pt x="132" y="476"/>
                    </a:lnTo>
                    <a:lnTo>
                      <a:pt x="141" y="482"/>
                    </a:lnTo>
                    <a:lnTo>
                      <a:pt x="148" y="486"/>
                    </a:lnTo>
                    <a:lnTo>
                      <a:pt x="154" y="489"/>
                    </a:lnTo>
                    <a:lnTo>
                      <a:pt x="160" y="491"/>
                    </a:lnTo>
                    <a:lnTo>
                      <a:pt x="166" y="492"/>
                    </a:lnTo>
                    <a:lnTo>
                      <a:pt x="173" y="492"/>
                    </a:lnTo>
                    <a:lnTo>
                      <a:pt x="184" y="491"/>
                    </a:lnTo>
                    <a:lnTo>
                      <a:pt x="197" y="489"/>
                    </a:lnTo>
                    <a:lnTo>
                      <a:pt x="212" y="485"/>
                    </a:lnTo>
                    <a:lnTo>
                      <a:pt x="228" y="479"/>
                    </a:lnTo>
                    <a:lnTo>
                      <a:pt x="244" y="470"/>
                    </a:lnTo>
                    <a:lnTo>
                      <a:pt x="259" y="460"/>
                    </a:lnTo>
                    <a:lnTo>
                      <a:pt x="272" y="451"/>
                    </a:lnTo>
                    <a:lnTo>
                      <a:pt x="283" y="442"/>
                    </a:lnTo>
                    <a:lnTo>
                      <a:pt x="289" y="436"/>
                    </a:lnTo>
                    <a:lnTo>
                      <a:pt x="292" y="434"/>
                    </a:lnTo>
                    <a:lnTo>
                      <a:pt x="295" y="433"/>
                    </a:lnTo>
                    <a:lnTo>
                      <a:pt x="300" y="430"/>
                    </a:lnTo>
                    <a:lnTo>
                      <a:pt x="311" y="424"/>
                    </a:lnTo>
                    <a:lnTo>
                      <a:pt x="323" y="417"/>
                    </a:lnTo>
                    <a:lnTo>
                      <a:pt x="334" y="409"/>
                    </a:lnTo>
                    <a:lnTo>
                      <a:pt x="346" y="399"/>
                    </a:lnTo>
                    <a:lnTo>
                      <a:pt x="355" y="387"/>
                    </a:lnTo>
                    <a:lnTo>
                      <a:pt x="363" y="374"/>
                    </a:lnTo>
                    <a:lnTo>
                      <a:pt x="370" y="343"/>
                    </a:lnTo>
                    <a:lnTo>
                      <a:pt x="373" y="309"/>
                    </a:lnTo>
                    <a:lnTo>
                      <a:pt x="374" y="282"/>
                    </a:lnTo>
                    <a:lnTo>
                      <a:pt x="374" y="272"/>
                    </a:lnTo>
                    <a:close/>
                  </a:path>
                </a:pathLst>
              </a:custGeom>
              <a:solidFill>
                <a:srgbClr val="FFCC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99" name="Freeform 288"/>
              <p:cNvSpPr>
                <a:spLocks/>
              </p:cNvSpPr>
              <p:nvPr/>
            </p:nvSpPr>
            <p:spPr bwMode="auto">
              <a:xfrm>
                <a:off x="468" y="3693"/>
                <a:ext cx="222" cy="113"/>
              </a:xfrm>
              <a:custGeom>
                <a:avLst/>
                <a:gdLst>
                  <a:gd name="T0" fmla="*/ 50 w 444"/>
                  <a:gd name="T1" fmla="*/ 3 h 226"/>
                  <a:gd name="T2" fmla="*/ 51 w 444"/>
                  <a:gd name="T3" fmla="*/ 5 h 226"/>
                  <a:gd name="T4" fmla="*/ 53 w 444"/>
                  <a:gd name="T5" fmla="*/ 6 h 226"/>
                  <a:gd name="T6" fmla="*/ 55 w 444"/>
                  <a:gd name="T7" fmla="*/ 9 h 226"/>
                  <a:gd name="T8" fmla="*/ 56 w 444"/>
                  <a:gd name="T9" fmla="*/ 12 h 226"/>
                  <a:gd name="T10" fmla="*/ 56 w 444"/>
                  <a:gd name="T11" fmla="*/ 14 h 226"/>
                  <a:gd name="T12" fmla="*/ 50 w 444"/>
                  <a:gd name="T13" fmla="*/ 20 h 226"/>
                  <a:gd name="T14" fmla="*/ 50 w 444"/>
                  <a:gd name="T15" fmla="*/ 22 h 226"/>
                  <a:gd name="T16" fmla="*/ 48 w 444"/>
                  <a:gd name="T17" fmla="*/ 24 h 226"/>
                  <a:gd name="T18" fmla="*/ 46 w 444"/>
                  <a:gd name="T19" fmla="*/ 25 h 226"/>
                  <a:gd name="T20" fmla="*/ 46 w 444"/>
                  <a:gd name="T21" fmla="*/ 25 h 226"/>
                  <a:gd name="T22" fmla="*/ 43 w 444"/>
                  <a:gd name="T23" fmla="*/ 28 h 226"/>
                  <a:gd name="T24" fmla="*/ 40 w 444"/>
                  <a:gd name="T25" fmla="*/ 26 h 226"/>
                  <a:gd name="T26" fmla="*/ 40 w 444"/>
                  <a:gd name="T27" fmla="*/ 22 h 226"/>
                  <a:gd name="T28" fmla="*/ 41 w 444"/>
                  <a:gd name="T29" fmla="*/ 18 h 226"/>
                  <a:gd name="T30" fmla="*/ 42 w 444"/>
                  <a:gd name="T31" fmla="*/ 14 h 226"/>
                  <a:gd name="T32" fmla="*/ 30 w 444"/>
                  <a:gd name="T33" fmla="*/ 20 h 226"/>
                  <a:gd name="T34" fmla="*/ 25 w 444"/>
                  <a:gd name="T35" fmla="*/ 26 h 226"/>
                  <a:gd name="T36" fmla="*/ 24 w 444"/>
                  <a:gd name="T37" fmla="*/ 27 h 226"/>
                  <a:gd name="T38" fmla="*/ 21 w 444"/>
                  <a:gd name="T39" fmla="*/ 26 h 226"/>
                  <a:gd name="T40" fmla="*/ 23 w 444"/>
                  <a:gd name="T41" fmla="*/ 21 h 226"/>
                  <a:gd name="T42" fmla="*/ 25 w 444"/>
                  <a:gd name="T43" fmla="*/ 17 h 226"/>
                  <a:gd name="T44" fmla="*/ 22 w 444"/>
                  <a:gd name="T45" fmla="*/ 14 h 226"/>
                  <a:gd name="T46" fmla="*/ 21 w 444"/>
                  <a:gd name="T47" fmla="*/ 14 h 226"/>
                  <a:gd name="T48" fmla="*/ 19 w 444"/>
                  <a:gd name="T49" fmla="*/ 15 h 226"/>
                  <a:gd name="T50" fmla="*/ 15 w 444"/>
                  <a:gd name="T51" fmla="*/ 18 h 226"/>
                  <a:gd name="T52" fmla="*/ 14 w 444"/>
                  <a:gd name="T53" fmla="*/ 20 h 226"/>
                  <a:gd name="T54" fmla="*/ 13 w 444"/>
                  <a:gd name="T55" fmla="*/ 22 h 226"/>
                  <a:gd name="T56" fmla="*/ 10 w 444"/>
                  <a:gd name="T57" fmla="*/ 23 h 226"/>
                  <a:gd name="T58" fmla="*/ 8 w 444"/>
                  <a:gd name="T59" fmla="*/ 24 h 226"/>
                  <a:gd name="T60" fmla="*/ 7 w 444"/>
                  <a:gd name="T61" fmla="*/ 24 h 226"/>
                  <a:gd name="T62" fmla="*/ 5 w 444"/>
                  <a:gd name="T63" fmla="*/ 24 h 226"/>
                  <a:gd name="T64" fmla="*/ 3 w 444"/>
                  <a:gd name="T65" fmla="*/ 23 h 226"/>
                  <a:gd name="T66" fmla="*/ 2 w 444"/>
                  <a:gd name="T67" fmla="*/ 22 h 226"/>
                  <a:gd name="T68" fmla="*/ 0 w 444"/>
                  <a:gd name="T69" fmla="*/ 22 h 226"/>
                  <a:gd name="T70" fmla="*/ 1 w 444"/>
                  <a:gd name="T71" fmla="*/ 19 h 226"/>
                  <a:gd name="T72" fmla="*/ 1 w 444"/>
                  <a:gd name="T73" fmla="*/ 18 h 226"/>
                  <a:gd name="T74" fmla="*/ 7 w 444"/>
                  <a:gd name="T75" fmla="*/ 10 h 226"/>
                  <a:gd name="T76" fmla="*/ 9 w 444"/>
                  <a:gd name="T77" fmla="*/ 9 h 226"/>
                  <a:gd name="T78" fmla="*/ 12 w 444"/>
                  <a:gd name="T79" fmla="*/ 8 h 226"/>
                  <a:gd name="T80" fmla="*/ 14 w 444"/>
                  <a:gd name="T81" fmla="*/ 7 h 226"/>
                  <a:gd name="T82" fmla="*/ 17 w 444"/>
                  <a:gd name="T83" fmla="*/ 6 h 226"/>
                  <a:gd name="T84" fmla="*/ 19 w 444"/>
                  <a:gd name="T85" fmla="*/ 6 h 226"/>
                  <a:gd name="T86" fmla="*/ 20 w 444"/>
                  <a:gd name="T87" fmla="*/ 5 h 226"/>
                  <a:gd name="T88" fmla="*/ 22 w 444"/>
                  <a:gd name="T89" fmla="*/ 3 h 226"/>
                  <a:gd name="T90" fmla="*/ 25 w 444"/>
                  <a:gd name="T91" fmla="*/ 2 h 226"/>
                  <a:gd name="T92" fmla="*/ 26 w 444"/>
                  <a:gd name="T93" fmla="*/ 2 h 226"/>
                  <a:gd name="T94" fmla="*/ 28 w 444"/>
                  <a:gd name="T95" fmla="*/ 2 h 226"/>
                  <a:gd name="T96" fmla="*/ 30 w 444"/>
                  <a:gd name="T97" fmla="*/ 2 h 226"/>
                  <a:gd name="T98" fmla="*/ 34 w 444"/>
                  <a:gd name="T99" fmla="*/ 1 h 226"/>
                  <a:gd name="T100" fmla="*/ 38 w 444"/>
                  <a:gd name="T101" fmla="*/ 0 h 226"/>
                  <a:gd name="T102" fmla="*/ 43 w 444"/>
                  <a:gd name="T103" fmla="*/ 1 h 226"/>
                  <a:gd name="T104" fmla="*/ 48 w 444"/>
                  <a:gd name="T105" fmla="*/ 2 h 22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444"/>
                  <a:gd name="T160" fmla="*/ 0 h 226"/>
                  <a:gd name="T161" fmla="*/ 444 w 444"/>
                  <a:gd name="T162" fmla="*/ 226 h 22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444" h="226">
                    <a:moveTo>
                      <a:pt x="396" y="22"/>
                    </a:moveTo>
                    <a:lnTo>
                      <a:pt x="397" y="24"/>
                    </a:lnTo>
                    <a:lnTo>
                      <a:pt x="400" y="27"/>
                    </a:lnTo>
                    <a:lnTo>
                      <a:pt x="406" y="33"/>
                    </a:lnTo>
                    <a:lnTo>
                      <a:pt x="413" y="39"/>
                    </a:lnTo>
                    <a:lnTo>
                      <a:pt x="421" y="46"/>
                    </a:lnTo>
                    <a:lnTo>
                      <a:pt x="428" y="55"/>
                    </a:lnTo>
                    <a:lnTo>
                      <a:pt x="434" y="65"/>
                    </a:lnTo>
                    <a:lnTo>
                      <a:pt x="440" y="74"/>
                    </a:lnTo>
                    <a:lnTo>
                      <a:pt x="444" y="92"/>
                    </a:lnTo>
                    <a:lnTo>
                      <a:pt x="444" y="107"/>
                    </a:lnTo>
                    <a:lnTo>
                      <a:pt x="441" y="116"/>
                    </a:lnTo>
                    <a:lnTo>
                      <a:pt x="440" y="119"/>
                    </a:lnTo>
                    <a:lnTo>
                      <a:pt x="400" y="157"/>
                    </a:lnTo>
                    <a:lnTo>
                      <a:pt x="399" y="160"/>
                    </a:lnTo>
                    <a:lnTo>
                      <a:pt x="394" y="169"/>
                    </a:lnTo>
                    <a:lnTo>
                      <a:pt x="387" y="179"/>
                    </a:lnTo>
                    <a:lnTo>
                      <a:pt x="378" y="188"/>
                    </a:lnTo>
                    <a:lnTo>
                      <a:pt x="370" y="192"/>
                    </a:lnTo>
                    <a:lnTo>
                      <a:pt x="367" y="195"/>
                    </a:lnTo>
                    <a:lnTo>
                      <a:pt x="366" y="197"/>
                    </a:lnTo>
                    <a:lnTo>
                      <a:pt x="344" y="226"/>
                    </a:lnTo>
                    <a:lnTo>
                      <a:pt x="338" y="224"/>
                    </a:lnTo>
                    <a:lnTo>
                      <a:pt x="326" y="218"/>
                    </a:lnTo>
                    <a:lnTo>
                      <a:pt x="316" y="206"/>
                    </a:lnTo>
                    <a:lnTo>
                      <a:pt x="313" y="188"/>
                    </a:lnTo>
                    <a:lnTo>
                      <a:pt x="317" y="169"/>
                    </a:lnTo>
                    <a:lnTo>
                      <a:pt x="322" y="154"/>
                    </a:lnTo>
                    <a:lnTo>
                      <a:pt x="325" y="144"/>
                    </a:lnTo>
                    <a:lnTo>
                      <a:pt x="326" y="141"/>
                    </a:lnTo>
                    <a:lnTo>
                      <a:pt x="330" y="119"/>
                    </a:lnTo>
                    <a:lnTo>
                      <a:pt x="292" y="127"/>
                    </a:lnTo>
                    <a:lnTo>
                      <a:pt x="243" y="153"/>
                    </a:lnTo>
                    <a:lnTo>
                      <a:pt x="218" y="179"/>
                    </a:lnTo>
                    <a:lnTo>
                      <a:pt x="200" y="206"/>
                    </a:lnTo>
                    <a:lnTo>
                      <a:pt x="196" y="209"/>
                    </a:lnTo>
                    <a:lnTo>
                      <a:pt x="185" y="213"/>
                    </a:lnTo>
                    <a:lnTo>
                      <a:pt x="174" y="215"/>
                    </a:lnTo>
                    <a:lnTo>
                      <a:pt x="165" y="206"/>
                    </a:lnTo>
                    <a:lnTo>
                      <a:pt x="166" y="185"/>
                    </a:lnTo>
                    <a:lnTo>
                      <a:pt x="177" y="163"/>
                    </a:lnTo>
                    <a:lnTo>
                      <a:pt x="190" y="144"/>
                    </a:lnTo>
                    <a:lnTo>
                      <a:pt x="196" y="136"/>
                    </a:lnTo>
                    <a:lnTo>
                      <a:pt x="230" y="105"/>
                    </a:lnTo>
                    <a:lnTo>
                      <a:pt x="174" y="114"/>
                    </a:lnTo>
                    <a:lnTo>
                      <a:pt x="171" y="116"/>
                    </a:lnTo>
                    <a:lnTo>
                      <a:pt x="165" y="117"/>
                    </a:lnTo>
                    <a:lnTo>
                      <a:pt x="156" y="121"/>
                    </a:lnTo>
                    <a:lnTo>
                      <a:pt x="145" y="126"/>
                    </a:lnTo>
                    <a:lnTo>
                      <a:pt x="135" y="132"/>
                    </a:lnTo>
                    <a:lnTo>
                      <a:pt x="125" y="138"/>
                    </a:lnTo>
                    <a:lnTo>
                      <a:pt x="114" y="145"/>
                    </a:lnTo>
                    <a:lnTo>
                      <a:pt x="108" y="153"/>
                    </a:lnTo>
                    <a:lnTo>
                      <a:pt x="103" y="160"/>
                    </a:lnTo>
                    <a:lnTo>
                      <a:pt x="97" y="169"/>
                    </a:lnTo>
                    <a:lnTo>
                      <a:pt x="88" y="175"/>
                    </a:lnTo>
                    <a:lnTo>
                      <a:pt x="80" y="181"/>
                    </a:lnTo>
                    <a:lnTo>
                      <a:pt x="73" y="185"/>
                    </a:lnTo>
                    <a:lnTo>
                      <a:pt x="64" y="190"/>
                    </a:lnTo>
                    <a:lnTo>
                      <a:pt x="58" y="191"/>
                    </a:lnTo>
                    <a:lnTo>
                      <a:pt x="52" y="192"/>
                    </a:lnTo>
                    <a:lnTo>
                      <a:pt x="42" y="192"/>
                    </a:lnTo>
                    <a:lnTo>
                      <a:pt x="34" y="192"/>
                    </a:lnTo>
                    <a:lnTo>
                      <a:pt x="29" y="191"/>
                    </a:lnTo>
                    <a:lnTo>
                      <a:pt x="26" y="184"/>
                    </a:lnTo>
                    <a:lnTo>
                      <a:pt x="21" y="178"/>
                    </a:lnTo>
                    <a:lnTo>
                      <a:pt x="14" y="176"/>
                    </a:lnTo>
                    <a:lnTo>
                      <a:pt x="5" y="176"/>
                    </a:lnTo>
                    <a:lnTo>
                      <a:pt x="0" y="170"/>
                    </a:lnTo>
                    <a:lnTo>
                      <a:pt x="0" y="160"/>
                    </a:lnTo>
                    <a:lnTo>
                      <a:pt x="3" y="151"/>
                    </a:lnTo>
                    <a:lnTo>
                      <a:pt x="5" y="144"/>
                    </a:lnTo>
                    <a:lnTo>
                      <a:pt x="5" y="141"/>
                    </a:lnTo>
                    <a:lnTo>
                      <a:pt x="52" y="79"/>
                    </a:lnTo>
                    <a:lnTo>
                      <a:pt x="55" y="77"/>
                    </a:lnTo>
                    <a:lnTo>
                      <a:pt x="61" y="74"/>
                    </a:lnTo>
                    <a:lnTo>
                      <a:pt x="71" y="71"/>
                    </a:lnTo>
                    <a:lnTo>
                      <a:pt x="83" y="67"/>
                    </a:lnTo>
                    <a:lnTo>
                      <a:pt x="91" y="64"/>
                    </a:lnTo>
                    <a:lnTo>
                      <a:pt x="101" y="61"/>
                    </a:lnTo>
                    <a:lnTo>
                      <a:pt x="111" y="56"/>
                    </a:lnTo>
                    <a:lnTo>
                      <a:pt x="122" y="52"/>
                    </a:lnTo>
                    <a:lnTo>
                      <a:pt x="132" y="48"/>
                    </a:lnTo>
                    <a:lnTo>
                      <a:pt x="141" y="43"/>
                    </a:lnTo>
                    <a:lnTo>
                      <a:pt x="147" y="42"/>
                    </a:lnTo>
                    <a:lnTo>
                      <a:pt x="148" y="40"/>
                    </a:lnTo>
                    <a:lnTo>
                      <a:pt x="153" y="37"/>
                    </a:lnTo>
                    <a:lnTo>
                      <a:pt x="163" y="31"/>
                    </a:lnTo>
                    <a:lnTo>
                      <a:pt x="175" y="24"/>
                    </a:lnTo>
                    <a:lnTo>
                      <a:pt x="187" y="18"/>
                    </a:lnTo>
                    <a:lnTo>
                      <a:pt x="193" y="16"/>
                    </a:lnTo>
                    <a:lnTo>
                      <a:pt x="199" y="15"/>
                    </a:lnTo>
                    <a:lnTo>
                      <a:pt x="206" y="14"/>
                    </a:lnTo>
                    <a:lnTo>
                      <a:pt x="215" y="14"/>
                    </a:lnTo>
                    <a:lnTo>
                      <a:pt x="224" y="12"/>
                    </a:lnTo>
                    <a:lnTo>
                      <a:pt x="234" y="11"/>
                    </a:lnTo>
                    <a:lnTo>
                      <a:pt x="245" y="9"/>
                    </a:lnTo>
                    <a:lnTo>
                      <a:pt x="256" y="6"/>
                    </a:lnTo>
                    <a:lnTo>
                      <a:pt x="270" y="3"/>
                    </a:lnTo>
                    <a:lnTo>
                      <a:pt x="285" y="2"/>
                    </a:lnTo>
                    <a:lnTo>
                      <a:pt x="302" y="0"/>
                    </a:lnTo>
                    <a:lnTo>
                      <a:pt x="322" y="2"/>
                    </a:lnTo>
                    <a:lnTo>
                      <a:pt x="341" y="3"/>
                    </a:lnTo>
                    <a:lnTo>
                      <a:pt x="360" y="8"/>
                    </a:lnTo>
                    <a:lnTo>
                      <a:pt x="378" y="14"/>
                    </a:lnTo>
                    <a:lnTo>
                      <a:pt x="396" y="22"/>
                    </a:lnTo>
                    <a:close/>
                  </a:path>
                </a:pathLst>
              </a:custGeom>
              <a:solidFill>
                <a:srgbClr val="FFCC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31713" name="Freeform 289"/>
              <p:cNvSpPr>
                <a:spLocks/>
              </p:cNvSpPr>
              <p:nvPr/>
            </p:nvSpPr>
            <p:spPr bwMode="auto">
              <a:xfrm>
                <a:off x="1067" y="3561"/>
                <a:ext cx="89" cy="306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143" y="48"/>
                  </a:cxn>
                  <a:cxn ang="0">
                    <a:pos x="139" y="52"/>
                  </a:cxn>
                  <a:cxn ang="0">
                    <a:pos x="131" y="64"/>
                  </a:cxn>
                  <a:cxn ang="0">
                    <a:pos x="122" y="79"/>
                  </a:cxn>
                  <a:cxn ang="0">
                    <a:pos x="118" y="95"/>
                  </a:cxn>
                  <a:cxn ang="0">
                    <a:pos x="119" y="117"/>
                  </a:cxn>
                  <a:cxn ang="0">
                    <a:pos x="122" y="150"/>
                  </a:cxn>
                  <a:cxn ang="0">
                    <a:pos x="128" y="188"/>
                  </a:cxn>
                  <a:cxn ang="0">
                    <a:pos x="134" y="231"/>
                  </a:cxn>
                  <a:cxn ang="0">
                    <a:pos x="139" y="262"/>
                  </a:cxn>
                  <a:cxn ang="0">
                    <a:pos x="145" y="307"/>
                  </a:cxn>
                  <a:cxn ang="0">
                    <a:pos x="152" y="361"/>
                  </a:cxn>
                  <a:cxn ang="0">
                    <a:pos x="159" y="419"/>
                  </a:cxn>
                  <a:cxn ang="0">
                    <a:pos x="167" y="475"/>
                  </a:cxn>
                  <a:cxn ang="0">
                    <a:pos x="173" y="525"/>
                  </a:cxn>
                  <a:cxn ang="0">
                    <a:pos x="177" y="561"/>
                  </a:cxn>
                  <a:cxn ang="0">
                    <a:pos x="179" y="579"/>
                  </a:cxn>
                  <a:cxn ang="0">
                    <a:pos x="179" y="592"/>
                  </a:cxn>
                  <a:cxn ang="0">
                    <a:pos x="179" y="602"/>
                  </a:cxn>
                  <a:cxn ang="0">
                    <a:pos x="179" y="610"/>
                  </a:cxn>
                  <a:cxn ang="0">
                    <a:pos x="179" y="613"/>
                  </a:cxn>
                  <a:cxn ang="0">
                    <a:pos x="0" y="604"/>
                  </a:cxn>
                  <a:cxn ang="0">
                    <a:pos x="1" y="589"/>
                  </a:cxn>
                  <a:cxn ang="0">
                    <a:pos x="6" y="548"/>
                  </a:cxn>
                  <a:cxn ang="0">
                    <a:pos x="13" y="490"/>
                  </a:cxn>
                  <a:cxn ang="0">
                    <a:pos x="20" y="423"/>
                  </a:cxn>
                  <a:cxn ang="0">
                    <a:pos x="28" y="355"/>
                  </a:cxn>
                  <a:cxn ang="0">
                    <a:pos x="35" y="295"/>
                  </a:cxn>
                  <a:cxn ang="0">
                    <a:pos x="41" y="249"/>
                  </a:cxn>
                  <a:cxn ang="0">
                    <a:pos x="44" y="227"/>
                  </a:cxn>
                  <a:cxn ang="0">
                    <a:pos x="48" y="197"/>
                  </a:cxn>
                  <a:cxn ang="0">
                    <a:pos x="56" y="153"/>
                  </a:cxn>
                  <a:cxn ang="0">
                    <a:pos x="62" y="113"/>
                  </a:cxn>
                  <a:cxn ang="0">
                    <a:pos x="65" y="95"/>
                  </a:cxn>
                  <a:cxn ang="0">
                    <a:pos x="51" y="61"/>
                  </a:cxn>
                  <a:cxn ang="0">
                    <a:pos x="48" y="39"/>
                  </a:cxn>
                  <a:cxn ang="0">
                    <a:pos x="65" y="0"/>
                  </a:cxn>
                  <a:cxn ang="0">
                    <a:pos x="91" y="0"/>
                  </a:cxn>
                </a:cxnLst>
                <a:rect l="0" t="0" r="r" b="b"/>
                <a:pathLst>
                  <a:path w="179" h="613">
                    <a:moveTo>
                      <a:pt x="91" y="0"/>
                    </a:moveTo>
                    <a:lnTo>
                      <a:pt x="143" y="48"/>
                    </a:lnTo>
                    <a:lnTo>
                      <a:pt x="139" y="52"/>
                    </a:lnTo>
                    <a:lnTo>
                      <a:pt x="131" y="64"/>
                    </a:lnTo>
                    <a:lnTo>
                      <a:pt x="122" y="79"/>
                    </a:lnTo>
                    <a:lnTo>
                      <a:pt x="118" y="95"/>
                    </a:lnTo>
                    <a:lnTo>
                      <a:pt x="119" y="117"/>
                    </a:lnTo>
                    <a:lnTo>
                      <a:pt x="122" y="150"/>
                    </a:lnTo>
                    <a:lnTo>
                      <a:pt x="128" y="188"/>
                    </a:lnTo>
                    <a:lnTo>
                      <a:pt x="134" y="231"/>
                    </a:lnTo>
                    <a:lnTo>
                      <a:pt x="139" y="262"/>
                    </a:lnTo>
                    <a:lnTo>
                      <a:pt x="145" y="307"/>
                    </a:lnTo>
                    <a:lnTo>
                      <a:pt x="152" y="361"/>
                    </a:lnTo>
                    <a:lnTo>
                      <a:pt x="159" y="419"/>
                    </a:lnTo>
                    <a:lnTo>
                      <a:pt x="167" y="475"/>
                    </a:lnTo>
                    <a:lnTo>
                      <a:pt x="173" y="525"/>
                    </a:lnTo>
                    <a:lnTo>
                      <a:pt x="177" y="561"/>
                    </a:lnTo>
                    <a:lnTo>
                      <a:pt x="179" y="579"/>
                    </a:lnTo>
                    <a:lnTo>
                      <a:pt x="179" y="592"/>
                    </a:lnTo>
                    <a:lnTo>
                      <a:pt x="179" y="602"/>
                    </a:lnTo>
                    <a:lnTo>
                      <a:pt x="179" y="610"/>
                    </a:lnTo>
                    <a:lnTo>
                      <a:pt x="179" y="613"/>
                    </a:lnTo>
                    <a:lnTo>
                      <a:pt x="0" y="604"/>
                    </a:lnTo>
                    <a:lnTo>
                      <a:pt x="1" y="589"/>
                    </a:lnTo>
                    <a:lnTo>
                      <a:pt x="6" y="548"/>
                    </a:lnTo>
                    <a:lnTo>
                      <a:pt x="13" y="490"/>
                    </a:lnTo>
                    <a:lnTo>
                      <a:pt x="20" y="423"/>
                    </a:lnTo>
                    <a:lnTo>
                      <a:pt x="28" y="355"/>
                    </a:lnTo>
                    <a:lnTo>
                      <a:pt x="35" y="295"/>
                    </a:lnTo>
                    <a:lnTo>
                      <a:pt x="41" y="249"/>
                    </a:lnTo>
                    <a:lnTo>
                      <a:pt x="44" y="227"/>
                    </a:lnTo>
                    <a:lnTo>
                      <a:pt x="48" y="197"/>
                    </a:lnTo>
                    <a:lnTo>
                      <a:pt x="56" y="153"/>
                    </a:lnTo>
                    <a:lnTo>
                      <a:pt x="62" y="113"/>
                    </a:lnTo>
                    <a:lnTo>
                      <a:pt x="65" y="95"/>
                    </a:lnTo>
                    <a:lnTo>
                      <a:pt x="51" y="61"/>
                    </a:lnTo>
                    <a:lnTo>
                      <a:pt x="48" y="39"/>
                    </a:lnTo>
                    <a:lnTo>
                      <a:pt x="65" y="0"/>
                    </a:lnTo>
                    <a:lnTo>
                      <a:pt x="91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  <a:effectLst>
                <a:outerShdw dist="17961" dir="2700000" algn="ctr" rotWithShape="0">
                  <a:schemeClr val="folHlink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231714" name="Freeform 290"/>
              <p:cNvSpPr>
                <a:spLocks/>
              </p:cNvSpPr>
              <p:nvPr/>
            </p:nvSpPr>
            <p:spPr bwMode="auto">
              <a:xfrm>
                <a:off x="823" y="3851"/>
                <a:ext cx="431" cy="67"/>
              </a:xfrm>
              <a:custGeom>
                <a:avLst/>
                <a:gdLst/>
                <a:ahLst/>
                <a:cxnLst>
                  <a:cxn ang="0">
                    <a:pos x="861" y="61"/>
                  </a:cxn>
                  <a:cxn ang="0">
                    <a:pos x="855" y="61"/>
                  </a:cxn>
                  <a:cxn ang="0">
                    <a:pos x="840" y="61"/>
                  </a:cxn>
                  <a:cxn ang="0">
                    <a:pos x="818" y="61"/>
                  </a:cxn>
                  <a:cxn ang="0">
                    <a:pos x="787" y="61"/>
                  </a:cxn>
                  <a:cxn ang="0">
                    <a:pos x="750" y="59"/>
                  </a:cxn>
                  <a:cxn ang="0">
                    <a:pos x="709" y="58"/>
                  </a:cxn>
                  <a:cxn ang="0">
                    <a:pos x="664" y="58"/>
                  </a:cxn>
                  <a:cxn ang="0">
                    <a:pos x="615" y="55"/>
                  </a:cxn>
                  <a:cxn ang="0">
                    <a:pos x="567" y="53"/>
                  </a:cxn>
                  <a:cxn ang="0">
                    <a:pos x="516" y="51"/>
                  </a:cxn>
                  <a:cxn ang="0">
                    <a:pos x="467" y="48"/>
                  </a:cxn>
                  <a:cxn ang="0">
                    <a:pos x="421" y="43"/>
                  </a:cxn>
                  <a:cxn ang="0">
                    <a:pos x="377" y="37"/>
                  </a:cxn>
                  <a:cxn ang="0">
                    <a:pos x="339" y="33"/>
                  </a:cxn>
                  <a:cxn ang="0">
                    <a:pos x="305" y="25"/>
                  </a:cxn>
                  <a:cxn ang="0">
                    <a:pos x="278" y="18"/>
                  </a:cxn>
                  <a:cxn ang="0">
                    <a:pos x="244" y="0"/>
                  </a:cxn>
                  <a:cxn ang="0">
                    <a:pos x="226" y="27"/>
                  </a:cxn>
                  <a:cxn ang="0">
                    <a:pos x="219" y="28"/>
                  </a:cxn>
                  <a:cxn ang="0">
                    <a:pos x="200" y="34"/>
                  </a:cxn>
                  <a:cxn ang="0">
                    <a:pos x="170" y="43"/>
                  </a:cxn>
                  <a:cxn ang="0">
                    <a:pos x="136" y="52"/>
                  </a:cxn>
                  <a:cxn ang="0">
                    <a:pos x="97" y="62"/>
                  </a:cxn>
                  <a:cxn ang="0">
                    <a:pos x="60" y="71"/>
                  </a:cxn>
                  <a:cxn ang="0">
                    <a:pos x="26" y="77"/>
                  </a:cxn>
                  <a:cxn ang="0">
                    <a:pos x="0" y="80"/>
                  </a:cxn>
                  <a:cxn ang="0">
                    <a:pos x="6" y="82"/>
                  </a:cxn>
                  <a:cxn ang="0">
                    <a:pos x="23" y="85"/>
                  </a:cxn>
                  <a:cxn ang="0">
                    <a:pos x="50" y="89"/>
                  </a:cxn>
                  <a:cxn ang="0">
                    <a:pos x="87" y="93"/>
                  </a:cxn>
                  <a:cxn ang="0">
                    <a:pos x="130" y="101"/>
                  </a:cxn>
                  <a:cxn ang="0">
                    <a:pos x="180" y="107"/>
                  </a:cxn>
                  <a:cxn ang="0">
                    <a:pos x="235" y="114"/>
                  </a:cxn>
                  <a:cxn ang="0">
                    <a:pos x="293" y="120"/>
                  </a:cxn>
                  <a:cxn ang="0">
                    <a:pos x="352" y="126"/>
                  </a:cxn>
                  <a:cxn ang="0">
                    <a:pos x="414" y="130"/>
                  </a:cxn>
                  <a:cxn ang="0">
                    <a:pos x="473" y="133"/>
                  </a:cxn>
                  <a:cxn ang="0">
                    <a:pos x="532" y="135"/>
                  </a:cxn>
                  <a:cxn ang="0">
                    <a:pos x="587" y="133"/>
                  </a:cxn>
                  <a:cxn ang="0">
                    <a:pos x="639" y="130"/>
                  </a:cxn>
                  <a:cxn ang="0">
                    <a:pos x="683" y="123"/>
                  </a:cxn>
                  <a:cxn ang="0">
                    <a:pos x="722" y="114"/>
                  </a:cxn>
                  <a:cxn ang="0">
                    <a:pos x="861" y="61"/>
                  </a:cxn>
                </a:cxnLst>
                <a:rect l="0" t="0" r="r" b="b"/>
                <a:pathLst>
                  <a:path w="861" h="135">
                    <a:moveTo>
                      <a:pt x="861" y="61"/>
                    </a:moveTo>
                    <a:lnTo>
                      <a:pt x="855" y="61"/>
                    </a:lnTo>
                    <a:lnTo>
                      <a:pt x="840" y="61"/>
                    </a:lnTo>
                    <a:lnTo>
                      <a:pt x="818" y="61"/>
                    </a:lnTo>
                    <a:lnTo>
                      <a:pt x="787" y="61"/>
                    </a:lnTo>
                    <a:lnTo>
                      <a:pt x="750" y="59"/>
                    </a:lnTo>
                    <a:lnTo>
                      <a:pt x="709" y="58"/>
                    </a:lnTo>
                    <a:lnTo>
                      <a:pt x="664" y="58"/>
                    </a:lnTo>
                    <a:lnTo>
                      <a:pt x="615" y="55"/>
                    </a:lnTo>
                    <a:lnTo>
                      <a:pt x="567" y="53"/>
                    </a:lnTo>
                    <a:lnTo>
                      <a:pt x="516" y="51"/>
                    </a:lnTo>
                    <a:lnTo>
                      <a:pt x="467" y="48"/>
                    </a:lnTo>
                    <a:lnTo>
                      <a:pt x="421" y="43"/>
                    </a:lnTo>
                    <a:lnTo>
                      <a:pt x="377" y="37"/>
                    </a:lnTo>
                    <a:lnTo>
                      <a:pt x="339" y="33"/>
                    </a:lnTo>
                    <a:lnTo>
                      <a:pt x="305" y="25"/>
                    </a:lnTo>
                    <a:lnTo>
                      <a:pt x="278" y="18"/>
                    </a:lnTo>
                    <a:lnTo>
                      <a:pt x="244" y="0"/>
                    </a:lnTo>
                    <a:lnTo>
                      <a:pt x="226" y="27"/>
                    </a:lnTo>
                    <a:lnTo>
                      <a:pt x="219" y="28"/>
                    </a:lnTo>
                    <a:lnTo>
                      <a:pt x="200" y="34"/>
                    </a:lnTo>
                    <a:lnTo>
                      <a:pt x="170" y="43"/>
                    </a:lnTo>
                    <a:lnTo>
                      <a:pt x="136" y="52"/>
                    </a:lnTo>
                    <a:lnTo>
                      <a:pt x="97" y="62"/>
                    </a:lnTo>
                    <a:lnTo>
                      <a:pt x="60" y="71"/>
                    </a:lnTo>
                    <a:lnTo>
                      <a:pt x="26" y="77"/>
                    </a:lnTo>
                    <a:lnTo>
                      <a:pt x="0" y="80"/>
                    </a:lnTo>
                    <a:lnTo>
                      <a:pt x="6" y="82"/>
                    </a:lnTo>
                    <a:lnTo>
                      <a:pt x="23" y="85"/>
                    </a:lnTo>
                    <a:lnTo>
                      <a:pt x="50" y="89"/>
                    </a:lnTo>
                    <a:lnTo>
                      <a:pt x="87" y="93"/>
                    </a:lnTo>
                    <a:lnTo>
                      <a:pt x="130" y="101"/>
                    </a:lnTo>
                    <a:lnTo>
                      <a:pt x="180" y="107"/>
                    </a:lnTo>
                    <a:lnTo>
                      <a:pt x="235" y="114"/>
                    </a:lnTo>
                    <a:lnTo>
                      <a:pt x="293" y="120"/>
                    </a:lnTo>
                    <a:lnTo>
                      <a:pt x="352" y="126"/>
                    </a:lnTo>
                    <a:lnTo>
                      <a:pt x="414" y="130"/>
                    </a:lnTo>
                    <a:lnTo>
                      <a:pt x="473" y="133"/>
                    </a:lnTo>
                    <a:lnTo>
                      <a:pt x="532" y="135"/>
                    </a:lnTo>
                    <a:lnTo>
                      <a:pt x="587" y="133"/>
                    </a:lnTo>
                    <a:lnTo>
                      <a:pt x="639" y="130"/>
                    </a:lnTo>
                    <a:lnTo>
                      <a:pt x="683" y="123"/>
                    </a:lnTo>
                    <a:lnTo>
                      <a:pt x="722" y="114"/>
                    </a:lnTo>
                    <a:lnTo>
                      <a:pt x="861" y="61"/>
                    </a:ln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C0C0C0"/>
                </a:solidFill>
                <a:round/>
                <a:headEnd/>
                <a:tailEnd/>
              </a:ln>
              <a:effectLst>
                <a:outerShdw dist="28398" dir="1593903" algn="ctr" rotWithShape="0">
                  <a:srgbClr val="553E0F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231715" name="Freeform 291"/>
              <p:cNvSpPr>
                <a:spLocks/>
              </p:cNvSpPr>
              <p:nvPr/>
            </p:nvSpPr>
            <p:spPr bwMode="auto">
              <a:xfrm>
                <a:off x="813" y="3840"/>
                <a:ext cx="431" cy="67"/>
              </a:xfrm>
              <a:custGeom>
                <a:avLst/>
                <a:gdLst/>
                <a:ahLst/>
                <a:cxnLst>
                  <a:cxn ang="0">
                    <a:pos x="861" y="60"/>
                  </a:cxn>
                  <a:cxn ang="0">
                    <a:pos x="855" y="60"/>
                  </a:cxn>
                  <a:cxn ang="0">
                    <a:pos x="841" y="60"/>
                  </a:cxn>
                  <a:cxn ang="0">
                    <a:pos x="818" y="60"/>
                  </a:cxn>
                  <a:cxn ang="0">
                    <a:pos x="787" y="60"/>
                  </a:cxn>
                  <a:cxn ang="0">
                    <a:pos x="750" y="59"/>
                  </a:cxn>
                  <a:cxn ang="0">
                    <a:pos x="709" y="57"/>
                  </a:cxn>
                  <a:cxn ang="0">
                    <a:pos x="664" y="57"/>
                  </a:cxn>
                  <a:cxn ang="0">
                    <a:pos x="616" y="54"/>
                  </a:cxn>
                  <a:cxn ang="0">
                    <a:pos x="567" y="53"/>
                  </a:cxn>
                  <a:cxn ang="0">
                    <a:pos x="516" y="50"/>
                  </a:cxn>
                  <a:cxn ang="0">
                    <a:pos x="468" y="47"/>
                  </a:cxn>
                  <a:cxn ang="0">
                    <a:pos x="422" y="42"/>
                  </a:cxn>
                  <a:cxn ang="0">
                    <a:pos x="377" y="36"/>
                  </a:cxn>
                  <a:cxn ang="0">
                    <a:pos x="339" y="32"/>
                  </a:cxn>
                  <a:cxn ang="0">
                    <a:pos x="305" y="25"/>
                  </a:cxn>
                  <a:cxn ang="0">
                    <a:pos x="278" y="17"/>
                  </a:cxn>
                  <a:cxn ang="0">
                    <a:pos x="244" y="0"/>
                  </a:cxn>
                  <a:cxn ang="0">
                    <a:pos x="226" y="26"/>
                  </a:cxn>
                  <a:cxn ang="0">
                    <a:pos x="219" y="29"/>
                  </a:cxn>
                  <a:cxn ang="0">
                    <a:pos x="200" y="35"/>
                  </a:cxn>
                  <a:cxn ang="0">
                    <a:pos x="172" y="44"/>
                  </a:cxn>
                  <a:cxn ang="0">
                    <a:pos x="138" y="53"/>
                  </a:cxn>
                  <a:cxn ang="0">
                    <a:pos x="101" y="63"/>
                  </a:cxn>
                  <a:cxn ang="0">
                    <a:pos x="64" y="72"/>
                  </a:cxn>
                  <a:cxn ang="0">
                    <a:pos x="28" y="78"/>
                  </a:cxn>
                  <a:cxn ang="0">
                    <a:pos x="0" y="79"/>
                  </a:cxn>
                  <a:cxn ang="0">
                    <a:pos x="6" y="81"/>
                  </a:cxn>
                  <a:cxn ang="0">
                    <a:pos x="24" y="84"/>
                  </a:cxn>
                  <a:cxn ang="0">
                    <a:pos x="50" y="88"/>
                  </a:cxn>
                  <a:cxn ang="0">
                    <a:pos x="87" y="93"/>
                  </a:cxn>
                  <a:cxn ang="0">
                    <a:pos x="130" y="100"/>
                  </a:cxn>
                  <a:cxn ang="0">
                    <a:pos x="181" y="106"/>
                  </a:cxn>
                  <a:cxn ang="0">
                    <a:pos x="235" y="113"/>
                  </a:cxn>
                  <a:cxn ang="0">
                    <a:pos x="293" y="119"/>
                  </a:cxn>
                  <a:cxn ang="0">
                    <a:pos x="352" y="124"/>
                  </a:cxn>
                  <a:cxn ang="0">
                    <a:pos x="414" y="128"/>
                  </a:cxn>
                  <a:cxn ang="0">
                    <a:pos x="474" y="133"/>
                  </a:cxn>
                  <a:cxn ang="0">
                    <a:pos x="533" y="133"/>
                  </a:cxn>
                  <a:cxn ang="0">
                    <a:pos x="588" y="133"/>
                  </a:cxn>
                  <a:cxn ang="0">
                    <a:pos x="639" y="128"/>
                  </a:cxn>
                  <a:cxn ang="0">
                    <a:pos x="684" y="122"/>
                  </a:cxn>
                  <a:cxn ang="0">
                    <a:pos x="722" y="112"/>
                  </a:cxn>
                  <a:cxn ang="0">
                    <a:pos x="861" y="60"/>
                  </a:cxn>
                </a:cxnLst>
                <a:rect l="0" t="0" r="r" b="b"/>
                <a:pathLst>
                  <a:path w="861" h="133">
                    <a:moveTo>
                      <a:pt x="861" y="60"/>
                    </a:moveTo>
                    <a:lnTo>
                      <a:pt x="855" y="60"/>
                    </a:lnTo>
                    <a:lnTo>
                      <a:pt x="841" y="60"/>
                    </a:lnTo>
                    <a:lnTo>
                      <a:pt x="818" y="60"/>
                    </a:lnTo>
                    <a:lnTo>
                      <a:pt x="787" y="60"/>
                    </a:lnTo>
                    <a:lnTo>
                      <a:pt x="750" y="59"/>
                    </a:lnTo>
                    <a:lnTo>
                      <a:pt x="709" y="57"/>
                    </a:lnTo>
                    <a:lnTo>
                      <a:pt x="664" y="57"/>
                    </a:lnTo>
                    <a:lnTo>
                      <a:pt x="616" y="54"/>
                    </a:lnTo>
                    <a:lnTo>
                      <a:pt x="567" y="53"/>
                    </a:lnTo>
                    <a:lnTo>
                      <a:pt x="516" y="50"/>
                    </a:lnTo>
                    <a:lnTo>
                      <a:pt x="468" y="47"/>
                    </a:lnTo>
                    <a:lnTo>
                      <a:pt x="422" y="42"/>
                    </a:lnTo>
                    <a:lnTo>
                      <a:pt x="377" y="36"/>
                    </a:lnTo>
                    <a:lnTo>
                      <a:pt x="339" y="32"/>
                    </a:lnTo>
                    <a:lnTo>
                      <a:pt x="305" y="25"/>
                    </a:lnTo>
                    <a:lnTo>
                      <a:pt x="278" y="17"/>
                    </a:lnTo>
                    <a:lnTo>
                      <a:pt x="244" y="0"/>
                    </a:lnTo>
                    <a:lnTo>
                      <a:pt x="226" y="26"/>
                    </a:lnTo>
                    <a:lnTo>
                      <a:pt x="219" y="29"/>
                    </a:lnTo>
                    <a:lnTo>
                      <a:pt x="200" y="35"/>
                    </a:lnTo>
                    <a:lnTo>
                      <a:pt x="172" y="44"/>
                    </a:lnTo>
                    <a:lnTo>
                      <a:pt x="138" y="53"/>
                    </a:lnTo>
                    <a:lnTo>
                      <a:pt x="101" y="63"/>
                    </a:lnTo>
                    <a:lnTo>
                      <a:pt x="64" y="72"/>
                    </a:lnTo>
                    <a:lnTo>
                      <a:pt x="28" y="78"/>
                    </a:lnTo>
                    <a:lnTo>
                      <a:pt x="0" y="79"/>
                    </a:lnTo>
                    <a:lnTo>
                      <a:pt x="6" y="81"/>
                    </a:lnTo>
                    <a:lnTo>
                      <a:pt x="24" y="84"/>
                    </a:lnTo>
                    <a:lnTo>
                      <a:pt x="50" y="88"/>
                    </a:lnTo>
                    <a:lnTo>
                      <a:pt x="87" y="93"/>
                    </a:lnTo>
                    <a:lnTo>
                      <a:pt x="130" y="100"/>
                    </a:lnTo>
                    <a:lnTo>
                      <a:pt x="181" y="106"/>
                    </a:lnTo>
                    <a:lnTo>
                      <a:pt x="235" y="113"/>
                    </a:lnTo>
                    <a:lnTo>
                      <a:pt x="293" y="119"/>
                    </a:lnTo>
                    <a:lnTo>
                      <a:pt x="352" y="124"/>
                    </a:lnTo>
                    <a:lnTo>
                      <a:pt x="414" y="128"/>
                    </a:lnTo>
                    <a:lnTo>
                      <a:pt x="474" y="133"/>
                    </a:lnTo>
                    <a:lnTo>
                      <a:pt x="533" y="133"/>
                    </a:lnTo>
                    <a:lnTo>
                      <a:pt x="588" y="133"/>
                    </a:lnTo>
                    <a:lnTo>
                      <a:pt x="639" y="128"/>
                    </a:lnTo>
                    <a:lnTo>
                      <a:pt x="684" y="122"/>
                    </a:lnTo>
                    <a:lnTo>
                      <a:pt x="722" y="112"/>
                    </a:lnTo>
                    <a:lnTo>
                      <a:pt x="861" y="60"/>
                    </a:ln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C0C0C0"/>
                </a:solidFill>
                <a:round/>
                <a:headEnd/>
                <a:tailEnd/>
              </a:ln>
              <a:effectLst>
                <a:outerShdw dist="25400" algn="ctr" rotWithShape="0">
                  <a:srgbClr val="B2B2B2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12503" name="Freeform 292"/>
              <p:cNvSpPr>
                <a:spLocks/>
              </p:cNvSpPr>
              <p:nvPr/>
            </p:nvSpPr>
            <p:spPr bwMode="auto">
              <a:xfrm>
                <a:off x="152" y="3445"/>
                <a:ext cx="281" cy="329"/>
              </a:xfrm>
              <a:custGeom>
                <a:avLst/>
                <a:gdLst>
                  <a:gd name="T0" fmla="*/ 41 w 560"/>
                  <a:gd name="T1" fmla="*/ 0 h 658"/>
                  <a:gd name="T2" fmla="*/ 71 w 560"/>
                  <a:gd name="T3" fmla="*/ 82 h 658"/>
                  <a:gd name="T4" fmla="*/ 26 w 560"/>
                  <a:gd name="T5" fmla="*/ 82 h 658"/>
                  <a:gd name="T6" fmla="*/ 0 w 560"/>
                  <a:gd name="T7" fmla="*/ 11 h 658"/>
                  <a:gd name="T8" fmla="*/ 41 w 560"/>
                  <a:gd name="T9" fmla="*/ 0 h 6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0"/>
                  <a:gd name="T16" fmla="*/ 0 h 658"/>
                  <a:gd name="T17" fmla="*/ 560 w 560"/>
                  <a:gd name="T18" fmla="*/ 658 h 65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0" h="658">
                    <a:moveTo>
                      <a:pt x="327" y="0"/>
                    </a:moveTo>
                    <a:lnTo>
                      <a:pt x="560" y="658"/>
                    </a:lnTo>
                    <a:lnTo>
                      <a:pt x="202" y="658"/>
                    </a:lnTo>
                    <a:lnTo>
                      <a:pt x="0" y="90"/>
                    </a:lnTo>
                    <a:lnTo>
                      <a:pt x="327" y="0"/>
                    </a:lnTo>
                    <a:close/>
                  </a:path>
                </a:pathLst>
              </a:custGeom>
              <a:solidFill>
                <a:srgbClr val="B2B2B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504" name="Freeform 293"/>
              <p:cNvSpPr>
                <a:spLocks/>
              </p:cNvSpPr>
              <p:nvPr/>
            </p:nvSpPr>
            <p:spPr bwMode="auto">
              <a:xfrm>
                <a:off x="260" y="3814"/>
                <a:ext cx="185" cy="69"/>
              </a:xfrm>
              <a:custGeom>
                <a:avLst/>
                <a:gdLst>
                  <a:gd name="T0" fmla="*/ 46 w 370"/>
                  <a:gd name="T1" fmla="*/ 2 h 139"/>
                  <a:gd name="T2" fmla="*/ 46 w 370"/>
                  <a:gd name="T3" fmla="*/ 17 h 139"/>
                  <a:gd name="T4" fmla="*/ 0 w 370"/>
                  <a:gd name="T5" fmla="*/ 13 h 139"/>
                  <a:gd name="T6" fmla="*/ 0 w 370"/>
                  <a:gd name="T7" fmla="*/ 0 h 139"/>
                  <a:gd name="T8" fmla="*/ 46 w 370"/>
                  <a:gd name="T9" fmla="*/ 2 h 1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70"/>
                  <a:gd name="T16" fmla="*/ 0 h 139"/>
                  <a:gd name="T17" fmla="*/ 370 w 370"/>
                  <a:gd name="T18" fmla="*/ 139 h 1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70" h="139">
                    <a:moveTo>
                      <a:pt x="370" y="17"/>
                    </a:moveTo>
                    <a:lnTo>
                      <a:pt x="370" y="139"/>
                    </a:lnTo>
                    <a:lnTo>
                      <a:pt x="0" y="105"/>
                    </a:lnTo>
                    <a:lnTo>
                      <a:pt x="0" y="0"/>
                    </a:lnTo>
                    <a:lnTo>
                      <a:pt x="370" y="17"/>
                    </a:lnTo>
                    <a:close/>
                  </a:path>
                </a:pathLst>
              </a:custGeom>
              <a:solidFill>
                <a:srgbClr val="B2B2B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505" name="Freeform 294"/>
              <p:cNvSpPr>
                <a:spLocks/>
              </p:cNvSpPr>
              <p:nvPr/>
            </p:nvSpPr>
            <p:spPr bwMode="auto">
              <a:xfrm>
                <a:off x="1199" y="3777"/>
                <a:ext cx="141" cy="113"/>
              </a:xfrm>
              <a:custGeom>
                <a:avLst/>
                <a:gdLst>
                  <a:gd name="T0" fmla="*/ 11 w 282"/>
                  <a:gd name="T1" fmla="*/ 0 h 227"/>
                  <a:gd name="T2" fmla="*/ 13 w 282"/>
                  <a:gd name="T3" fmla="*/ 0 h 227"/>
                  <a:gd name="T4" fmla="*/ 17 w 282"/>
                  <a:gd name="T5" fmla="*/ 1 h 227"/>
                  <a:gd name="T6" fmla="*/ 18 w 282"/>
                  <a:gd name="T7" fmla="*/ 2 h 227"/>
                  <a:gd name="T8" fmla="*/ 21 w 282"/>
                  <a:gd name="T9" fmla="*/ 3 h 227"/>
                  <a:gd name="T10" fmla="*/ 23 w 282"/>
                  <a:gd name="T11" fmla="*/ 3 h 227"/>
                  <a:gd name="T12" fmla="*/ 24 w 282"/>
                  <a:gd name="T13" fmla="*/ 6 h 227"/>
                  <a:gd name="T14" fmla="*/ 25 w 282"/>
                  <a:gd name="T15" fmla="*/ 7 h 227"/>
                  <a:gd name="T16" fmla="*/ 27 w 282"/>
                  <a:gd name="T17" fmla="*/ 8 h 227"/>
                  <a:gd name="T18" fmla="*/ 30 w 282"/>
                  <a:gd name="T19" fmla="*/ 11 h 227"/>
                  <a:gd name="T20" fmla="*/ 34 w 282"/>
                  <a:gd name="T21" fmla="*/ 15 h 227"/>
                  <a:gd name="T22" fmla="*/ 35 w 282"/>
                  <a:gd name="T23" fmla="*/ 16 h 227"/>
                  <a:gd name="T24" fmla="*/ 35 w 282"/>
                  <a:gd name="T25" fmla="*/ 19 h 227"/>
                  <a:gd name="T26" fmla="*/ 35 w 282"/>
                  <a:gd name="T27" fmla="*/ 22 h 227"/>
                  <a:gd name="T28" fmla="*/ 35 w 282"/>
                  <a:gd name="T29" fmla="*/ 23 h 227"/>
                  <a:gd name="T30" fmla="*/ 27 w 282"/>
                  <a:gd name="T31" fmla="*/ 26 h 227"/>
                  <a:gd name="T32" fmla="*/ 25 w 282"/>
                  <a:gd name="T33" fmla="*/ 27 h 227"/>
                  <a:gd name="T34" fmla="*/ 22 w 282"/>
                  <a:gd name="T35" fmla="*/ 28 h 227"/>
                  <a:gd name="T36" fmla="*/ 21 w 282"/>
                  <a:gd name="T37" fmla="*/ 28 h 227"/>
                  <a:gd name="T38" fmla="*/ 18 w 282"/>
                  <a:gd name="T39" fmla="*/ 27 h 227"/>
                  <a:gd name="T40" fmla="*/ 18 w 282"/>
                  <a:gd name="T41" fmla="*/ 28 h 227"/>
                  <a:gd name="T42" fmla="*/ 14 w 282"/>
                  <a:gd name="T43" fmla="*/ 27 h 227"/>
                  <a:gd name="T44" fmla="*/ 12 w 282"/>
                  <a:gd name="T45" fmla="*/ 25 h 227"/>
                  <a:gd name="T46" fmla="*/ 13 w 282"/>
                  <a:gd name="T47" fmla="*/ 25 h 227"/>
                  <a:gd name="T48" fmla="*/ 12 w 282"/>
                  <a:gd name="T49" fmla="*/ 25 h 227"/>
                  <a:gd name="T50" fmla="*/ 10 w 282"/>
                  <a:gd name="T51" fmla="*/ 27 h 227"/>
                  <a:gd name="T52" fmla="*/ 9 w 282"/>
                  <a:gd name="T53" fmla="*/ 27 h 227"/>
                  <a:gd name="T54" fmla="*/ 6 w 282"/>
                  <a:gd name="T55" fmla="*/ 25 h 227"/>
                  <a:gd name="T56" fmla="*/ 6 w 282"/>
                  <a:gd name="T57" fmla="*/ 23 h 227"/>
                  <a:gd name="T58" fmla="*/ 4 w 282"/>
                  <a:gd name="T59" fmla="*/ 25 h 227"/>
                  <a:gd name="T60" fmla="*/ 1 w 282"/>
                  <a:gd name="T61" fmla="*/ 24 h 227"/>
                  <a:gd name="T62" fmla="*/ 1 w 282"/>
                  <a:gd name="T63" fmla="*/ 18 h 227"/>
                  <a:gd name="T64" fmla="*/ 1 w 282"/>
                  <a:gd name="T65" fmla="*/ 15 h 227"/>
                  <a:gd name="T66" fmla="*/ 2 w 282"/>
                  <a:gd name="T67" fmla="*/ 12 h 227"/>
                  <a:gd name="T68" fmla="*/ 4 w 282"/>
                  <a:gd name="T69" fmla="*/ 7 h 227"/>
                  <a:gd name="T70" fmla="*/ 9 w 282"/>
                  <a:gd name="T71" fmla="*/ 2 h 227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282"/>
                  <a:gd name="T109" fmla="*/ 0 h 227"/>
                  <a:gd name="T110" fmla="*/ 282 w 282"/>
                  <a:gd name="T111" fmla="*/ 227 h 227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282" h="227">
                    <a:moveTo>
                      <a:pt x="91" y="3"/>
                    </a:moveTo>
                    <a:lnTo>
                      <a:pt x="92" y="2"/>
                    </a:lnTo>
                    <a:lnTo>
                      <a:pt x="98" y="0"/>
                    </a:lnTo>
                    <a:lnTo>
                      <a:pt x="107" y="2"/>
                    </a:lnTo>
                    <a:lnTo>
                      <a:pt x="122" y="8"/>
                    </a:lnTo>
                    <a:lnTo>
                      <a:pt x="135" y="15"/>
                    </a:lnTo>
                    <a:lnTo>
                      <a:pt x="144" y="20"/>
                    </a:lnTo>
                    <a:lnTo>
                      <a:pt x="151" y="23"/>
                    </a:lnTo>
                    <a:lnTo>
                      <a:pt x="160" y="24"/>
                    </a:lnTo>
                    <a:lnTo>
                      <a:pt x="171" y="24"/>
                    </a:lnTo>
                    <a:lnTo>
                      <a:pt x="181" y="24"/>
                    </a:lnTo>
                    <a:lnTo>
                      <a:pt x="190" y="30"/>
                    </a:lnTo>
                    <a:lnTo>
                      <a:pt x="196" y="46"/>
                    </a:lnTo>
                    <a:lnTo>
                      <a:pt x="197" y="48"/>
                    </a:lnTo>
                    <a:lnTo>
                      <a:pt x="200" y="54"/>
                    </a:lnTo>
                    <a:lnTo>
                      <a:pt x="205" y="59"/>
                    </a:lnTo>
                    <a:lnTo>
                      <a:pt x="212" y="64"/>
                    </a:lnTo>
                    <a:lnTo>
                      <a:pt x="222" y="68"/>
                    </a:lnTo>
                    <a:lnTo>
                      <a:pt x="233" y="77"/>
                    </a:lnTo>
                    <a:lnTo>
                      <a:pt x="240" y="91"/>
                    </a:lnTo>
                    <a:lnTo>
                      <a:pt x="243" y="107"/>
                    </a:lnTo>
                    <a:lnTo>
                      <a:pt x="265" y="120"/>
                    </a:lnTo>
                    <a:lnTo>
                      <a:pt x="268" y="123"/>
                    </a:lnTo>
                    <a:lnTo>
                      <a:pt x="276" y="130"/>
                    </a:lnTo>
                    <a:lnTo>
                      <a:pt x="282" y="142"/>
                    </a:lnTo>
                    <a:lnTo>
                      <a:pt x="282" y="156"/>
                    </a:lnTo>
                    <a:lnTo>
                      <a:pt x="279" y="167"/>
                    </a:lnTo>
                    <a:lnTo>
                      <a:pt x="277" y="179"/>
                    </a:lnTo>
                    <a:lnTo>
                      <a:pt x="276" y="187"/>
                    </a:lnTo>
                    <a:lnTo>
                      <a:pt x="274" y="190"/>
                    </a:lnTo>
                    <a:lnTo>
                      <a:pt x="265" y="212"/>
                    </a:lnTo>
                    <a:lnTo>
                      <a:pt x="217" y="212"/>
                    </a:lnTo>
                    <a:lnTo>
                      <a:pt x="214" y="213"/>
                    </a:lnTo>
                    <a:lnTo>
                      <a:pt x="206" y="218"/>
                    </a:lnTo>
                    <a:lnTo>
                      <a:pt x="196" y="222"/>
                    </a:lnTo>
                    <a:lnTo>
                      <a:pt x="181" y="227"/>
                    </a:lnTo>
                    <a:lnTo>
                      <a:pt x="177" y="227"/>
                    </a:lnTo>
                    <a:lnTo>
                      <a:pt x="168" y="227"/>
                    </a:lnTo>
                    <a:lnTo>
                      <a:pt x="157" y="224"/>
                    </a:lnTo>
                    <a:lnTo>
                      <a:pt x="151" y="216"/>
                    </a:lnTo>
                    <a:lnTo>
                      <a:pt x="148" y="219"/>
                    </a:lnTo>
                    <a:lnTo>
                      <a:pt x="140" y="224"/>
                    </a:lnTo>
                    <a:lnTo>
                      <a:pt x="128" y="227"/>
                    </a:lnTo>
                    <a:lnTo>
                      <a:pt x="114" y="222"/>
                    </a:lnTo>
                    <a:lnTo>
                      <a:pt x="106" y="213"/>
                    </a:lnTo>
                    <a:lnTo>
                      <a:pt x="103" y="207"/>
                    </a:lnTo>
                    <a:lnTo>
                      <a:pt x="103" y="204"/>
                    </a:lnTo>
                    <a:lnTo>
                      <a:pt x="104" y="203"/>
                    </a:lnTo>
                    <a:lnTo>
                      <a:pt x="104" y="204"/>
                    </a:lnTo>
                    <a:lnTo>
                      <a:pt x="103" y="207"/>
                    </a:lnTo>
                    <a:lnTo>
                      <a:pt x="97" y="212"/>
                    </a:lnTo>
                    <a:lnTo>
                      <a:pt x="86" y="216"/>
                    </a:lnTo>
                    <a:lnTo>
                      <a:pt x="74" y="219"/>
                    </a:lnTo>
                    <a:lnTo>
                      <a:pt x="67" y="222"/>
                    </a:lnTo>
                    <a:lnTo>
                      <a:pt x="61" y="218"/>
                    </a:lnTo>
                    <a:lnTo>
                      <a:pt x="55" y="206"/>
                    </a:lnTo>
                    <a:lnTo>
                      <a:pt x="57" y="185"/>
                    </a:lnTo>
                    <a:lnTo>
                      <a:pt x="55" y="188"/>
                    </a:lnTo>
                    <a:lnTo>
                      <a:pt x="48" y="194"/>
                    </a:lnTo>
                    <a:lnTo>
                      <a:pt x="35" y="201"/>
                    </a:lnTo>
                    <a:lnTo>
                      <a:pt x="15" y="204"/>
                    </a:lnTo>
                    <a:lnTo>
                      <a:pt x="2" y="196"/>
                    </a:lnTo>
                    <a:lnTo>
                      <a:pt x="0" y="173"/>
                    </a:lnTo>
                    <a:lnTo>
                      <a:pt x="3" y="148"/>
                    </a:lnTo>
                    <a:lnTo>
                      <a:pt x="6" y="132"/>
                    </a:lnTo>
                    <a:lnTo>
                      <a:pt x="8" y="125"/>
                    </a:lnTo>
                    <a:lnTo>
                      <a:pt x="12" y="113"/>
                    </a:lnTo>
                    <a:lnTo>
                      <a:pt x="18" y="96"/>
                    </a:lnTo>
                    <a:lnTo>
                      <a:pt x="27" y="79"/>
                    </a:lnTo>
                    <a:lnTo>
                      <a:pt x="39" y="59"/>
                    </a:lnTo>
                    <a:lnTo>
                      <a:pt x="54" y="40"/>
                    </a:lnTo>
                    <a:lnTo>
                      <a:pt x="72" y="21"/>
                    </a:lnTo>
                    <a:lnTo>
                      <a:pt x="91" y="3"/>
                    </a:lnTo>
                    <a:close/>
                  </a:path>
                </a:pathLst>
              </a:custGeom>
              <a:solidFill>
                <a:srgbClr val="FFCC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506" name="Freeform 295"/>
              <p:cNvSpPr>
                <a:spLocks/>
              </p:cNvSpPr>
              <p:nvPr/>
            </p:nvSpPr>
            <p:spPr bwMode="auto">
              <a:xfrm>
                <a:off x="1006" y="3461"/>
                <a:ext cx="54" cy="16"/>
              </a:xfrm>
              <a:custGeom>
                <a:avLst/>
                <a:gdLst>
                  <a:gd name="T0" fmla="*/ 14 w 108"/>
                  <a:gd name="T1" fmla="*/ 1 h 32"/>
                  <a:gd name="T2" fmla="*/ 13 w 108"/>
                  <a:gd name="T3" fmla="*/ 1 h 32"/>
                  <a:gd name="T4" fmla="*/ 12 w 108"/>
                  <a:gd name="T5" fmla="*/ 1 h 32"/>
                  <a:gd name="T6" fmla="*/ 10 w 108"/>
                  <a:gd name="T7" fmla="*/ 1 h 32"/>
                  <a:gd name="T8" fmla="*/ 9 w 108"/>
                  <a:gd name="T9" fmla="*/ 1 h 32"/>
                  <a:gd name="T10" fmla="*/ 9 w 108"/>
                  <a:gd name="T11" fmla="*/ 1 h 32"/>
                  <a:gd name="T12" fmla="*/ 7 w 108"/>
                  <a:gd name="T13" fmla="*/ 0 h 32"/>
                  <a:gd name="T14" fmla="*/ 7 w 108"/>
                  <a:gd name="T15" fmla="*/ 0 h 32"/>
                  <a:gd name="T16" fmla="*/ 6 w 108"/>
                  <a:gd name="T17" fmla="*/ 1 h 32"/>
                  <a:gd name="T18" fmla="*/ 6 w 108"/>
                  <a:gd name="T19" fmla="*/ 1 h 32"/>
                  <a:gd name="T20" fmla="*/ 6 w 108"/>
                  <a:gd name="T21" fmla="*/ 1 h 32"/>
                  <a:gd name="T22" fmla="*/ 5 w 108"/>
                  <a:gd name="T23" fmla="*/ 1 h 32"/>
                  <a:gd name="T24" fmla="*/ 5 w 108"/>
                  <a:gd name="T25" fmla="*/ 1 h 32"/>
                  <a:gd name="T26" fmla="*/ 3 w 108"/>
                  <a:gd name="T27" fmla="*/ 1 h 32"/>
                  <a:gd name="T28" fmla="*/ 3 w 108"/>
                  <a:gd name="T29" fmla="*/ 1 h 32"/>
                  <a:gd name="T30" fmla="*/ 3 w 108"/>
                  <a:gd name="T31" fmla="*/ 1 h 32"/>
                  <a:gd name="T32" fmla="*/ 3 w 108"/>
                  <a:gd name="T33" fmla="*/ 1 h 32"/>
                  <a:gd name="T34" fmla="*/ 2 w 108"/>
                  <a:gd name="T35" fmla="*/ 2 h 32"/>
                  <a:gd name="T36" fmla="*/ 1 w 108"/>
                  <a:gd name="T37" fmla="*/ 3 h 32"/>
                  <a:gd name="T38" fmla="*/ 1 w 108"/>
                  <a:gd name="T39" fmla="*/ 3 h 32"/>
                  <a:gd name="T40" fmla="*/ 1 w 108"/>
                  <a:gd name="T41" fmla="*/ 4 h 32"/>
                  <a:gd name="T42" fmla="*/ 0 w 108"/>
                  <a:gd name="T43" fmla="*/ 4 h 32"/>
                  <a:gd name="T44" fmla="*/ 1 w 108"/>
                  <a:gd name="T45" fmla="*/ 4 h 32"/>
                  <a:gd name="T46" fmla="*/ 2 w 108"/>
                  <a:gd name="T47" fmla="*/ 3 h 32"/>
                  <a:gd name="T48" fmla="*/ 3 w 108"/>
                  <a:gd name="T49" fmla="*/ 3 h 32"/>
                  <a:gd name="T50" fmla="*/ 3 w 108"/>
                  <a:gd name="T51" fmla="*/ 3 h 32"/>
                  <a:gd name="T52" fmla="*/ 3 w 108"/>
                  <a:gd name="T53" fmla="*/ 3 h 32"/>
                  <a:gd name="T54" fmla="*/ 3 w 108"/>
                  <a:gd name="T55" fmla="*/ 3 h 32"/>
                  <a:gd name="T56" fmla="*/ 5 w 108"/>
                  <a:gd name="T57" fmla="*/ 3 h 32"/>
                  <a:gd name="T58" fmla="*/ 5 w 108"/>
                  <a:gd name="T59" fmla="*/ 3 h 32"/>
                  <a:gd name="T60" fmla="*/ 5 w 108"/>
                  <a:gd name="T61" fmla="*/ 3 h 32"/>
                  <a:gd name="T62" fmla="*/ 6 w 108"/>
                  <a:gd name="T63" fmla="*/ 3 h 32"/>
                  <a:gd name="T64" fmla="*/ 7 w 108"/>
                  <a:gd name="T65" fmla="*/ 3 h 32"/>
                  <a:gd name="T66" fmla="*/ 7 w 108"/>
                  <a:gd name="T67" fmla="*/ 2 h 32"/>
                  <a:gd name="T68" fmla="*/ 7 w 108"/>
                  <a:gd name="T69" fmla="*/ 2 h 32"/>
                  <a:gd name="T70" fmla="*/ 7 w 108"/>
                  <a:gd name="T71" fmla="*/ 2 h 32"/>
                  <a:gd name="T72" fmla="*/ 9 w 108"/>
                  <a:gd name="T73" fmla="*/ 2 h 32"/>
                  <a:gd name="T74" fmla="*/ 10 w 108"/>
                  <a:gd name="T75" fmla="*/ 2 h 32"/>
                  <a:gd name="T76" fmla="*/ 10 w 108"/>
                  <a:gd name="T77" fmla="*/ 2 h 32"/>
                  <a:gd name="T78" fmla="*/ 12 w 108"/>
                  <a:gd name="T79" fmla="*/ 1 h 32"/>
                  <a:gd name="T80" fmla="*/ 13 w 108"/>
                  <a:gd name="T81" fmla="*/ 1 h 32"/>
                  <a:gd name="T82" fmla="*/ 14 w 108"/>
                  <a:gd name="T83" fmla="*/ 1 h 32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08"/>
                  <a:gd name="T127" fmla="*/ 0 h 32"/>
                  <a:gd name="T128" fmla="*/ 108 w 108"/>
                  <a:gd name="T129" fmla="*/ 32 h 32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08" h="32">
                    <a:moveTo>
                      <a:pt x="108" y="4"/>
                    </a:moveTo>
                    <a:lnTo>
                      <a:pt x="104" y="4"/>
                    </a:lnTo>
                    <a:lnTo>
                      <a:pt x="92" y="4"/>
                    </a:lnTo>
                    <a:lnTo>
                      <a:pt x="80" y="4"/>
                    </a:lnTo>
                    <a:lnTo>
                      <a:pt x="71" y="3"/>
                    </a:lnTo>
                    <a:lnTo>
                      <a:pt x="65" y="1"/>
                    </a:lnTo>
                    <a:lnTo>
                      <a:pt x="59" y="0"/>
                    </a:lnTo>
                    <a:lnTo>
                      <a:pt x="52" y="0"/>
                    </a:lnTo>
                    <a:lnTo>
                      <a:pt x="48" y="1"/>
                    </a:lnTo>
                    <a:lnTo>
                      <a:pt x="43" y="4"/>
                    </a:lnTo>
                    <a:lnTo>
                      <a:pt x="42" y="6"/>
                    </a:lnTo>
                    <a:lnTo>
                      <a:pt x="40" y="6"/>
                    </a:lnTo>
                    <a:lnTo>
                      <a:pt x="25" y="3"/>
                    </a:lnTo>
                    <a:lnTo>
                      <a:pt x="24" y="4"/>
                    </a:lnTo>
                    <a:lnTo>
                      <a:pt x="21" y="6"/>
                    </a:lnTo>
                    <a:lnTo>
                      <a:pt x="17" y="10"/>
                    </a:lnTo>
                    <a:lnTo>
                      <a:pt x="12" y="18"/>
                    </a:lnTo>
                    <a:lnTo>
                      <a:pt x="8" y="25"/>
                    </a:lnTo>
                    <a:lnTo>
                      <a:pt x="5" y="29"/>
                    </a:lnTo>
                    <a:lnTo>
                      <a:pt x="2" y="32"/>
                    </a:lnTo>
                    <a:lnTo>
                      <a:pt x="0" y="32"/>
                    </a:lnTo>
                    <a:lnTo>
                      <a:pt x="3" y="32"/>
                    </a:lnTo>
                    <a:lnTo>
                      <a:pt x="9" y="31"/>
                    </a:lnTo>
                    <a:lnTo>
                      <a:pt x="17" y="28"/>
                    </a:lnTo>
                    <a:lnTo>
                      <a:pt x="22" y="26"/>
                    </a:lnTo>
                    <a:lnTo>
                      <a:pt x="27" y="25"/>
                    </a:lnTo>
                    <a:lnTo>
                      <a:pt x="31" y="24"/>
                    </a:lnTo>
                    <a:lnTo>
                      <a:pt x="36" y="24"/>
                    </a:lnTo>
                    <a:lnTo>
                      <a:pt x="37" y="24"/>
                    </a:lnTo>
                    <a:lnTo>
                      <a:pt x="39" y="24"/>
                    </a:lnTo>
                    <a:lnTo>
                      <a:pt x="43" y="24"/>
                    </a:lnTo>
                    <a:lnTo>
                      <a:pt x="49" y="24"/>
                    </a:lnTo>
                    <a:lnTo>
                      <a:pt x="56" y="19"/>
                    </a:lnTo>
                    <a:lnTo>
                      <a:pt x="58" y="19"/>
                    </a:lnTo>
                    <a:lnTo>
                      <a:pt x="62" y="18"/>
                    </a:lnTo>
                    <a:lnTo>
                      <a:pt x="67" y="16"/>
                    </a:lnTo>
                    <a:lnTo>
                      <a:pt x="73" y="16"/>
                    </a:lnTo>
                    <a:lnTo>
                      <a:pt x="80" y="16"/>
                    </a:lnTo>
                    <a:lnTo>
                      <a:pt x="91" y="15"/>
                    </a:lnTo>
                    <a:lnTo>
                      <a:pt x="101" y="12"/>
                    </a:lnTo>
                    <a:lnTo>
                      <a:pt x="108" y="4"/>
                    </a:lnTo>
                    <a:close/>
                  </a:path>
                </a:pathLst>
              </a:custGeom>
              <a:solidFill>
                <a:srgbClr val="FFB26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507" name="Freeform 296"/>
              <p:cNvSpPr>
                <a:spLocks/>
              </p:cNvSpPr>
              <p:nvPr/>
            </p:nvSpPr>
            <p:spPr bwMode="auto">
              <a:xfrm>
                <a:off x="1025" y="3490"/>
                <a:ext cx="14" cy="8"/>
              </a:xfrm>
              <a:custGeom>
                <a:avLst/>
                <a:gdLst>
                  <a:gd name="T0" fmla="*/ 1 w 28"/>
                  <a:gd name="T1" fmla="*/ 1 h 16"/>
                  <a:gd name="T2" fmla="*/ 1 w 28"/>
                  <a:gd name="T3" fmla="*/ 1 h 16"/>
                  <a:gd name="T4" fmla="*/ 2 w 28"/>
                  <a:gd name="T5" fmla="*/ 1 h 16"/>
                  <a:gd name="T6" fmla="*/ 2 w 28"/>
                  <a:gd name="T7" fmla="*/ 0 h 16"/>
                  <a:gd name="T8" fmla="*/ 3 w 28"/>
                  <a:gd name="T9" fmla="*/ 1 h 16"/>
                  <a:gd name="T10" fmla="*/ 4 w 28"/>
                  <a:gd name="T11" fmla="*/ 1 h 16"/>
                  <a:gd name="T12" fmla="*/ 4 w 28"/>
                  <a:gd name="T13" fmla="*/ 1 h 16"/>
                  <a:gd name="T14" fmla="*/ 4 w 28"/>
                  <a:gd name="T15" fmla="*/ 1 h 16"/>
                  <a:gd name="T16" fmla="*/ 3 w 28"/>
                  <a:gd name="T17" fmla="*/ 1 h 16"/>
                  <a:gd name="T18" fmla="*/ 2 w 28"/>
                  <a:gd name="T19" fmla="*/ 1 h 16"/>
                  <a:gd name="T20" fmla="*/ 2 w 28"/>
                  <a:gd name="T21" fmla="*/ 2 h 16"/>
                  <a:gd name="T22" fmla="*/ 1 w 28"/>
                  <a:gd name="T23" fmla="*/ 1 h 16"/>
                  <a:gd name="T24" fmla="*/ 1 w 28"/>
                  <a:gd name="T25" fmla="*/ 1 h 16"/>
                  <a:gd name="T26" fmla="*/ 1 w 28"/>
                  <a:gd name="T27" fmla="*/ 1 h 16"/>
                  <a:gd name="T28" fmla="*/ 0 w 28"/>
                  <a:gd name="T29" fmla="*/ 1 h 16"/>
                  <a:gd name="T30" fmla="*/ 0 w 28"/>
                  <a:gd name="T31" fmla="*/ 1 h 16"/>
                  <a:gd name="T32" fmla="*/ 1 w 28"/>
                  <a:gd name="T33" fmla="*/ 1 h 1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8"/>
                  <a:gd name="T52" fmla="*/ 0 h 16"/>
                  <a:gd name="T53" fmla="*/ 28 w 28"/>
                  <a:gd name="T54" fmla="*/ 16 h 1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8" h="16">
                    <a:moveTo>
                      <a:pt x="1" y="2"/>
                    </a:moveTo>
                    <a:lnTo>
                      <a:pt x="3" y="2"/>
                    </a:lnTo>
                    <a:lnTo>
                      <a:pt x="9" y="1"/>
                    </a:lnTo>
                    <a:lnTo>
                      <a:pt x="16" y="0"/>
                    </a:lnTo>
                    <a:lnTo>
                      <a:pt x="22" y="1"/>
                    </a:lnTo>
                    <a:lnTo>
                      <a:pt x="26" y="4"/>
                    </a:lnTo>
                    <a:lnTo>
                      <a:pt x="28" y="5"/>
                    </a:lnTo>
                    <a:lnTo>
                      <a:pt x="26" y="8"/>
                    </a:lnTo>
                    <a:lnTo>
                      <a:pt x="20" y="11"/>
                    </a:lnTo>
                    <a:lnTo>
                      <a:pt x="15" y="14"/>
                    </a:lnTo>
                    <a:lnTo>
                      <a:pt x="10" y="16"/>
                    </a:lnTo>
                    <a:lnTo>
                      <a:pt x="6" y="14"/>
                    </a:lnTo>
                    <a:lnTo>
                      <a:pt x="3" y="11"/>
                    </a:lnTo>
                    <a:lnTo>
                      <a:pt x="1" y="7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FB26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508" name="Freeform 297"/>
              <p:cNvSpPr>
                <a:spLocks/>
              </p:cNvSpPr>
              <p:nvPr/>
            </p:nvSpPr>
            <p:spPr bwMode="auto">
              <a:xfrm>
                <a:off x="996" y="3437"/>
                <a:ext cx="35" cy="16"/>
              </a:xfrm>
              <a:custGeom>
                <a:avLst/>
                <a:gdLst>
                  <a:gd name="T0" fmla="*/ 7 w 71"/>
                  <a:gd name="T1" fmla="*/ 0 h 33"/>
                  <a:gd name="T2" fmla="*/ 7 w 71"/>
                  <a:gd name="T3" fmla="*/ 0 h 33"/>
                  <a:gd name="T4" fmla="*/ 6 w 71"/>
                  <a:gd name="T5" fmla="*/ 0 h 33"/>
                  <a:gd name="T6" fmla="*/ 5 w 71"/>
                  <a:gd name="T7" fmla="*/ 0 h 33"/>
                  <a:gd name="T8" fmla="*/ 4 w 71"/>
                  <a:gd name="T9" fmla="*/ 0 h 33"/>
                  <a:gd name="T10" fmla="*/ 3 w 71"/>
                  <a:gd name="T11" fmla="*/ 0 h 33"/>
                  <a:gd name="T12" fmla="*/ 1 w 71"/>
                  <a:gd name="T13" fmla="*/ 0 h 33"/>
                  <a:gd name="T14" fmla="*/ 0 w 71"/>
                  <a:gd name="T15" fmla="*/ 1 h 33"/>
                  <a:gd name="T16" fmla="*/ 0 w 71"/>
                  <a:gd name="T17" fmla="*/ 1 h 33"/>
                  <a:gd name="T18" fmla="*/ 0 w 71"/>
                  <a:gd name="T19" fmla="*/ 1 h 33"/>
                  <a:gd name="T20" fmla="*/ 0 w 71"/>
                  <a:gd name="T21" fmla="*/ 2 h 33"/>
                  <a:gd name="T22" fmla="*/ 1 w 71"/>
                  <a:gd name="T23" fmla="*/ 3 h 33"/>
                  <a:gd name="T24" fmla="*/ 3 w 71"/>
                  <a:gd name="T25" fmla="*/ 4 h 33"/>
                  <a:gd name="T26" fmla="*/ 4 w 71"/>
                  <a:gd name="T27" fmla="*/ 3 h 33"/>
                  <a:gd name="T28" fmla="*/ 5 w 71"/>
                  <a:gd name="T29" fmla="*/ 3 h 33"/>
                  <a:gd name="T30" fmla="*/ 6 w 71"/>
                  <a:gd name="T31" fmla="*/ 3 h 33"/>
                  <a:gd name="T32" fmla="*/ 7 w 71"/>
                  <a:gd name="T33" fmla="*/ 2 h 33"/>
                  <a:gd name="T34" fmla="*/ 8 w 71"/>
                  <a:gd name="T35" fmla="*/ 2 h 33"/>
                  <a:gd name="T36" fmla="*/ 8 w 71"/>
                  <a:gd name="T37" fmla="*/ 1 h 33"/>
                  <a:gd name="T38" fmla="*/ 8 w 71"/>
                  <a:gd name="T39" fmla="*/ 0 h 33"/>
                  <a:gd name="T40" fmla="*/ 7 w 71"/>
                  <a:gd name="T41" fmla="*/ 0 h 3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71"/>
                  <a:gd name="T64" fmla="*/ 0 h 33"/>
                  <a:gd name="T65" fmla="*/ 71 w 71"/>
                  <a:gd name="T66" fmla="*/ 33 h 3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71" h="33">
                    <a:moveTo>
                      <a:pt x="62" y="0"/>
                    </a:moveTo>
                    <a:lnTo>
                      <a:pt x="59" y="0"/>
                    </a:lnTo>
                    <a:lnTo>
                      <a:pt x="54" y="2"/>
                    </a:lnTo>
                    <a:lnTo>
                      <a:pt x="45" y="2"/>
                    </a:lnTo>
                    <a:lnTo>
                      <a:pt x="38" y="3"/>
                    </a:lnTo>
                    <a:lnTo>
                      <a:pt x="28" y="4"/>
                    </a:lnTo>
                    <a:lnTo>
                      <a:pt x="14" y="7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1" y="15"/>
                    </a:lnTo>
                    <a:lnTo>
                      <a:pt x="7" y="22"/>
                    </a:lnTo>
                    <a:lnTo>
                      <a:pt x="14" y="30"/>
                    </a:lnTo>
                    <a:lnTo>
                      <a:pt x="25" y="33"/>
                    </a:lnTo>
                    <a:lnTo>
                      <a:pt x="32" y="31"/>
                    </a:lnTo>
                    <a:lnTo>
                      <a:pt x="41" y="27"/>
                    </a:lnTo>
                    <a:lnTo>
                      <a:pt x="50" y="24"/>
                    </a:lnTo>
                    <a:lnTo>
                      <a:pt x="57" y="22"/>
                    </a:lnTo>
                    <a:lnTo>
                      <a:pt x="65" y="21"/>
                    </a:lnTo>
                    <a:lnTo>
                      <a:pt x="71" y="13"/>
                    </a:lnTo>
                    <a:lnTo>
                      <a:pt x="71" y="6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FFB26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509" name="Freeform 298"/>
              <p:cNvSpPr>
                <a:spLocks/>
              </p:cNvSpPr>
              <p:nvPr/>
            </p:nvSpPr>
            <p:spPr bwMode="auto">
              <a:xfrm>
                <a:off x="1023" y="3364"/>
                <a:ext cx="65" cy="31"/>
              </a:xfrm>
              <a:custGeom>
                <a:avLst/>
                <a:gdLst>
                  <a:gd name="T0" fmla="*/ 5 w 129"/>
                  <a:gd name="T1" fmla="*/ 2 h 62"/>
                  <a:gd name="T2" fmla="*/ 5 w 129"/>
                  <a:gd name="T3" fmla="*/ 2 h 62"/>
                  <a:gd name="T4" fmla="*/ 6 w 129"/>
                  <a:gd name="T5" fmla="*/ 1 h 62"/>
                  <a:gd name="T6" fmla="*/ 7 w 129"/>
                  <a:gd name="T7" fmla="*/ 1 h 62"/>
                  <a:gd name="T8" fmla="*/ 7 w 129"/>
                  <a:gd name="T9" fmla="*/ 1 h 62"/>
                  <a:gd name="T10" fmla="*/ 8 w 129"/>
                  <a:gd name="T11" fmla="*/ 1 h 62"/>
                  <a:gd name="T12" fmla="*/ 9 w 129"/>
                  <a:gd name="T13" fmla="*/ 0 h 62"/>
                  <a:gd name="T14" fmla="*/ 10 w 129"/>
                  <a:gd name="T15" fmla="*/ 0 h 62"/>
                  <a:gd name="T16" fmla="*/ 12 w 129"/>
                  <a:gd name="T17" fmla="*/ 0 h 62"/>
                  <a:gd name="T18" fmla="*/ 13 w 129"/>
                  <a:gd name="T19" fmla="*/ 1 h 62"/>
                  <a:gd name="T20" fmla="*/ 14 w 129"/>
                  <a:gd name="T21" fmla="*/ 1 h 62"/>
                  <a:gd name="T22" fmla="*/ 15 w 129"/>
                  <a:gd name="T23" fmla="*/ 1 h 62"/>
                  <a:gd name="T24" fmla="*/ 15 w 129"/>
                  <a:gd name="T25" fmla="*/ 1 h 62"/>
                  <a:gd name="T26" fmla="*/ 17 w 129"/>
                  <a:gd name="T27" fmla="*/ 1 h 62"/>
                  <a:gd name="T28" fmla="*/ 16 w 129"/>
                  <a:gd name="T29" fmla="*/ 2 h 62"/>
                  <a:gd name="T30" fmla="*/ 16 w 129"/>
                  <a:gd name="T31" fmla="*/ 2 h 62"/>
                  <a:gd name="T32" fmla="*/ 15 w 129"/>
                  <a:gd name="T33" fmla="*/ 2 h 62"/>
                  <a:gd name="T34" fmla="*/ 13 w 129"/>
                  <a:gd name="T35" fmla="*/ 3 h 62"/>
                  <a:gd name="T36" fmla="*/ 12 w 129"/>
                  <a:gd name="T37" fmla="*/ 3 h 62"/>
                  <a:gd name="T38" fmla="*/ 10 w 129"/>
                  <a:gd name="T39" fmla="*/ 3 h 62"/>
                  <a:gd name="T40" fmla="*/ 9 w 129"/>
                  <a:gd name="T41" fmla="*/ 4 h 62"/>
                  <a:gd name="T42" fmla="*/ 8 w 129"/>
                  <a:gd name="T43" fmla="*/ 4 h 62"/>
                  <a:gd name="T44" fmla="*/ 8 w 129"/>
                  <a:gd name="T45" fmla="*/ 4 h 62"/>
                  <a:gd name="T46" fmla="*/ 8 w 129"/>
                  <a:gd name="T47" fmla="*/ 5 h 62"/>
                  <a:gd name="T48" fmla="*/ 9 w 129"/>
                  <a:gd name="T49" fmla="*/ 5 h 62"/>
                  <a:gd name="T50" fmla="*/ 10 w 129"/>
                  <a:gd name="T51" fmla="*/ 5 h 62"/>
                  <a:gd name="T52" fmla="*/ 11 w 129"/>
                  <a:gd name="T53" fmla="*/ 5 h 62"/>
                  <a:gd name="T54" fmla="*/ 12 w 129"/>
                  <a:gd name="T55" fmla="*/ 5 h 62"/>
                  <a:gd name="T56" fmla="*/ 13 w 129"/>
                  <a:gd name="T57" fmla="*/ 6 h 62"/>
                  <a:gd name="T58" fmla="*/ 14 w 129"/>
                  <a:gd name="T59" fmla="*/ 7 h 62"/>
                  <a:gd name="T60" fmla="*/ 2 w 129"/>
                  <a:gd name="T61" fmla="*/ 8 h 62"/>
                  <a:gd name="T62" fmla="*/ 0 w 129"/>
                  <a:gd name="T63" fmla="*/ 7 h 62"/>
                  <a:gd name="T64" fmla="*/ 0 w 129"/>
                  <a:gd name="T65" fmla="*/ 7 h 62"/>
                  <a:gd name="T66" fmla="*/ 1 w 129"/>
                  <a:gd name="T67" fmla="*/ 5 h 62"/>
                  <a:gd name="T68" fmla="*/ 2 w 129"/>
                  <a:gd name="T69" fmla="*/ 3 h 62"/>
                  <a:gd name="T70" fmla="*/ 5 w 129"/>
                  <a:gd name="T71" fmla="*/ 2 h 6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129"/>
                  <a:gd name="T109" fmla="*/ 0 h 62"/>
                  <a:gd name="T110" fmla="*/ 129 w 129"/>
                  <a:gd name="T111" fmla="*/ 62 h 6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129" h="62">
                    <a:moveTo>
                      <a:pt x="37" y="10"/>
                    </a:moveTo>
                    <a:lnTo>
                      <a:pt x="40" y="9"/>
                    </a:lnTo>
                    <a:lnTo>
                      <a:pt x="45" y="8"/>
                    </a:lnTo>
                    <a:lnTo>
                      <a:pt x="49" y="6"/>
                    </a:lnTo>
                    <a:lnTo>
                      <a:pt x="55" y="3"/>
                    </a:lnTo>
                    <a:lnTo>
                      <a:pt x="62" y="2"/>
                    </a:lnTo>
                    <a:lnTo>
                      <a:pt x="70" y="0"/>
                    </a:lnTo>
                    <a:lnTo>
                      <a:pt x="80" y="0"/>
                    </a:lnTo>
                    <a:lnTo>
                      <a:pt x="91" y="0"/>
                    </a:lnTo>
                    <a:lnTo>
                      <a:pt x="98" y="2"/>
                    </a:lnTo>
                    <a:lnTo>
                      <a:pt x="107" y="3"/>
                    </a:lnTo>
                    <a:lnTo>
                      <a:pt x="114" y="5"/>
                    </a:lnTo>
                    <a:lnTo>
                      <a:pt x="117" y="6"/>
                    </a:lnTo>
                    <a:lnTo>
                      <a:pt x="129" y="8"/>
                    </a:lnTo>
                    <a:lnTo>
                      <a:pt x="126" y="9"/>
                    </a:lnTo>
                    <a:lnTo>
                      <a:pt x="122" y="12"/>
                    </a:lnTo>
                    <a:lnTo>
                      <a:pt x="113" y="16"/>
                    </a:lnTo>
                    <a:lnTo>
                      <a:pt x="104" y="18"/>
                    </a:lnTo>
                    <a:lnTo>
                      <a:pt x="92" y="18"/>
                    </a:lnTo>
                    <a:lnTo>
                      <a:pt x="80" y="21"/>
                    </a:lnTo>
                    <a:lnTo>
                      <a:pt x="68" y="25"/>
                    </a:lnTo>
                    <a:lnTo>
                      <a:pt x="61" y="30"/>
                    </a:lnTo>
                    <a:lnTo>
                      <a:pt x="59" y="31"/>
                    </a:lnTo>
                    <a:lnTo>
                      <a:pt x="62" y="33"/>
                    </a:lnTo>
                    <a:lnTo>
                      <a:pt x="67" y="34"/>
                    </a:lnTo>
                    <a:lnTo>
                      <a:pt x="74" y="34"/>
                    </a:lnTo>
                    <a:lnTo>
                      <a:pt x="83" y="37"/>
                    </a:lnTo>
                    <a:lnTo>
                      <a:pt x="92" y="40"/>
                    </a:lnTo>
                    <a:lnTo>
                      <a:pt x="101" y="43"/>
                    </a:lnTo>
                    <a:lnTo>
                      <a:pt x="110" y="49"/>
                    </a:lnTo>
                    <a:lnTo>
                      <a:pt x="15" y="62"/>
                    </a:lnTo>
                    <a:lnTo>
                      <a:pt x="0" y="56"/>
                    </a:lnTo>
                    <a:lnTo>
                      <a:pt x="0" y="50"/>
                    </a:lnTo>
                    <a:lnTo>
                      <a:pt x="3" y="37"/>
                    </a:lnTo>
                    <a:lnTo>
                      <a:pt x="14" y="22"/>
                    </a:lnTo>
                    <a:lnTo>
                      <a:pt x="37" y="10"/>
                    </a:lnTo>
                    <a:close/>
                  </a:path>
                </a:pathLst>
              </a:custGeom>
              <a:solidFill>
                <a:srgbClr val="FFB26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510" name="Freeform 299"/>
              <p:cNvSpPr>
                <a:spLocks/>
              </p:cNvSpPr>
              <p:nvPr/>
            </p:nvSpPr>
            <p:spPr bwMode="auto">
              <a:xfrm>
                <a:off x="965" y="3374"/>
                <a:ext cx="31" cy="42"/>
              </a:xfrm>
              <a:custGeom>
                <a:avLst/>
                <a:gdLst>
                  <a:gd name="T0" fmla="*/ 1 w 61"/>
                  <a:gd name="T1" fmla="*/ 1 h 83"/>
                  <a:gd name="T2" fmla="*/ 2 w 61"/>
                  <a:gd name="T3" fmla="*/ 1 h 83"/>
                  <a:gd name="T4" fmla="*/ 4 w 61"/>
                  <a:gd name="T5" fmla="*/ 1 h 83"/>
                  <a:gd name="T6" fmla="*/ 5 w 61"/>
                  <a:gd name="T7" fmla="*/ 1 h 83"/>
                  <a:gd name="T8" fmla="*/ 6 w 61"/>
                  <a:gd name="T9" fmla="*/ 1 h 83"/>
                  <a:gd name="T10" fmla="*/ 6 w 61"/>
                  <a:gd name="T11" fmla="*/ 1 h 83"/>
                  <a:gd name="T12" fmla="*/ 7 w 61"/>
                  <a:gd name="T13" fmla="*/ 0 h 83"/>
                  <a:gd name="T14" fmla="*/ 7 w 61"/>
                  <a:gd name="T15" fmla="*/ 0 h 83"/>
                  <a:gd name="T16" fmla="*/ 7 w 61"/>
                  <a:gd name="T17" fmla="*/ 1 h 83"/>
                  <a:gd name="T18" fmla="*/ 8 w 61"/>
                  <a:gd name="T19" fmla="*/ 1 h 83"/>
                  <a:gd name="T20" fmla="*/ 8 w 61"/>
                  <a:gd name="T21" fmla="*/ 2 h 83"/>
                  <a:gd name="T22" fmla="*/ 8 w 61"/>
                  <a:gd name="T23" fmla="*/ 3 h 83"/>
                  <a:gd name="T24" fmla="*/ 8 w 61"/>
                  <a:gd name="T25" fmla="*/ 3 h 83"/>
                  <a:gd name="T26" fmla="*/ 8 w 61"/>
                  <a:gd name="T27" fmla="*/ 5 h 83"/>
                  <a:gd name="T28" fmla="*/ 8 w 61"/>
                  <a:gd name="T29" fmla="*/ 7 h 83"/>
                  <a:gd name="T30" fmla="*/ 7 w 61"/>
                  <a:gd name="T31" fmla="*/ 10 h 83"/>
                  <a:gd name="T32" fmla="*/ 7 w 61"/>
                  <a:gd name="T33" fmla="*/ 11 h 83"/>
                  <a:gd name="T34" fmla="*/ 7 w 61"/>
                  <a:gd name="T35" fmla="*/ 10 h 83"/>
                  <a:gd name="T36" fmla="*/ 6 w 61"/>
                  <a:gd name="T37" fmla="*/ 9 h 83"/>
                  <a:gd name="T38" fmla="*/ 5 w 61"/>
                  <a:gd name="T39" fmla="*/ 7 h 83"/>
                  <a:gd name="T40" fmla="*/ 3 w 61"/>
                  <a:gd name="T41" fmla="*/ 7 h 83"/>
                  <a:gd name="T42" fmla="*/ 2 w 61"/>
                  <a:gd name="T43" fmla="*/ 6 h 83"/>
                  <a:gd name="T44" fmla="*/ 2 w 61"/>
                  <a:gd name="T45" fmla="*/ 5 h 83"/>
                  <a:gd name="T46" fmla="*/ 2 w 61"/>
                  <a:gd name="T47" fmla="*/ 4 h 83"/>
                  <a:gd name="T48" fmla="*/ 2 w 61"/>
                  <a:gd name="T49" fmla="*/ 4 h 83"/>
                  <a:gd name="T50" fmla="*/ 2 w 61"/>
                  <a:gd name="T51" fmla="*/ 4 h 83"/>
                  <a:gd name="T52" fmla="*/ 1 w 61"/>
                  <a:gd name="T53" fmla="*/ 3 h 83"/>
                  <a:gd name="T54" fmla="*/ 0 w 61"/>
                  <a:gd name="T55" fmla="*/ 2 h 83"/>
                  <a:gd name="T56" fmla="*/ 1 w 61"/>
                  <a:gd name="T57" fmla="*/ 1 h 83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61"/>
                  <a:gd name="T88" fmla="*/ 0 h 83"/>
                  <a:gd name="T89" fmla="*/ 61 w 61"/>
                  <a:gd name="T90" fmla="*/ 83 h 83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61" h="83">
                    <a:moveTo>
                      <a:pt x="7" y="4"/>
                    </a:moveTo>
                    <a:lnTo>
                      <a:pt x="16" y="3"/>
                    </a:lnTo>
                    <a:lnTo>
                      <a:pt x="28" y="3"/>
                    </a:lnTo>
                    <a:lnTo>
                      <a:pt x="40" y="3"/>
                    </a:lnTo>
                    <a:lnTo>
                      <a:pt x="44" y="3"/>
                    </a:lnTo>
                    <a:lnTo>
                      <a:pt x="46" y="1"/>
                    </a:lnTo>
                    <a:lnTo>
                      <a:pt x="49" y="0"/>
                    </a:lnTo>
                    <a:lnTo>
                      <a:pt x="52" y="0"/>
                    </a:lnTo>
                    <a:lnTo>
                      <a:pt x="56" y="3"/>
                    </a:lnTo>
                    <a:lnTo>
                      <a:pt x="59" y="7"/>
                    </a:lnTo>
                    <a:lnTo>
                      <a:pt x="61" y="13"/>
                    </a:lnTo>
                    <a:lnTo>
                      <a:pt x="61" y="19"/>
                    </a:lnTo>
                    <a:lnTo>
                      <a:pt x="59" y="23"/>
                    </a:lnTo>
                    <a:lnTo>
                      <a:pt x="59" y="35"/>
                    </a:lnTo>
                    <a:lnTo>
                      <a:pt x="58" y="55"/>
                    </a:lnTo>
                    <a:lnTo>
                      <a:pt x="56" y="74"/>
                    </a:lnTo>
                    <a:lnTo>
                      <a:pt x="56" y="83"/>
                    </a:lnTo>
                    <a:lnTo>
                      <a:pt x="53" y="77"/>
                    </a:lnTo>
                    <a:lnTo>
                      <a:pt x="46" y="65"/>
                    </a:lnTo>
                    <a:lnTo>
                      <a:pt x="34" y="53"/>
                    </a:lnTo>
                    <a:lnTo>
                      <a:pt x="21" y="49"/>
                    </a:lnTo>
                    <a:lnTo>
                      <a:pt x="15" y="46"/>
                    </a:lnTo>
                    <a:lnTo>
                      <a:pt x="12" y="38"/>
                    </a:lnTo>
                    <a:lnTo>
                      <a:pt x="12" y="31"/>
                    </a:lnTo>
                    <a:lnTo>
                      <a:pt x="12" y="28"/>
                    </a:lnTo>
                    <a:lnTo>
                      <a:pt x="9" y="25"/>
                    </a:lnTo>
                    <a:lnTo>
                      <a:pt x="3" y="18"/>
                    </a:lnTo>
                    <a:lnTo>
                      <a:pt x="0" y="10"/>
                    </a:ln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FFB26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</p:grpSp>
      <p:grpSp>
        <p:nvGrpSpPr>
          <p:cNvPr id="12296" name="Group 493"/>
          <p:cNvGrpSpPr>
            <a:grpSpLocks/>
          </p:cNvGrpSpPr>
          <p:nvPr/>
        </p:nvGrpSpPr>
        <p:grpSpPr bwMode="auto">
          <a:xfrm>
            <a:off x="811213" y="2419350"/>
            <a:ext cx="2747963" cy="3195638"/>
            <a:chOff x="511" y="1524"/>
            <a:chExt cx="1731" cy="2013"/>
          </a:xfrm>
        </p:grpSpPr>
        <p:sp>
          <p:nvSpPr>
            <p:cNvPr id="12297" name="Text Box 101"/>
            <p:cNvSpPr txBox="1">
              <a:spLocks noChangeArrowheads="1"/>
            </p:cNvSpPr>
            <p:nvPr/>
          </p:nvSpPr>
          <p:spPr bwMode="auto">
            <a:xfrm>
              <a:off x="511" y="3304"/>
              <a:ext cx="1731" cy="23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0" lang="en-US" altLang="zh-CN" sz="1800" b="1" dirty="0">
                  <a:latin typeface="+mj-lt"/>
                  <a:ea typeface="宋体" charset="-122"/>
                </a:rPr>
                <a:t>Enter staff meeting as...</a:t>
              </a:r>
            </a:p>
          </p:txBody>
        </p:sp>
        <p:grpSp>
          <p:nvGrpSpPr>
            <p:cNvPr id="12298" name="Group 304"/>
            <p:cNvGrpSpPr>
              <a:grpSpLocks noChangeAspect="1"/>
            </p:cNvGrpSpPr>
            <p:nvPr/>
          </p:nvGrpSpPr>
          <p:grpSpPr bwMode="auto">
            <a:xfrm>
              <a:off x="569" y="1524"/>
              <a:ext cx="1630" cy="1655"/>
              <a:chOff x="569" y="1524"/>
              <a:chExt cx="1630" cy="1655"/>
            </a:xfrm>
          </p:grpSpPr>
          <p:sp>
            <p:nvSpPr>
              <p:cNvPr id="12299" name="AutoShape 303"/>
              <p:cNvSpPr>
                <a:spLocks noChangeAspect="1" noChangeArrowheads="1" noTextEdit="1"/>
              </p:cNvSpPr>
              <p:nvPr/>
            </p:nvSpPr>
            <p:spPr bwMode="auto">
              <a:xfrm>
                <a:off x="569" y="1524"/>
                <a:ext cx="1630" cy="16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0" name="Freeform 305"/>
              <p:cNvSpPr>
                <a:spLocks/>
              </p:cNvSpPr>
              <p:nvPr/>
            </p:nvSpPr>
            <p:spPr bwMode="auto">
              <a:xfrm>
                <a:off x="568" y="1543"/>
                <a:ext cx="1600" cy="1481"/>
              </a:xfrm>
              <a:custGeom>
                <a:avLst/>
                <a:gdLst>
                  <a:gd name="T0" fmla="*/ 0 w 1600"/>
                  <a:gd name="T1" fmla="*/ 0 h 1481"/>
                  <a:gd name="T2" fmla="*/ 1600 w 1600"/>
                  <a:gd name="T3" fmla="*/ 0 h 1481"/>
                  <a:gd name="T4" fmla="*/ 1600 w 1600"/>
                  <a:gd name="T5" fmla="*/ 999 h 1481"/>
                  <a:gd name="T6" fmla="*/ 0 w 1600"/>
                  <a:gd name="T7" fmla="*/ 1481 h 1481"/>
                  <a:gd name="T8" fmla="*/ 0 w 1600"/>
                  <a:gd name="T9" fmla="*/ 0 h 148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00"/>
                  <a:gd name="T16" fmla="*/ 0 h 1481"/>
                  <a:gd name="T17" fmla="*/ 1600 w 1600"/>
                  <a:gd name="T18" fmla="*/ 1481 h 148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00" h="1481">
                    <a:moveTo>
                      <a:pt x="0" y="0"/>
                    </a:moveTo>
                    <a:lnTo>
                      <a:pt x="1600" y="0"/>
                    </a:lnTo>
                    <a:lnTo>
                      <a:pt x="1600" y="999"/>
                    </a:lnTo>
                    <a:lnTo>
                      <a:pt x="0" y="14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3B38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1" name="Freeform 306"/>
              <p:cNvSpPr>
                <a:spLocks/>
              </p:cNvSpPr>
              <p:nvPr/>
            </p:nvSpPr>
            <p:spPr bwMode="auto">
              <a:xfrm>
                <a:off x="766" y="2455"/>
                <a:ext cx="443" cy="127"/>
              </a:xfrm>
              <a:custGeom>
                <a:avLst/>
                <a:gdLst>
                  <a:gd name="T0" fmla="*/ 29 w 443"/>
                  <a:gd name="T1" fmla="*/ 0 h 127"/>
                  <a:gd name="T2" fmla="*/ 386 w 443"/>
                  <a:gd name="T3" fmla="*/ 0 h 127"/>
                  <a:gd name="T4" fmla="*/ 443 w 443"/>
                  <a:gd name="T5" fmla="*/ 89 h 127"/>
                  <a:gd name="T6" fmla="*/ 0 w 443"/>
                  <a:gd name="T7" fmla="*/ 127 h 127"/>
                  <a:gd name="T8" fmla="*/ 29 w 443"/>
                  <a:gd name="T9" fmla="*/ 0 h 1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43"/>
                  <a:gd name="T16" fmla="*/ 0 h 127"/>
                  <a:gd name="T17" fmla="*/ 443 w 443"/>
                  <a:gd name="T18" fmla="*/ 127 h 1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43" h="127">
                    <a:moveTo>
                      <a:pt x="29" y="0"/>
                    </a:moveTo>
                    <a:lnTo>
                      <a:pt x="386" y="0"/>
                    </a:lnTo>
                    <a:lnTo>
                      <a:pt x="443" y="89"/>
                    </a:lnTo>
                    <a:lnTo>
                      <a:pt x="0" y="127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5A87C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2" name="Freeform 307"/>
              <p:cNvSpPr>
                <a:spLocks/>
              </p:cNvSpPr>
              <p:nvPr/>
            </p:nvSpPr>
            <p:spPr bwMode="auto">
              <a:xfrm>
                <a:off x="1022" y="1543"/>
                <a:ext cx="1118" cy="556"/>
              </a:xfrm>
              <a:custGeom>
                <a:avLst/>
                <a:gdLst>
                  <a:gd name="T0" fmla="*/ 291 w 1118"/>
                  <a:gd name="T1" fmla="*/ 117 h 556"/>
                  <a:gd name="T2" fmla="*/ 111 w 1118"/>
                  <a:gd name="T3" fmla="*/ 51 h 556"/>
                  <a:gd name="T4" fmla="*/ 110 w 1118"/>
                  <a:gd name="T5" fmla="*/ 59 h 556"/>
                  <a:gd name="T6" fmla="*/ 108 w 1118"/>
                  <a:gd name="T7" fmla="*/ 66 h 556"/>
                  <a:gd name="T8" fmla="*/ 107 w 1118"/>
                  <a:gd name="T9" fmla="*/ 75 h 556"/>
                  <a:gd name="T10" fmla="*/ 107 w 1118"/>
                  <a:gd name="T11" fmla="*/ 83 h 556"/>
                  <a:gd name="T12" fmla="*/ 107 w 1118"/>
                  <a:gd name="T13" fmla="*/ 90 h 556"/>
                  <a:gd name="T14" fmla="*/ 107 w 1118"/>
                  <a:gd name="T15" fmla="*/ 96 h 556"/>
                  <a:gd name="T16" fmla="*/ 108 w 1118"/>
                  <a:gd name="T17" fmla="*/ 102 h 556"/>
                  <a:gd name="T18" fmla="*/ 109 w 1118"/>
                  <a:gd name="T19" fmla="*/ 109 h 556"/>
                  <a:gd name="T20" fmla="*/ 111 w 1118"/>
                  <a:gd name="T21" fmla="*/ 117 h 556"/>
                  <a:gd name="T22" fmla="*/ 113 w 1118"/>
                  <a:gd name="T23" fmla="*/ 123 h 556"/>
                  <a:gd name="T24" fmla="*/ 116 w 1118"/>
                  <a:gd name="T25" fmla="*/ 131 h 556"/>
                  <a:gd name="T26" fmla="*/ 120 w 1118"/>
                  <a:gd name="T27" fmla="*/ 139 h 556"/>
                  <a:gd name="T28" fmla="*/ 124 w 1118"/>
                  <a:gd name="T29" fmla="*/ 146 h 556"/>
                  <a:gd name="T30" fmla="*/ 128 w 1118"/>
                  <a:gd name="T31" fmla="*/ 153 h 556"/>
                  <a:gd name="T32" fmla="*/ 131 w 1118"/>
                  <a:gd name="T33" fmla="*/ 159 h 556"/>
                  <a:gd name="T34" fmla="*/ 136 w 1118"/>
                  <a:gd name="T35" fmla="*/ 167 h 556"/>
                  <a:gd name="T36" fmla="*/ 140 w 1118"/>
                  <a:gd name="T37" fmla="*/ 173 h 556"/>
                  <a:gd name="T38" fmla="*/ 147 w 1118"/>
                  <a:gd name="T39" fmla="*/ 182 h 556"/>
                  <a:gd name="T40" fmla="*/ 153 w 1118"/>
                  <a:gd name="T41" fmla="*/ 193 h 556"/>
                  <a:gd name="T42" fmla="*/ 159 w 1118"/>
                  <a:gd name="T43" fmla="*/ 199 h 556"/>
                  <a:gd name="T44" fmla="*/ 162 w 1118"/>
                  <a:gd name="T45" fmla="*/ 204 h 556"/>
                  <a:gd name="T46" fmla="*/ 0 w 1118"/>
                  <a:gd name="T47" fmla="*/ 215 h 556"/>
                  <a:gd name="T48" fmla="*/ 567 w 1118"/>
                  <a:gd name="T49" fmla="*/ 454 h 556"/>
                  <a:gd name="T50" fmla="*/ 875 w 1118"/>
                  <a:gd name="T51" fmla="*/ 432 h 556"/>
                  <a:gd name="T52" fmla="*/ 961 w 1118"/>
                  <a:gd name="T53" fmla="*/ 307 h 556"/>
                  <a:gd name="T54" fmla="*/ 1116 w 1118"/>
                  <a:gd name="T55" fmla="*/ 315 h 556"/>
                  <a:gd name="T56" fmla="*/ 1112 w 1118"/>
                  <a:gd name="T57" fmla="*/ 311 h 556"/>
                  <a:gd name="T58" fmla="*/ 1106 w 1118"/>
                  <a:gd name="T59" fmla="*/ 306 h 556"/>
                  <a:gd name="T60" fmla="*/ 1098 w 1118"/>
                  <a:gd name="T61" fmla="*/ 300 h 556"/>
                  <a:gd name="T62" fmla="*/ 1090 w 1118"/>
                  <a:gd name="T63" fmla="*/ 293 h 556"/>
                  <a:gd name="T64" fmla="*/ 1080 w 1118"/>
                  <a:gd name="T65" fmla="*/ 286 h 556"/>
                  <a:gd name="T66" fmla="*/ 1070 w 1118"/>
                  <a:gd name="T67" fmla="*/ 277 h 556"/>
                  <a:gd name="T68" fmla="*/ 1061 w 1118"/>
                  <a:gd name="T69" fmla="*/ 271 h 556"/>
                  <a:gd name="T70" fmla="*/ 1056 w 1118"/>
                  <a:gd name="T71" fmla="*/ 266 h 556"/>
                  <a:gd name="T72" fmla="*/ 1049 w 1118"/>
                  <a:gd name="T73" fmla="*/ 261 h 556"/>
                  <a:gd name="T74" fmla="*/ 1043 w 1118"/>
                  <a:gd name="T75" fmla="*/ 256 h 556"/>
                  <a:gd name="T76" fmla="*/ 1037 w 1118"/>
                  <a:gd name="T77" fmla="*/ 252 h 556"/>
                  <a:gd name="T78" fmla="*/ 1031 w 1118"/>
                  <a:gd name="T79" fmla="*/ 247 h 556"/>
                  <a:gd name="T80" fmla="*/ 1024 w 1118"/>
                  <a:gd name="T81" fmla="*/ 242 h 556"/>
                  <a:gd name="T82" fmla="*/ 1019 w 1118"/>
                  <a:gd name="T83" fmla="*/ 237 h 556"/>
                  <a:gd name="T84" fmla="*/ 1012 w 1118"/>
                  <a:gd name="T85" fmla="*/ 233 h 556"/>
                  <a:gd name="T86" fmla="*/ 1006 w 1118"/>
                  <a:gd name="T87" fmla="*/ 228 h 556"/>
                  <a:gd name="T88" fmla="*/ 1000 w 1118"/>
                  <a:gd name="T89" fmla="*/ 223 h 556"/>
                  <a:gd name="T90" fmla="*/ 993 w 1118"/>
                  <a:gd name="T91" fmla="*/ 219 h 556"/>
                  <a:gd name="T92" fmla="*/ 987 w 1118"/>
                  <a:gd name="T93" fmla="*/ 215 h 556"/>
                  <a:gd name="T94" fmla="*/ 981 w 1118"/>
                  <a:gd name="T95" fmla="*/ 211 h 556"/>
                  <a:gd name="T96" fmla="*/ 973 w 1118"/>
                  <a:gd name="T97" fmla="*/ 205 h 556"/>
                  <a:gd name="T98" fmla="*/ 962 w 1118"/>
                  <a:gd name="T99" fmla="*/ 197 h 556"/>
                  <a:gd name="T100" fmla="*/ 952 w 1118"/>
                  <a:gd name="T101" fmla="*/ 191 h 556"/>
                  <a:gd name="T102" fmla="*/ 942 w 1118"/>
                  <a:gd name="T103" fmla="*/ 185 h 556"/>
                  <a:gd name="T104" fmla="*/ 934 w 1118"/>
                  <a:gd name="T105" fmla="*/ 179 h 556"/>
                  <a:gd name="T106" fmla="*/ 926 w 1118"/>
                  <a:gd name="T107" fmla="*/ 176 h 556"/>
                  <a:gd name="T108" fmla="*/ 920 w 1118"/>
                  <a:gd name="T109" fmla="*/ 172 h 556"/>
                  <a:gd name="T110" fmla="*/ 913 w 1118"/>
                  <a:gd name="T111" fmla="*/ 168 h 556"/>
                  <a:gd name="T112" fmla="*/ 907 w 1118"/>
                  <a:gd name="T113" fmla="*/ 166 h 556"/>
                  <a:gd name="T114" fmla="*/ 901 w 1118"/>
                  <a:gd name="T115" fmla="*/ 163 h 556"/>
                  <a:gd name="T116" fmla="*/ 894 w 1118"/>
                  <a:gd name="T117" fmla="*/ 160 h 556"/>
                  <a:gd name="T118" fmla="*/ 888 w 1118"/>
                  <a:gd name="T119" fmla="*/ 159 h 556"/>
                  <a:gd name="T120" fmla="*/ 1064 w 1118"/>
                  <a:gd name="T121" fmla="*/ 0 h 556"/>
                  <a:gd name="T122" fmla="*/ 702 w 1118"/>
                  <a:gd name="T123" fmla="*/ 96 h 55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118"/>
                  <a:gd name="T187" fmla="*/ 0 h 556"/>
                  <a:gd name="T188" fmla="*/ 1118 w 1118"/>
                  <a:gd name="T189" fmla="*/ 556 h 55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118" h="556">
                    <a:moveTo>
                      <a:pt x="430" y="0"/>
                    </a:moveTo>
                    <a:lnTo>
                      <a:pt x="291" y="117"/>
                    </a:lnTo>
                    <a:lnTo>
                      <a:pt x="112" y="50"/>
                    </a:lnTo>
                    <a:lnTo>
                      <a:pt x="111" y="51"/>
                    </a:lnTo>
                    <a:lnTo>
                      <a:pt x="111" y="56"/>
                    </a:lnTo>
                    <a:lnTo>
                      <a:pt x="110" y="59"/>
                    </a:lnTo>
                    <a:lnTo>
                      <a:pt x="109" y="62"/>
                    </a:lnTo>
                    <a:lnTo>
                      <a:pt x="108" y="66"/>
                    </a:lnTo>
                    <a:lnTo>
                      <a:pt x="108" y="71"/>
                    </a:lnTo>
                    <a:lnTo>
                      <a:pt x="107" y="75"/>
                    </a:lnTo>
                    <a:lnTo>
                      <a:pt x="107" y="81"/>
                    </a:lnTo>
                    <a:lnTo>
                      <a:pt x="107" y="83"/>
                    </a:lnTo>
                    <a:lnTo>
                      <a:pt x="107" y="86"/>
                    </a:lnTo>
                    <a:lnTo>
                      <a:pt x="107" y="90"/>
                    </a:lnTo>
                    <a:lnTo>
                      <a:pt x="107" y="93"/>
                    </a:lnTo>
                    <a:lnTo>
                      <a:pt x="107" y="96"/>
                    </a:lnTo>
                    <a:lnTo>
                      <a:pt x="108" y="99"/>
                    </a:lnTo>
                    <a:lnTo>
                      <a:pt x="108" y="102"/>
                    </a:lnTo>
                    <a:lnTo>
                      <a:pt x="109" y="106"/>
                    </a:lnTo>
                    <a:lnTo>
                      <a:pt x="109" y="109"/>
                    </a:lnTo>
                    <a:lnTo>
                      <a:pt x="110" y="113"/>
                    </a:lnTo>
                    <a:lnTo>
                      <a:pt x="111" y="117"/>
                    </a:lnTo>
                    <a:lnTo>
                      <a:pt x="112" y="120"/>
                    </a:lnTo>
                    <a:lnTo>
                      <a:pt x="113" y="123"/>
                    </a:lnTo>
                    <a:lnTo>
                      <a:pt x="114" y="127"/>
                    </a:lnTo>
                    <a:lnTo>
                      <a:pt x="116" y="131"/>
                    </a:lnTo>
                    <a:lnTo>
                      <a:pt x="118" y="135"/>
                    </a:lnTo>
                    <a:lnTo>
                      <a:pt x="120" y="139"/>
                    </a:lnTo>
                    <a:lnTo>
                      <a:pt x="121" y="142"/>
                    </a:lnTo>
                    <a:lnTo>
                      <a:pt x="124" y="146"/>
                    </a:lnTo>
                    <a:lnTo>
                      <a:pt x="126" y="150"/>
                    </a:lnTo>
                    <a:lnTo>
                      <a:pt x="128" y="153"/>
                    </a:lnTo>
                    <a:lnTo>
                      <a:pt x="130" y="157"/>
                    </a:lnTo>
                    <a:lnTo>
                      <a:pt x="131" y="159"/>
                    </a:lnTo>
                    <a:lnTo>
                      <a:pt x="133" y="163"/>
                    </a:lnTo>
                    <a:lnTo>
                      <a:pt x="136" y="167"/>
                    </a:lnTo>
                    <a:lnTo>
                      <a:pt x="138" y="170"/>
                    </a:lnTo>
                    <a:lnTo>
                      <a:pt x="140" y="173"/>
                    </a:lnTo>
                    <a:lnTo>
                      <a:pt x="143" y="177"/>
                    </a:lnTo>
                    <a:lnTo>
                      <a:pt x="147" y="182"/>
                    </a:lnTo>
                    <a:lnTo>
                      <a:pt x="150" y="188"/>
                    </a:lnTo>
                    <a:lnTo>
                      <a:pt x="153" y="193"/>
                    </a:lnTo>
                    <a:lnTo>
                      <a:pt x="157" y="196"/>
                    </a:lnTo>
                    <a:lnTo>
                      <a:pt x="159" y="199"/>
                    </a:lnTo>
                    <a:lnTo>
                      <a:pt x="161" y="202"/>
                    </a:lnTo>
                    <a:lnTo>
                      <a:pt x="162" y="204"/>
                    </a:lnTo>
                    <a:lnTo>
                      <a:pt x="164" y="205"/>
                    </a:lnTo>
                    <a:lnTo>
                      <a:pt x="0" y="215"/>
                    </a:lnTo>
                    <a:lnTo>
                      <a:pt x="205" y="331"/>
                    </a:lnTo>
                    <a:lnTo>
                      <a:pt x="567" y="454"/>
                    </a:lnTo>
                    <a:lnTo>
                      <a:pt x="810" y="556"/>
                    </a:lnTo>
                    <a:lnTo>
                      <a:pt x="875" y="432"/>
                    </a:lnTo>
                    <a:lnTo>
                      <a:pt x="799" y="316"/>
                    </a:lnTo>
                    <a:lnTo>
                      <a:pt x="961" y="307"/>
                    </a:lnTo>
                    <a:lnTo>
                      <a:pt x="1118" y="316"/>
                    </a:lnTo>
                    <a:lnTo>
                      <a:pt x="1116" y="315"/>
                    </a:lnTo>
                    <a:lnTo>
                      <a:pt x="1114" y="312"/>
                    </a:lnTo>
                    <a:lnTo>
                      <a:pt x="1112" y="311"/>
                    </a:lnTo>
                    <a:lnTo>
                      <a:pt x="1109" y="309"/>
                    </a:lnTo>
                    <a:lnTo>
                      <a:pt x="1106" y="306"/>
                    </a:lnTo>
                    <a:lnTo>
                      <a:pt x="1102" y="304"/>
                    </a:lnTo>
                    <a:lnTo>
                      <a:pt x="1098" y="300"/>
                    </a:lnTo>
                    <a:lnTo>
                      <a:pt x="1095" y="297"/>
                    </a:lnTo>
                    <a:lnTo>
                      <a:pt x="1090" y="293"/>
                    </a:lnTo>
                    <a:lnTo>
                      <a:pt x="1085" y="290"/>
                    </a:lnTo>
                    <a:lnTo>
                      <a:pt x="1080" y="286"/>
                    </a:lnTo>
                    <a:lnTo>
                      <a:pt x="1076" y="281"/>
                    </a:lnTo>
                    <a:lnTo>
                      <a:pt x="1070" y="277"/>
                    </a:lnTo>
                    <a:lnTo>
                      <a:pt x="1064" y="273"/>
                    </a:lnTo>
                    <a:lnTo>
                      <a:pt x="1061" y="271"/>
                    </a:lnTo>
                    <a:lnTo>
                      <a:pt x="1058" y="269"/>
                    </a:lnTo>
                    <a:lnTo>
                      <a:pt x="1056" y="266"/>
                    </a:lnTo>
                    <a:lnTo>
                      <a:pt x="1053" y="264"/>
                    </a:lnTo>
                    <a:lnTo>
                      <a:pt x="1049" y="261"/>
                    </a:lnTo>
                    <a:lnTo>
                      <a:pt x="1046" y="259"/>
                    </a:lnTo>
                    <a:lnTo>
                      <a:pt x="1043" y="256"/>
                    </a:lnTo>
                    <a:lnTo>
                      <a:pt x="1040" y="254"/>
                    </a:lnTo>
                    <a:lnTo>
                      <a:pt x="1037" y="252"/>
                    </a:lnTo>
                    <a:lnTo>
                      <a:pt x="1034" y="250"/>
                    </a:lnTo>
                    <a:lnTo>
                      <a:pt x="1031" y="247"/>
                    </a:lnTo>
                    <a:lnTo>
                      <a:pt x="1028" y="245"/>
                    </a:lnTo>
                    <a:lnTo>
                      <a:pt x="1024" y="242"/>
                    </a:lnTo>
                    <a:lnTo>
                      <a:pt x="1021" y="240"/>
                    </a:lnTo>
                    <a:lnTo>
                      <a:pt x="1019" y="237"/>
                    </a:lnTo>
                    <a:lnTo>
                      <a:pt x="1016" y="235"/>
                    </a:lnTo>
                    <a:lnTo>
                      <a:pt x="1012" y="233"/>
                    </a:lnTo>
                    <a:lnTo>
                      <a:pt x="1009" y="231"/>
                    </a:lnTo>
                    <a:lnTo>
                      <a:pt x="1006" y="228"/>
                    </a:lnTo>
                    <a:lnTo>
                      <a:pt x="1002" y="226"/>
                    </a:lnTo>
                    <a:lnTo>
                      <a:pt x="1000" y="223"/>
                    </a:lnTo>
                    <a:lnTo>
                      <a:pt x="997" y="221"/>
                    </a:lnTo>
                    <a:lnTo>
                      <a:pt x="993" y="219"/>
                    </a:lnTo>
                    <a:lnTo>
                      <a:pt x="991" y="217"/>
                    </a:lnTo>
                    <a:lnTo>
                      <a:pt x="987" y="215"/>
                    </a:lnTo>
                    <a:lnTo>
                      <a:pt x="984" y="213"/>
                    </a:lnTo>
                    <a:lnTo>
                      <a:pt x="981" y="211"/>
                    </a:lnTo>
                    <a:lnTo>
                      <a:pt x="979" y="209"/>
                    </a:lnTo>
                    <a:lnTo>
                      <a:pt x="973" y="205"/>
                    </a:lnTo>
                    <a:lnTo>
                      <a:pt x="968" y="202"/>
                    </a:lnTo>
                    <a:lnTo>
                      <a:pt x="962" y="197"/>
                    </a:lnTo>
                    <a:lnTo>
                      <a:pt x="958" y="195"/>
                    </a:lnTo>
                    <a:lnTo>
                      <a:pt x="952" y="191"/>
                    </a:lnTo>
                    <a:lnTo>
                      <a:pt x="947" y="188"/>
                    </a:lnTo>
                    <a:lnTo>
                      <a:pt x="942" y="185"/>
                    </a:lnTo>
                    <a:lnTo>
                      <a:pt x="939" y="182"/>
                    </a:lnTo>
                    <a:lnTo>
                      <a:pt x="934" y="179"/>
                    </a:lnTo>
                    <a:lnTo>
                      <a:pt x="930" y="178"/>
                    </a:lnTo>
                    <a:lnTo>
                      <a:pt x="926" y="176"/>
                    </a:lnTo>
                    <a:lnTo>
                      <a:pt x="923" y="173"/>
                    </a:lnTo>
                    <a:lnTo>
                      <a:pt x="920" y="172"/>
                    </a:lnTo>
                    <a:lnTo>
                      <a:pt x="917" y="170"/>
                    </a:lnTo>
                    <a:lnTo>
                      <a:pt x="913" y="168"/>
                    </a:lnTo>
                    <a:lnTo>
                      <a:pt x="910" y="167"/>
                    </a:lnTo>
                    <a:lnTo>
                      <a:pt x="907" y="166"/>
                    </a:lnTo>
                    <a:lnTo>
                      <a:pt x="905" y="165"/>
                    </a:lnTo>
                    <a:lnTo>
                      <a:pt x="901" y="163"/>
                    </a:lnTo>
                    <a:lnTo>
                      <a:pt x="897" y="161"/>
                    </a:lnTo>
                    <a:lnTo>
                      <a:pt x="894" y="160"/>
                    </a:lnTo>
                    <a:lnTo>
                      <a:pt x="892" y="159"/>
                    </a:lnTo>
                    <a:lnTo>
                      <a:pt x="888" y="159"/>
                    </a:lnTo>
                    <a:lnTo>
                      <a:pt x="887" y="159"/>
                    </a:lnTo>
                    <a:lnTo>
                      <a:pt x="1064" y="0"/>
                    </a:lnTo>
                    <a:lnTo>
                      <a:pt x="660" y="0"/>
                    </a:lnTo>
                    <a:lnTo>
                      <a:pt x="702" y="96"/>
                    </a:lnTo>
                    <a:lnTo>
                      <a:pt x="430" y="0"/>
                    </a:lnTo>
                    <a:close/>
                  </a:path>
                </a:pathLst>
              </a:custGeom>
              <a:solidFill>
                <a:srgbClr val="89885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3" name="Freeform 308"/>
              <p:cNvSpPr>
                <a:spLocks/>
              </p:cNvSpPr>
              <p:nvPr/>
            </p:nvSpPr>
            <p:spPr bwMode="auto">
              <a:xfrm>
                <a:off x="916" y="1819"/>
                <a:ext cx="612" cy="364"/>
              </a:xfrm>
              <a:custGeom>
                <a:avLst/>
                <a:gdLst>
                  <a:gd name="T0" fmla="*/ 337 w 612"/>
                  <a:gd name="T1" fmla="*/ 363 h 364"/>
                  <a:gd name="T2" fmla="*/ 374 w 612"/>
                  <a:gd name="T3" fmla="*/ 359 h 364"/>
                  <a:gd name="T4" fmla="*/ 410 w 612"/>
                  <a:gd name="T5" fmla="*/ 352 h 364"/>
                  <a:gd name="T6" fmla="*/ 444 w 612"/>
                  <a:gd name="T7" fmla="*/ 343 h 364"/>
                  <a:gd name="T8" fmla="*/ 476 w 612"/>
                  <a:gd name="T9" fmla="*/ 332 h 364"/>
                  <a:gd name="T10" fmla="*/ 505 w 612"/>
                  <a:gd name="T11" fmla="*/ 319 h 364"/>
                  <a:gd name="T12" fmla="*/ 531 w 612"/>
                  <a:gd name="T13" fmla="*/ 304 h 364"/>
                  <a:gd name="T14" fmla="*/ 554 w 612"/>
                  <a:gd name="T15" fmla="*/ 287 h 364"/>
                  <a:gd name="T16" fmla="*/ 574 w 612"/>
                  <a:gd name="T17" fmla="*/ 269 h 364"/>
                  <a:gd name="T18" fmla="*/ 589 w 612"/>
                  <a:gd name="T19" fmla="*/ 248 h 364"/>
                  <a:gd name="T20" fmla="*/ 602 w 612"/>
                  <a:gd name="T21" fmla="*/ 227 h 364"/>
                  <a:gd name="T22" fmla="*/ 609 w 612"/>
                  <a:gd name="T23" fmla="*/ 204 h 364"/>
                  <a:gd name="T24" fmla="*/ 612 w 612"/>
                  <a:gd name="T25" fmla="*/ 182 h 364"/>
                  <a:gd name="T26" fmla="*/ 609 w 612"/>
                  <a:gd name="T27" fmla="*/ 158 h 364"/>
                  <a:gd name="T28" fmla="*/ 602 w 612"/>
                  <a:gd name="T29" fmla="*/ 136 h 364"/>
                  <a:gd name="T30" fmla="*/ 589 w 612"/>
                  <a:gd name="T31" fmla="*/ 115 h 364"/>
                  <a:gd name="T32" fmla="*/ 574 w 612"/>
                  <a:gd name="T33" fmla="*/ 94 h 364"/>
                  <a:gd name="T34" fmla="*/ 554 w 612"/>
                  <a:gd name="T35" fmla="*/ 76 h 364"/>
                  <a:gd name="T36" fmla="*/ 531 w 612"/>
                  <a:gd name="T37" fmla="*/ 59 h 364"/>
                  <a:gd name="T38" fmla="*/ 505 w 612"/>
                  <a:gd name="T39" fmla="*/ 43 h 364"/>
                  <a:gd name="T40" fmla="*/ 476 w 612"/>
                  <a:gd name="T41" fmla="*/ 30 h 364"/>
                  <a:gd name="T42" fmla="*/ 444 w 612"/>
                  <a:gd name="T43" fmla="*/ 18 h 364"/>
                  <a:gd name="T44" fmla="*/ 410 w 612"/>
                  <a:gd name="T45" fmla="*/ 9 h 364"/>
                  <a:gd name="T46" fmla="*/ 374 w 612"/>
                  <a:gd name="T47" fmla="*/ 4 h 364"/>
                  <a:gd name="T48" fmla="*/ 337 w 612"/>
                  <a:gd name="T49" fmla="*/ 0 h 364"/>
                  <a:gd name="T50" fmla="*/ 299 w 612"/>
                  <a:gd name="T51" fmla="*/ 0 h 364"/>
                  <a:gd name="T52" fmla="*/ 259 w 612"/>
                  <a:gd name="T53" fmla="*/ 1 h 364"/>
                  <a:gd name="T54" fmla="*/ 221 w 612"/>
                  <a:gd name="T55" fmla="*/ 6 h 364"/>
                  <a:gd name="T56" fmla="*/ 187 w 612"/>
                  <a:gd name="T57" fmla="*/ 13 h 364"/>
                  <a:gd name="T58" fmla="*/ 153 w 612"/>
                  <a:gd name="T59" fmla="*/ 23 h 364"/>
                  <a:gd name="T60" fmla="*/ 122 w 612"/>
                  <a:gd name="T61" fmla="*/ 35 h 364"/>
                  <a:gd name="T62" fmla="*/ 94 w 612"/>
                  <a:gd name="T63" fmla="*/ 49 h 364"/>
                  <a:gd name="T64" fmla="*/ 70 w 612"/>
                  <a:gd name="T65" fmla="*/ 65 h 364"/>
                  <a:gd name="T66" fmla="*/ 48 w 612"/>
                  <a:gd name="T67" fmla="*/ 83 h 364"/>
                  <a:gd name="T68" fmla="*/ 31 w 612"/>
                  <a:gd name="T69" fmla="*/ 103 h 364"/>
                  <a:gd name="T70" fmla="*/ 15 w 612"/>
                  <a:gd name="T71" fmla="*/ 122 h 364"/>
                  <a:gd name="T72" fmla="*/ 7 w 612"/>
                  <a:gd name="T73" fmla="*/ 145 h 364"/>
                  <a:gd name="T74" fmla="*/ 0 w 612"/>
                  <a:gd name="T75" fmla="*/ 167 h 364"/>
                  <a:gd name="T76" fmla="*/ 0 w 612"/>
                  <a:gd name="T77" fmla="*/ 191 h 364"/>
                  <a:gd name="T78" fmla="*/ 5 w 612"/>
                  <a:gd name="T79" fmla="*/ 214 h 364"/>
                  <a:gd name="T80" fmla="*/ 14 w 612"/>
                  <a:gd name="T81" fmla="*/ 236 h 364"/>
                  <a:gd name="T82" fmla="*/ 27 w 612"/>
                  <a:gd name="T83" fmla="*/ 256 h 364"/>
                  <a:gd name="T84" fmla="*/ 44 w 612"/>
                  <a:gd name="T85" fmla="*/ 275 h 364"/>
                  <a:gd name="T86" fmla="*/ 65 w 612"/>
                  <a:gd name="T87" fmla="*/ 294 h 364"/>
                  <a:gd name="T88" fmla="*/ 90 w 612"/>
                  <a:gd name="T89" fmla="*/ 311 h 364"/>
                  <a:gd name="T90" fmla="*/ 116 w 612"/>
                  <a:gd name="T91" fmla="*/ 324 h 364"/>
                  <a:gd name="T92" fmla="*/ 147 w 612"/>
                  <a:gd name="T93" fmla="*/ 336 h 364"/>
                  <a:gd name="T94" fmla="*/ 180 w 612"/>
                  <a:gd name="T95" fmla="*/ 348 h 364"/>
                  <a:gd name="T96" fmla="*/ 214 w 612"/>
                  <a:gd name="T97" fmla="*/ 355 h 364"/>
                  <a:gd name="T98" fmla="*/ 251 w 612"/>
                  <a:gd name="T99" fmla="*/ 360 h 364"/>
                  <a:gd name="T100" fmla="*/ 290 w 612"/>
                  <a:gd name="T101" fmla="*/ 364 h 364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612"/>
                  <a:gd name="T154" fmla="*/ 0 h 364"/>
                  <a:gd name="T155" fmla="*/ 612 w 612"/>
                  <a:gd name="T156" fmla="*/ 364 h 364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612" h="364">
                    <a:moveTo>
                      <a:pt x="306" y="364"/>
                    </a:moveTo>
                    <a:lnTo>
                      <a:pt x="314" y="364"/>
                    </a:lnTo>
                    <a:lnTo>
                      <a:pt x="322" y="364"/>
                    </a:lnTo>
                    <a:lnTo>
                      <a:pt x="329" y="363"/>
                    </a:lnTo>
                    <a:lnTo>
                      <a:pt x="337" y="363"/>
                    </a:lnTo>
                    <a:lnTo>
                      <a:pt x="344" y="362"/>
                    </a:lnTo>
                    <a:lnTo>
                      <a:pt x="352" y="361"/>
                    </a:lnTo>
                    <a:lnTo>
                      <a:pt x="360" y="360"/>
                    </a:lnTo>
                    <a:lnTo>
                      <a:pt x="367" y="360"/>
                    </a:lnTo>
                    <a:lnTo>
                      <a:pt x="374" y="359"/>
                    </a:lnTo>
                    <a:lnTo>
                      <a:pt x="381" y="358"/>
                    </a:lnTo>
                    <a:lnTo>
                      <a:pt x="389" y="356"/>
                    </a:lnTo>
                    <a:lnTo>
                      <a:pt x="397" y="355"/>
                    </a:lnTo>
                    <a:lnTo>
                      <a:pt x="403" y="354"/>
                    </a:lnTo>
                    <a:lnTo>
                      <a:pt x="410" y="352"/>
                    </a:lnTo>
                    <a:lnTo>
                      <a:pt x="418" y="351"/>
                    </a:lnTo>
                    <a:lnTo>
                      <a:pt x="425" y="350"/>
                    </a:lnTo>
                    <a:lnTo>
                      <a:pt x="430" y="348"/>
                    </a:lnTo>
                    <a:lnTo>
                      <a:pt x="437" y="346"/>
                    </a:lnTo>
                    <a:lnTo>
                      <a:pt x="444" y="343"/>
                    </a:lnTo>
                    <a:lnTo>
                      <a:pt x="450" y="342"/>
                    </a:lnTo>
                    <a:lnTo>
                      <a:pt x="457" y="339"/>
                    </a:lnTo>
                    <a:lnTo>
                      <a:pt x="463" y="336"/>
                    </a:lnTo>
                    <a:lnTo>
                      <a:pt x="469" y="334"/>
                    </a:lnTo>
                    <a:lnTo>
                      <a:pt x="476" y="332"/>
                    </a:lnTo>
                    <a:lnTo>
                      <a:pt x="482" y="330"/>
                    </a:lnTo>
                    <a:lnTo>
                      <a:pt x="487" y="327"/>
                    </a:lnTo>
                    <a:lnTo>
                      <a:pt x="493" y="324"/>
                    </a:lnTo>
                    <a:lnTo>
                      <a:pt x="500" y="322"/>
                    </a:lnTo>
                    <a:lnTo>
                      <a:pt x="505" y="319"/>
                    </a:lnTo>
                    <a:lnTo>
                      <a:pt x="510" y="316"/>
                    </a:lnTo>
                    <a:lnTo>
                      <a:pt x="516" y="313"/>
                    </a:lnTo>
                    <a:lnTo>
                      <a:pt x="522" y="311"/>
                    </a:lnTo>
                    <a:lnTo>
                      <a:pt x="526" y="307"/>
                    </a:lnTo>
                    <a:lnTo>
                      <a:pt x="531" y="304"/>
                    </a:lnTo>
                    <a:lnTo>
                      <a:pt x="536" y="300"/>
                    </a:lnTo>
                    <a:lnTo>
                      <a:pt x="541" y="297"/>
                    </a:lnTo>
                    <a:lnTo>
                      <a:pt x="545" y="294"/>
                    </a:lnTo>
                    <a:lnTo>
                      <a:pt x="550" y="291"/>
                    </a:lnTo>
                    <a:lnTo>
                      <a:pt x="554" y="287"/>
                    </a:lnTo>
                    <a:lnTo>
                      <a:pt x="559" y="283"/>
                    </a:lnTo>
                    <a:lnTo>
                      <a:pt x="563" y="279"/>
                    </a:lnTo>
                    <a:lnTo>
                      <a:pt x="566" y="275"/>
                    </a:lnTo>
                    <a:lnTo>
                      <a:pt x="570" y="272"/>
                    </a:lnTo>
                    <a:lnTo>
                      <a:pt x="574" y="269"/>
                    </a:lnTo>
                    <a:lnTo>
                      <a:pt x="577" y="264"/>
                    </a:lnTo>
                    <a:lnTo>
                      <a:pt x="581" y="260"/>
                    </a:lnTo>
                    <a:lnTo>
                      <a:pt x="583" y="256"/>
                    </a:lnTo>
                    <a:lnTo>
                      <a:pt x="587" y="253"/>
                    </a:lnTo>
                    <a:lnTo>
                      <a:pt x="589" y="248"/>
                    </a:lnTo>
                    <a:lnTo>
                      <a:pt x="592" y="244"/>
                    </a:lnTo>
                    <a:lnTo>
                      <a:pt x="594" y="239"/>
                    </a:lnTo>
                    <a:lnTo>
                      <a:pt x="597" y="236"/>
                    </a:lnTo>
                    <a:lnTo>
                      <a:pt x="600" y="231"/>
                    </a:lnTo>
                    <a:lnTo>
                      <a:pt x="602" y="227"/>
                    </a:lnTo>
                    <a:lnTo>
                      <a:pt x="603" y="222"/>
                    </a:lnTo>
                    <a:lnTo>
                      <a:pt x="605" y="218"/>
                    </a:lnTo>
                    <a:lnTo>
                      <a:pt x="606" y="214"/>
                    </a:lnTo>
                    <a:lnTo>
                      <a:pt x="608" y="209"/>
                    </a:lnTo>
                    <a:lnTo>
                      <a:pt x="609" y="204"/>
                    </a:lnTo>
                    <a:lnTo>
                      <a:pt x="610" y="199"/>
                    </a:lnTo>
                    <a:lnTo>
                      <a:pt x="610" y="195"/>
                    </a:lnTo>
                    <a:lnTo>
                      <a:pt x="611" y="191"/>
                    </a:lnTo>
                    <a:lnTo>
                      <a:pt x="611" y="186"/>
                    </a:lnTo>
                    <a:lnTo>
                      <a:pt x="612" y="182"/>
                    </a:lnTo>
                    <a:lnTo>
                      <a:pt x="611" y="178"/>
                    </a:lnTo>
                    <a:lnTo>
                      <a:pt x="611" y="173"/>
                    </a:lnTo>
                    <a:lnTo>
                      <a:pt x="610" y="167"/>
                    </a:lnTo>
                    <a:lnTo>
                      <a:pt x="610" y="162"/>
                    </a:lnTo>
                    <a:lnTo>
                      <a:pt x="609" y="158"/>
                    </a:lnTo>
                    <a:lnTo>
                      <a:pt x="608" y="154"/>
                    </a:lnTo>
                    <a:lnTo>
                      <a:pt x="606" y="149"/>
                    </a:lnTo>
                    <a:lnTo>
                      <a:pt x="605" y="145"/>
                    </a:lnTo>
                    <a:lnTo>
                      <a:pt x="603" y="141"/>
                    </a:lnTo>
                    <a:lnTo>
                      <a:pt x="602" y="136"/>
                    </a:lnTo>
                    <a:lnTo>
                      <a:pt x="600" y="132"/>
                    </a:lnTo>
                    <a:lnTo>
                      <a:pt x="597" y="127"/>
                    </a:lnTo>
                    <a:lnTo>
                      <a:pt x="594" y="122"/>
                    </a:lnTo>
                    <a:lnTo>
                      <a:pt x="592" y="119"/>
                    </a:lnTo>
                    <a:lnTo>
                      <a:pt x="589" y="115"/>
                    </a:lnTo>
                    <a:lnTo>
                      <a:pt x="587" y="111"/>
                    </a:lnTo>
                    <a:lnTo>
                      <a:pt x="583" y="106"/>
                    </a:lnTo>
                    <a:lnTo>
                      <a:pt x="581" y="103"/>
                    </a:lnTo>
                    <a:lnTo>
                      <a:pt x="577" y="98"/>
                    </a:lnTo>
                    <a:lnTo>
                      <a:pt x="574" y="94"/>
                    </a:lnTo>
                    <a:lnTo>
                      <a:pt x="570" y="90"/>
                    </a:lnTo>
                    <a:lnTo>
                      <a:pt x="566" y="86"/>
                    </a:lnTo>
                    <a:lnTo>
                      <a:pt x="563" y="83"/>
                    </a:lnTo>
                    <a:lnTo>
                      <a:pt x="559" y="80"/>
                    </a:lnTo>
                    <a:lnTo>
                      <a:pt x="554" y="76"/>
                    </a:lnTo>
                    <a:lnTo>
                      <a:pt x="550" y="72"/>
                    </a:lnTo>
                    <a:lnTo>
                      <a:pt x="545" y="68"/>
                    </a:lnTo>
                    <a:lnTo>
                      <a:pt x="541" y="65"/>
                    </a:lnTo>
                    <a:lnTo>
                      <a:pt x="536" y="62"/>
                    </a:lnTo>
                    <a:lnTo>
                      <a:pt x="531" y="59"/>
                    </a:lnTo>
                    <a:lnTo>
                      <a:pt x="526" y="56"/>
                    </a:lnTo>
                    <a:lnTo>
                      <a:pt x="522" y="53"/>
                    </a:lnTo>
                    <a:lnTo>
                      <a:pt x="516" y="49"/>
                    </a:lnTo>
                    <a:lnTo>
                      <a:pt x="510" y="46"/>
                    </a:lnTo>
                    <a:lnTo>
                      <a:pt x="505" y="43"/>
                    </a:lnTo>
                    <a:lnTo>
                      <a:pt x="500" y="41"/>
                    </a:lnTo>
                    <a:lnTo>
                      <a:pt x="493" y="37"/>
                    </a:lnTo>
                    <a:lnTo>
                      <a:pt x="487" y="35"/>
                    </a:lnTo>
                    <a:lnTo>
                      <a:pt x="482" y="32"/>
                    </a:lnTo>
                    <a:lnTo>
                      <a:pt x="476" y="30"/>
                    </a:lnTo>
                    <a:lnTo>
                      <a:pt x="469" y="27"/>
                    </a:lnTo>
                    <a:lnTo>
                      <a:pt x="463" y="26"/>
                    </a:lnTo>
                    <a:lnTo>
                      <a:pt x="457" y="23"/>
                    </a:lnTo>
                    <a:lnTo>
                      <a:pt x="450" y="21"/>
                    </a:lnTo>
                    <a:lnTo>
                      <a:pt x="444" y="18"/>
                    </a:lnTo>
                    <a:lnTo>
                      <a:pt x="437" y="17"/>
                    </a:lnTo>
                    <a:lnTo>
                      <a:pt x="430" y="15"/>
                    </a:lnTo>
                    <a:lnTo>
                      <a:pt x="425" y="13"/>
                    </a:lnTo>
                    <a:lnTo>
                      <a:pt x="418" y="11"/>
                    </a:lnTo>
                    <a:lnTo>
                      <a:pt x="410" y="9"/>
                    </a:lnTo>
                    <a:lnTo>
                      <a:pt x="403" y="8"/>
                    </a:lnTo>
                    <a:lnTo>
                      <a:pt x="397" y="7"/>
                    </a:lnTo>
                    <a:lnTo>
                      <a:pt x="389" y="6"/>
                    </a:lnTo>
                    <a:lnTo>
                      <a:pt x="381" y="5"/>
                    </a:lnTo>
                    <a:lnTo>
                      <a:pt x="374" y="4"/>
                    </a:lnTo>
                    <a:lnTo>
                      <a:pt x="367" y="3"/>
                    </a:lnTo>
                    <a:lnTo>
                      <a:pt x="360" y="2"/>
                    </a:lnTo>
                    <a:lnTo>
                      <a:pt x="352" y="1"/>
                    </a:lnTo>
                    <a:lnTo>
                      <a:pt x="344" y="0"/>
                    </a:lnTo>
                    <a:lnTo>
                      <a:pt x="337" y="0"/>
                    </a:lnTo>
                    <a:lnTo>
                      <a:pt x="329" y="0"/>
                    </a:lnTo>
                    <a:lnTo>
                      <a:pt x="322" y="0"/>
                    </a:lnTo>
                    <a:lnTo>
                      <a:pt x="314" y="0"/>
                    </a:lnTo>
                    <a:lnTo>
                      <a:pt x="306" y="0"/>
                    </a:lnTo>
                    <a:lnTo>
                      <a:pt x="299" y="0"/>
                    </a:lnTo>
                    <a:lnTo>
                      <a:pt x="290" y="0"/>
                    </a:lnTo>
                    <a:lnTo>
                      <a:pt x="283" y="0"/>
                    </a:lnTo>
                    <a:lnTo>
                      <a:pt x="275" y="0"/>
                    </a:lnTo>
                    <a:lnTo>
                      <a:pt x="266" y="0"/>
                    </a:lnTo>
                    <a:lnTo>
                      <a:pt x="259" y="1"/>
                    </a:lnTo>
                    <a:lnTo>
                      <a:pt x="251" y="2"/>
                    </a:lnTo>
                    <a:lnTo>
                      <a:pt x="244" y="3"/>
                    </a:lnTo>
                    <a:lnTo>
                      <a:pt x="236" y="4"/>
                    </a:lnTo>
                    <a:lnTo>
                      <a:pt x="228" y="5"/>
                    </a:lnTo>
                    <a:lnTo>
                      <a:pt x="221" y="6"/>
                    </a:lnTo>
                    <a:lnTo>
                      <a:pt x="214" y="7"/>
                    </a:lnTo>
                    <a:lnTo>
                      <a:pt x="207" y="8"/>
                    </a:lnTo>
                    <a:lnTo>
                      <a:pt x="200" y="9"/>
                    </a:lnTo>
                    <a:lnTo>
                      <a:pt x="193" y="11"/>
                    </a:lnTo>
                    <a:lnTo>
                      <a:pt x="187" y="13"/>
                    </a:lnTo>
                    <a:lnTo>
                      <a:pt x="180" y="15"/>
                    </a:lnTo>
                    <a:lnTo>
                      <a:pt x="173" y="17"/>
                    </a:lnTo>
                    <a:lnTo>
                      <a:pt x="167" y="18"/>
                    </a:lnTo>
                    <a:lnTo>
                      <a:pt x="160" y="21"/>
                    </a:lnTo>
                    <a:lnTo>
                      <a:pt x="153" y="23"/>
                    </a:lnTo>
                    <a:lnTo>
                      <a:pt x="147" y="26"/>
                    </a:lnTo>
                    <a:lnTo>
                      <a:pt x="141" y="27"/>
                    </a:lnTo>
                    <a:lnTo>
                      <a:pt x="134" y="30"/>
                    </a:lnTo>
                    <a:lnTo>
                      <a:pt x="129" y="32"/>
                    </a:lnTo>
                    <a:lnTo>
                      <a:pt x="122" y="35"/>
                    </a:lnTo>
                    <a:lnTo>
                      <a:pt x="116" y="37"/>
                    </a:lnTo>
                    <a:lnTo>
                      <a:pt x="111" y="41"/>
                    </a:lnTo>
                    <a:lnTo>
                      <a:pt x="105" y="43"/>
                    </a:lnTo>
                    <a:lnTo>
                      <a:pt x="100" y="46"/>
                    </a:lnTo>
                    <a:lnTo>
                      <a:pt x="94" y="49"/>
                    </a:lnTo>
                    <a:lnTo>
                      <a:pt x="90" y="53"/>
                    </a:lnTo>
                    <a:lnTo>
                      <a:pt x="85" y="56"/>
                    </a:lnTo>
                    <a:lnTo>
                      <a:pt x="79" y="59"/>
                    </a:lnTo>
                    <a:lnTo>
                      <a:pt x="74" y="62"/>
                    </a:lnTo>
                    <a:lnTo>
                      <a:pt x="70" y="65"/>
                    </a:lnTo>
                    <a:lnTo>
                      <a:pt x="65" y="68"/>
                    </a:lnTo>
                    <a:lnTo>
                      <a:pt x="60" y="72"/>
                    </a:lnTo>
                    <a:lnTo>
                      <a:pt x="56" y="76"/>
                    </a:lnTo>
                    <a:lnTo>
                      <a:pt x="53" y="80"/>
                    </a:lnTo>
                    <a:lnTo>
                      <a:pt x="48" y="83"/>
                    </a:lnTo>
                    <a:lnTo>
                      <a:pt x="44" y="86"/>
                    </a:lnTo>
                    <a:lnTo>
                      <a:pt x="40" y="90"/>
                    </a:lnTo>
                    <a:lnTo>
                      <a:pt x="36" y="94"/>
                    </a:lnTo>
                    <a:lnTo>
                      <a:pt x="34" y="98"/>
                    </a:lnTo>
                    <a:lnTo>
                      <a:pt x="31" y="103"/>
                    </a:lnTo>
                    <a:lnTo>
                      <a:pt x="27" y="106"/>
                    </a:lnTo>
                    <a:lnTo>
                      <a:pt x="24" y="111"/>
                    </a:lnTo>
                    <a:lnTo>
                      <a:pt x="21" y="115"/>
                    </a:lnTo>
                    <a:lnTo>
                      <a:pt x="18" y="119"/>
                    </a:lnTo>
                    <a:lnTo>
                      <a:pt x="15" y="122"/>
                    </a:lnTo>
                    <a:lnTo>
                      <a:pt x="14" y="127"/>
                    </a:lnTo>
                    <a:lnTo>
                      <a:pt x="12" y="132"/>
                    </a:lnTo>
                    <a:lnTo>
                      <a:pt x="9" y="136"/>
                    </a:lnTo>
                    <a:lnTo>
                      <a:pt x="8" y="141"/>
                    </a:lnTo>
                    <a:lnTo>
                      <a:pt x="7" y="145"/>
                    </a:lnTo>
                    <a:lnTo>
                      <a:pt x="5" y="149"/>
                    </a:lnTo>
                    <a:lnTo>
                      <a:pt x="3" y="154"/>
                    </a:lnTo>
                    <a:lnTo>
                      <a:pt x="2" y="158"/>
                    </a:lnTo>
                    <a:lnTo>
                      <a:pt x="1" y="162"/>
                    </a:lnTo>
                    <a:lnTo>
                      <a:pt x="0" y="167"/>
                    </a:lnTo>
                    <a:lnTo>
                      <a:pt x="0" y="173"/>
                    </a:lnTo>
                    <a:lnTo>
                      <a:pt x="0" y="178"/>
                    </a:lnTo>
                    <a:lnTo>
                      <a:pt x="0" y="182"/>
                    </a:lnTo>
                    <a:lnTo>
                      <a:pt x="0" y="186"/>
                    </a:lnTo>
                    <a:lnTo>
                      <a:pt x="0" y="191"/>
                    </a:lnTo>
                    <a:lnTo>
                      <a:pt x="0" y="195"/>
                    </a:lnTo>
                    <a:lnTo>
                      <a:pt x="1" y="199"/>
                    </a:lnTo>
                    <a:lnTo>
                      <a:pt x="2" y="204"/>
                    </a:lnTo>
                    <a:lnTo>
                      <a:pt x="3" y="209"/>
                    </a:lnTo>
                    <a:lnTo>
                      <a:pt x="5" y="214"/>
                    </a:lnTo>
                    <a:lnTo>
                      <a:pt x="7" y="218"/>
                    </a:lnTo>
                    <a:lnTo>
                      <a:pt x="8" y="222"/>
                    </a:lnTo>
                    <a:lnTo>
                      <a:pt x="9" y="227"/>
                    </a:lnTo>
                    <a:lnTo>
                      <a:pt x="12" y="231"/>
                    </a:lnTo>
                    <a:lnTo>
                      <a:pt x="14" y="236"/>
                    </a:lnTo>
                    <a:lnTo>
                      <a:pt x="15" y="239"/>
                    </a:lnTo>
                    <a:lnTo>
                      <a:pt x="18" y="244"/>
                    </a:lnTo>
                    <a:lnTo>
                      <a:pt x="21" y="248"/>
                    </a:lnTo>
                    <a:lnTo>
                      <a:pt x="24" y="253"/>
                    </a:lnTo>
                    <a:lnTo>
                      <a:pt x="27" y="256"/>
                    </a:lnTo>
                    <a:lnTo>
                      <a:pt x="31" y="260"/>
                    </a:lnTo>
                    <a:lnTo>
                      <a:pt x="34" y="264"/>
                    </a:lnTo>
                    <a:lnTo>
                      <a:pt x="36" y="269"/>
                    </a:lnTo>
                    <a:lnTo>
                      <a:pt x="40" y="272"/>
                    </a:lnTo>
                    <a:lnTo>
                      <a:pt x="44" y="275"/>
                    </a:lnTo>
                    <a:lnTo>
                      <a:pt x="48" y="279"/>
                    </a:lnTo>
                    <a:lnTo>
                      <a:pt x="53" y="283"/>
                    </a:lnTo>
                    <a:lnTo>
                      <a:pt x="56" y="287"/>
                    </a:lnTo>
                    <a:lnTo>
                      <a:pt x="60" y="291"/>
                    </a:lnTo>
                    <a:lnTo>
                      <a:pt x="65" y="294"/>
                    </a:lnTo>
                    <a:lnTo>
                      <a:pt x="70" y="297"/>
                    </a:lnTo>
                    <a:lnTo>
                      <a:pt x="74" y="300"/>
                    </a:lnTo>
                    <a:lnTo>
                      <a:pt x="79" y="304"/>
                    </a:lnTo>
                    <a:lnTo>
                      <a:pt x="85" y="307"/>
                    </a:lnTo>
                    <a:lnTo>
                      <a:pt x="90" y="311"/>
                    </a:lnTo>
                    <a:lnTo>
                      <a:pt x="94" y="313"/>
                    </a:lnTo>
                    <a:lnTo>
                      <a:pt x="100" y="316"/>
                    </a:lnTo>
                    <a:lnTo>
                      <a:pt x="105" y="319"/>
                    </a:lnTo>
                    <a:lnTo>
                      <a:pt x="111" y="322"/>
                    </a:lnTo>
                    <a:lnTo>
                      <a:pt x="116" y="324"/>
                    </a:lnTo>
                    <a:lnTo>
                      <a:pt x="122" y="327"/>
                    </a:lnTo>
                    <a:lnTo>
                      <a:pt x="129" y="330"/>
                    </a:lnTo>
                    <a:lnTo>
                      <a:pt x="134" y="332"/>
                    </a:lnTo>
                    <a:lnTo>
                      <a:pt x="141" y="334"/>
                    </a:lnTo>
                    <a:lnTo>
                      <a:pt x="147" y="336"/>
                    </a:lnTo>
                    <a:lnTo>
                      <a:pt x="153" y="339"/>
                    </a:lnTo>
                    <a:lnTo>
                      <a:pt x="160" y="342"/>
                    </a:lnTo>
                    <a:lnTo>
                      <a:pt x="167" y="343"/>
                    </a:lnTo>
                    <a:lnTo>
                      <a:pt x="173" y="346"/>
                    </a:lnTo>
                    <a:lnTo>
                      <a:pt x="180" y="348"/>
                    </a:lnTo>
                    <a:lnTo>
                      <a:pt x="187" y="350"/>
                    </a:lnTo>
                    <a:lnTo>
                      <a:pt x="193" y="351"/>
                    </a:lnTo>
                    <a:lnTo>
                      <a:pt x="200" y="352"/>
                    </a:lnTo>
                    <a:lnTo>
                      <a:pt x="207" y="354"/>
                    </a:lnTo>
                    <a:lnTo>
                      <a:pt x="214" y="355"/>
                    </a:lnTo>
                    <a:lnTo>
                      <a:pt x="221" y="356"/>
                    </a:lnTo>
                    <a:lnTo>
                      <a:pt x="228" y="358"/>
                    </a:lnTo>
                    <a:lnTo>
                      <a:pt x="236" y="359"/>
                    </a:lnTo>
                    <a:lnTo>
                      <a:pt x="244" y="360"/>
                    </a:lnTo>
                    <a:lnTo>
                      <a:pt x="251" y="360"/>
                    </a:lnTo>
                    <a:lnTo>
                      <a:pt x="259" y="361"/>
                    </a:lnTo>
                    <a:lnTo>
                      <a:pt x="266" y="362"/>
                    </a:lnTo>
                    <a:lnTo>
                      <a:pt x="275" y="363"/>
                    </a:lnTo>
                    <a:lnTo>
                      <a:pt x="283" y="363"/>
                    </a:lnTo>
                    <a:lnTo>
                      <a:pt x="290" y="364"/>
                    </a:lnTo>
                    <a:lnTo>
                      <a:pt x="299" y="364"/>
                    </a:lnTo>
                    <a:lnTo>
                      <a:pt x="306" y="364"/>
                    </a:lnTo>
                    <a:close/>
                  </a:path>
                </a:pathLst>
              </a:custGeom>
              <a:solidFill>
                <a:srgbClr val="89885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4" name="Freeform 309"/>
              <p:cNvSpPr>
                <a:spLocks/>
              </p:cNvSpPr>
              <p:nvPr/>
            </p:nvSpPr>
            <p:spPr bwMode="auto">
              <a:xfrm>
                <a:off x="616" y="1794"/>
                <a:ext cx="611" cy="364"/>
              </a:xfrm>
              <a:custGeom>
                <a:avLst/>
                <a:gdLst>
                  <a:gd name="T0" fmla="*/ 337 w 611"/>
                  <a:gd name="T1" fmla="*/ 362 h 364"/>
                  <a:gd name="T2" fmla="*/ 374 w 611"/>
                  <a:gd name="T3" fmla="*/ 358 h 364"/>
                  <a:gd name="T4" fmla="*/ 410 w 611"/>
                  <a:gd name="T5" fmla="*/ 351 h 364"/>
                  <a:gd name="T6" fmla="*/ 444 w 611"/>
                  <a:gd name="T7" fmla="*/ 343 h 364"/>
                  <a:gd name="T8" fmla="*/ 476 w 611"/>
                  <a:gd name="T9" fmla="*/ 331 h 364"/>
                  <a:gd name="T10" fmla="*/ 505 w 611"/>
                  <a:gd name="T11" fmla="*/ 318 h 364"/>
                  <a:gd name="T12" fmla="*/ 531 w 611"/>
                  <a:gd name="T13" fmla="*/ 303 h 364"/>
                  <a:gd name="T14" fmla="*/ 553 w 611"/>
                  <a:gd name="T15" fmla="*/ 286 h 364"/>
                  <a:gd name="T16" fmla="*/ 573 w 611"/>
                  <a:gd name="T17" fmla="*/ 268 h 364"/>
                  <a:gd name="T18" fmla="*/ 589 w 611"/>
                  <a:gd name="T19" fmla="*/ 248 h 364"/>
                  <a:gd name="T20" fmla="*/ 601 w 611"/>
                  <a:gd name="T21" fmla="*/ 226 h 364"/>
                  <a:gd name="T22" fmla="*/ 608 w 611"/>
                  <a:gd name="T23" fmla="*/ 203 h 364"/>
                  <a:gd name="T24" fmla="*/ 611 w 611"/>
                  <a:gd name="T25" fmla="*/ 181 h 364"/>
                  <a:gd name="T26" fmla="*/ 608 w 611"/>
                  <a:gd name="T27" fmla="*/ 157 h 364"/>
                  <a:gd name="T28" fmla="*/ 601 w 611"/>
                  <a:gd name="T29" fmla="*/ 135 h 364"/>
                  <a:gd name="T30" fmla="*/ 589 w 611"/>
                  <a:gd name="T31" fmla="*/ 114 h 364"/>
                  <a:gd name="T32" fmla="*/ 573 w 611"/>
                  <a:gd name="T33" fmla="*/ 94 h 364"/>
                  <a:gd name="T34" fmla="*/ 553 w 611"/>
                  <a:gd name="T35" fmla="*/ 75 h 364"/>
                  <a:gd name="T36" fmla="*/ 531 w 611"/>
                  <a:gd name="T37" fmla="*/ 59 h 364"/>
                  <a:gd name="T38" fmla="*/ 505 w 611"/>
                  <a:gd name="T39" fmla="*/ 42 h 364"/>
                  <a:gd name="T40" fmla="*/ 476 w 611"/>
                  <a:gd name="T41" fmla="*/ 30 h 364"/>
                  <a:gd name="T42" fmla="*/ 444 w 611"/>
                  <a:gd name="T43" fmla="*/ 19 h 364"/>
                  <a:gd name="T44" fmla="*/ 410 w 611"/>
                  <a:gd name="T45" fmla="*/ 10 h 364"/>
                  <a:gd name="T46" fmla="*/ 374 w 611"/>
                  <a:gd name="T47" fmla="*/ 3 h 364"/>
                  <a:gd name="T48" fmla="*/ 337 w 611"/>
                  <a:gd name="T49" fmla="*/ 1 h 364"/>
                  <a:gd name="T50" fmla="*/ 299 w 611"/>
                  <a:gd name="T51" fmla="*/ 0 h 364"/>
                  <a:gd name="T52" fmla="*/ 259 w 611"/>
                  <a:gd name="T53" fmla="*/ 2 h 364"/>
                  <a:gd name="T54" fmla="*/ 222 w 611"/>
                  <a:gd name="T55" fmla="*/ 5 h 364"/>
                  <a:gd name="T56" fmla="*/ 187 w 611"/>
                  <a:gd name="T57" fmla="*/ 14 h 364"/>
                  <a:gd name="T58" fmla="*/ 153 w 611"/>
                  <a:gd name="T59" fmla="*/ 22 h 364"/>
                  <a:gd name="T60" fmla="*/ 122 w 611"/>
                  <a:gd name="T61" fmla="*/ 35 h 364"/>
                  <a:gd name="T62" fmla="*/ 95 w 611"/>
                  <a:gd name="T63" fmla="*/ 49 h 364"/>
                  <a:gd name="T64" fmla="*/ 70 w 611"/>
                  <a:gd name="T65" fmla="*/ 65 h 364"/>
                  <a:gd name="T66" fmla="*/ 48 w 611"/>
                  <a:gd name="T67" fmla="*/ 82 h 364"/>
                  <a:gd name="T68" fmla="*/ 31 w 611"/>
                  <a:gd name="T69" fmla="*/ 101 h 364"/>
                  <a:gd name="T70" fmla="*/ 16 w 611"/>
                  <a:gd name="T71" fmla="*/ 122 h 364"/>
                  <a:gd name="T72" fmla="*/ 7 w 611"/>
                  <a:gd name="T73" fmla="*/ 144 h 364"/>
                  <a:gd name="T74" fmla="*/ 0 w 611"/>
                  <a:gd name="T75" fmla="*/ 167 h 364"/>
                  <a:gd name="T76" fmla="*/ 0 w 611"/>
                  <a:gd name="T77" fmla="*/ 190 h 364"/>
                  <a:gd name="T78" fmla="*/ 5 w 611"/>
                  <a:gd name="T79" fmla="*/ 213 h 364"/>
                  <a:gd name="T80" fmla="*/ 14 w 611"/>
                  <a:gd name="T81" fmla="*/ 234 h 364"/>
                  <a:gd name="T82" fmla="*/ 27 w 611"/>
                  <a:gd name="T83" fmla="*/ 255 h 364"/>
                  <a:gd name="T84" fmla="*/ 44 w 611"/>
                  <a:gd name="T85" fmla="*/ 275 h 364"/>
                  <a:gd name="T86" fmla="*/ 65 w 611"/>
                  <a:gd name="T87" fmla="*/ 293 h 364"/>
                  <a:gd name="T88" fmla="*/ 90 w 611"/>
                  <a:gd name="T89" fmla="*/ 310 h 364"/>
                  <a:gd name="T90" fmla="*/ 116 w 611"/>
                  <a:gd name="T91" fmla="*/ 324 h 364"/>
                  <a:gd name="T92" fmla="*/ 147 w 611"/>
                  <a:gd name="T93" fmla="*/ 336 h 364"/>
                  <a:gd name="T94" fmla="*/ 180 w 611"/>
                  <a:gd name="T95" fmla="*/ 347 h 364"/>
                  <a:gd name="T96" fmla="*/ 214 w 611"/>
                  <a:gd name="T97" fmla="*/ 355 h 364"/>
                  <a:gd name="T98" fmla="*/ 251 w 611"/>
                  <a:gd name="T99" fmla="*/ 360 h 364"/>
                  <a:gd name="T100" fmla="*/ 290 w 611"/>
                  <a:gd name="T101" fmla="*/ 363 h 364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611"/>
                  <a:gd name="T154" fmla="*/ 0 h 364"/>
                  <a:gd name="T155" fmla="*/ 611 w 611"/>
                  <a:gd name="T156" fmla="*/ 364 h 364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611" h="364">
                    <a:moveTo>
                      <a:pt x="306" y="364"/>
                    </a:moveTo>
                    <a:lnTo>
                      <a:pt x="314" y="363"/>
                    </a:lnTo>
                    <a:lnTo>
                      <a:pt x="322" y="363"/>
                    </a:lnTo>
                    <a:lnTo>
                      <a:pt x="329" y="363"/>
                    </a:lnTo>
                    <a:lnTo>
                      <a:pt x="337" y="362"/>
                    </a:lnTo>
                    <a:lnTo>
                      <a:pt x="344" y="361"/>
                    </a:lnTo>
                    <a:lnTo>
                      <a:pt x="352" y="360"/>
                    </a:lnTo>
                    <a:lnTo>
                      <a:pt x="360" y="360"/>
                    </a:lnTo>
                    <a:lnTo>
                      <a:pt x="367" y="359"/>
                    </a:lnTo>
                    <a:lnTo>
                      <a:pt x="374" y="358"/>
                    </a:lnTo>
                    <a:lnTo>
                      <a:pt x="382" y="357"/>
                    </a:lnTo>
                    <a:lnTo>
                      <a:pt x="389" y="356"/>
                    </a:lnTo>
                    <a:lnTo>
                      <a:pt x="397" y="355"/>
                    </a:lnTo>
                    <a:lnTo>
                      <a:pt x="403" y="353"/>
                    </a:lnTo>
                    <a:lnTo>
                      <a:pt x="410" y="351"/>
                    </a:lnTo>
                    <a:lnTo>
                      <a:pt x="418" y="350"/>
                    </a:lnTo>
                    <a:lnTo>
                      <a:pt x="425" y="348"/>
                    </a:lnTo>
                    <a:lnTo>
                      <a:pt x="430" y="347"/>
                    </a:lnTo>
                    <a:lnTo>
                      <a:pt x="437" y="345"/>
                    </a:lnTo>
                    <a:lnTo>
                      <a:pt x="444" y="343"/>
                    </a:lnTo>
                    <a:lnTo>
                      <a:pt x="450" y="341"/>
                    </a:lnTo>
                    <a:lnTo>
                      <a:pt x="457" y="338"/>
                    </a:lnTo>
                    <a:lnTo>
                      <a:pt x="463" y="336"/>
                    </a:lnTo>
                    <a:lnTo>
                      <a:pt x="469" y="334"/>
                    </a:lnTo>
                    <a:lnTo>
                      <a:pt x="476" y="331"/>
                    </a:lnTo>
                    <a:lnTo>
                      <a:pt x="482" y="328"/>
                    </a:lnTo>
                    <a:lnTo>
                      <a:pt x="488" y="327"/>
                    </a:lnTo>
                    <a:lnTo>
                      <a:pt x="493" y="324"/>
                    </a:lnTo>
                    <a:lnTo>
                      <a:pt x="499" y="322"/>
                    </a:lnTo>
                    <a:lnTo>
                      <a:pt x="505" y="318"/>
                    </a:lnTo>
                    <a:lnTo>
                      <a:pt x="510" y="315"/>
                    </a:lnTo>
                    <a:lnTo>
                      <a:pt x="515" y="312"/>
                    </a:lnTo>
                    <a:lnTo>
                      <a:pt x="521" y="310"/>
                    </a:lnTo>
                    <a:lnTo>
                      <a:pt x="527" y="307"/>
                    </a:lnTo>
                    <a:lnTo>
                      <a:pt x="531" y="303"/>
                    </a:lnTo>
                    <a:lnTo>
                      <a:pt x="536" y="300"/>
                    </a:lnTo>
                    <a:lnTo>
                      <a:pt x="541" y="296"/>
                    </a:lnTo>
                    <a:lnTo>
                      <a:pt x="545" y="293"/>
                    </a:lnTo>
                    <a:lnTo>
                      <a:pt x="549" y="290"/>
                    </a:lnTo>
                    <a:lnTo>
                      <a:pt x="553" y="286"/>
                    </a:lnTo>
                    <a:lnTo>
                      <a:pt x="559" y="283"/>
                    </a:lnTo>
                    <a:lnTo>
                      <a:pt x="563" y="278"/>
                    </a:lnTo>
                    <a:lnTo>
                      <a:pt x="566" y="275"/>
                    </a:lnTo>
                    <a:lnTo>
                      <a:pt x="570" y="271"/>
                    </a:lnTo>
                    <a:lnTo>
                      <a:pt x="573" y="268"/>
                    </a:lnTo>
                    <a:lnTo>
                      <a:pt x="577" y="263"/>
                    </a:lnTo>
                    <a:lnTo>
                      <a:pt x="580" y="259"/>
                    </a:lnTo>
                    <a:lnTo>
                      <a:pt x="584" y="255"/>
                    </a:lnTo>
                    <a:lnTo>
                      <a:pt x="587" y="252"/>
                    </a:lnTo>
                    <a:lnTo>
                      <a:pt x="589" y="248"/>
                    </a:lnTo>
                    <a:lnTo>
                      <a:pt x="592" y="243"/>
                    </a:lnTo>
                    <a:lnTo>
                      <a:pt x="594" y="239"/>
                    </a:lnTo>
                    <a:lnTo>
                      <a:pt x="597" y="234"/>
                    </a:lnTo>
                    <a:lnTo>
                      <a:pt x="599" y="231"/>
                    </a:lnTo>
                    <a:lnTo>
                      <a:pt x="601" y="226"/>
                    </a:lnTo>
                    <a:lnTo>
                      <a:pt x="603" y="222"/>
                    </a:lnTo>
                    <a:lnTo>
                      <a:pt x="604" y="217"/>
                    </a:lnTo>
                    <a:lnTo>
                      <a:pt x="605" y="213"/>
                    </a:lnTo>
                    <a:lnTo>
                      <a:pt x="607" y="208"/>
                    </a:lnTo>
                    <a:lnTo>
                      <a:pt x="608" y="203"/>
                    </a:lnTo>
                    <a:lnTo>
                      <a:pt x="609" y="199"/>
                    </a:lnTo>
                    <a:lnTo>
                      <a:pt x="610" y="194"/>
                    </a:lnTo>
                    <a:lnTo>
                      <a:pt x="611" y="190"/>
                    </a:lnTo>
                    <a:lnTo>
                      <a:pt x="611" y="186"/>
                    </a:lnTo>
                    <a:lnTo>
                      <a:pt x="611" y="181"/>
                    </a:lnTo>
                    <a:lnTo>
                      <a:pt x="611" y="176"/>
                    </a:lnTo>
                    <a:lnTo>
                      <a:pt x="611" y="172"/>
                    </a:lnTo>
                    <a:lnTo>
                      <a:pt x="610" y="167"/>
                    </a:lnTo>
                    <a:lnTo>
                      <a:pt x="609" y="162"/>
                    </a:lnTo>
                    <a:lnTo>
                      <a:pt x="608" y="157"/>
                    </a:lnTo>
                    <a:lnTo>
                      <a:pt x="607" y="153"/>
                    </a:lnTo>
                    <a:lnTo>
                      <a:pt x="605" y="149"/>
                    </a:lnTo>
                    <a:lnTo>
                      <a:pt x="604" y="144"/>
                    </a:lnTo>
                    <a:lnTo>
                      <a:pt x="603" y="139"/>
                    </a:lnTo>
                    <a:lnTo>
                      <a:pt x="601" y="135"/>
                    </a:lnTo>
                    <a:lnTo>
                      <a:pt x="599" y="131"/>
                    </a:lnTo>
                    <a:lnTo>
                      <a:pt x="597" y="126"/>
                    </a:lnTo>
                    <a:lnTo>
                      <a:pt x="594" y="122"/>
                    </a:lnTo>
                    <a:lnTo>
                      <a:pt x="592" y="118"/>
                    </a:lnTo>
                    <a:lnTo>
                      <a:pt x="589" y="114"/>
                    </a:lnTo>
                    <a:lnTo>
                      <a:pt x="587" y="110"/>
                    </a:lnTo>
                    <a:lnTo>
                      <a:pt x="584" y="105"/>
                    </a:lnTo>
                    <a:lnTo>
                      <a:pt x="580" y="101"/>
                    </a:lnTo>
                    <a:lnTo>
                      <a:pt x="577" y="98"/>
                    </a:lnTo>
                    <a:lnTo>
                      <a:pt x="573" y="94"/>
                    </a:lnTo>
                    <a:lnTo>
                      <a:pt x="570" y="90"/>
                    </a:lnTo>
                    <a:lnTo>
                      <a:pt x="566" y="86"/>
                    </a:lnTo>
                    <a:lnTo>
                      <a:pt x="563" y="82"/>
                    </a:lnTo>
                    <a:lnTo>
                      <a:pt x="559" y="79"/>
                    </a:lnTo>
                    <a:lnTo>
                      <a:pt x="553" y="75"/>
                    </a:lnTo>
                    <a:lnTo>
                      <a:pt x="549" y="71"/>
                    </a:lnTo>
                    <a:lnTo>
                      <a:pt x="545" y="68"/>
                    </a:lnTo>
                    <a:lnTo>
                      <a:pt x="541" y="65"/>
                    </a:lnTo>
                    <a:lnTo>
                      <a:pt x="536" y="61"/>
                    </a:lnTo>
                    <a:lnTo>
                      <a:pt x="531" y="59"/>
                    </a:lnTo>
                    <a:lnTo>
                      <a:pt x="527" y="56"/>
                    </a:lnTo>
                    <a:lnTo>
                      <a:pt x="521" y="53"/>
                    </a:lnTo>
                    <a:lnTo>
                      <a:pt x="515" y="49"/>
                    </a:lnTo>
                    <a:lnTo>
                      <a:pt x="510" y="46"/>
                    </a:lnTo>
                    <a:lnTo>
                      <a:pt x="505" y="42"/>
                    </a:lnTo>
                    <a:lnTo>
                      <a:pt x="499" y="41"/>
                    </a:lnTo>
                    <a:lnTo>
                      <a:pt x="493" y="37"/>
                    </a:lnTo>
                    <a:lnTo>
                      <a:pt x="488" y="35"/>
                    </a:lnTo>
                    <a:lnTo>
                      <a:pt x="482" y="32"/>
                    </a:lnTo>
                    <a:lnTo>
                      <a:pt x="476" y="30"/>
                    </a:lnTo>
                    <a:lnTo>
                      <a:pt x="469" y="27"/>
                    </a:lnTo>
                    <a:lnTo>
                      <a:pt x="463" y="25"/>
                    </a:lnTo>
                    <a:lnTo>
                      <a:pt x="457" y="22"/>
                    </a:lnTo>
                    <a:lnTo>
                      <a:pt x="450" y="21"/>
                    </a:lnTo>
                    <a:lnTo>
                      <a:pt x="444" y="19"/>
                    </a:lnTo>
                    <a:lnTo>
                      <a:pt x="437" y="17"/>
                    </a:lnTo>
                    <a:lnTo>
                      <a:pt x="430" y="15"/>
                    </a:lnTo>
                    <a:lnTo>
                      <a:pt x="425" y="14"/>
                    </a:lnTo>
                    <a:lnTo>
                      <a:pt x="418" y="12"/>
                    </a:lnTo>
                    <a:lnTo>
                      <a:pt x="410" y="10"/>
                    </a:lnTo>
                    <a:lnTo>
                      <a:pt x="403" y="8"/>
                    </a:lnTo>
                    <a:lnTo>
                      <a:pt x="397" y="7"/>
                    </a:lnTo>
                    <a:lnTo>
                      <a:pt x="389" y="5"/>
                    </a:lnTo>
                    <a:lnTo>
                      <a:pt x="382" y="4"/>
                    </a:lnTo>
                    <a:lnTo>
                      <a:pt x="374" y="3"/>
                    </a:lnTo>
                    <a:lnTo>
                      <a:pt x="367" y="3"/>
                    </a:lnTo>
                    <a:lnTo>
                      <a:pt x="360" y="2"/>
                    </a:lnTo>
                    <a:lnTo>
                      <a:pt x="352" y="2"/>
                    </a:lnTo>
                    <a:lnTo>
                      <a:pt x="344" y="1"/>
                    </a:lnTo>
                    <a:lnTo>
                      <a:pt x="337" y="1"/>
                    </a:lnTo>
                    <a:lnTo>
                      <a:pt x="329" y="0"/>
                    </a:lnTo>
                    <a:lnTo>
                      <a:pt x="322" y="0"/>
                    </a:lnTo>
                    <a:lnTo>
                      <a:pt x="314" y="0"/>
                    </a:lnTo>
                    <a:lnTo>
                      <a:pt x="306" y="0"/>
                    </a:lnTo>
                    <a:lnTo>
                      <a:pt x="299" y="0"/>
                    </a:lnTo>
                    <a:lnTo>
                      <a:pt x="290" y="0"/>
                    </a:lnTo>
                    <a:lnTo>
                      <a:pt x="283" y="0"/>
                    </a:lnTo>
                    <a:lnTo>
                      <a:pt x="275" y="1"/>
                    </a:lnTo>
                    <a:lnTo>
                      <a:pt x="267" y="1"/>
                    </a:lnTo>
                    <a:lnTo>
                      <a:pt x="259" y="2"/>
                    </a:lnTo>
                    <a:lnTo>
                      <a:pt x="251" y="2"/>
                    </a:lnTo>
                    <a:lnTo>
                      <a:pt x="244" y="3"/>
                    </a:lnTo>
                    <a:lnTo>
                      <a:pt x="236" y="3"/>
                    </a:lnTo>
                    <a:lnTo>
                      <a:pt x="229" y="4"/>
                    </a:lnTo>
                    <a:lnTo>
                      <a:pt x="222" y="5"/>
                    </a:lnTo>
                    <a:lnTo>
                      <a:pt x="214" y="7"/>
                    </a:lnTo>
                    <a:lnTo>
                      <a:pt x="208" y="8"/>
                    </a:lnTo>
                    <a:lnTo>
                      <a:pt x="201" y="10"/>
                    </a:lnTo>
                    <a:lnTo>
                      <a:pt x="193" y="12"/>
                    </a:lnTo>
                    <a:lnTo>
                      <a:pt x="187" y="14"/>
                    </a:lnTo>
                    <a:lnTo>
                      <a:pt x="180" y="15"/>
                    </a:lnTo>
                    <a:lnTo>
                      <a:pt x="173" y="17"/>
                    </a:lnTo>
                    <a:lnTo>
                      <a:pt x="167" y="19"/>
                    </a:lnTo>
                    <a:lnTo>
                      <a:pt x="160" y="21"/>
                    </a:lnTo>
                    <a:lnTo>
                      <a:pt x="153" y="22"/>
                    </a:lnTo>
                    <a:lnTo>
                      <a:pt x="147" y="25"/>
                    </a:lnTo>
                    <a:lnTo>
                      <a:pt x="141" y="27"/>
                    </a:lnTo>
                    <a:lnTo>
                      <a:pt x="134" y="30"/>
                    </a:lnTo>
                    <a:lnTo>
                      <a:pt x="129" y="32"/>
                    </a:lnTo>
                    <a:lnTo>
                      <a:pt x="122" y="35"/>
                    </a:lnTo>
                    <a:lnTo>
                      <a:pt x="116" y="37"/>
                    </a:lnTo>
                    <a:lnTo>
                      <a:pt x="112" y="41"/>
                    </a:lnTo>
                    <a:lnTo>
                      <a:pt x="105" y="42"/>
                    </a:lnTo>
                    <a:lnTo>
                      <a:pt x="100" y="46"/>
                    </a:lnTo>
                    <a:lnTo>
                      <a:pt x="95" y="49"/>
                    </a:lnTo>
                    <a:lnTo>
                      <a:pt x="90" y="53"/>
                    </a:lnTo>
                    <a:lnTo>
                      <a:pt x="85" y="56"/>
                    </a:lnTo>
                    <a:lnTo>
                      <a:pt x="79" y="59"/>
                    </a:lnTo>
                    <a:lnTo>
                      <a:pt x="74" y="61"/>
                    </a:lnTo>
                    <a:lnTo>
                      <a:pt x="70" y="65"/>
                    </a:lnTo>
                    <a:lnTo>
                      <a:pt x="65" y="68"/>
                    </a:lnTo>
                    <a:lnTo>
                      <a:pt x="60" y="71"/>
                    </a:lnTo>
                    <a:lnTo>
                      <a:pt x="56" y="75"/>
                    </a:lnTo>
                    <a:lnTo>
                      <a:pt x="53" y="79"/>
                    </a:lnTo>
                    <a:lnTo>
                      <a:pt x="48" y="82"/>
                    </a:lnTo>
                    <a:lnTo>
                      <a:pt x="44" y="86"/>
                    </a:lnTo>
                    <a:lnTo>
                      <a:pt x="40" y="90"/>
                    </a:lnTo>
                    <a:lnTo>
                      <a:pt x="36" y="94"/>
                    </a:lnTo>
                    <a:lnTo>
                      <a:pt x="34" y="98"/>
                    </a:lnTo>
                    <a:lnTo>
                      <a:pt x="31" y="101"/>
                    </a:lnTo>
                    <a:lnTo>
                      <a:pt x="27" y="105"/>
                    </a:lnTo>
                    <a:lnTo>
                      <a:pt x="24" y="110"/>
                    </a:lnTo>
                    <a:lnTo>
                      <a:pt x="21" y="114"/>
                    </a:lnTo>
                    <a:lnTo>
                      <a:pt x="18" y="118"/>
                    </a:lnTo>
                    <a:lnTo>
                      <a:pt x="16" y="122"/>
                    </a:lnTo>
                    <a:lnTo>
                      <a:pt x="14" y="126"/>
                    </a:lnTo>
                    <a:lnTo>
                      <a:pt x="12" y="131"/>
                    </a:lnTo>
                    <a:lnTo>
                      <a:pt x="10" y="135"/>
                    </a:lnTo>
                    <a:lnTo>
                      <a:pt x="8" y="139"/>
                    </a:lnTo>
                    <a:lnTo>
                      <a:pt x="7" y="144"/>
                    </a:lnTo>
                    <a:lnTo>
                      <a:pt x="5" y="149"/>
                    </a:lnTo>
                    <a:lnTo>
                      <a:pt x="3" y="153"/>
                    </a:lnTo>
                    <a:lnTo>
                      <a:pt x="2" y="157"/>
                    </a:lnTo>
                    <a:lnTo>
                      <a:pt x="2" y="162"/>
                    </a:lnTo>
                    <a:lnTo>
                      <a:pt x="0" y="167"/>
                    </a:lnTo>
                    <a:lnTo>
                      <a:pt x="0" y="172"/>
                    </a:lnTo>
                    <a:lnTo>
                      <a:pt x="0" y="176"/>
                    </a:lnTo>
                    <a:lnTo>
                      <a:pt x="0" y="181"/>
                    </a:lnTo>
                    <a:lnTo>
                      <a:pt x="0" y="186"/>
                    </a:lnTo>
                    <a:lnTo>
                      <a:pt x="0" y="190"/>
                    </a:lnTo>
                    <a:lnTo>
                      <a:pt x="0" y="194"/>
                    </a:lnTo>
                    <a:lnTo>
                      <a:pt x="2" y="199"/>
                    </a:lnTo>
                    <a:lnTo>
                      <a:pt x="2" y="203"/>
                    </a:lnTo>
                    <a:lnTo>
                      <a:pt x="3" y="208"/>
                    </a:lnTo>
                    <a:lnTo>
                      <a:pt x="5" y="213"/>
                    </a:lnTo>
                    <a:lnTo>
                      <a:pt x="7" y="217"/>
                    </a:lnTo>
                    <a:lnTo>
                      <a:pt x="8" y="222"/>
                    </a:lnTo>
                    <a:lnTo>
                      <a:pt x="10" y="226"/>
                    </a:lnTo>
                    <a:lnTo>
                      <a:pt x="12" y="231"/>
                    </a:lnTo>
                    <a:lnTo>
                      <a:pt x="14" y="234"/>
                    </a:lnTo>
                    <a:lnTo>
                      <a:pt x="16" y="239"/>
                    </a:lnTo>
                    <a:lnTo>
                      <a:pt x="18" y="243"/>
                    </a:lnTo>
                    <a:lnTo>
                      <a:pt x="21" y="248"/>
                    </a:lnTo>
                    <a:lnTo>
                      <a:pt x="24" y="252"/>
                    </a:lnTo>
                    <a:lnTo>
                      <a:pt x="27" y="255"/>
                    </a:lnTo>
                    <a:lnTo>
                      <a:pt x="31" y="259"/>
                    </a:lnTo>
                    <a:lnTo>
                      <a:pt x="34" y="263"/>
                    </a:lnTo>
                    <a:lnTo>
                      <a:pt x="36" y="268"/>
                    </a:lnTo>
                    <a:lnTo>
                      <a:pt x="40" y="271"/>
                    </a:lnTo>
                    <a:lnTo>
                      <a:pt x="44" y="275"/>
                    </a:lnTo>
                    <a:lnTo>
                      <a:pt x="48" y="278"/>
                    </a:lnTo>
                    <a:lnTo>
                      <a:pt x="53" y="283"/>
                    </a:lnTo>
                    <a:lnTo>
                      <a:pt x="56" y="286"/>
                    </a:lnTo>
                    <a:lnTo>
                      <a:pt x="60" y="290"/>
                    </a:lnTo>
                    <a:lnTo>
                      <a:pt x="65" y="293"/>
                    </a:lnTo>
                    <a:lnTo>
                      <a:pt x="70" y="296"/>
                    </a:lnTo>
                    <a:lnTo>
                      <a:pt x="74" y="300"/>
                    </a:lnTo>
                    <a:lnTo>
                      <a:pt x="79" y="303"/>
                    </a:lnTo>
                    <a:lnTo>
                      <a:pt x="85" y="307"/>
                    </a:lnTo>
                    <a:lnTo>
                      <a:pt x="90" y="310"/>
                    </a:lnTo>
                    <a:lnTo>
                      <a:pt x="95" y="312"/>
                    </a:lnTo>
                    <a:lnTo>
                      <a:pt x="100" y="315"/>
                    </a:lnTo>
                    <a:lnTo>
                      <a:pt x="105" y="318"/>
                    </a:lnTo>
                    <a:lnTo>
                      <a:pt x="112" y="322"/>
                    </a:lnTo>
                    <a:lnTo>
                      <a:pt x="116" y="324"/>
                    </a:lnTo>
                    <a:lnTo>
                      <a:pt x="122" y="327"/>
                    </a:lnTo>
                    <a:lnTo>
                      <a:pt x="129" y="328"/>
                    </a:lnTo>
                    <a:lnTo>
                      <a:pt x="134" y="331"/>
                    </a:lnTo>
                    <a:lnTo>
                      <a:pt x="141" y="334"/>
                    </a:lnTo>
                    <a:lnTo>
                      <a:pt x="147" y="336"/>
                    </a:lnTo>
                    <a:lnTo>
                      <a:pt x="153" y="338"/>
                    </a:lnTo>
                    <a:lnTo>
                      <a:pt x="160" y="341"/>
                    </a:lnTo>
                    <a:lnTo>
                      <a:pt x="167" y="343"/>
                    </a:lnTo>
                    <a:lnTo>
                      <a:pt x="173" y="345"/>
                    </a:lnTo>
                    <a:lnTo>
                      <a:pt x="180" y="347"/>
                    </a:lnTo>
                    <a:lnTo>
                      <a:pt x="187" y="348"/>
                    </a:lnTo>
                    <a:lnTo>
                      <a:pt x="193" y="350"/>
                    </a:lnTo>
                    <a:lnTo>
                      <a:pt x="201" y="351"/>
                    </a:lnTo>
                    <a:lnTo>
                      <a:pt x="208" y="353"/>
                    </a:lnTo>
                    <a:lnTo>
                      <a:pt x="214" y="355"/>
                    </a:lnTo>
                    <a:lnTo>
                      <a:pt x="222" y="356"/>
                    </a:lnTo>
                    <a:lnTo>
                      <a:pt x="229" y="357"/>
                    </a:lnTo>
                    <a:lnTo>
                      <a:pt x="236" y="358"/>
                    </a:lnTo>
                    <a:lnTo>
                      <a:pt x="244" y="359"/>
                    </a:lnTo>
                    <a:lnTo>
                      <a:pt x="251" y="360"/>
                    </a:lnTo>
                    <a:lnTo>
                      <a:pt x="259" y="360"/>
                    </a:lnTo>
                    <a:lnTo>
                      <a:pt x="267" y="361"/>
                    </a:lnTo>
                    <a:lnTo>
                      <a:pt x="275" y="362"/>
                    </a:lnTo>
                    <a:lnTo>
                      <a:pt x="283" y="363"/>
                    </a:lnTo>
                    <a:lnTo>
                      <a:pt x="290" y="363"/>
                    </a:lnTo>
                    <a:lnTo>
                      <a:pt x="299" y="363"/>
                    </a:lnTo>
                    <a:lnTo>
                      <a:pt x="306" y="364"/>
                    </a:lnTo>
                    <a:close/>
                  </a:path>
                </a:pathLst>
              </a:custGeom>
              <a:solidFill>
                <a:srgbClr val="89885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5" name="Freeform 310"/>
              <p:cNvSpPr>
                <a:spLocks/>
              </p:cNvSpPr>
              <p:nvPr/>
            </p:nvSpPr>
            <p:spPr bwMode="auto">
              <a:xfrm>
                <a:off x="1074" y="2113"/>
                <a:ext cx="226" cy="167"/>
              </a:xfrm>
              <a:custGeom>
                <a:avLst/>
                <a:gdLst>
                  <a:gd name="T0" fmla="*/ 108 w 226"/>
                  <a:gd name="T1" fmla="*/ 17 h 167"/>
                  <a:gd name="T2" fmla="*/ 0 w 226"/>
                  <a:gd name="T3" fmla="*/ 165 h 167"/>
                  <a:gd name="T4" fmla="*/ 1 w 226"/>
                  <a:gd name="T5" fmla="*/ 165 h 167"/>
                  <a:gd name="T6" fmla="*/ 4 w 226"/>
                  <a:gd name="T7" fmla="*/ 165 h 167"/>
                  <a:gd name="T8" fmla="*/ 5 w 226"/>
                  <a:gd name="T9" fmla="*/ 165 h 167"/>
                  <a:gd name="T10" fmla="*/ 8 w 226"/>
                  <a:gd name="T11" fmla="*/ 165 h 167"/>
                  <a:gd name="T12" fmla="*/ 10 w 226"/>
                  <a:gd name="T13" fmla="*/ 165 h 167"/>
                  <a:gd name="T14" fmla="*/ 13 w 226"/>
                  <a:gd name="T15" fmla="*/ 166 h 167"/>
                  <a:gd name="T16" fmla="*/ 16 w 226"/>
                  <a:gd name="T17" fmla="*/ 166 h 167"/>
                  <a:gd name="T18" fmla="*/ 20 w 226"/>
                  <a:gd name="T19" fmla="*/ 166 h 167"/>
                  <a:gd name="T20" fmla="*/ 24 w 226"/>
                  <a:gd name="T21" fmla="*/ 166 h 167"/>
                  <a:gd name="T22" fmla="*/ 29 w 226"/>
                  <a:gd name="T23" fmla="*/ 166 h 167"/>
                  <a:gd name="T24" fmla="*/ 32 w 226"/>
                  <a:gd name="T25" fmla="*/ 166 h 167"/>
                  <a:gd name="T26" fmla="*/ 37 w 226"/>
                  <a:gd name="T27" fmla="*/ 166 h 167"/>
                  <a:gd name="T28" fmla="*/ 42 w 226"/>
                  <a:gd name="T29" fmla="*/ 166 h 167"/>
                  <a:gd name="T30" fmla="*/ 48 w 226"/>
                  <a:gd name="T31" fmla="*/ 167 h 167"/>
                  <a:gd name="T32" fmla="*/ 52 w 226"/>
                  <a:gd name="T33" fmla="*/ 166 h 167"/>
                  <a:gd name="T34" fmla="*/ 58 w 226"/>
                  <a:gd name="T35" fmla="*/ 166 h 167"/>
                  <a:gd name="T36" fmla="*/ 63 w 226"/>
                  <a:gd name="T37" fmla="*/ 166 h 167"/>
                  <a:gd name="T38" fmla="*/ 69 w 226"/>
                  <a:gd name="T39" fmla="*/ 166 h 167"/>
                  <a:gd name="T40" fmla="*/ 74 w 226"/>
                  <a:gd name="T41" fmla="*/ 166 h 167"/>
                  <a:gd name="T42" fmla="*/ 81 w 226"/>
                  <a:gd name="T43" fmla="*/ 166 h 167"/>
                  <a:gd name="T44" fmla="*/ 84 w 226"/>
                  <a:gd name="T45" fmla="*/ 165 h 167"/>
                  <a:gd name="T46" fmla="*/ 86 w 226"/>
                  <a:gd name="T47" fmla="*/ 165 h 167"/>
                  <a:gd name="T48" fmla="*/ 89 w 226"/>
                  <a:gd name="T49" fmla="*/ 165 h 167"/>
                  <a:gd name="T50" fmla="*/ 92 w 226"/>
                  <a:gd name="T51" fmla="*/ 165 h 167"/>
                  <a:gd name="T52" fmla="*/ 98 w 226"/>
                  <a:gd name="T53" fmla="*/ 165 h 167"/>
                  <a:gd name="T54" fmla="*/ 104 w 226"/>
                  <a:gd name="T55" fmla="*/ 164 h 167"/>
                  <a:gd name="T56" fmla="*/ 107 w 226"/>
                  <a:gd name="T57" fmla="*/ 163 h 167"/>
                  <a:gd name="T58" fmla="*/ 109 w 226"/>
                  <a:gd name="T59" fmla="*/ 163 h 167"/>
                  <a:gd name="T60" fmla="*/ 112 w 226"/>
                  <a:gd name="T61" fmla="*/ 163 h 167"/>
                  <a:gd name="T62" fmla="*/ 115 w 226"/>
                  <a:gd name="T63" fmla="*/ 163 h 167"/>
                  <a:gd name="T64" fmla="*/ 121 w 226"/>
                  <a:gd name="T65" fmla="*/ 162 h 167"/>
                  <a:gd name="T66" fmla="*/ 127 w 226"/>
                  <a:gd name="T67" fmla="*/ 162 h 167"/>
                  <a:gd name="T68" fmla="*/ 132 w 226"/>
                  <a:gd name="T69" fmla="*/ 161 h 167"/>
                  <a:gd name="T70" fmla="*/ 138 w 226"/>
                  <a:gd name="T71" fmla="*/ 161 h 167"/>
                  <a:gd name="T72" fmla="*/ 143 w 226"/>
                  <a:gd name="T73" fmla="*/ 159 h 167"/>
                  <a:gd name="T74" fmla="*/ 147 w 226"/>
                  <a:gd name="T75" fmla="*/ 158 h 167"/>
                  <a:gd name="T76" fmla="*/ 153 w 226"/>
                  <a:gd name="T77" fmla="*/ 157 h 167"/>
                  <a:gd name="T78" fmla="*/ 158 w 226"/>
                  <a:gd name="T79" fmla="*/ 156 h 167"/>
                  <a:gd name="T80" fmla="*/ 163 w 226"/>
                  <a:gd name="T81" fmla="*/ 154 h 167"/>
                  <a:gd name="T82" fmla="*/ 167 w 226"/>
                  <a:gd name="T83" fmla="*/ 153 h 167"/>
                  <a:gd name="T84" fmla="*/ 171 w 226"/>
                  <a:gd name="T85" fmla="*/ 153 h 167"/>
                  <a:gd name="T86" fmla="*/ 176 w 226"/>
                  <a:gd name="T87" fmla="*/ 151 h 167"/>
                  <a:gd name="T88" fmla="*/ 180 w 226"/>
                  <a:gd name="T89" fmla="*/ 150 h 167"/>
                  <a:gd name="T90" fmla="*/ 184 w 226"/>
                  <a:gd name="T91" fmla="*/ 148 h 167"/>
                  <a:gd name="T92" fmla="*/ 186 w 226"/>
                  <a:gd name="T93" fmla="*/ 146 h 167"/>
                  <a:gd name="T94" fmla="*/ 190 w 226"/>
                  <a:gd name="T95" fmla="*/ 145 h 167"/>
                  <a:gd name="T96" fmla="*/ 194 w 226"/>
                  <a:gd name="T97" fmla="*/ 143 h 167"/>
                  <a:gd name="T98" fmla="*/ 197 w 226"/>
                  <a:gd name="T99" fmla="*/ 142 h 167"/>
                  <a:gd name="T100" fmla="*/ 200 w 226"/>
                  <a:gd name="T101" fmla="*/ 141 h 167"/>
                  <a:gd name="T102" fmla="*/ 204 w 226"/>
                  <a:gd name="T103" fmla="*/ 139 h 167"/>
                  <a:gd name="T104" fmla="*/ 208 w 226"/>
                  <a:gd name="T105" fmla="*/ 136 h 167"/>
                  <a:gd name="T106" fmla="*/ 213 w 226"/>
                  <a:gd name="T107" fmla="*/ 134 h 167"/>
                  <a:gd name="T108" fmla="*/ 217 w 226"/>
                  <a:gd name="T109" fmla="*/ 132 h 167"/>
                  <a:gd name="T110" fmla="*/ 221 w 226"/>
                  <a:gd name="T111" fmla="*/ 130 h 167"/>
                  <a:gd name="T112" fmla="*/ 224 w 226"/>
                  <a:gd name="T113" fmla="*/ 127 h 167"/>
                  <a:gd name="T114" fmla="*/ 226 w 226"/>
                  <a:gd name="T115" fmla="*/ 126 h 167"/>
                  <a:gd name="T116" fmla="*/ 204 w 226"/>
                  <a:gd name="T117" fmla="*/ 0 h 167"/>
                  <a:gd name="T118" fmla="*/ 108 w 226"/>
                  <a:gd name="T119" fmla="*/ 17 h 16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6"/>
                  <a:gd name="T181" fmla="*/ 0 h 167"/>
                  <a:gd name="T182" fmla="*/ 226 w 226"/>
                  <a:gd name="T183" fmla="*/ 167 h 16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6" h="167">
                    <a:moveTo>
                      <a:pt x="108" y="17"/>
                    </a:moveTo>
                    <a:lnTo>
                      <a:pt x="0" y="165"/>
                    </a:lnTo>
                    <a:lnTo>
                      <a:pt x="1" y="165"/>
                    </a:lnTo>
                    <a:lnTo>
                      <a:pt x="4" y="165"/>
                    </a:lnTo>
                    <a:lnTo>
                      <a:pt x="5" y="165"/>
                    </a:lnTo>
                    <a:lnTo>
                      <a:pt x="8" y="165"/>
                    </a:lnTo>
                    <a:lnTo>
                      <a:pt x="10" y="165"/>
                    </a:lnTo>
                    <a:lnTo>
                      <a:pt x="13" y="166"/>
                    </a:lnTo>
                    <a:lnTo>
                      <a:pt x="16" y="166"/>
                    </a:lnTo>
                    <a:lnTo>
                      <a:pt x="20" y="166"/>
                    </a:lnTo>
                    <a:lnTo>
                      <a:pt x="24" y="166"/>
                    </a:lnTo>
                    <a:lnTo>
                      <a:pt x="29" y="166"/>
                    </a:lnTo>
                    <a:lnTo>
                      <a:pt x="32" y="166"/>
                    </a:lnTo>
                    <a:lnTo>
                      <a:pt x="37" y="166"/>
                    </a:lnTo>
                    <a:lnTo>
                      <a:pt x="42" y="166"/>
                    </a:lnTo>
                    <a:lnTo>
                      <a:pt x="48" y="167"/>
                    </a:lnTo>
                    <a:lnTo>
                      <a:pt x="52" y="166"/>
                    </a:lnTo>
                    <a:lnTo>
                      <a:pt x="58" y="166"/>
                    </a:lnTo>
                    <a:lnTo>
                      <a:pt x="63" y="166"/>
                    </a:lnTo>
                    <a:lnTo>
                      <a:pt x="69" y="166"/>
                    </a:lnTo>
                    <a:lnTo>
                      <a:pt x="74" y="166"/>
                    </a:lnTo>
                    <a:lnTo>
                      <a:pt x="81" y="166"/>
                    </a:lnTo>
                    <a:lnTo>
                      <a:pt x="84" y="165"/>
                    </a:lnTo>
                    <a:lnTo>
                      <a:pt x="86" y="165"/>
                    </a:lnTo>
                    <a:lnTo>
                      <a:pt x="89" y="165"/>
                    </a:lnTo>
                    <a:lnTo>
                      <a:pt x="92" y="165"/>
                    </a:lnTo>
                    <a:lnTo>
                      <a:pt x="98" y="165"/>
                    </a:lnTo>
                    <a:lnTo>
                      <a:pt x="104" y="164"/>
                    </a:lnTo>
                    <a:lnTo>
                      <a:pt x="107" y="163"/>
                    </a:lnTo>
                    <a:lnTo>
                      <a:pt x="109" y="163"/>
                    </a:lnTo>
                    <a:lnTo>
                      <a:pt x="112" y="163"/>
                    </a:lnTo>
                    <a:lnTo>
                      <a:pt x="115" y="163"/>
                    </a:lnTo>
                    <a:lnTo>
                      <a:pt x="121" y="162"/>
                    </a:lnTo>
                    <a:lnTo>
                      <a:pt x="127" y="162"/>
                    </a:lnTo>
                    <a:lnTo>
                      <a:pt x="132" y="161"/>
                    </a:lnTo>
                    <a:lnTo>
                      <a:pt x="138" y="161"/>
                    </a:lnTo>
                    <a:lnTo>
                      <a:pt x="143" y="159"/>
                    </a:lnTo>
                    <a:lnTo>
                      <a:pt x="147" y="158"/>
                    </a:lnTo>
                    <a:lnTo>
                      <a:pt x="153" y="157"/>
                    </a:lnTo>
                    <a:lnTo>
                      <a:pt x="158" y="156"/>
                    </a:lnTo>
                    <a:lnTo>
                      <a:pt x="163" y="154"/>
                    </a:lnTo>
                    <a:lnTo>
                      <a:pt x="167" y="153"/>
                    </a:lnTo>
                    <a:lnTo>
                      <a:pt x="171" y="153"/>
                    </a:lnTo>
                    <a:lnTo>
                      <a:pt x="176" y="151"/>
                    </a:lnTo>
                    <a:lnTo>
                      <a:pt x="180" y="150"/>
                    </a:lnTo>
                    <a:lnTo>
                      <a:pt x="184" y="148"/>
                    </a:lnTo>
                    <a:lnTo>
                      <a:pt x="186" y="146"/>
                    </a:lnTo>
                    <a:lnTo>
                      <a:pt x="190" y="145"/>
                    </a:lnTo>
                    <a:lnTo>
                      <a:pt x="194" y="143"/>
                    </a:lnTo>
                    <a:lnTo>
                      <a:pt x="197" y="142"/>
                    </a:lnTo>
                    <a:lnTo>
                      <a:pt x="200" y="141"/>
                    </a:lnTo>
                    <a:lnTo>
                      <a:pt x="204" y="139"/>
                    </a:lnTo>
                    <a:lnTo>
                      <a:pt x="208" y="136"/>
                    </a:lnTo>
                    <a:lnTo>
                      <a:pt x="213" y="134"/>
                    </a:lnTo>
                    <a:lnTo>
                      <a:pt x="217" y="132"/>
                    </a:lnTo>
                    <a:lnTo>
                      <a:pt x="221" y="130"/>
                    </a:lnTo>
                    <a:lnTo>
                      <a:pt x="224" y="127"/>
                    </a:lnTo>
                    <a:lnTo>
                      <a:pt x="226" y="126"/>
                    </a:lnTo>
                    <a:lnTo>
                      <a:pt x="204" y="0"/>
                    </a:lnTo>
                    <a:lnTo>
                      <a:pt x="108" y="17"/>
                    </a:lnTo>
                    <a:close/>
                  </a:path>
                </a:pathLst>
              </a:custGeom>
              <a:solidFill>
                <a:srgbClr val="89885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6" name="Freeform 311"/>
              <p:cNvSpPr>
                <a:spLocks/>
              </p:cNvSpPr>
              <p:nvPr/>
            </p:nvSpPr>
            <p:spPr bwMode="auto">
              <a:xfrm>
                <a:off x="1129" y="1934"/>
                <a:ext cx="303" cy="615"/>
              </a:xfrm>
              <a:custGeom>
                <a:avLst/>
                <a:gdLst>
                  <a:gd name="T0" fmla="*/ 0 w 303"/>
                  <a:gd name="T1" fmla="*/ 14 h 615"/>
                  <a:gd name="T2" fmla="*/ 1 w 303"/>
                  <a:gd name="T3" fmla="*/ 19 h 615"/>
                  <a:gd name="T4" fmla="*/ 2 w 303"/>
                  <a:gd name="T5" fmla="*/ 26 h 615"/>
                  <a:gd name="T6" fmla="*/ 4 w 303"/>
                  <a:gd name="T7" fmla="*/ 30 h 615"/>
                  <a:gd name="T8" fmla="*/ 6 w 303"/>
                  <a:gd name="T9" fmla="*/ 37 h 615"/>
                  <a:gd name="T10" fmla="*/ 7 w 303"/>
                  <a:gd name="T11" fmla="*/ 44 h 615"/>
                  <a:gd name="T12" fmla="*/ 9 w 303"/>
                  <a:gd name="T13" fmla="*/ 52 h 615"/>
                  <a:gd name="T14" fmla="*/ 11 w 303"/>
                  <a:gd name="T15" fmla="*/ 62 h 615"/>
                  <a:gd name="T16" fmla="*/ 12 w 303"/>
                  <a:gd name="T17" fmla="*/ 66 h 615"/>
                  <a:gd name="T18" fmla="*/ 14 w 303"/>
                  <a:gd name="T19" fmla="*/ 73 h 615"/>
                  <a:gd name="T20" fmla="*/ 14 w 303"/>
                  <a:gd name="T21" fmla="*/ 79 h 615"/>
                  <a:gd name="T22" fmla="*/ 16 w 303"/>
                  <a:gd name="T23" fmla="*/ 85 h 615"/>
                  <a:gd name="T24" fmla="*/ 18 w 303"/>
                  <a:gd name="T25" fmla="*/ 92 h 615"/>
                  <a:gd name="T26" fmla="*/ 19 w 303"/>
                  <a:gd name="T27" fmla="*/ 100 h 615"/>
                  <a:gd name="T28" fmla="*/ 21 w 303"/>
                  <a:gd name="T29" fmla="*/ 107 h 615"/>
                  <a:gd name="T30" fmla="*/ 23 w 303"/>
                  <a:gd name="T31" fmla="*/ 116 h 615"/>
                  <a:gd name="T32" fmla="*/ 25 w 303"/>
                  <a:gd name="T33" fmla="*/ 124 h 615"/>
                  <a:gd name="T34" fmla="*/ 27 w 303"/>
                  <a:gd name="T35" fmla="*/ 135 h 615"/>
                  <a:gd name="T36" fmla="*/ 29 w 303"/>
                  <a:gd name="T37" fmla="*/ 143 h 615"/>
                  <a:gd name="T38" fmla="*/ 31 w 303"/>
                  <a:gd name="T39" fmla="*/ 154 h 615"/>
                  <a:gd name="T40" fmla="*/ 33 w 303"/>
                  <a:gd name="T41" fmla="*/ 163 h 615"/>
                  <a:gd name="T42" fmla="*/ 34 w 303"/>
                  <a:gd name="T43" fmla="*/ 174 h 615"/>
                  <a:gd name="T44" fmla="*/ 37 w 303"/>
                  <a:gd name="T45" fmla="*/ 184 h 615"/>
                  <a:gd name="T46" fmla="*/ 39 w 303"/>
                  <a:gd name="T47" fmla="*/ 196 h 615"/>
                  <a:gd name="T48" fmla="*/ 41 w 303"/>
                  <a:gd name="T49" fmla="*/ 207 h 615"/>
                  <a:gd name="T50" fmla="*/ 44 w 303"/>
                  <a:gd name="T51" fmla="*/ 218 h 615"/>
                  <a:gd name="T52" fmla="*/ 46 w 303"/>
                  <a:gd name="T53" fmla="*/ 230 h 615"/>
                  <a:gd name="T54" fmla="*/ 48 w 303"/>
                  <a:gd name="T55" fmla="*/ 241 h 615"/>
                  <a:gd name="T56" fmla="*/ 50 w 303"/>
                  <a:gd name="T57" fmla="*/ 253 h 615"/>
                  <a:gd name="T58" fmla="*/ 52 w 303"/>
                  <a:gd name="T59" fmla="*/ 265 h 615"/>
                  <a:gd name="T60" fmla="*/ 54 w 303"/>
                  <a:gd name="T61" fmla="*/ 275 h 615"/>
                  <a:gd name="T62" fmla="*/ 57 w 303"/>
                  <a:gd name="T63" fmla="*/ 287 h 615"/>
                  <a:gd name="T64" fmla="*/ 59 w 303"/>
                  <a:gd name="T65" fmla="*/ 298 h 615"/>
                  <a:gd name="T66" fmla="*/ 62 w 303"/>
                  <a:gd name="T67" fmla="*/ 310 h 615"/>
                  <a:gd name="T68" fmla="*/ 63 w 303"/>
                  <a:gd name="T69" fmla="*/ 319 h 615"/>
                  <a:gd name="T70" fmla="*/ 66 w 303"/>
                  <a:gd name="T71" fmla="*/ 330 h 615"/>
                  <a:gd name="T72" fmla="*/ 67 w 303"/>
                  <a:gd name="T73" fmla="*/ 339 h 615"/>
                  <a:gd name="T74" fmla="*/ 70 w 303"/>
                  <a:gd name="T75" fmla="*/ 349 h 615"/>
                  <a:gd name="T76" fmla="*/ 71 w 303"/>
                  <a:gd name="T77" fmla="*/ 357 h 615"/>
                  <a:gd name="T78" fmla="*/ 72 w 303"/>
                  <a:gd name="T79" fmla="*/ 366 h 615"/>
                  <a:gd name="T80" fmla="*/ 73 w 303"/>
                  <a:gd name="T81" fmla="*/ 373 h 615"/>
                  <a:gd name="T82" fmla="*/ 75 w 303"/>
                  <a:gd name="T83" fmla="*/ 381 h 615"/>
                  <a:gd name="T84" fmla="*/ 76 w 303"/>
                  <a:gd name="T85" fmla="*/ 388 h 615"/>
                  <a:gd name="T86" fmla="*/ 77 w 303"/>
                  <a:gd name="T87" fmla="*/ 393 h 615"/>
                  <a:gd name="T88" fmla="*/ 79 w 303"/>
                  <a:gd name="T89" fmla="*/ 403 h 615"/>
                  <a:gd name="T90" fmla="*/ 80 w 303"/>
                  <a:gd name="T91" fmla="*/ 409 h 615"/>
                  <a:gd name="T92" fmla="*/ 81 w 303"/>
                  <a:gd name="T93" fmla="*/ 411 h 615"/>
                  <a:gd name="T94" fmla="*/ 122 w 303"/>
                  <a:gd name="T95" fmla="*/ 66 h 615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303"/>
                  <a:gd name="T145" fmla="*/ 0 h 615"/>
                  <a:gd name="T146" fmla="*/ 303 w 303"/>
                  <a:gd name="T147" fmla="*/ 615 h 615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303" h="615">
                    <a:moveTo>
                      <a:pt x="4" y="0"/>
                    </a:moveTo>
                    <a:lnTo>
                      <a:pt x="0" y="14"/>
                    </a:lnTo>
                    <a:lnTo>
                      <a:pt x="0" y="15"/>
                    </a:lnTo>
                    <a:lnTo>
                      <a:pt x="1" y="19"/>
                    </a:lnTo>
                    <a:lnTo>
                      <a:pt x="1" y="22"/>
                    </a:lnTo>
                    <a:lnTo>
                      <a:pt x="2" y="26"/>
                    </a:lnTo>
                    <a:lnTo>
                      <a:pt x="3" y="27"/>
                    </a:lnTo>
                    <a:lnTo>
                      <a:pt x="4" y="30"/>
                    </a:lnTo>
                    <a:lnTo>
                      <a:pt x="5" y="33"/>
                    </a:lnTo>
                    <a:lnTo>
                      <a:pt x="6" y="37"/>
                    </a:lnTo>
                    <a:lnTo>
                      <a:pt x="6" y="40"/>
                    </a:lnTo>
                    <a:lnTo>
                      <a:pt x="7" y="44"/>
                    </a:lnTo>
                    <a:lnTo>
                      <a:pt x="8" y="47"/>
                    </a:lnTo>
                    <a:lnTo>
                      <a:pt x="9" y="52"/>
                    </a:lnTo>
                    <a:lnTo>
                      <a:pt x="10" y="56"/>
                    </a:lnTo>
                    <a:lnTo>
                      <a:pt x="11" y="62"/>
                    </a:lnTo>
                    <a:lnTo>
                      <a:pt x="12" y="64"/>
                    </a:lnTo>
                    <a:lnTo>
                      <a:pt x="12" y="66"/>
                    </a:lnTo>
                    <a:lnTo>
                      <a:pt x="13" y="70"/>
                    </a:lnTo>
                    <a:lnTo>
                      <a:pt x="14" y="73"/>
                    </a:lnTo>
                    <a:lnTo>
                      <a:pt x="14" y="76"/>
                    </a:lnTo>
                    <a:lnTo>
                      <a:pt x="14" y="79"/>
                    </a:lnTo>
                    <a:lnTo>
                      <a:pt x="15" y="83"/>
                    </a:lnTo>
                    <a:lnTo>
                      <a:pt x="16" y="85"/>
                    </a:lnTo>
                    <a:lnTo>
                      <a:pt x="17" y="88"/>
                    </a:lnTo>
                    <a:lnTo>
                      <a:pt x="18" y="92"/>
                    </a:lnTo>
                    <a:lnTo>
                      <a:pt x="18" y="96"/>
                    </a:lnTo>
                    <a:lnTo>
                      <a:pt x="19" y="100"/>
                    </a:lnTo>
                    <a:lnTo>
                      <a:pt x="20" y="103"/>
                    </a:lnTo>
                    <a:lnTo>
                      <a:pt x="21" y="107"/>
                    </a:lnTo>
                    <a:lnTo>
                      <a:pt x="22" y="111"/>
                    </a:lnTo>
                    <a:lnTo>
                      <a:pt x="23" y="116"/>
                    </a:lnTo>
                    <a:lnTo>
                      <a:pt x="23" y="120"/>
                    </a:lnTo>
                    <a:lnTo>
                      <a:pt x="25" y="124"/>
                    </a:lnTo>
                    <a:lnTo>
                      <a:pt x="26" y="130"/>
                    </a:lnTo>
                    <a:lnTo>
                      <a:pt x="27" y="135"/>
                    </a:lnTo>
                    <a:lnTo>
                      <a:pt x="28" y="139"/>
                    </a:lnTo>
                    <a:lnTo>
                      <a:pt x="29" y="143"/>
                    </a:lnTo>
                    <a:lnTo>
                      <a:pt x="30" y="148"/>
                    </a:lnTo>
                    <a:lnTo>
                      <a:pt x="31" y="154"/>
                    </a:lnTo>
                    <a:lnTo>
                      <a:pt x="31" y="159"/>
                    </a:lnTo>
                    <a:lnTo>
                      <a:pt x="33" y="163"/>
                    </a:lnTo>
                    <a:lnTo>
                      <a:pt x="33" y="168"/>
                    </a:lnTo>
                    <a:lnTo>
                      <a:pt x="34" y="174"/>
                    </a:lnTo>
                    <a:lnTo>
                      <a:pt x="35" y="179"/>
                    </a:lnTo>
                    <a:lnTo>
                      <a:pt x="37" y="184"/>
                    </a:lnTo>
                    <a:lnTo>
                      <a:pt x="37" y="190"/>
                    </a:lnTo>
                    <a:lnTo>
                      <a:pt x="39" y="196"/>
                    </a:lnTo>
                    <a:lnTo>
                      <a:pt x="40" y="201"/>
                    </a:lnTo>
                    <a:lnTo>
                      <a:pt x="41" y="207"/>
                    </a:lnTo>
                    <a:lnTo>
                      <a:pt x="42" y="213"/>
                    </a:lnTo>
                    <a:lnTo>
                      <a:pt x="44" y="218"/>
                    </a:lnTo>
                    <a:lnTo>
                      <a:pt x="44" y="224"/>
                    </a:lnTo>
                    <a:lnTo>
                      <a:pt x="46" y="230"/>
                    </a:lnTo>
                    <a:lnTo>
                      <a:pt x="47" y="236"/>
                    </a:lnTo>
                    <a:lnTo>
                      <a:pt x="48" y="241"/>
                    </a:lnTo>
                    <a:lnTo>
                      <a:pt x="49" y="247"/>
                    </a:lnTo>
                    <a:lnTo>
                      <a:pt x="50" y="253"/>
                    </a:lnTo>
                    <a:lnTo>
                      <a:pt x="51" y="258"/>
                    </a:lnTo>
                    <a:lnTo>
                      <a:pt x="52" y="265"/>
                    </a:lnTo>
                    <a:lnTo>
                      <a:pt x="53" y="270"/>
                    </a:lnTo>
                    <a:lnTo>
                      <a:pt x="54" y="275"/>
                    </a:lnTo>
                    <a:lnTo>
                      <a:pt x="55" y="281"/>
                    </a:lnTo>
                    <a:lnTo>
                      <a:pt x="57" y="287"/>
                    </a:lnTo>
                    <a:lnTo>
                      <a:pt x="58" y="293"/>
                    </a:lnTo>
                    <a:lnTo>
                      <a:pt x="59" y="298"/>
                    </a:lnTo>
                    <a:lnTo>
                      <a:pt x="60" y="304"/>
                    </a:lnTo>
                    <a:lnTo>
                      <a:pt x="62" y="310"/>
                    </a:lnTo>
                    <a:lnTo>
                      <a:pt x="62" y="314"/>
                    </a:lnTo>
                    <a:lnTo>
                      <a:pt x="63" y="319"/>
                    </a:lnTo>
                    <a:lnTo>
                      <a:pt x="64" y="324"/>
                    </a:lnTo>
                    <a:lnTo>
                      <a:pt x="66" y="330"/>
                    </a:lnTo>
                    <a:lnTo>
                      <a:pt x="66" y="334"/>
                    </a:lnTo>
                    <a:lnTo>
                      <a:pt x="67" y="339"/>
                    </a:lnTo>
                    <a:lnTo>
                      <a:pt x="68" y="344"/>
                    </a:lnTo>
                    <a:lnTo>
                      <a:pt x="70" y="349"/>
                    </a:lnTo>
                    <a:lnTo>
                      <a:pt x="70" y="352"/>
                    </a:lnTo>
                    <a:lnTo>
                      <a:pt x="71" y="357"/>
                    </a:lnTo>
                    <a:lnTo>
                      <a:pt x="71" y="361"/>
                    </a:lnTo>
                    <a:lnTo>
                      <a:pt x="72" y="366"/>
                    </a:lnTo>
                    <a:lnTo>
                      <a:pt x="72" y="370"/>
                    </a:lnTo>
                    <a:lnTo>
                      <a:pt x="73" y="373"/>
                    </a:lnTo>
                    <a:lnTo>
                      <a:pt x="74" y="377"/>
                    </a:lnTo>
                    <a:lnTo>
                      <a:pt x="75" y="381"/>
                    </a:lnTo>
                    <a:lnTo>
                      <a:pt x="75" y="384"/>
                    </a:lnTo>
                    <a:lnTo>
                      <a:pt x="76" y="388"/>
                    </a:lnTo>
                    <a:lnTo>
                      <a:pt x="76" y="390"/>
                    </a:lnTo>
                    <a:lnTo>
                      <a:pt x="77" y="393"/>
                    </a:lnTo>
                    <a:lnTo>
                      <a:pt x="78" y="398"/>
                    </a:lnTo>
                    <a:lnTo>
                      <a:pt x="79" y="403"/>
                    </a:lnTo>
                    <a:lnTo>
                      <a:pt x="80" y="406"/>
                    </a:lnTo>
                    <a:lnTo>
                      <a:pt x="80" y="409"/>
                    </a:lnTo>
                    <a:lnTo>
                      <a:pt x="81" y="411"/>
                    </a:lnTo>
                    <a:lnTo>
                      <a:pt x="303" y="615"/>
                    </a:lnTo>
                    <a:lnTo>
                      <a:pt x="122" y="66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7" name="Freeform 312"/>
              <p:cNvSpPr>
                <a:spLocks/>
              </p:cNvSpPr>
              <p:nvPr/>
            </p:nvSpPr>
            <p:spPr bwMode="auto">
              <a:xfrm>
                <a:off x="1131" y="1689"/>
                <a:ext cx="397" cy="337"/>
              </a:xfrm>
              <a:custGeom>
                <a:avLst/>
                <a:gdLst>
                  <a:gd name="T0" fmla="*/ 333 w 397"/>
                  <a:gd name="T1" fmla="*/ 0 h 337"/>
                  <a:gd name="T2" fmla="*/ 328 w 397"/>
                  <a:gd name="T3" fmla="*/ 3 h 337"/>
                  <a:gd name="T4" fmla="*/ 320 w 397"/>
                  <a:gd name="T5" fmla="*/ 9 h 337"/>
                  <a:gd name="T6" fmla="*/ 312 w 397"/>
                  <a:gd name="T7" fmla="*/ 14 h 337"/>
                  <a:gd name="T8" fmla="*/ 305 w 397"/>
                  <a:gd name="T9" fmla="*/ 20 h 337"/>
                  <a:gd name="T10" fmla="*/ 296 w 397"/>
                  <a:gd name="T11" fmla="*/ 26 h 337"/>
                  <a:gd name="T12" fmla="*/ 287 w 397"/>
                  <a:gd name="T13" fmla="*/ 33 h 337"/>
                  <a:gd name="T14" fmla="*/ 275 w 397"/>
                  <a:gd name="T15" fmla="*/ 40 h 337"/>
                  <a:gd name="T16" fmla="*/ 267 w 397"/>
                  <a:gd name="T17" fmla="*/ 45 h 337"/>
                  <a:gd name="T18" fmla="*/ 261 w 397"/>
                  <a:gd name="T19" fmla="*/ 50 h 337"/>
                  <a:gd name="T20" fmla="*/ 255 w 397"/>
                  <a:gd name="T21" fmla="*/ 54 h 337"/>
                  <a:gd name="T22" fmla="*/ 249 w 397"/>
                  <a:gd name="T23" fmla="*/ 58 h 337"/>
                  <a:gd name="T24" fmla="*/ 243 w 397"/>
                  <a:gd name="T25" fmla="*/ 61 h 337"/>
                  <a:gd name="T26" fmla="*/ 236 w 397"/>
                  <a:gd name="T27" fmla="*/ 66 h 337"/>
                  <a:gd name="T28" fmla="*/ 229 w 397"/>
                  <a:gd name="T29" fmla="*/ 70 h 337"/>
                  <a:gd name="T30" fmla="*/ 224 w 397"/>
                  <a:gd name="T31" fmla="*/ 74 h 337"/>
                  <a:gd name="T32" fmla="*/ 216 w 397"/>
                  <a:gd name="T33" fmla="*/ 78 h 337"/>
                  <a:gd name="T34" fmla="*/ 209 w 397"/>
                  <a:gd name="T35" fmla="*/ 82 h 337"/>
                  <a:gd name="T36" fmla="*/ 203 w 397"/>
                  <a:gd name="T37" fmla="*/ 87 h 337"/>
                  <a:gd name="T38" fmla="*/ 195 w 397"/>
                  <a:gd name="T39" fmla="*/ 91 h 337"/>
                  <a:gd name="T40" fmla="*/ 187 w 397"/>
                  <a:gd name="T41" fmla="*/ 96 h 337"/>
                  <a:gd name="T42" fmla="*/ 180 w 397"/>
                  <a:gd name="T43" fmla="*/ 100 h 337"/>
                  <a:gd name="T44" fmla="*/ 172 w 397"/>
                  <a:gd name="T45" fmla="*/ 104 h 337"/>
                  <a:gd name="T46" fmla="*/ 165 w 397"/>
                  <a:gd name="T47" fmla="*/ 109 h 337"/>
                  <a:gd name="T48" fmla="*/ 157 w 397"/>
                  <a:gd name="T49" fmla="*/ 115 h 337"/>
                  <a:gd name="T50" fmla="*/ 148 w 397"/>
                  <a:gd name="T51" fmla="*/ 119 h 337"/>
                  <a:gd name="T52" fmla="*/ 141 w 397"/>
                  <a:gd name="T53" fmla="*/ 126 h 337"/>
                  <a:gd name="T54" fmla="*/ 132 w 397"/>
                  <a:gd name="T55" fmla="*/ 133 h 337"/>
                  <a:gd name="T56" fmla="*/ 125 w 397"/>
                  <a:gd name="T57" fmla="*/ 138 h 337"/>
                  <a:gd name="T58" fmla="*/ 116 w 397"/>
                  <a:gd name="T59" fmla="*/ 144 h 337"/>
                  <a:gd name="T60" fmla="*/ 108 w 397"/>
                  <a:gd name="T61" fmla="*/ 151 h 337"/>
                  <a:gd name="T62" fmla="*/ 100 w 397"/>
                  <a:gd name="T63" fmla="*/ 157 h 337"/>
                  <a:gd name="T64" fmla="*/ 92 w 397"/>
                  <a:gd name="T65" fmla="*/ 163 h 337"/>
                  <a:gd name="T66" fmla="*/ 85 w 397"/>
                  <a:gd name="T67" fmla="*/ 170 h 337"/>
                  <a:gd name="T68" fmla="*/ 77 w 397"/>
                  <a:gd name="T69" fmla="*/ 175 h 337"/>
                  <a:gd name="T70" fmla="*/ 70 w 397"/>
                  <a:gd name="T71" fmla="*/ 183 h 337"/>
                  <a:gd name="T72" fmla="*/ 63 w 397"/>
                  <a:gd name="T73" fmla="*/ 188 h 337"/>
                  <a:gd name="T74" fmla="*/ 55 w 397"/>
                  <a:gd name="T75" fmla="*/ 193 h 337"/>
                  <a:gd name="T76" fmla="*/ 49 w 397"/>
                  <a:gd name="T77" fmla="*/ 199 h 337"/>
                  <a:gd name="T78" fmla="*/ 42 w 397"/>
                  <a:gd name="T79" fmla="*/ 205 h 337"/>
                  <a:gd name="T80" fmla="*/ 36 w 397"/>
                  <a:gd name="T81" fmla="*/ 210 h 337"/>
                  <a:gd name="T82" fmla="*/ 31 w 397"/>
                  <a:gd name="T83" fmla="*/ 215 h 337"/>
                  <a:gd name="T84" fmla="*/ 23 w 397"/>
                  <a:gd name="T85" fmla="*/ 223 h 337"/>
                  <a:gd name="T86" fmla="*/ 13 w 397"/>
                  <a:gd name="T87" fmla="*/ 230 h 337"/>
                  <a:gd name="T88" fmla="*/ 7 w 397"/>
                  <a:gd name="T89" fmla="*/ 237 h 337"/>
                  <a:gd name="T90" fmla="*/ 1 w 397"/>
                  <a:gd name="T91" fmla="*/ 243 h 337"/>
                  <a:gd name="T92" fmla="*/ 91 w 397"/>
                  <a:gd name="T93" fmla="*/ 337 h 337"/>
                  <a:gd name="T94" fmla="*/ 335 w 397"/>
                  <a:gd name="T95" fmla="*/ 0 h 337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397"/>
                  <a:gd name="T145" fmla="*/ 0 h 337"/>
                  <a:gd name="T146" fmla="*/ 397 w 397"/>
                  <a:gd name="T147" fmla="*/ 337 h 337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397" h="337">
                    <a:moveTo>
                      <a:pt x="335" y="0"/>
                    </a:moveTo>
                    <a:lnTo>
                      <a:pt x="333" y="0"/>
                    </a:lnTo>
                    <a:lnTo>
                      <a:pt x="331" y="1"/>
                    </a:lnTo>
                    <a:lnTo>
                      <a:pt x="328" y="3"/>
                    </a:lnTo>
                    <a:lnTo>
                      <a:pt x="323" y="7"/>
                    </a:lnTo>
                    <a:lnTo>
                      <a:pt x="320" y="9"/>
                    </a:lnTo>
                    <a:lnTo>
                      <a:pt x="316" y="12"/>
                    </a:lnTo>
                    <a:lnTo>
                      <a:pt x="312" y="14"/>
                    </a:lnTo>
                    <a:lnTo>
                      <a:pt x="309" y="17"/>
                    </a:lnTo>
                    <a:lnTo>
                      <a:pt x="305" y="20"/>
                    </a:lnTo>
                    <a:lnTo>
                      <a:pt x="301" y="22"/>
                    </a:lnTo>
                    <a:lnTo>
                      <a:pt x="296" y="26"/>
                    </a:lnTo>
                    <a:lnTo>
                      <a:pt x="291" y="30"/>
                    </a:lnTo>
                    <a:lnTo>
                      <a:pt x="287" y="33"/>
                    </a:lnTo>
                    <a:lnTo>
                      <a:pt x="281" y="37"/>
                    </a:lnTo>
                    <a:lnTo>
                      <a:pt x="275" y="40"/>
                    </a:lnTo>
                    <a:lnTo>
                      <a:pt x="271" y="44"/>
                    </a:lnTo>
                    <a:lnTo>
                      <a:pt x="267" y="45"/>
                    </a:lnTo>
                    <a:lnTo>
                      <a:pt x="264" y="48"/>
                    </a:lnTo>
                    <a:lnTo>
                      <a:pt x="261" y="50"/>
                    </a:lnTo>
                    <a:lnTo>
                      <a:pt x="258" y="52"/>
                    </a:lnTo>
                    <a:lnTo>
                      <a:pt x="255" y="54"/>
                    </a:lnTo>
                    <a:lnTo>
                      <a:pt x="252" y="56"/>
                    </a:lnTo>
                    <a:lnTo>
                      <a:pt x="249" y="58"/>
                    </a:lnTo>
                    <a:lnTo>
                      <a:pt x="246" y="60"/>
                    </a:lnTo>
                    <a:lnTo>
                      <a:pt x="243" y="61"/>
                    </a:lnTo>
                    <a:lnTo>
                      <a:pt x="240" y="64"/>
                    </a:lnTo>
                    <a:lnTo>
                      <a:pt x="236" y="66"/>
                    </a:lnTo>
                    <a:lnTo>
                      <a:pt x="233" y="68"/>
                    </a:lnTo>
                    <a:lnTo>
                      <a:pt x="229" y="70"/>
                    </a:lnTo>
                    <a:lnTo>
                      <a:pt x="226" y="73"/>
                    </a:lnTo>
                    <a:lnTo>
                      <a:pt x="224" y="74"/>
                    </a:lnTo>
                    <a:lnTo>
                      <a:pt x="220" y="77"/>
                    </a:lnTo>
                    <a:lnTo>
                      <a:pt x="216" y="78"/>
                    </a:lnTo>
                    <a:lnTo>
                      <a:pt x="212" y="80"/>
                    </a:lnTo>
                    <a:lnTo>
                      <a:pt x="209" y="82"/>
                    </a:lnTo>
                    <a:lnTo>
                      <a:pt x="206" y="85"/>
                    </a:lnTo>
                    <a:lnTo>
                      <a:pt x="203" y="87"/>
                    </a:lnTo>
                    <a:lnTo>
                      <a:pt x="199" y="89"/>
                    </a:lnTo>
                    <a:lnTo>
                      <a:pt x="195" y="91"/>
                    </a:lnTo>
                    <a:lnTo>
                      <a:pt x="192" y="94"/>
                    </a:lnTo>
                    <a:lnTo>
                      <a:pt x="187" y="96"/>
                    </a:lnTo>
                    <a:lnTo>
                      <a:pt x="184" y="98"/>
                    </a:lnTo>
                    <a:lnTo>
                      <a:pt x="180" y="100"/>
                    </a:lnTo>
                    <a:lnTo>
                      <a:pt x="176" y="102"/>
                    </a:lnTo>
                    <a:lnTo>
                      <a:pt x="172" y="104"/>
                    </a:lnTo>
                    <a:lnTo>
                      <a:pt x="168" y="107"/>
                    </a:lnTo>
                    <a:lnTo>
                      <a:pt x="165" y="109"/>
                    </a:lnTo>
                    <a:lnTo>
                      <a:pt x="161" y="113"/>
                    </a:lnTo>
                    <a:lnTo>
                      <a:pt x="157" y="115"/>
                    </a:lnTo>
                    <a:lnTo>
                      <a:pt x="153" y="117"/>
                    </a:lnTo>
                    <a:lnTo>
                      <a:pt x="148" y="119"/>
                    </a:lnTo>
                    <a:lnTo>
                      <a:pt x="145" y="123"/>
                    </a:lnTo>
                    <a:lnTo>
                      <a:pt x="141" y="126"/>
                    </a:lnTo>
                    <a:lnTo>
                      <a:pt x="137" y="129"/>
                    </a:lnTo>
                    <a:lnTo>
                      <a:pt x="132" y="133"/>
                    </a:lnTo>
                    <a:lnTo>
                      <a:pt x="128" y="136"/>
                    </a:lnTo>
                    <a:lnTo>
                      <a:pt x="125" y="138"/>
                    </a:lnTo>
                    <a:lnTo>
                      <a:pt x="121" y="141"/>
                    </a:lnTo>
                    <a:lnTo>
                      <a:pt x="116" y="144"/>
                    </a:lnTo>
                    <a:lnTo>
                      <a:pt x="112" y="147"/>
                    </a:lnTo>
                    <a:lnTo>
                      <a:pt x="108" y="151"/>
                    </a:lnTo>
                    <a:lnTo>
                      <a:pt x="105" y="154"/>
                    </a:lnTo>
                    <a:lnTo>
                      <a:pt x="100" y="157"/>
                    </a:lnTo>
                    <a:lnTo>
                      <a:pt x="96" y="160"/>
                    </a:lnTo>
                    <a:lnTo>
                      <a:pt x="92" y="163"/>
                    </a:lnTo>
                    <a:lnTo>
                      <a:pt x="89" y="166"/>
                    </a:lnTo>
                    <a:lnTo>
                      <a:pt x="85" y="170"/>
                    </a:lnTo>
                    <a:lnTo>
                      <a:pt x="81" y="173"/>
                    </a:lnTo>
                    <a:lnTo>
                      <a:pt x="77" y="175"/>
                    </a:lnTo>
                    <a:lnTo>
                      <a:pt x="73" y="178"/>
                    </a:lnTo>
                    <a:lnTo>
                      <a:pt x="70" y="183"/>
                    </a:lnTo>
                    <a:lnTo>
                      <a:pt x="67" y="185"/>
                    </a:lnTo>
                    <a:lnTo>
                      <a:pt x="63" y="188"/>
                    </a:lnTo>
                    <a:lnTo>
                      <a:pt x="59" y="191"/>
                    </a:lnTo>
                    <a:lnTo>
                      <a:pt x="55" y="193"/>
                    </a:lnTo>
                    <a:lnTo>
                      <a:pt x="52" y="196"/>
                    </a:lnTo>
                    <a:lnTo>
                      <a:pt x="49" y="199"/>
                    </a:lnTo>
                    <a:lnTo>
                      <a:pt x="46" y="202"/>
                    </a:lnTo>
                    <a:lnTo>
                      <a:pt x="42" y="205"/>
                    </a:lnTo>
                    <a:lnTo>
                      <a:pt x="40" y="208"/>
                    </a:lnTo>
                    <a:lnTo>
                      <a:pt x="36" y="210"/>
                    </a:lnTo>
                    <a:lnTo>
                      <a:pt x="33" y="213"/>
                    </a:lnTo>
                    <a:lnTo>
                      <a:pt x="31" y="215"/>
                    </a:lnTo>
                    <a:lnTo>
                      <a:pt x="29" y="218"/>
                    </a:lnTo>
                    <a:lnTo>
                      <a:pt x="23" y="223"/>
                    </a:lnTo>
                    <a:lnTo>
                      <a:pt x="19" y="227"/>
                    </a:lnTo>
                    <a:lnTo>
                      <a:pt x="13" y="230"/>
                    </a:lnTo>
                    <a:lnTo>
                      <a:pt x="11" y="234"/>
                    </a:lnTo>
                    <a:lnTo>
                      <a:pt x="7" y="237"/>
                    </a:lnTo>
                    <a:lnTo>
                      <a:pt x="5" y="240"/>
                    </a:lnTo>
                    <a:lnTo>
                      <a:pt x="1" y="243"/>
                    </a:lnTo>
                    <a:lnTo>
                      <a:pt x="0" y="244"/>
                    </a:lnTo>
                    <a:lnTo>
                      <a:pt x="91" y="337"/>
                    </a:lnTo>
                    <a:lnTo>
                      <a:pt x="397" y="175"/>
                    </a:lnTo>
                    <a:lnTo>
                      <a:pt x="335" y="0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8" name="Freeform 313"/>
              <p:cNvSpPr>
                <a:spLocks/>
              </p:cNvSpPr>
              <p:nvPr/>
            </p:nvSpPr>
            <p:spPr bwMode="auto">
              <a:xfrm>
                <a:off x="1217" y="1835"/>
                <a:ext cx="364" cy="459"/>
              </a:xfrm>
              <a:custGeom>
                <a:avLst/>
                <a:gdLst>
                  <a:gd name="T0" fmla="*/ 211 w 364"/>
                  <a:gd name="T1" fmla="*/ 4 h 459"/>
                  <a:gd name="T2" fmla="*/ 200 w 364"/>
                  <a:gd name="T3" fmla="*/ 13 h 459"/>
                  <a:gd name="T4" fmla="*/ 187 w 364"/>
                  <a:gd name="T5" fmla="*/ 25 h 459"/>
                  <a:gd name="T6" fmla="*/ 174 w 364"/>
                  <a:gd name="T7" fmla="*/ 37 h 459"/>
                  <a:gd name="T8" fmla="*/ 162 w 364"/>
                  <a:gd name="T9" fmla="*/ 47 h 459"/>
                  <a:gd name="T10" fmla="*/ 151 w 364"/>
                  <a:gd name="T11" fmla="*/ 53 h 459"/>
                  <a:gd name="T12" fmla="*/ 141 w 364"/>
                  <a:gd name="T13" fmla="*/ 57 h 459"/>
                  <a:gd name="T14" fmla="*/ 134 w 364"/>
                  <a:gd name="T15" fmla="*/ 59 h 459"/>
                  <a:gd name="T16" fmla="*/ 130 w 364"/>
                  <a:gd name="T17" fmla="*/ 67 h 459"/>
                  <a:gd name="T18" fmla="*/ 122 w 364"/>
                  <a:gd name="T19" fmla="*/ 77 h 459"/>
                  <a:gd name="T20" fmla="*/ 111 w 364"/>
                  <a:gd name="T21" fmla="*/ 93 h 459"/>
                  <a:gd name="T22" fmla="*/ 101 w 364"/>
                  <a:gd name="T23" fmla="*/ 104 h 459"/>
                  <a:gd name="T24" fmla="*/ 92 w 364"/>
                  <a:gd name="T25" fmla="*/ 113 h 459"/>
                  <a:gd name="T26" fmla="*/ 81 w 364"/>
                  <a:gd name="T27" fmla="*/ 122 h 459"/>
                  <a:gd name="T28" fmla="*/ 69 w 364"/>
                  <a:gd name="T29" fmla="*/ 132 h 459"/>
                  <a:gd name="T30" fmla="*/ 57 w 364"/>
                  <a:gd name="T31" fmla="*/ 141 h 459"/>
                  <a:gd name="T32" fmla="*/ 45 w 364"/>
                  <a:gd name="T33" fmla="*/ 150 h 459"/>
                  <a:gd name="T34" fmla="*/ 34 w 364"/>
                  <a:gd name="T35" fmla="*/ 160 h 459"/>
                  <a:gd name="T36" fmla="*/ 24 w 364"/>
                  <a:gd name="T37" fmla="*/ 167 h 459"/>
                  <a:gd name="T38" fmla="*/ 10 w 364"/>
                  <a:gd name="T39" fmla="*/ 177 h 459"/>
                  <a:gd name="T40" fmla="*/ 0 w 364"/>
                  <a:gd name="T41" fmla="*/ 184 h 459"/>
                  <a:gd name="T42" fmla="*/ 2 w 364"/>
                  <a:gd name="T43" fmla="*/ 191 h 459"/>
                  <a:gd name="T44" fmla="*/ 6 w 364"/>
                  <a:gd name="T45" fmla="*/ 202 h 459"/>
                  <a:gd name="T46" fmla="*/ 11 w 364"/>
                  <a:gd name="T47" fmla="*/ 216 h 459"/>
                  <a:gd name="T48" fmla="*/ 12 w 364"/>
                  <a:gd name="T49" fmla="*/ 225 h 459"/>
                  <a:gd name="T50" fmla="*/ 15 w 364"/>
                  <a:gd name="T51" fmla="*/ 233 h 459"/>
                  <a:gd name="T52" fmla="*/ 16 w 364"/>
                  <a:gd name="T53" fmla="*/ 243 h 459"/>
                  <a:gd name="T54" fmla="*/ 19 w 364"/>
                  <a:gd name="T55" fmla="*/ 252 h 459"/>
                  <a:gd name="T56" fmla="*/ 20 w 364"/>
                  <a:gd name="T57" fmla="*/ 268 h 459"/>
                  <a:gd name="T58" fmla="*/ 20 w 364"/>
                  <a:gd name="T59" fmla="*/ 284 h 459"/>
                  <a:gd name="T60" fmla="*/ 20 w 364"/>
                  <a:gd name="T61" fmla="*/ 296 h 459"/>
                  <a:gd name="T62" fmla="*/ 19 w 364"/>
                  <a:gd name="T63" fmla="*/ 306 h 459"/>
                  <a:gd name="T64" fmla="*/ 18 w 364"/>
                  <a:gd name="T65" fmla="*/ 311 h 459"/>
                  <a:gd name="T66" fmla="*/ 23 w 364"/>
                  <a:gd name="T67" fmla="*/ 322 h 459"/>
                  <a:gd name="T68" fmla="*/ 29 w 364"/>
                  <a:gd name="T69" fmla="*/ 336 h 459"/>
                  <a:gd name="T70" fmla="*/ 32 w 364"/>
                  <a:gd name="T71" fmla="*/ 346 h 459"/>
                  <a:gd name="T72" fmla="*/ 36 w 364"/>
                  <a:gd name="T73" fmla="*/ 357 h 459"/>
                  <a:gd name="T74" fmla="*/ 40 w 364"/>
                  <a:gd name="T75" fmla="*/ 366 h 459"/>
                  <a:gd name="T76" fmla="*/ 44 w 364"/>
                  <a:gd name="T77" fmla="*/ 377 h 459"/>
                  <a:gd name="T78" fmla="*/ 48 w 364"/>
                  <a:gd name="T79" fmla="*/ 387 h 459"/>
                  <a:gd name="T80" fmla="*/ 51 w 364"/>
                  <a:gd name="T81" fmla="*/ 398 h 459"/>
                  <a:gd name="T82" fmla="*/ 55 w 364"/>
                  <a:gd name="T83" fmla="*/ 408 h 459"/>
                  <a:gd name="T84" fmla="*/ 58 w 364"/>
                  <a:gd name="T85" fmla="*/ 418 h 459"/>
                  <a:gd name="T86" fmla="*/ 61 w 364"/>
                  <a:gd name="T87" fmla="*/ 427 h 459"/>
                  <a:gd name="T88" fmla="*/ 65 w 364"/>
                  <a:gd name="T89" fmla="*/ 439 h 459"/>
                  <a:gd name="T90" fmla="*/ 69 w 364"/>
                  <a:gd name="T91" fmla="*/ 452 h 459"/>
                  <a:gd name="T92" fmla="*/ 71 w 364"/>
                  <a:gd name="T93" fmla="*/ 458 h 459"/>
                  <a:gd name="T94" fmla="*/ 216 w 364"/>
                  <a:gd name="T95" fmla="*/ 0 h 459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364"/>
                  <a:gd name="T145" fmla="*/ 0 h 459"/>
                  <a:gd name="T146" fmla="*/ 364 w 364"/>
                  <a:gd name="T147" fmla="*/ 459 h 459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364" h="459">
                    <a:moveTo>
                      <a:pt x="216" y="0"/>
                    </a:moveTo>
                    <a:lnTo>
                      <a:pt x="215" y="0"/>
                    </a:lnTo>
                    <a:lnTo>
                      <a:pt x="211" y="4"/>
                    </a:lnTo>
                    <a:lnTo>
                      <a:pt x="207" y="7"/>
                    </a:lnTo>
                    <a:lnTo>
                      <a:pt x="204" y="10"/>
                    </a:lnTo>
                    <a:lnTo>
                      <a:pt x="200" y="13"/>
                    </a:lnTo>
                    <a:lnTo>
                      <a:pt x="196" y="18"/>
                    </a:lnTo>
                    <a:lnTo>
                      <a:pt x="192" y="20"/>
                    </a:lnTo>
                    <a:lnTo>
                      <a:pt x="187" y="25"/>
                    </a:lnTo>
                    <a:lnTo>
                      <a:pt x="182" y="29"/>
                    </a:lnTo>
                    <a:lnTo>
                      <a:pt x="178" y="33"/>
                    </a:lnTo>
                    <a:lnTo>
                      <a:pt x="174" y="37"/>
                    </a:lnTo>
                    <a:lnTo>
                      <a:pt x="170" y="40"/>
                    </a:lnTo>
                    <a:lnTo>
                      <a:pt x="165" y="44"/>
                    </a:lnTo>
                    <a:lnTo>
                      <a:pt x="162" y="47"/>
                    </a:lnTo>
                    <a:lnTo>
                      <a:pt x="157" y="49"/>
                    </a:lnTo>
                    <a:lnTo>
                      <a:pt x="155" y="51"/>
                    </a:lnTo>
                    <a:lnTo>
                      <a:pt x="151" y="53"/>
                    </a:lnTo>
                    <a:lnTo>
                      <a:pt x="149" y="54"/>
                    </a:lnTo>
                    <a:lnTo>
                      <a:pt x="144" y="56"/>
                    </a:lnTo>
                    <a:lnTo>
                      <a:pt x="141" y="57"/>
                    </a:lnTo>
                    <a:lnTo>
                      <a:pt x="137" y="56"/>
                    </a:lnTo>
                    <a:lnTo>
                      <a:pt x="136" y="56"/>
                    </a:lnTo>
                    <a:lnTo>
                      <a:pt x="134" y="59"/>
                    </a:lnTo>
                    <a:lnTo>
                      <a:pt x="133" y="60"/>
                    </a:lnTo>
                    <a:lnTo>
                      <a:pt x="132" y="64"/>
                    </a:lnTo>
                    <a:lnTo>
                      <a:pt x="130" y="67"/>
                    </a:lnTo>
                    <a:lnTo>
                      <a:pt x="128" y="70"/>
                    </a:lnTo>
                    <a:lnTo>
                      <a:pt x="125" y="74"/>
                    </a:lnTo>
                    <a:lnTo>
                      <a:pt x="122" y="77"/>
                    </a:lnTo>
                    <a:lnTo>
                      <a:pt x="119" y="82"/>
                    </a:lnTo>
                    <a:lnTo>
                      <a:pt x="116" y="88"/>
                    </a:lnTo>
                    <a:lnTo>
                      <a:pt x="111" y="93"/>
                    </a:lnTo>
                    <a:lnTo>
                      <a:pt x="106" y="97"/>
                    </a:lnTo>
                    <a:lnTo>
                      <a:pt x="104" y="100"/>
                    </a:lnTo>
                    <a:lnTo>
                      <a:pt x="101" y="104"/>
                    </a:lnTo>
                    <a:lnTo>
                      <a:pt x="99" y="107"/>
                    </a:lnTo>
                    <a:lnTo>
                      <a:pt x="96" y="110"/>
                    </a:lnTo>
                    <a:lnTo>
                      <a:pt x="92" y="113"/>
                    </a:lnTo>
                    <a:lnTo>
                      <a:pt x="89" y="116"/>
                    </a:lnTo>
                    <a:lnTo>
                      <a:pt x="85" y="119"/>
                    </a:lnTo>
                    <a:lnTo>
                      <a:pt x="81" y="122"/>
                    </a:lnTo>
                    <a:lnTo>
                      <a:pt x="77" y="125"/>
                    </a:lnTo>
                    <a:lnTo>
                      <a:pt x="74" y="129"/>
                    </a:lnTo>
                    <a:lnTo>
                      <a:pt x="69" y="132"/>
                    </a:lnTo>
                    <a:lnTo>
                      <a:pt x="66" y="134"/>
                    </a:lnTo>
                    <a:lnTo>
                      <a:pt x="61" y="137"/>
                    </a:lnTo>
                    <a:lnTo>
                      <a:pt x="57" y="141"/>
                    </a:lnTo>
                    <a:lnTo>
                      <a:pt x="54" y="144"/>
                    </a:lnTo>
                    <a:lnTo>
                      <a:pt x="50" y="148"/>
                    </a:lnTo>
                    <a:lnTo>
                      <a:pt x="45" y="150"/>
                    </a:lnTo>
                    <a:lnTo>
                      <a:pt x="42" y="153"/>
                    </a:lnTo>
                    <a:lnTo>
                      <a:pt x="38" y="156"/>
                    </a:lnTo>
                    <a:lnTo>
                      <a:pt x="34" y="160"/>
                    </a:lnTo>
                    <a:lnTo>
                      <a:pt x="31" y="162"/>
                    </a:lnTo>
                    <a:lnTo>
                      <a:pt x="27" y="165"/>
                    </a:lnTo>
                    <a:lnTo>
                      <a:pt x="24" y="167"/>
                    </a:lnTo>
                    <a:lnTo>
                      <a:pt x="20" y="170"/>
                    </a:lnTo>
                    <a:lnTo>
                      <a:pt x="14" y="173"/>
                    </a:lnTo>
                    <a:lnTo>
                      <a:pt x="10" y="177"/>
                    </a:lnTo>
                    <a:lnTo>
                      <a:pt x="6" y="180"/>
                    </a:lnTo>
                    <a:lnTo>
                      <a:pt x="2" y="183"/>
                    </a:lnTo>
                    <a:lnTo>
                      <a:pt x="0" y="184"/>
                    </a:lnTo>
                    <a:lnTo>
                      <a:pt x="0" y="185"/>
                    </a:lnTo>
                    <a:lnTo>
                      <a:pt x="0" y="186"/>
                    </a:lnTo>
                    <a:lnTo>
                      <a:pt x="2" y="191"/>
                    </a:lnTo>
                    <a:lnTo>
                      <a:pt x="3" y="193"/>
                    </a:lnTo>
                    <a:lnTo>
                      <a:pt x="4" y="197"/>
                    </a:lnTo>
                    <a:lnTo>
                      <a:pt x="6" y="202"/>
                    </a:lnTo>
                    <a:lnTo>
                      <a:pt x="8" y="207"/>
                    </a:lnTo>
                    <a:lnTo>
                      <a:pt x="10" y="211"/>
                    </a:lnTo>
                    <a:lnTo>
                      <a:pt x="11" y="216"/>
                    </a:lnTo>
                    <a:lnTo>
                      <a:pt x="12" y="219"/>
                    </a:lnTo>
                    <a:lnTo>
                      <a:pt x="12" y="222"/>
                    </a:lnTo>
                    <a:lnTo>
                      <a:pt x="12" y="225"/>
                    </a:lnTo>
                    <a:lnTo>
                      <a:pt x="14" y="229"/>
                    </a:lnTo>
                    <a:lnTo>
                      <a:pt x="14" y="230"/>
                    </a:lnTo>
                    <a:lnTo>
                      <a:pt x="15" y="233"/>
                    </a:lnTo>
                    <a:lnTo>
                      <a:pt x="15" y="237"/>
                    </a:lnTo>
                    <a:lnTo>
                      <a:pt x="16" y="240"/>
                    </a:lnTo>
                    <a:lnTo>
                      <a:pt x="16" y="243"/>
                    </a:lnTo>
                    <a:lnTo>
                      <a:pt x="17" y="246"/>
                    </a:lnTo>
                    <a:lnTo>
                      <a:pt x="18" y="249"/>
                    </a:lnTo>
                    <a:lnTo>
                      <a:pt x="19" y="252"/>
                    </a:lnTo>
                    <a:lnTo>
                      <a:pt x="19" y="258"/>
                    </a:lnTo>
                    <a:lnTo>
                      <a:pt x="20" y="263"/>
                    </a:lnTo>
                    <a:lnTo>
                      <a:pt x="20" y="268"/>
                    </a:lnTo>
                    <a:lnTo>
                      <a:pt x="20" y="274"/>
                    </a:lnTo>
                    <a:lnTo>
                      <a:pt x="20" y="279"/>
                    </a:lnTo>
                    <a:lnTo>
                      <a:pt x="20" y="284"/>
                    </a:lnTo>
                    <a:lnTo>
                      <a:pt x="20" y="287"/>
                    </a:lnTo>
                    <a:lnTo>
                      <a:pt x="20" y="293"/>
                    </a:lnTo>
                    <a:lnTo>
                      <a:pt x="20" y="296"/>
                    </a:lnTo>
                    <a:lnTo>
                      <a:pt x="19" y="299"/>
                    </a:lnTo>
                    <a:lnTo>
                      <a:pt x="19" y="302"/>
                    </a:lnTo>
                    <a:lnTo>
                      <a:pt x="19" y="306"/>
                    </a:lnTo>
                    <a:lnTo>
                      <a:pt x="18" y="308"/>
                    </a:lnTo>
                    <a:lnTo>
                      <a:pt x="18" y="310"/>
                    </a:lnTo>
                    <a:lnTo>
                      <a:pt x="18" y="311"/>
                    </a:lnTo>
                    <a:lnTo>
                      <a:pt x="20" y="315"/>
                    </a:lnTo>
                    <a:lnTo>
                      <a:pt x="22" y="318"/>
                    </a:lnTo>
                    <a:lnTo>
                      <a:pt x="23" y="322"/>
                    </a:lnTo>
                    <a:lnTo>
                      <a:pt x="25" y="326"/>
                    </a:lnTo>
                    <a:lnTo>
                      <a:pt x="27" y="331"/>
                    </a:lnTo>
                    <a:lnTo>
                      <a:pt x="29" y="336"/>
                    </a:lnTo>
                    <a:lnTo>
                      <a:pt x="31" y="342"/>
                    </a:lnTo>
                    <a:lnTo>
                      <a:pt x="31" y="344"/>
                    </a:lnTo>
                    <a:lnTo>
                      <a:pt x="32" y="346"/>
                    </a:lnTo>
                    <a:lnTo>
                      <a:pt x="34" y="350"/>
                    </a:lnTo>
                    <a:lnTo>
                      <a:pt x="35" y="353"/>
                    </a:lnTo>
                    <a:lnTo>
                      <a:pt x="36" y="357"/>
                    </a:lnTo>
                    <a:lnTo>
                      <a:pt x="38" y="360"/>
                    </a:lnTo>
                    <a:lnTo>
                      <a:pt x="39" y="363"/>
                    </a:lnTo>
                    <a:lnTo>
                      <a:pt x="40" y="366"/>
                    </a:lnTo>
                    <a:lnTo>
                      <a:pt x="42" y="369"/>
                    </a:lnTo>
                    <a:lnTo>
                      <a:pt x="43" y="373"/>
                    </a:lnTo>
                    <a:lnTo>
                      <a:pt x="44" y="377"/>
                    </a:lnTo>
                    <a:lnTo>
                      <a:pt x="46" y="381"/>
                    </a:lnTo>
                    <a:lnTo>
                      <a:pt x="47" y="383"/>
                    </a:lnTo>
                    <a:lnTo>
                      <a:pt x="48" y="387"/>
                    </a:lnTo>
                    <a:lnTo>
                      <a:pt x="49" y="390"/>
                    </a:lnTo>
                    <a:lnTo>
                      <a:pt x="51" y="394"/>
                    </a:lnTo>
                    <a:lnTo>
                      <a:pt x="51" y="398"/>
                    </a:lnTo>
                    <a:lnTo>
                      <a:pt x="52" y="402"/>
                    </a:lnTo>
                    <a:lnTo>
                      <a:pt x="54" y="404"/>
                    </a:lnTo>
                    <a:lnTo>
                      <a:pt x="55" y="408"/>
                    </a:lnTo>
                    <a:lnTo>
                      <a:pt x="57" y="411"/>
                    </a:lnTo>
                    <a:lnTo>
                      <a:pt x="57" y="415"/>
                    </a:lnTo>
                    <a:lnTo>
                      <a:pt x="58" y="418"/>
                    </a:lnTo>
                    <a:lnTo>
                      <a:pt x="60" y="421"/>
                    </a:lnTo>
                    <a:lnTo>
                      <a:pt x="61" y="423"/>
                    </a:lnTo>
                    <a:lnTo>
                      <a:pt x="61" y="427"/>
                    </a:lnTo>
                    <a:lnTo>
                      <a:pt x="62" y="430"/>
                    </a:lnTo>
                    <a:lnTo>
                      <a:pt x="64" y="434"/>
                    </a:lnTo>
                    <a:lnTo>
                      <a:pt x="65" y="439"/>
                    </a:lnTo>
                    <a:lnTo>
                      <a:pt x="67" y="443"/>
                    </a:lnTo>
                    <a:lnTo>
                      <a:pt x="68" y="447"/>
                    </a:lnTo>
                    <a:lnTo>
                      <a:pt x="69" y="452"/>
                    </a:lnTo>
                    <a:lnTo>
                      <a:pt x="70" y="455"/>
                    </a:lnTo>
                    <a:lnTo>
                      <a:pt x="71" y="457"/>
                    </a:lnTo>
                    <a:lnTo>
                      <a:pt x="71" y="458"/>
                    </a:lnTo>
                    <a:lnTo>
                      <a:pt x="72" y="459"/>
                    </a:lnTo>
                    <a:lnTo>
                      <a:pt x="364" y="141"/>
                    </a:lnTo>
                    <a:lnTo>
                      <a:pt x="216" y="0"/>
                    </a:lnTo>
                    <a:close/>
                  </a:path>
                </a:pathLst>
              </a:cu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9" name="Freeform 314"/>
              <p:cNvSpPr>
                <a:spLocks/>
              </p:cNvSpPr>
              <p:nvPr/>
            </p:nvSpPr>
            <p:spPr bwMode="auto">
              <a:xfrm>
                <a:off x="1259" y="1893"/>
                <a:ext cx="380" cy="463"/>
              </a:xfrm>
              <a:custGeom>
                <a:avLst/>
                <a:gdLst>
                  <a:gd name="T0" fmla="*/ 168 w 380"/>
                  <a:gd name="T1" fmla="*/ 0 h 463"/>
                  <a:gd name="T2" fmla="*/ 167 w 380"/>
                  <a:gd name="T3" fmla="*/ 1 h 463"/>
                  <a:gd name="T4" fmla="*/ 167 w 380"/>
                  <a:gd name="T5" fmla="*/ 5 h 463"/>
                  <a:gd name="T6" fmla="*/ 166 w 380"/>
                  <a:gd name="T7" fmla="*/ 7 h 463"/>
                  <a:gd name="T8" fmla="*/ 165 w 380"/>
                  <a:gd name="T9" fmla="*/ 9 h 463"/>
                  <a:gd name="T10" fmla="*/ 164 w 380"/>
                  <a:gd name="T11" fmla="*/ 12 h 463"/>
                  <a:gd name="T12" fmla="*/ 164 w 380"/>
                  <a:gd name="T13" fmla="*/ 17 h 463"/>
                  <a:gd name="T14" fmla="*/ 162 w 380"/>
                  <a:gd name="T15" fmla="*/ 21 h 463"/>
                  <a:gd name="T16" fmla="*/ 160 w 380"/>
                  <a:gd name="T17" fmla="*/ 27 h 463"/>
                  <a:gd name="T18" fmla="*/ 156 w 380"/>
                  <a:gd name="T19" fmla="*/ 31 h 463"/>
                  <a:gd name="T20" fmla="*/ 153 w 380"/>
                  <a:gd name="T21" fmla="*/ 37 h 463"/>
                  <a:gd name="T22" fmla="*/ 151 w 380"/>
                  <a:gd name="T23" fmla="*/ 40 h 463"/>
                  <a:gd name="T24" fmla="*/ 149 w 380"/>
                  <a:gd name="T25" fmla="*/ 43 h 463"/>
                  <a:gd name="T26" fmla="*/ 147 w 380"/>
                  <a:gd name="T27" fmla="*/ 46 h 463"/>
                  <a:gd name="T28" fmla="*/ 145 w 380"/>
                  <a:gd name="T29" fmla="*/ 48 h 463"/>
                  <a:gd name="T30" fmla="*/ 143 w 380"/>
                  <a:gd name="T31" fmla="*/ 52 h 463"/>
                  <a:gd name="T32" fmla="*/ 140 w 380"/>
                  <a:gd name="T33" fmla="*/ 55 h 463"/>
                  <a:gd name="T34" fmla="*/ 137 w 380"/>
                  <a:gd name="T35" fmla="*/ 59 h 463"/>
                  <a:gd name="T36" fmla="*/ 134 w 380"/>
                  <a:gd name="T37" fmla="*/ 63 h 463"/>
                  <a:gd name="T38" fmla="*/ 130 w 380"/>
                  <a:gd name="T39" fmla="*/ 67 h 463"/>
                  <a:gd name="T40" fmla="*/ 127 w 380"/>
                  <a:gd name="T41" fmla="*/ 69 h 463"/>
                  <a:gd name="T42" fmla="*/ 123 w 380"/>
                  <a:gd name="T43" fmla="*/ 73 h 463"/>
                  <a:gd name="T44" fmla="*/ 120 w 380"/>
                  <a:gd name="T45" fmla="*/ 77 h 463"/>
                  <a:gd name="T46" fmla="*/ 116 w 380"/>
                  <a:gd name="T47" fmla="*/ 80 h 463"/>
                  <a:gd name="T48" fmla="*/ 112 w 380"/>
                  <a:gd name="T49" fmla="*/ 84 h 463"/>
                  <a:gd name="T50" fmla="*/ 107 w 380"/>
                  <a:gd name="T51" fmla="*/ 87 h 463"/>
                  <a:gd name="T52" fmla="*/ 104 w 380"/>
                  <a:gd name="T53" fmla="*/ 92 h 463"/>
                  <a:gd name="T54" fmla="*/ 99 w 380"/>
                  <a:gd name="T55" fmla="*/ 95 h 463"/>
                  <a:gd name="T56" fmla="*/ 95 w 380"/>
                  <a:gd name="T57" fmla="*/ 99 h 463"/>
                  <a:gd name="T58" fmla="*/ 90 w 380"/>
                  <a:gd name="T59" fmla="*/ 103 h 463"/>
                  <a:gd name="T60" fmla="*/ 87 w 380"/>
                  <a:gd name="T61" fmla="*/ 106 h 463"/>
                  <a:gd name="T62" fmla="*/ 81 w 380"/>
                  <a:gd name="T63" fmla="*/ 109 h 463"/>
                  <a:gd name="T64" fmla="*/ 78 w 380"/>
                  <a:gd name="T65" fmla="*/ 113 h 463"/>
                  <a:gd name="T66" fmla="*/ 73 w 380"/>
                  <a:gd name="T67" fmla="*/ 116 h 463"/>
                  <a:gd name="T68" fmla="*/ 70 w 380"/>
                  <a:gd name="T69" fmla="*/ 120 h 463"/>
                  <a:gd name="T70" fmla="*/ 66 w 380"/>
                  <a:gd name="T71" fmla="*/ 123 h 463"/>
                  <a:gd name="T72" fmla="*/ 61 w 380"/>
                  <a:gd name="T73" fmla="*/ 125 h 463"/>
                  <a:gd name="T74" fmla="*/ 57 w 380"/>
                  <a:gd name="T75" fmla="*/ 128 h 463"/>
                  <a:gd name="T76" fmla="*/ 54 w 380"/>
                  <a:gd name="T77" fmla="*/ 132 h 463"/>
                  <a:gd name="T78" fmla="*/ 51 w 380"/>
                  <a:gd name="T79" fmla="*/ 134 h 463"/>
                  <a:gd name="T80" fmla="*/ 47 w 380"/>
                  <a:gd name="T81" fmla="*/ 137 h 463"/>
                  <a:gd name="T82" fmla="*/ 44 w 380"/>
                  <a:gd name="T83" fmla="*/ 139 h 463"/>
                  <a:gd name="T84" fmla="*/ 42 w 380"/>
                  <a:gd name="T85" fmla="*/ 142 h 463"/>
                  <a:gd name="T86" fmla="*/ 38 w 380"/>
                  <a:gd name="T87" fmla="*/ 144 h 463"/>
                  <a:gd name="T88" fmla="*/ 34 w 380"/>
                  <a:gd name="T89" fmla="*/ 147 h 463"/>
                  <a:gd name="T90" fmla="*/ 32 w 380"/>
                  <a:gd name="T91" fmla="*/ 149 h 463"/>
                  <a:gd name="T92" fmla="*/ 31 w 380"/>
                  <a:gd name="T93" fmla="*/ 150 h 463"/>
                  <a:gd name="T94" fmla="*/ 0 w 380"/>
                  <a:gd name="T95" fmla="*/ 216 h 463"/>
                  <a:gd name="T96" fmla="*/ 2 w 380"/>
                  <a:gd name="T97" fmla="*/ 354 h 463"/>
                  <a:gd name="T98" fmla="*/ 36 w 380"/>
                  <a:gd name="T99" fmla="*/ 463 h 463"/>
                  <a:gd name="T100" fmla="*/ 244 w 380"/>
                  <a:gd name="T101" fmla="*/ 297 h 463"/>
                  <a:gd name="T102" fmla="*/ 380 w 380"/>
                  <a:gd name="T103" fmla="*/ 176 h 463"/>
                  <a:gd name="T104" fmla="*/ 267 w 380"/>
                  <a:gd name="T105" fmla="*/ 0 h 463"/>
                  <a:gd name="T106" fmla="*/ 168 w 380"/>
                  <a:gd name="T107" fmla="*/ 0 h 463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380"/>
                  <a:gd name="T163" fmla="*/ 0 h 463"/>
                  <a:gd name="T164" fmla="*/ 380 w 380"/>
                  <a:gd name="T165" fmla="*/ 463 h 463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380" h="463">
                    <a:moveTo>
                      <a:pt x="168" y="0"/>
                    </a:moveTo>
                    <a:lnTo>
                      <a:pt x="167" y="1"/>
                    </a:lnTo>
                    <a:lnTo>
                      <a:pt x="167" y="5"/>
                    </a:lnTo>
                    <a:lnTo>
                      <a:pt x="166" y="7"/>
                    </a:lnTo>
                    <a:lnTo>
                      <a:pt x="165" y="9"/>
                    </a:lnTo>
                    <a:lnTo>
                      <a:pt x="164" y="12"/>
                    </a:lnTo>
                    <a:lnTo>
                      <a:pt x="164" y="17"/>
                    </a:lnTo>
                    <a:lnTo>
                      <a:pt x="162" y="21"/>
                    </a:lnTo>
                    <a:lnTo>
                      <a:pt x="160" y="27"/>
                    </a:lnTo>
                    <a:lnTo>
                      <a:pt x="156" y="31"/>
                    </a:lnTo>
                    <a:lnTo>
                      <a:pt x="153" y="37"/>
                    </a:lnTo>
                    <a:lnTo>
                      <a:pt x="151" y="40"/>
                    </a:lnTo>
                    <a:lnTo>
                      <a:pt x="149" y="43"/>
                    </a:lnTo>
                    <a:lnTo>
                      <a:pt x="147" y="46"/>
                    </a:lnTo>
                    <a:lnTo>
                      <a:pt x="145" y="48"/>
                    </a:lnTo>
                    <a:lnTo>
                      <a:pt x="143" y="52"/>
                    </a:lnTo>
                    <a:lnTo>
                      <a:pt x="140" y="55"/>
                    </a:lnTo>
                    <a:lnTo>
                      <a:pt x="137" y="59"/>
                    </a:lnTo>
                    <a:lnTo>
                      <a:pt x="134" y="63"/>
                    </a:lnTo>
                    <a:lnTo>
                      <a:pt x="130" y="67"/>
                    </a:lnTo>
                    <a:lnTo>
                      <a:pt x="127" y="69"/>
                    </a:lnTo>
                    <a:lnTo>
                      <a:pt x="123" y="73"/>
                    </a:lnTo>
                    <a:lnTo>
                      <a:pt x="120" y="77"/>
                    </a:lnTo>
                    <a:lnTo>
                      <a:pt x="116" y="80"/>
                    </a:lnTo>
                    <a:lnTo>
                      <a:pt x="112" y="84"/>
                    </a:lnTo>
                    <a:lnTo>
                      <a:pt x="107" y="87"/>
                    </a:lnTo>
                    <a:lnTo>
                      <a:pt x="104" y="92"/>
                    </a:lnTo>
                    <a:lnTo>
                      <a:pt x="99" y="95"/>
                    </a:lnTo>
                    <a:lnTo>
                      <a:pt x="95" y="99"/>
                    </a:lnTo>
                    <a:lnTo>
                      <a:pt x="90" y="103"/>
                    </a:lnTo>
                    <a:lnTo>
                      <a:pt x="87" y="106"/>
                    </a:lnTo>
                    <a:lnTo>
                      <a:pt x="81" y="109"/>
                    </a:lnTo>
                    <a:lnTo>
                      <a:pt x="78" y="113"/>
                    </a:lnTo>
                    <a:lnTo>
                      <a:pt x="73" y="116"/>
                    </a:lnTo>
                    <a:lnTo>
                      <a:pt x="70" y="120"/>
                    </a:lnTo>
                    <a:lnTo>
                      <a:pt x="66" y="123"/>
                    </a:lnTo>
                    <a:lnTo>
                      <a:pt x="61" y="125"/>
                    </a:lnTo>
                    <a:lnTo>
                      <a:pt x="57" y="128"/>
                    </a:lnTo>
                    <a:lnTo>
                      <a:pt x="54" y="132"/>
                    </a:lnTo>
                    <a:lnTo>
                      <a:pt x="51" y="134"/>
                    </a:lnTo>
                    <a:lnTo>
                      <a:pt x="47" y="137"/>
                    </a:lnTo>
                    <a:lnTo>
                      <a:pt x="44" y="139"/>
                    </a:lnTo>
                    <a:lnTo>
                      <a:pt x="42" y="142"/>
                    </a:lnTo>
                    <a:lnTo>
                      <a:pt x="38" y="144"/>
                    </a:lnTo>
                    <a:lnTo>
                      <a:pt x="34" y="147"/>
                    </a:lnTo>
                    <a:lnTo>
                      <a:pt x="32" y="149"/>
                    </a:lnTo>
                    <a:lnTo>
                      <a:pt x="31" y="150"/>
                    </a:lnTo>
                    <a:lnTo>
                      <a:pt x="0" y="216"/>
                    </a:lnTo>
                    <a:lnTo>
                      <a:pt x="2" y="354"/>
                    </a:lnTo>
                    <a:lnTo>
                      <a:pt x="36" y="463"/>
                    </a:lnTo>
                    <a:lnTo>
                      <a:pt x="244" y="297"/>
                    </a:lnTo>
                    <a:lnTo>
                      <a:pt x="380" y="176"/>
                    </a:lnTo>
                    <a:lnTo>
                      <a:pt x="267" y="0"/>
                    </a:lnTo>
                    <a:lnTo>
                      <a:pt x="168" y="0"/>
                    </a:lnTo>
                    <a:close/>
                  </a:path>
                </a:pathLst>
              </a:custGeom>
              <a:solidFill>
                <a:srgbClr val="C299D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10" name="Freeform 315"/>
              <p:cNvSpPr>
                <a:spLocks/>
              </p:cNvSpPr>
              <p:nvPr/>
            </p:nvSpPr>
            <p:spPr bwMode="auto">
              <a:xfrm>
                <a:off x="1356" y="1885"/>
                <a:ext cx="327" cy="434"/>
              </a:xfrm>
              <a:custGeom>
                <a:avLst/>
                <a:gdLst>
                  <a:gd name="T0" fmla="*/ 289 w 327"/>
                  <a:gd name="T1" fmla="*/ 36 h 434"/>
                  <a:gd name="T2" fmla="*/ 288 w 327"/>
                  <a:gd name="T3" fmla="*/ 39 h 434"/>
                  <a:gd name="T4" fmla="*/ 288 w 327"/>
                  <a:gd name="T5" fmla="*/ 45 h 434"/>
                  <a:gd name="T6" fmla="*/ 288 w 327"/>
                  <a:gd name="T7" fmla="*/ 50 h 434"/>
                  <a:gd name="T8" fmla="*/ 289 w 327"/>
                  <a:gd name="T9" fmla="*/ 57 h 434"/>
                  <a:gd name="T10" fmla="*/ 291 w 327"/>
                  <a:gd name="T11" fmla="*/ 65 h 434"/>
                  <a:gd name="T12" fmla="*/ 294 w 327"/>
                  <a:gd name="T13" fmla="*/ 73 h 434"/>
                  <a:gd name="T14" fmla="*/ 296 w 327"/>
                  <a:gd name="T15" fmla="*/ 79 h 434"/>
                  <a:gd name="T16" fmla="*/ 299 w 327"/>
                  <a:gd name="T17" fmla="*/ 85 h 434"/>
                  <a:gd name="T18" fmla="*/ 302 w 327"/>
                  <a:gd name="T19" fmla="*/ 92 h 434"/>
                  <a:gd name="T20" fmla="*/ 304 w 327"/>
                  <a:gd name="T21" fmla="*/ 99 h 434"/>
                  <a:gd name="T22" fmla="*/ 307 w 327"/>
                  <a:gd name="T23" fmla="*/ 105 h 434"/>
                  <a:gd name="T24" fmla="*/ 309 w 327"/>
                  <a:gd name="T25" fmla="*/ 112 h 434"/>
                  <a:gd name="T26" fmla="*/ 312 w 327"/>
                  <a:gd name="T27" fmla="*/ 119 h 434"/>
                  <a:gd name="T28" fmla="*/ 316 w 327"/>
                  <a:gd name="T29" fmla="*/ 127 h 434"/>
                  <a:gd name="T30" fmla="*/ 321 w 327"/>
                  <a:gd name="T31" fmla="*/ 138 h 434"/>
                  <a:gd name="T32" fmla="*/ 325 w 327"/>
                  <a:gd name="T33" fmla="*/ 146 h 434"/>
                  <a:gd name="T34" fmla="*/ 327 w 327"/>
                  <a:gd name="T35" fmla="*/ 150 h 434"/>
                  <a:gd name="T36" fmla="*/ 47 w 327"/>
                  <a:gd name="T37" fmla="*/ 434 h 434"/>
                  <a:gd name="T38" fmla="*/ 47 w 327"/>
                  <a:gd name="T39" fmla="*/ 431 h 434"/>
                  <a:gd name="T40" fmla="*/ 47 w 327"/>
                  <a:gd name="T41" fmla="*/ 424 h 434"/>
                  <a:gd name="T42" fmla="*/ 46 w 327"/>
                  <a:gd name="T43" fmla="*/ 419 h 434"/>
                  <a:gd name="T44" fmla="*/ 46 w 327"/>
                  <a:gd name="T45" fmla="*/ 414 h 434"/>
                  <a:gd name="T46" fmla="*/ 46 w 327"/>
                  <a:gd name="T47" fmla="*/ 407 h 434"/>
                  <a:gd name="T48" fmla="*/ 46 w 327"/>
                  <a:gd name="T49" fmla="*/ 401 h 434"/>
                  <a:gd name="T50" fmla="*/ 44 w 327"/>
                  <a:gd name="T51" fmla="*/ 391 h 434"/>
                  <a:gd name="T52" fmla="*/ 43 w 327"/>
                  <a:gd name="T53" fmla="*/ 382 h 434"/>
                  <a:gd name="T54" fmla="*/ 42 w 327"/>
                  <a:gd name="T55" fmla="*/ 373 h 434"/>
                  <a:gd name="T56" fmla="*/ 42 w 327"/>
                  <a:gd name="T57" fmla="*/ 364 h 434"/>
                  <a:gd name="T58" fmla="*/ 39 w 327"/>
                  <a:gd name="T59" fmla="*/ 353 h 434"/>
                  <a:gd name="T60" fmla="*/ 38 w 327"/>
                  <a:gd name="T61" fmla="*/ 343 h 434"/>
                  <a:gd name="T62" fmla="*/ 37 w 327"/>
                  <a:gd name="T63" fmla="*/ 332 h 434"/>
                  <a:gd name="T64" fmla="*/ 35 w 327"/>
                  <a:gd name="T65" fmla="*/ 321 h 434"/>
                  <a:gd name="T66" fmla="*/ 33 w 327"/>
                  <a:gd name="T67" fmla="*/ 314 h 434"/>
                  <a:gd name="T68" fmla="*/ 32 w 327"/>
                  <a:gd name="T69" fmla="*/ 308 h 434"/>
                  <a:gd name="T70" fmla="*/ 31 w 327"/>
                  <a:gd name="T71" fmla="*/ 303 h 434"/>
                  <a:gd name="T72" fmla="*/ 30 w 327"/>
                  <a:gd name="T73" fmla="*/ 297 h 434"/>
                  <a:gd name="T74" fmla="*/ 28 w 327"/>
                  <a:gd name="T75" fmla="*/ 290 h 434"/>
                  <a:gd name="T76" fmla="*/ 27 w 327"/>
                  <a:gd name="T77" fmla="*/ 284 h 434"/>
                  <a:gd name="T78" fmla="*/ 24 w 327"/>
                  <a:gd name="T79" fmla="*/ 273 h 434"/>
                  <a:gd name="T80" fmla="*/ 22 w 327"/>
                  <a:gd name="T81" fmla="*/ 266 h 434"/>
                  <a:gd name="T82" fmla="*/ 21 w 327"/>
                  <a:gd name="T83" fmla="*/ 260 h 434"/>
                  <a:gd name="T84" fmla="*/ 18 w 327"/>
                  <a:gd name="T85" fmla="*/ 250 h 434"/>
                  <a:gd name="T86" fmla="*/ 16 w 327"/>
                  <a:gd name="T87" fmla="*/ 239 h 434"/>
                  <a:gd name="T88" fmla="*/ 14 w 327"/>
                  <a:gd name="T89" fmla="*/ 229 h 434"/>
                  <a:gd name="T90" fmla="*/ 10 w 327"/>
                  <a:gd name="T91" fmla="*/ 219 h 434"/>
                  <a:gd name="T92" fmla="*/ 8 w 327"/>
                  <a:gd name="T93" fmla="*/ 211 h 434"/>
                  <a:gd name="T94" fmla="*/ 5 w 327"/>
                  <a:gd name="T95" fmla="*/ 203 h 434"/>
                  <a:gd name="T96" fmla="*/ 3 w 327"/>
                  <a:gd name="T97" fmla="*/ 198 h 434"/>
                  <a:gd name="T98" fmla="*/ 2 w 327"/>
                  <a:gd name="T99" fmla="*/ 192 h 434"/>
                  <a:gd name="T100" fmla="*/ 1 w 327"/>
                  <a:gd name="T101" fmla="*/ 188 h 434"/>
                  <a:gd name="T102" fmla="*/ 23 w 327"/>
                  <a:gd name="T103" fmla="*/ 199 h 434"/>
                  <a:gd name="T104" fmla="*/ 117 w 327"/>
                  <a:gd name="T105" fmla="*/ 191 h 434"/>
                  <a:gd name="T106" fmla="*/ 145 w 327"/>
                  <a:gd name="T107" fmla="*/ 158 h 434"/>
                  <a:gd name="T108" fmla="*/ 189 w 327"/>
                  <a:gd name="T109" fmla="*/ 135 h 434"/>
                  <a:gd name="T110" fmla="*/ 194 w 327"/>
                  <a:gd name="T111" fmla="*/ 19 h 434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327"/>
                  <a:gd name="T169" fmla="*/ 0 h 434"/>
                  <a:gd name="T170" fmla="*/ 327 w 327"/>
                  <a:gd name="T171" fmla="*/ 434 h 434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327" h="434">
                    <a:moveTo>
                      <a:pt x="242" y="0"/>
                    </a:moveTo>
                    <a:lnTo>
                      <a:pt x="289" y="36"/>
                    </a:lnTo>
                    <a:lnTo>
                      <a:pt x="288" y="38"/>
                    </a:lnTo>
                    <a:lnTo>
                      <a:pt x="288" y="39"/>
                    </a:lnTo>
                    <a:lnTo>
                      <a:pt x="288" y="43"/>
                    </a:lnTo>
                    <a:lnTo>
                      <a:pt x="288" y="45"/>
                    </a:lnTo>
                    <a:lnTo>
                      <a:pt x="288" y="47"/>
                    </a:lnTo>
                    <a:lnTo>
                      <a:pt x="288" y="50"/>
                    </a:lnTo>
                    <a:lnTo>
                      <a:pt x="289" y="54"/>
                    </a:lnTo>
                    <a:lnTo>
                      <a:pt x="289" y="57"/>
                    </a:lnTo>
                    <a:lnTo>
                      <a:pt x="290" y="62"/>
                    </a:lnTo>
                    <a:lnTo>
                      <a:pt x="291" y="65"/>
                    </a:lnTo>
                    <a:lnTo>
                      <a:pt x="294" y="71"/>
                    </a:lnTo>
                    <a:lnTo>
                      <a:pt x="294" y="73"/>
                    </a:lnTo>
                    <a:lnTo>
                      <a:pt x="295" y="76"/>
                    </a:lnTo>
                    <a:lnTo>
                      <a:pt x="296" y="79"/>
                    </a:lnTo>
                    <a:lnTo>
                      <a:pt x="298" y="83"/>
                    </a:lnTo>
                    <a:lnTo>
                      <a:pt x="299" y="85"/>
                    </a:lnTo>
                    <a:lnTo>
                      <a:pt x="300" y="88"/>
                    </a:lnTo>
                    <a:lnTo>
                      <a:pt x="302" y="92"/>
                    </a:lnTo>
                    <a:lnTo>
                      <a:pt x="303" y="96"/>
                    </a:lnTo>
                    <a:lnTo>
                      <a:pt x="304" y="99"/>
                    </a:lnTo>
                    <a:lnTo>
                      <a:pt x="306" y="103"/>
                    </a:lnTo>
                    <a:lnTo>
                      <a:pt x="307" y="105"/>
                    </a:lnTo>
                    <a:lnTo>
                      <a:pt x="308" y="108"/>
                    </a:lnTo>
                    <a:lnTo>
                      <a:pt x="309" y="112"/>
                    </a:lnTo>
                    <a:lnTo>
                      <a:pt x="311" y="115"/>
                    </a:lnTo>
                    <a:lnTo>
                      <a:pt x="312" y="119"/>
                    </a:lnTo>
                    <a:lnTo>
                      <a:pt x="314" y="122"/>
                    </a:lnTo>
                    <a:lnTo>
                      <a:pt x="316" y="127"/>
                    </a:lnTo>
                    <a:lnTo>
                      <a:pt x="319" y="133"/>
                    </a:lnTo>
                    <a:lnTo>
                      <a:pt x="321" y="138"/>
                    </a:lnTo>
                    <a:lnTo>
                      <a:pt x="324" y="142"/>
                    </a:lnTo>
                    <a:lnTo>
                      <a:pt x="325" y="146"/>
                    </a:lnTo>
                    <a:lnTo>
                      <a:pt x="327" y="148"/>
                    </a:lnTo>
                    <a:lnTo>
                      <a:pt x="327" y="150"/>
                    </a:lnTo>
                    <a:lnTo>
                      <a:pt x="327" y="151"/>
                    </a:lnTo>
                    <a:lnTo>
                      <a:pt x="47" y="434"/>
                    </a:lnTo>
                    <a:lnTo>
                      <a:pt x="47" y="433"/>
                    </a:lnTo>
                    <a:lnTo>
                      <a:pt x="47" y="431"/>
                    </a:lnTo>
                    <a:lnTo>
                      <a:pt x="47" y="427"/>
                    </a:lnTo>
                    <a:lnTo>
                      <a:pt x="47" y="424"/>
                    </a:lnTo>
                    <a:lnTo>
                      <a:pt x="46" y="421"/>
                    </a:lnTo>
                    <a:lnTo>
                      <a:pt x="46" y="419"/>
                    </a:lnTo>
                    <a:lnTo>
                      <a:pt x="46" y="417"/>
                    </a:lnTo>
                    <a:lnTo>
                      <a:pt x="46" y="414"/>
                    </a:lnTo>
                    <a:lnTo>
                      <a:pt x="46" y="410"/>
                    </a:lnTo>
                    <a:lnTo>
                      <a:pt x="46" y="407"/>
                    </a:lnTo>
                    <a:lnTo>
                      <a:pt x="46" y="403"/>
                    </a:lnTo>
                    <a:lnTo>
                      <a:pt x="46" y="401"/>
                    </a:lnTo>
                    <a:lnTo>
                      <a:pt x="45" y="396"/>
                    </a:lnTo>
                    <a:lnTo>
                      <a:pt x="44" y="391"/>
                    </a:lnTo>
                    <a:lnTo>
                      <a:pt x="44" y="387"/>
                    </a:lnTo>
                    <a:lnTo>
                      <a:pt x="43" y="382"/>
                    </a:lnTo>
                    <a:lnTo>
                      <a:pt x="43" y="378"/>
                    </a:lnTo>
                    <a:lnTo>
                      <a:pt x="42" y="373"/>
                    </a:lnTo>
                    <a:lnTo>
                      <a:pt x="42" y="368"/>
                    </a:lnTo>
                    <a:lnTo>
                      <a:pt x="42" y="364"/>
                    </a:lnTo>
                    <a:lnTo>
                      <a:pt x="40" y="359"/>
                    </a:lnTo>
                    <a:lnTo>
                      <a:pt x="39" y="353"/>
                    </a:lnTo>
                    <a:lnTo>
                      <a:pt x="38" y="348"/>
                    </a:lnTo>
                    <a:lnTo>
                      <a:pt x="38" y="343"/>
                    </a:lnTo>
                    <a:lnTo>
                      <a:pt x="37" y="337"/>
                    </a:lnTo>
                    <a:lnTo>
                      <a:pt x="37" y="332"/>
                    </a:lnTo>
                    <a:lnTo>
                      <a:pt x="36" y="326"/>
                    </a:lnTo>
                    <a:lnTo>
                      <a:pt x="35" y="321"/>
                    </a:lnTo>
                    <a:lnTo>
                      <a:pt x="34" y="318"/>
                    </a:lnTo>
                    <a:lnTo>
                      <a:pt x="33" y="314"/>
                    </a:lnTo>
                    <a:lnTo>
                      <a:pt x="32" y="311"/>
                    </a:lnTo>
                    <a:lnTo>
                      <a:pt x="32" y="308"/>
                    </a:lnTo>
                    <a:lnTo>
                      <a:pt x="31" y="305"/>
                    </a:lnTo>
                    <a:lnTo>
                      <a:pt x="31" y="303"/>
                    </a:lnTo>
                    <a:lnTo>
                      <a:pt x="30" y="300"/>
                    </a:lnTo>
                    <a:lnTo>
                      <a:pt x="30" y="297"/>
                    </a:lnTo>
                    <a:lnTo>
                      <a:pt x="28" y="293"/>
                    </a:lnTo>
                    <a:lnTo>
                      <a:pt x="28" y="290"/>
                    </a:lnTo>
                    <a:lnTo>
                      <a:pt x="27" y="286"/>
                    </a:lnTo>
                    <a:lnTo>
                      <a:pt x="27" y="284"/>
                    </a:lnTo>
                    <a:lnTo>
                      <a:pt x="25" y="277"/>
                    </a:lnTo>
                    <a:lnTo>
                      <a:pt x="24" y="273"/>
                    </a:lnTo>
                    <a:lnTo>
                      <a:pt x="23" y="269"/>
                    </a:lnTo>
                    <a:lnTo>
                      <a:pt x="22" y="266"/>
                    </a:lnTo>
                    <a:lnTo>
                      <a:pt x="21" y="263"/>
                    </a:lnTo>
                    <a:lnTo>
                      <a:pt x="21" y="260"/>
                    </a:lnTo>
                    <a:lnTo>
                      <a:pt x="19" y="255"/>
                    </a:lnTo>
                    <a:lnTo>
                      <a:pt x="18" y="250"/>
                    </a:lnTo>
                    <a:lnTo>
                      <a:pt x="17" y="244"/>
                    </a:lnTo>
                    <a:lnTo>
                      <a:pt x="16" y="239"/>
                    </a:lnTo>
                    <a:lnTo>
                      <a:pt x="15" y="234"/>
                    </a:lnTo>
                    <a:lnTo>
                      <a:pt x="14" y="229"/>
                    </a:lnTo>
                    <a:lnTo>
                      <a:pt x="12" y="224"/>
                    </a:lnTo>
                    <a:lnTo>
                      <a:pt x="10" y="219"/>
                    </a:lnTo>
                    <a:lnTo>
                      <a:pt x="9" y="215"/>
                    </a:lnTo>
                    <a:lnTo>
                      <a:pt x="8" y="211"/>
                    </a:lnTo>
                    <a:lnTo>
                      <a:pt x="6" y="207"/>
                    </a:lnTo>
                    <a:lnTo>
                      <a:pt x="5" y="203"/>
                    </a:lnTo>
                    <a:lnTo>
                      <a:pt x="4" y="200"/>
                    </a:lnTo>
                    <a:lnTo>
                      <a:pt x="3" y="198"/>
                    </a:lnTo>
                    <a:lnTo>
                      <a:pt x="2" y="195"/>
                    </a:lnTo>
                    <a:lnTo>
                      <a:pt x="2" y="192"/>
                    </a:lnTo>
                    <a:lnTo>
                      <a:pt x="1" y="189"/>
                    </a:lnTo>
                    <a:lnTo>
                      <a:pt x="1" y="188"/>
                    </a:lnTo>
                    <a:lnTo>
                      <a:pt x="0" y="185"/>
                    </a:lnTo>
                    <a:lnTo>
                      <a:pt x="23" y="199"/>
                    </a:lnTo>
                    <a:lnTo>
                      <a:pt x="74" y="151"/>
                    </a:lnTo>
                    <a:lnTo>
                      <a:pt x="117" y="191"/>
                    </a:lnTo>
                    <a:lnTo>
                      <a:pt x="140" y="166"/>
                    </a:lnTo>
                    <a:lnTo>
                      <a:pt x="145" y="158"/>
                    </a:lnTo>
                    <a:lnTo>
                      <a:pt x="174" y="177"/>
                    </a:lnTo>
                    <a:lnTo>
                      <a:pt x="189" y="135"/>
                    </a:lnTo>
                    <a:lnTo>
                      <a:pt x="160" y="107"/>
                    </a:lnTo>
                    <a:lnTo>
                      <a:pt x="194" y="19"/>
                    </a:lnTo>
                    <a:lnTo>
                      <a:pt x="242" y="0"/>
                    </a:lnTo>
                    <a:close/>
                  </a:path>
                </a:pathLst>
              </a:custGeom>
              <a:solidFill>
                <a:srgbClr val="784A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11" name="Freeform 316"/>
              <p:cNvSpPr>
                <a:spLocks/>
              </p:cNvSpPr>
              <p:nvPr/>
            </p:nvSpPr>
            <p:spPr bwMode="auto">
              <a:xfrm>
                <a:off x="1386" y="1835"/>
                <a:ext cx="74" cy="116"/>
              </a:xfrm>
              <a:custGeom>
                <a:avLst/>
                <a:gdLst>
                  <a:gd name="T0" fmla="*/ 36 w 74"/>
                  <a:gd name="T1" fmla="*/ 0 h 116"/>
                  <a:gd name="T2" fmla="*/ 36 w 74"/>
                  <a:gd name="T3" fmla="*/ 0 h 116"/>
                  <a:gd name="T4" fmla="*/ 35 w 74"/>
                  <a:gd name="T5" fmla="*/ 2 h 116"/>
                  <a:gd name="T6" fmla="*/ 34 w 74"/>
                  <a:gd name="T7" fmla="*/ 4 h 116"/>
                  <a:gd name="T8" fmla="*/ 33 w 74"/>
                  <a:gd name="T9" fmla="*/ 7 h 116"/>
                  <a:gd name="T10" fmla="*/ 33 w 74"/>
                  <a:gd name="T11" fmla="*/ 9 h 116"/>
                  <a:gd name="T12" fmla="*/ 32 w 74"/>
                  <a:gd name="T13" fmla="*/ 13 h 116"/>
                  <a:gd name="T14" fmla="*/ 30 w 74"/>
                  <a:gd name="T15" fmla="*/ 16 h 116"/>
                  <a:gd name="T16" fmla="*/ 29 w 74"/>
                  <a:gd name="T17" fmla="*/ 19 h 116"/>
                  <a:gd name="T18" fmla="*/ 28 w 74"/>
                  <a:gd name="T19" fmla="*/ 21 h 116"/>
                  <a:gd name="T20" fmla="*/ 27 w 74"/>
                  <a:gd name="T21" fmla="*/ 25 h 116"/>
                  <a:gd name="T22" fmla="*/ 25 w 74"/>
                  <a:gd name="T23" fmla="*/ 28 h 116"/>
                  <a:gd name="T24" fmla="*/ 24 w 74"/>
                  <a:gd name="T25" fmla="*/ 32 h 116"/>
                  <a:gd name="T26" fmla="*/ 22 w 74"/>
                  <a:gd name="T27" fmla="*/ 36 h 116"/>
                  <a:gd name="T28" fmla="*/ 21 w 74"/>
                  <a:gd name="T29" fmla="*/ 39 h 116"/>
                  <a:gd name="T30" fmla="*/ 18 w 74"/>
                  <a:gd name="T31" fmla="*/ 41 h 116"/>
                  <a:gd name="T32" fmla="*/ 18 w 74"/>
                  <a:gd name="T33" fmla="*/ 45 h 116"/>
                  <a:gd name="T34" fmla="*/ 15 w 74"/>
                  <a:gd name="T35" fmla="*/ 48 h 116"/>
                  <a:gd name="T36" fmla="*/ 14 w 74"/>
                  <a:gd name="T37" fmla="*/ 50 h 116"/>
                  <a:gd name="T38" fmla="*/ 10 w 74"/>
                  <a:gd name="T39" fmla="*/ 56 h 116"/>
                  <a:gd name="T40" fmla="*/ 7 w 74"/>
                  <a:gd name="T41" fmla="*/ 61 h 116"/>
                  <a:gd name="T42" fmla="*/ 3 w 74"/>
                  <a:gd name="T43" fmla="*/ 64 h 116"/>
                  <a:gd name="T44" fmla="*/ 2 w 74"/>
                  <a:gd name="T45" fmla="*/ 65 h 116"/>
                  <a:gd name="T46" fmla="*/ 0 w 74"/>
                  <a:gd name="T47" fmla="*/ 67 h 116"/>
                  <a:gd name="T48" fmla="*/ 0 w 74"/>
                  <a:gd name="T49" fmla="*/ 68 h 116"/>
                  <a:gd name="T50" fmla="*/ 1 w 74"/>
                  <a:gd name="T51" fmla="*/ 70 h 116"/>
                  <a:gd name="T52" fmla="*/ 2 w 74"/>
                  <a:gd name="T53" fmla="*/ 73 h 116"/>
                  <a:gd name="T54" fmla="*/ 5 w 74"/>
                  <a:gd name="T55" fmla="*/ 77 h 116"/>
                  <a:gd name="T56" fmla="*/ 7 w 74"/>
                  <a:gd name="T57" fmla="*/ 80 h 116"/>
                  <a:gd name="T58" fmla="*/ 12 w 74"/>
                  <a:gd name="T59" fmla="*/ 85 h 116"/>
                  <a:gd name="T60" fmla="*/ 14 w 74"/>
                  <a:gd name="T61" fmla="*/ 87 h 116"/>
                  <a:gd name="T62" fmla="*/ 17 w 74"/>
                  <a:gd name="T63" fmla="*/ 89 h 116"/>
                  <a:gd name="T64" fmla="*/ 20 w 74"/>
                  <a:gd name="T65" fmla="*/ 91 h 116"/>
                  <a:gd name="T66" fmla="*/ 24 w 74"/>
                  <a:gd name="T67" fmla="*/ 94 h 116"/>
                  <a:gd name="T68" fmla="*/ 27 w 74"/>
                  <a:gd name="T69" fmla="*/ 96 h 116"/>
                  <a:gd name="T70" fmla="*/ 31 w 74"/>
                  <a:gd name="T71" fmla="*/ 98 h 116"/>
                  <a:gd name="T72" fmla="*/ 35 w 74"/>
                  <a:gd name="T73" fmla="*/ 99 h 116"/>
                  <a:gd name="T74" fmla="*/ 38 w 74"/>
                  <a:gd name="T75" fmla="*/ 102 h 116"/>
                  <a:gd name="T76" fmla="*/ 43 w 74"/>
                  <a:gd name="T77" fmla="*/ 103 h 116"/>
                  <a:gd name="T78" fmla="*/ 47 w 74"/>
                  <a:gd name="T79" fmla="*/ 105 h 116"/>
                  <a:gd name="T80" fmla="*/ 51 w 74"/>
                  <a:gd name="T81" fmla="*/ 106 h 116"/>
                  <a:gd name="T82" fmla="*/ 55 w 74"/>
                  <a:gd name="T83" fmla="*/ 108 h 116"/>
                  <a:gd name="T84" fmla="*/ 59 w 74"/>
                  <a:gd name="T85" fmla="*/ 109 h 116"/>
                  <a:gd name="T86" fmla="*/ 63 w 74"/>
                  <a:gd name="T87" fmla="*/ 111 h 116"/>
                  <a:gd name="T88" fmla="*/ 66 w 74"/>
                  <a:gd name="T89" fmla="*/ 112 h 116"/>
                  <a:gd name="T90" fmla="*/ 68 w 74"/>
                  <a:gd name="T91" fmla="*/ 113 h 116"/>
                  <a:gd name="T92" fmla="*/ 73 w 74"/>
                  <a:gd name="T93" fmla="*/ 114 h 116"/>
                  <a:gd name="T94" fmla="*/ 74 w 74"/>
                  <a:gd name="T95" fmla="*/ 116 h 116"/>
                  <a:gd name="T96" fmla="*/ 36 w 74"/>
                  <a:gd name="T97" fmla="*/ 0 h 11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74"/>
                  <a:gd name="T148" fmla="*/ 0 h 116"/>
                  <a:gd name="T149" fmla="*/ 74 w 74"/>
                  <a:gd name="T150" fmla="*/ 116 h 11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74" h="116">
                    <a:moveTo>
                      <a:pt x="36" y="0"/>
                    </a:moveTo>
                    <a:lnTo>
                      <a:pt x="36" y="0"/>
                    </a:lnTo>
                    <a:lnTo>
                      <a:pt x="35" y="2"/>
                    </a:lnTo>
                    <a:lnTo>
                      <a:pt x="34" y="4"/>
                    </a:lnTo>
                    <a:lnTo>
                      <a:pt x="33" y="7"/>
                    </a:lnTo>
                    <a:lnTo>
                      <a:pt x="33" y="9"/>
                    </a:lnTo>
                    <a:lnTo>
                      <a:pt x="32" y="13"/>
                    </a:lnTo>
                    <a:lnTo>
                      <a:pt x="30" y="16"/>
                    </a:lnTo>
                    <a:lnTo>
                      <a:pt x="29" y="19"/>
                    </a:lnTo>
                    <a:lnTo>
                      <a:pt x="28" y="21"/>
                    </a:lnTo>
                    <a:lnTo>
                      <a:pt x="27" y="25"/>
                    </a:lnTo>
                    <a:lnTo>
                      <a:pt x="25" y="28"/>
                    </a:lnTo>
                    <a:lnTo>
                      <a:pt x="24" y="32"/>
                    </a:lnTo>
                    <a:lnTo>
                      <a:pt x="22" y="36"/>
                    </a:lnTo>
                    <a:lnTo>
                      <a:pt x="21" y="39"/>
                    </a:lnTo>
                    <a:lnTo>
                      <a:pt x="18" y="41"/>
                    </a:lnTo>
                    <a:lnTo>
                      <a:pt x="18" y="45"/>
                    </a:lnTo>
                    <a:lnTo>
                      <a:pt x="15" y="48"/>
                    </a:lnTo>
                    <a:lnTo>
                      <a:pt x="14" y="50"/>
                    </a:lnTo>
                    <a:lnTo>
                      <a:pt x="10" y="56"/>
                    </a:lnTo>
                    <a:lnTo>
                      <a:pt x="7" y="61"/>
                    </a:lnTo>
                    <a:lnTo>
                      <a:pt x="3" y="64"/>
                    </a:lnTo>
                    <a:lnTo>
                      <a:pt x="2" y="65"/>
                    </a:lnTo>
                    <a:lnTo>
                      <a:pt x="0" y="67"/>
                    </a:lnTo>
                    <a:lnTo>
                      <a:pt x="0" y="68"/>
                    </a:lnTo>
                    <a:lnTo>
                      <a:pt x="1" y="70"/>
                    </a:lnTo>
                    <a:lnTo>
                      <a:pt x="2" y="73"/>
                    </a:lnTo>
                    <a:lnTo>
                      <a:pt x="5" y="77"/>
                    </a:lnTo>
                    <a:lnTo>
                      <a:pt x="7" y="80"/>
                    </a:lnTo>
                    <a:lnTo>
                      <a:pt x="12" y="85"/>
                    </a:lnTo>
                    <a:lnTo>
                      <a:pt x="14" y="87"/>
                    </a:lnTo>
                    <a:lnTo>
                      <a:pt x="17" y="89"/>
                    </a:lnTo>
                    <a:lnTo>
                      <a:pt x="20" y="91"/>
                    </a:lnTo>
                    <a:lnTo>
                      <a:pt x="24" y="94"/>
                    </a:lnTo>
                    <a:lnTo>
                      <a:pt x="27" y="96"/>
                    </a:lnTo>
                    <a:lnTo>
                      <a:pt x="31" y="98"/>
                    </a:lnTo>
                    <a:lnTo>
                      <a:pt x="35" y="99"/>
                    </a:lnTo>
                    <a:lnTo>
                      <a:pt x="38" y="102"/>
                    </a:lnTo>
                    <a:lnTo>
                      <a:pt x="43" y="103"/>
                    </a:lnTo>
                    <a:lnTo>
                      <a:pt x="47" y="105"/>
                    </a:lnTo>
                    <a:lnTo>
                      <a:pt x="51" y="106"/>
                    </a:lnTo>
                    <a:lnTo>
                      <a:pt x="55" y="108"/>
                    </a:lnTo>
                    <a:lnTo>
                      <a:pt x="59" y="109"/>
                    </a:lnTo>
                    <a:lnTo>
                      <a:pt x="63" y="111"/>
                    </a:lnTo>
                    <a:lnTo>
                      <a:pt x="66" y="112"/>
                    </a:lnTo>
                    <a:lnTo>
                      <a:pt x="68" y="113"/>
                    </a:lnTo>
                    <a:lnTo>
                      <a:pt x="73" y="114"/>
                    </a:lnTo>
                    <a:lnTo>
                      <a:pt x="74" y="116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B84F2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12" name="Freeform 317"/>
              <p:cNvSpPr>
                <a:spLocks/>
              </p:cNvSpPr>
              <p:nvPr/>
            </p:nvSpPr>
            <p:spPr bwMode="auto">
              <a:xfrm>
                <a:off x="1418" y="1696"/>
                <a:ext cx="157" cy="354"/>
              </a:xfrm>
              <a:custGeom>
                <a:avLst/>
                <a:gdLst>
                  <a:gd name="T0" fmla="*/ 9 w 157"/>
                  <a:gd name="T1" fmla="*/ 102 h 354"/>
                  <a:gd name="T2" fmla="*/ 7 w 157"/>
                  <a:gd name="T3" fmla="*/ 104 h 354"/>
                  <a:gd name="T4" fmla="*/ 3 w 157"/>
                  <a:gd name="T5" fmla="*/ 111 h 354"/>
                  <a:gd name="T6" fmla="*/ 2 w 157"/>
                  <a:gd name="T7" fmla="*/ 116 h 354"/>
                  <a:gd name="T8" fmla="*/ 1 w 157"/>
                  <a:gd name="T9" fmla="*/ 123 h 354"/>
                  <a:gd name="T10" fmla="*/ 0 w 157"/>
                  <a:gd name="T11" fmla="*/ 133 h 354"/>
                  <a:gd name="T12" fmla="*/ 0 w 157"/>
                  <a:gd name="T13" fmla="*/ 138 h 354"/>
                  <a:gd name="T14" fmla="*/ 0 w 157"/>
                  <a:gd name="T15" fmla="*/ 144 h 354"/>
                  <a:gd name="T16" fmla="*/ 0 w 157"/>
                  <a:gd name="T17" fmla="*/ 150 h 354"/>
                  <a:gd name="T18" fmla="*/ 0 w 157"/>
                  <a:gd name="T19" fmla="*/ 157 h 354"/>
                  <a:gd name="T20" fmla="*/ 1 w 157"/>
                  <a:gd name="T21" fmla="*/ 163 h 354"/>
                  <a:gd name="T22" fmla="*/ 1 w 157"/>
                  <a:gd name="T23" fmla="*/ 171 h 354"/>
                  <a:gd name="T24" fmla="*/ 2 w 157"/>
                  <a:gd name="T25" fmla="*/ 178 h 354"/>
                  <a:gd name="T26" fmla="*/ 3 w 157"/>
                  <a:gd name="T27" fmla="*/ 185 h 354"/>
                  <a:gd name="T28" fmla="*/ 3 w 157"/>
                  <a:gd name="T29" fmla="*/ 192 h 354"/>
                  <a:gd name="T30" fmla="*/ 5 w 157"/>
                  <a:gd name="T31" fmla="*/ 200 h 354"/>
                  <a:gd name="T32" fmla="*/ 5 w 157"/>
                  <a:gd name="T33" fmla="*/ 206 h 354"/>
                  <a:gd name="T34" fmla="*/ 6 w 157"/>
                  <a:gd name="T35" fmla="*/ 212 h 354"/>
                  <a:gd name="T36" fmla="*/ 8 w 157"/>
                  <a:gd name="T37" fmla="*/ 223 h 354"/>
                  <a:gd name="T38" fmla="*/ 9 w 157"/>
                  <a:gd name="T39" fmla="*/ 229 h 354"/>
                  <a:gd name="T40" fmla="*/ 10 w 157"/>
                  <a:gd name="T41" fmla="*/ 232 h 354"/>
                  <a:gd name="T42" fmla="*/ 26 w 157"/>
                  <a:gd name="T43" fmla="*/ 283 h 354"/>
                  <a:gd name="T44" fmla="*/ 29 w 157"/>
                  <a:gd name="T45" fmla="*/ 290 h 354"/>
                  <a:gd name="T46" fmla="*/ 34 w 157"/>
                  <a:gd name="T47" fmla="*/ 299 h 354"/>
                  <a:gd name="T48" fmla="*/ 36 w 157"/>
                  <a:gd name="T49" fmla="*/ 305 h 354"/>
                  <a:gd name="T50" fmla="*/ 40 w 157"/>
                  <a:gd name="T51" fmla="*/ 312 h 354"/>
                  <a:gd name="T52" fmla="*/ 45 w 157"/>
                  <a:gd name="T53" fmla="*/ 318 h 354"/>
                  <a:gd name="T54" fmla="*/ 51 w 157"/>
                  <a:gd name="T55" fmla="*/ 324 h 354"/>
                  <a:gd name="T56" fmla="*/ 55 w 157"/>
                  <a:gd name="T57" fmla="*/ 331 h 354"/>
                  <a:gd name="T58" fmla="*/ 64 w 157"/>
                  <a:gd name="T59" fmla="*/ 340 h 354"/>
                  <a:gd name="T60" fmla="*/ 73 w 157"/>
                  <a:gd name="T61" fmla="*/ 348 h 354"/>
                  <a:gd name="T62" fmla="*/ 79 w 157"/>
                  <a:gd name="T63" fmla="*/ 353 h 354"/>
                  <a:gd name="T64" fmla="*/ 106 w 157"/>
                  <a:gd name="T65" fmla="*/ 277 h 354"/>
                  <a:gd name="T66" fmla="*/ 75 w 157"/>
                  <a:gd name="T67" fmla="*/ 2 h 354"/>
                  <a:gd name="T68" fmla="*/ 23 w 157"/>
                  <a:gd name="T69" fmla="*/ 26 h 35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57"/>
                  <a:gd name="T106" fmla="*/ 0 h 354"/>
                  <a:gd name="T107" fmla="*/ 157 w 157"/>
                  <a:gd name="T108" fmla="*/ 354 h 354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57" h="354">
                    <a:moveTo>
                      <a:pt x="7" y="80"/>
                    </a:moveTo>
                    <a:lnTo>
                      <a:pt x="9" y="102"/>
                    </a:lnTo>
                    <a:lnTo>
                      <a:pt x="7" y="102"/>
                    </a:lnTo>
                    <a:lnTo>
                      <a:pt x="7" y="104"/>
                    </a:lnTo>
                    <a:lnTo>
                      <a:pt x="5" y="107"/>
                    </a:lnTo>
                    <a:lnTo>
                      <a:pt x="3" y="111"/>
                    </a:lnTo>
                    <a:lnTo>
                      <a:pt x="2" y="113"/>
                    </a:lnTo>
                    <a:lnTo>
                      <a:pt x="2" y="116"/>
                    </a:lnTo>
                    <a:lnTo>
                      <a:pt x="1" y="120"/>
                    </a:lnTo>
                    <a:lnTo>
                      <a:pt x="1" y="123"/>
                    </a:lnTo>
                    <a:lnTo>
                      <a:pt x="0" y="127"/>
                    </a:lnTo>
                    <a:lnTo>
                      <a:pt x="0" y="133"/>
                    </a:lnTo>
                    <a:lnTo>
                      <a:pt x="0" y="135"/>
                    </a:lnTo>
                    <a:lnTo>
                      <a:pt x="0" y="138"/>
                    </a:lnTo>
                    <a:lnTo>
                      <a:pt x="0" y="140"/>
                    </a:lnTo>
                    <a:lnTo>
                      <a:pt x="0" y="144"/>
                    </a:lnTo>
                    <a:lnTo>
                      <a:pt x="0" y="147"/>
                    </a:lnTo>
                    <a:lnTo>
                      <a:pt x="0" y="150"/>
                    </a:lnTo>
                    <a:lnTo>
                      <a:pt x="0" y="154"/>
                    </a:lnTo>
                    <a:lnTo>
                      <a:pt x="0" y="157"/>
                    </a:lnTo>
                    <a:lnTo>
                      <a:pt x="0" y="159"/>
                    </a:lnTo>
                    <a:lnTo>
                      <a:pt x="1" y="163"/>
                    </a:lnTo>
                    <a:lnTo>
                      <a:pt x="1" y="167"/>
                    </a:lnTo>
                    <a:lnTo>
                      <a:pt x="1" y="171"/>
                    </a:lnTo>
                    <a:lnTo>
                      <a:pt x="1" y="175"/>
                    </a:lnTo>
                    <a:lnTo>
                      <a:pt x="2" y="178"/>
                    </a:lnTo>
                    <a:lnTo>
                      <a:pt x="2" y="181"/>
                    </a:lnTo>
                    <a:lnTo>
                      <a:pt x="3" y="185"/>
                    </a:lnTo>
                    <a:lnTo>
                      <a:pt x="3" y="188"/>
                    </a:lnTo>
                    <a:lnTo>
                      <a:pt x="3" y="192"/>
                    </a:lnTo>
                    <a:lnTo>
                      <a:pt x="4" y="196"/>
                    </a:lnTo>
                    <a:lnTo>
                      <a:pt x="5" y="200"/>
                    </a:lnTo>
                    <a:lnTo>
                      <a:pt x="5" y="203"/>
                    </a:lnTo>
                    <a:lnTo>
                      <a:pt x="5" y="206"/>
                    </a:lnTo>
                    <a:lnTo>
                      <a:pt x="6" y="209"/>
                    </a:lnTo>
                    <a:lnTo>
                      <a:pt x="6" y="212"/>
                    </a:lnTo>
                    <a:lnTo>
                      <a:pt x="7" y="218"/>
                    </a:lnTo>
                    <a:lnTo>
                      <a:pt x="8" y="223"/>
                    </a:lnTo>
                    <a:lnTo>
                      <a:pt x="8" y="226"/>
                    </a:lnTo>
                    <a:lnTo>
                      <a:pt x="9" y="229"/>
                    </a:lnTo>
                    <a:lnTo>
                      <a:pt x="9" y="231"/>
                    </a:lnTo>
                    <a:lnTo>
                      <a:pt x="10" y="232"/>
                    </a:lnTo>
                    <a:lnTo>
                      <a:pt x="31" y="246"/>
                    </a:lnTo>
                    <a:lnTo>
                      <a:pt x="26" y="283"/>
                    </a:lnTo>
                    <a:lnTo>
                      <a:pt x="27" y="286"/>
                    </a:lnTo>
                    <a:lnTo>
                      <a:pt x="29" y="290"/>
                    </a:lnTo>
                    <a:lnTo>
                      <a:pt x="32" y="296"/>
                    </a:lnTo>
                    <a:lnTo>
                      <a:pt x="34" y="299"/>
                    </a:lnTo>
                    <a:lnTo>
                      <a:pt x="34" y="302"/>
                    </a:lnTo>
                    <a:lnTo>
                      <a:pt x="36" y="305"/>
                    </a:lnTo>
                    <a:lnTo>
                      <a:pt x="38" y="308"/>
                    </a:lnTo>
                    <a:lnTo>
                      <a:pt x="40" y="312"/>
                    </a:lnTo>
                    <a:lnTo>
                      <a:pt x="43" y="315"/>
                    </a:lnTo>
                    <a:lnTo>
                      <a:pt x="45" y="318"/>
                    </a:lnTo>
                    <a:lnTo>
                      <a:pt x="49" y="321"/>
                    </a:lnTo>
                    <a:lnTo>
                      <a:pt x="51" y="324"/>
                    </a:lnTo>
                    <a:lnTo>
                      <a:pt x="53" y="328"/>
                    </a:lnTo>
                    <a:lnTo>
                      <a:pt x="55" y="331"/>
                    </a:lnTo>
                    <a:lnTo>
                      <a:pt x="58" y="334"/>
                    </a:lnTo>
                    <a:lnTo>
                      <a:pt x="64" y="340"/>
                    </a:lnTo>
                    <a:lnTo>
                      <a:pt x="70" y="344"/>
                    </a:lnTo>
                    <a:lnTo>
                      <a:pt x="73" y="348"/>
                    </a:lnTo>
                    <a:lnTo>
                      <a:pt x="77" y="352"/>
                    </a:lnTo>
                    <a:lnTo>
                      <a:pt x="79" y="353"/>
                    </a:lnTo>
                    <a:lnTo>
                      <a:pt x="80" y="354"/>
                    </a:lnTo>
                    <a:lnTo>
                      <a:pt x="106" y="277"/>
                    </a:lnTo>
                    <a:lnTo>
                      <a:pt x="157" y="169"/>
                    </a:lnTo>
                    <a:lnTo>
                      <a:pt x="75" y="2"/>
                    </a:lnTo>
                    <a:lnTo>
                      <a:pt x="59" y="0"/>
                    </a:lnTo>
                    <a:lnTo>
                      <a:pt x="23" y="26"/>
                    </a:lnTo>
                    <a:lnTo>
                      <a:pt x="7" y="80"/>
                    </a:lnTo>
                    <a:close/>
                  </a:path>
                </a:pathLst>
              </a:custGeom>
              <a:solidFill>
                <a:srgbClr val="FFE0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13" name="Freeform 318"/>
              <p:cNvSpPr>
                <a:spLocks/>
              </p:cNvSpPr>
              <p:nvPr/>
            </p:nvSpPr>
            <p:spPr bwMode="auto">
              <a:xfrm>
                <a:off x="1423" y="1676"/>
                <a:ext cx="73" cy="100"/>
              </a:xfrm>
              <a:custGeom>
                <a:avLst/>
                <a:gdLst>
                  <a:gd name="T0" fmla="*/ 73 w 73"/>
                  <a:gd name="T1" fmla="*/ 26 h 100"/>
                  <a:gd name="T2" fmla="*/ 72 w 73"/>
                  <a:gd name="T3" fmla="*/ 26 h 100"/>
                  <a:gd name="T4" fmla="*/ 69 w 73"/>
                  <a:gd name="T5" fmla="*/ 26 h 100"/>
                  <a:gd name="T6" fmla="*/ 66 w 73"/>
                  <a:gd name="T7" fmla="*/ 28 h 100"/>
                  <a:gd name="T8" fmla="*/ 61 w 73"/>
                  <a:gd name="T9" fmla="*/ 31 h 100"/>
                  <a:gd name="T10" fmla="*/ 57 w 73"/>
                  <a:gd name="T11" fmla="*/ 32 h 100"/>
                  <a:gd name="T12" fmla="*/ 54 w 73"/>
                  <a:gd name="T13" fmla="*/ 34 h 100"/>
                  <a:gd name="T14" fmla="*/ 50 w 73"/>
                  <a:gd name="T15" fmla="*/ 36 h 100"/>
                  <a:gd name="T16" fmla="*/ 48 w 73"/>
                  <a:gd name="T17" fmla="*/ 39 h 100"/>
                  <a:gd name="T18" fmla="*/ 44 w 73"/>
                  <a:gd name="T19" fmla="*/ 41 h 100"/>
                  <a:gd name="T20" fmla="*/ 41 w 73"/>
                  <a:gd name="T21" fmla="*/ 44 h 100"/>
                  <a:gd name="T22" fmla="*/ 38 w 73"/>
                  <a:gd name="T23" fmla="*/ 46 h 100"/>
                  <a:gd name="T24" fmla="*/ 35 w 73"/>
                  <a:gd name="T25" fmla="*/ 50 h 100"/>
                  <a:gd name="T26" fmla="*/ 31 w 73"/>
                  <a:gd name="T27" fmla="*/ 54 h 100"/>
                  <a:gd name="T28" fmla="*/ 27 w 73"/>
                  <a:gd name="T29" fmla="*/ 58 h 100"/>
                  <a:gd name="T30" fmla="*/ 24 w 73"/>
                  <a:gd name="T31" fmla="*/ 62 h 100"/>
                  <a:gd name="T32" fmla="*/ 21 w 73"/>
                  <a:gd name="T33" fmla="*/ 65 h 100"/>
                  <a:gd name="T34" fmla="*/ 18 w 73"/>
                  <a:gd name="T35" fmla="*/ 69 h 100"/>
                  <a:gd name="T36" fmla="*/ 16 w 73"/>
                  <a:gd name="T37" fmla="*/ 74 h 100"/>
                  <a:gd name="T38" fmla="*/ 13 w 73"/>
                  <a:gd name="T39" fmla="*/ 78 h 100"/>
                  <a:gd name="T40" fmla="*/ 10 w 73"/>
                  <a:gd name="T41" fmla="*/ 82 h 100"/>
                  <a:gd name="T42" fmla="*/ 8 w 73"/>
                  <a:gd name="T43" fmla="*/ 84 h 100"/>
                  <a:gd name="T44" fmla="*/ 5 w 73"/>
                  <a:gd name="T45" fmla="*/ 88 h 100"/>
                  <a:gd name="T46" fmla="*/ 4 w 73"/>
                  <a:gd name="T47" fmla="*/ 91 h 100"/>
                  <a:gd name="T48" fmla="*/ 2 w 73"/>
                  <a:gd name="T49" fmla="*/ 94 h 100"/>
                  <a:gd name="T50" fmla="*/ 0 w 73"/>
                  <a:gd name="T51" fmla="*/ 98 h 100"/>
                  <a:gd name="T52" fmla="*/ 0 w 73"/>
                  <a:gd name="T53" fmla="*/ 100 h 100"/>
                  <a:gd name="T54" fmla="*/ 14 w 73"/>
                  <a:gd name="T55" fmla="*/ 38 h 100"/>
                  <a:gd name="T56" fmla="*/ 62 w 73"/>
                  <a:gd name="T57" fmla="*/ 0 h 100"/>
                  <a:gd name="T58" fmla="*/ 73 w 73"/>
                  <a:gd name="T59" fmla="*/ 26 h 100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73"/>
                  <a:gd name="T91" fmla="*/ 0 h 100"/>
                  <a:gd name="T92" fmla="*/ 73 w 73"/>
                  <a:gd name="T93" fmla="*/ 100 h 100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73" h="100">
                    <a:moveTo>
                      <a:pt x="73" y="26"/>
                    </a:moveTo>
                    <a:lnTo>
                      <a:pt x="72" y="26"/>
                    </a:lnTo>
                    <a:lnTo>
                      <a:pt x="69" y="26"/>
                    </a:lnTo>
                    <a:lnTo>
                      <a:pt x="66" y="28"/>
                    </a:lnTo>
                    <a:lnTo>
                      <a:pt x="61" y="31"/>
                    </a:lnTo>
                    <a:lnTo>
                      <a:pt x="57" y="32"/>
                    </a:lnTo>
                    <a:lnTo>
                      <a:pt x="54" y="34"/>
                    </a:lnTo>
                    <a:lnTo>
                      <a:pt x="50" y="36"/>
                    </a:lnTo>
                    <a:lnTo>
                      <a:pt x="48" y="39"/>
                    </a:lnTo>
                    <a:lnTo>
                      <a:pt x="44" y="41"/>
                    </a:lnTo>
                    <a:lnTo>
                      <a:pt x="41" y="44"/>
                    </a:lnTo>
                    <a:lnTo>
                      <a:pt x="38" y="46"/>
                    </a:lnTo>
                    <a:lnTo>
                      <a:pt x="35" y="50"/>
                    </a:lnTo>
                    <a:lnTo>
                      <a:pt x="31" y="54"/>
                    </a:lnTo>
                    <a:lnTo>
                      <a:pt x="27" y="58"/>
                    </a:lnTo>
                    <a:lnTo>
                      <a:pt x="24" y="62"/>
                    </a:lnTo>
                    <a:lnTo>
                      <a:pt x="21" y="65"/>
                    </a:lnTo>
                    <a:lnTo>
                      <a:pt x="18" y="69"/>
                    </a:lnTo>
                    <a:lnTo>
                      <a:pt x="16" y="74"/>
                    </a:lnTo>
                    <a:lnTo>
                      <a:pt x="13" y="78"/>
                    </a:lnTo>
                    <a:lnTo>
                      <a:pt x="10" y="82"/>
                    </a:lnTo>
                    <a:lnTo>
                      <a:pt x="8" y="84"/>
                    </a:lnTo>
                    <a:lnTo>
                      <a:pt x="5" y="88"/>
                    </a:lnTo>
                    <a:lnTo>
                      <a:pt x="4" y="91"/>
                    </a:lnTo>
                    <a:lnTo>
                      <a:pt x="2" y="94"/>
                    </a:lnTo>
                    <a:lnTo>
                      <a:pt x="0" y="98"/>
                    </a:lnTo>
                    <a:lnTo>
                      <a:pt x="0" y="100"/>
                    </a:lnTo>
                    <a:lnTo>
                      <a:pt x="14" y="38"/>
                    </a:lnTo>
                    <a:lnTo>
                      <a:pt x="62" y="0"/>
                    </a:lnTo>
                    <a:lnTo>
                      <a:pt x="73" y="26"/>
                    </a:lnTo>
                    <a:close/>
                  </a:path>
                </a:pathLst>
              </a:custGeom>
              <a:solidFill>
                <a:srgbClr val="FFC97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14" name="Freeform 319"/>
              <p:cNvSpPr>
                <a:spLocks/>
              </p:cNvSpPr>
              <p:nvPr/>
            </p:nvSpPr>
            <p:spPr bwMode="auto">
              <a:xfrm>
                <a:off x="1433" y="1741"/>
                <a:ext cx="174" cy="255"/>
              </a:xfrm>
              <a:custGeom>
                <a:avLst/>
                <a:gdLst>
                  <a:gd name="T0" fmla="*/ 70 w 174"/>
                  <a:gd name="T1" fmla="*/ 24 h 255"/>
                  <a:gd name="T2" fmla="*/ 53 w 174"/>
                  <a:gd name="T3" fmla="*/ 29 h 255"/>
                  <a:gd name="T4" fmla="*/ 0 w 174"/>
                  <a:gd name="T5" fmla="*/ 118 h 255"/>
                  <a:gd name="T6" fmla="*/ 24 w 174"/>
                  <a:gd name="T7" fmla="*/ 141 h 255"/>
                  <a:gd name="T8" fmla="*/ 24 w 174"/>
                  <a:gd name="T9" fmla="*/ 147 h 255"/>
                  <a:gd name="T10" fmla="*/ 24 w 174"/>
                  <a:gd name="T11" fmla="*/ 156 h 255"/>
                  <a:gd name="T12" fmla="*/ 25 w 174"/>
                  <a:gd name="T13" fmla="*/ 161 h 255"/>
                  <a:gd name="T14" fmla="*/ 26 w 174"/>
                  <a:gd name="T15" fmla="*/ 168 h 255"/>
                  <a:gd name="T16" fmla="*/ 27 w 174"/>
                  <a:gd name="T17" fmla="*/ 178 h 255"/>
                  <a:gd name="T18" fmla="*/ 29 w 174"/>
                  <a:gd name="T19" fmla="*/ 188 h 255"/>
                  <a:gd name="T20" fmla="*/ 30 w 174"/>
                  <a:gd name="T21" fmla="*/ 194 h 255"/>
                  <a:gd name="T22" fmla="*/ 31 w 174"/>
                  <a:gd name="T23" fmla="*/ 198 h 255"/>
                  <a:gd name="T24" fmla="*/ 36 w 174"/>
                  <a:gd name="T25" fmla="*/ 198 h 255"/>
                  <a:gd name="T26" fmla="*/ 44 w 174"/>
                  <a:gd name="T27" fmla="*/ 199 h 255"/>
                  <a:gd name="T28" fmla="*/ 52 w 174"/>
                  <a:gd name="T29" fmla="*/ 199 h 255"/>
                  <a:gd name="T30" fmla="*/ 58 w 174"/>
                  <a:gd name="T31" fmla="*/ 199 h 255"/>
                  <a:gd name="T32" fmla="*/ 65 w 174"/>
                  <a:gd name="T33" fmla="*/ 199 h 255"/>
                  <a:gd name="T34" fmla="*/ 72 w 174"/>
                  <a:gd name="T35" fmla="*/ 198 h 255"/>
                  <a:gd name="T36" fmla="*/ 78 w 174"/>
                  <a:gd name="T37" fmla="*/ 196 h 255"/>
                  <a:gd name="T38" fmla="*/ 85 w 174"/>
                  <a:gd name="T39" fmla="*/ 194 h 255"/>
                  <a:gd name="T40" fmla="*/ 94 w 174"/>
                  <a:gd name="T41" fmla="*/ 191 h 255"/>
                  <a:gd name="T42" fmla="*/ 100 w 174"/>
                  <a:gd name="T43" fmla="*/ 189 h 255"/>
                  <a:gd name="T44" fmla="*/ 48 w 174"/>
                  <a:gd name="T45" fmla="*/ 218 h 255"/>
                  <a:gd name="T46" fmla="*/ 83 w 174"/>
                  <a:gd name="T47" fmla="*/ 254 h 255"/>
                  <a:gd name="T48" fmla="*/ 84 w 174"/>
                  <a:gd name="T49" fmla="*/ 250 h 255"/>
                  <a:gd name="T50" fmla="*/ 86 w 174"/>
                  <a:gd name="T51" fmla="*/ 244 h 255"/>
                  <a:gd name="T52" fmla="*/ 89 w 174"/>
                  <a:gd name="T53" fmla="*/ 238 h 255"/>
                  <a:gd name="T54" fmla="*/ 93 w 174"/>
                  <a:gd name="T55" fmla="*/ 231 h 255"/>
                  <a:gd name="T56" fmla="*/ 99 w 174"/>
                  <a:gd name="T57" fmla="*/ 221 h 255"/>
                  <a:gd name="T58" fmla="*/ 105 w 174"/>
                  <a:gd name="T59" fmla="*/ 214 h 255"/>
                  <a:gd name="T60" fmla="*/ 109 w 174"/>
                  <a:gd name="T61" fmla="*/ 207 h 255"/>
                  <a:gd name="T62" fmla="*/ 115 w 174"/>
                  <a:gd name="T63" fmla="*/ 200 h 255"/>
                  <a:gd name="T64" fmla="*/ 120 w 174"/>
                  <a:gd name="T65" fmla="*/ 194 h 255"/>
                  <a:gd name="T66" fmla="*/ 126 w 174"/>
                  <a:gd name="T67" fmla="*/ 188 h 255"/>
                  <a:gd name="T68" fmla="*/ 132 w 174"/>
                  <a:gd name="T69" fmla="*/ 180 h 255"/>
                  <a:gd name="T70" fmla="*/ 137 w 174"/>
                  <a:gd name="T71" fmla="*/ 173 h 255"/>
                  <a:gd name="T72" fmla="*/ 142 w 174"/>
                  <a:gd name="T73" fmla="*/ 167 h 255"/>
                  <a:gd name="T74" fmla="*/ 148 w 174"/>
                  <a:gd name="T75" fmla="*/ 161 h 255"/>
                  <a:gd name="T76" fmla="*/ 153 w 174"/>
                  <a:gd name="T77" fmla="*/ 154 h 255"/>
                  <a:gd name="T78" fmla="*/ 160 w 174"/>
                  <a:gd name="T79" fmla="*/ 146 h 255"/>
                  <a:gd name="T80" fmla="*/ 167 w 174"/>
                  <a:gd name="T81" fmla="*/ 138 h 255"/>
                  <a:gd name="T82" fmla="*/ 171 w 174"/>
                  <a:gd name="T83" fmla="*/ 133 h 255"/>
                  <a:gd name="T84" fmla="*/ 174 w 174"/>
                  <a:gd name="T85" fmla="*/ 45 h 25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4"/>
                  <a:gd name="T130" fmla="*/ 0 h 255"/>
                  <a:gd name="T131" fmla="*/ 174 w 174"/>
                  <a:gd name="T132" fmla="*/ 255 h 25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4" h="255">
                    <a:moveTo>
                      <a:pt x="81" y="0"/>
                    </a:moveTo>
                    <a:lnTo>
                      <a:pt x="70" y="24"/>
                    </a:lnTo>
                    <a:lnTo>
                      <a:pt x="92" y="62"/>
                    </a:lnTo>
                    <a:lnTo>
                      <a:pt x="53" y="29"/>
                    </a:lnTo>
                    <a:lnTo>
                      <a:pt x="25" y="54"/>
                    </a:lnTo>
                    <a:lnTo>
                      <a:pt x="0" y="118"/>
                    </a:lnTo>
                    <a:lnTo>
                      <a:pt x="24" y="139"/>
                    </a:lnTo>
                    <a:lnTo>
                      <a:pt x="24" y="141"/>
                    </a:lnTo>
                    <a:lnTo>
                      <a:pt x="24" y="143"/>
                    </a:lnTo>
                    <a:lnTo>
                      <a:pt x="24" y="147"/>
                    </a:lnTo>
                    <a:lnTo>
                      <a:pt x="24" y="151"/>
                    </a:lnTo>
                    <a:lnTo>
                      <a:pt x="24" y="156"/>
                    </a:lnTo>
                    <a:lnTo>
                      <a:pt x="24" y="158"/>
                    </a:lnTo>
                    <a:lnTo>
                      <a:pt x="25" y="161"/>
                    </a:lnTo>
                    <a:lnTo>
                      <a:pt x="26" y="164"/>
                    </a:lnTo>
                    <a:lnTo>
                      <a:pt x="26" y="168"/>
                    </a:lnTo>
                    <a:lnTo>
                      <a:pt x="26" y="172"/>
                    </a:lnTo>
                    <a:lnTo>
                      <a:pt x="27" y="178"/>
                    </a:lnTo>
                    <a:lnTo>
                      <a:pt x="28" y="183"/>
                    </a:lnTo>
                    <a:lnTo>
                      <a:pt x="29" y="188"/>
                    </a:lnTo>
                    <a:lnTo>
                      <a:pt x="30" y="191"/>
                    </a:lnTo>
                    <a:lnTo>
                      <a:pt x="30" y="194"/>
                    </a:lnTo>
                    <a:lnTo>
                      <a:pt x="31" y="196"/>
                    </a:lnTo>
                    <a:lnTo>
                      <a:pt x="31" y="198"/>
                    </a:lnTo>
                    <a:lnTo>
                      <a:pt x="34" y="198"/>
                    </a:lnTo>
                    <a:lnTo>
                      <a:pt x="36" y="198"/>
                    </a:lnTo>
                    <a:lnTo>
                      <a:pt x="39" y="199"/>
                    </a:lnTo>
                    <a:lnTo>
                      <a:pt x="44" y="199"/>
                    </a:lnTo>
                    <a:lnTo>
                      <a:pt x="49" y="199"/>
                    </a:lnTo>
                    <a:lnTo>
                      <a:pt x="52" y="199"/>
                    </a:lnTo>
                    <a:lnTo>
                      <a:pt x="56" y="199"/>
                    </a:lnTo>
                    <a:lnTo>
                      <a:pt x="58" y="199"/>
                    </a:lnTo>
                    <a:lnTo>
                      <a:pt x="62" y="199"/>
                    </a:lnTo>
                    <a:lnTo>
                      <a:pt x="65" y="199"/>
                    </a:lnTo>
                    <a:lnTo>
                      <a:pt x="68" y="198"/>
                    </a:lnTo>
                    <a:lnTo>
                      <a:pt x="72" y="198"/>
                    </a:lnTo>
                    <a:lnTo>
                      <a:pt x="76" y="197"/>
                    </a:lnTo>
                    <a:lnTo>
                      <a:pt x="78" y="196"/>
                    </a:lnTo>
                    <a:lnTo>
                      <a:pt x="81" y="195"/>
                    </a:lnTo>
                    <a:lnTo>
                      <a:pt x="85" y="194"/>
                    </a:lnTo>
                    <a:lnTo>
                      <a:pt x="89" y="194"/>
                    </a:lnTo>
                    <a:lnTo>
                      <a:pt x="94" y="191"/>
                    </a:lnTo>
                    <a:lnTo>
                      <a:pt x="97" y="190"/>
                    </a:lnTo>
                    <a:lnTo>
                      <a:pt x="100" y="189"/>
                    </a:lnTo>
                    <a:lnTo>
                      <a:pt x="102" y="189"/>
                    </a:lnTo>
                    <a:lnTo>
                      <a:pt x="48" y="218"/>
                    </a:lnTo>
                    <a:lnTo>
                      <a:pt x="84" y="255"/>
                    </a:lnTo>
                    <a:lnTo>
                      <a:pt x="83" y="254"/>
                    </a:lnTo>
                    <a:lnTo>
                      <a:pt x="84" y="252"/>
                    </a:lnTo>
                    <a:lnTo>
                      <a:pt x="84" y="250"/>
                    </a:lnTo>
                    <a:lnTo>
                      <a:pt x="85" y="247"/>
                    </a:lnTo>
                    <a:lnTo>
                      <a:pt x="86" y="244"/>
                    </a:lnTo>
                    <a:lnTo>
                      <a:pt x="87" y="241"/>
                    </a:lnTo>
                    <a:lnTo>
                      <a:pt x="89" y="238"/>
                    </a:lnTo>
                    <a:lnTo>
                      <a:pt x="91" y="235"/>
                    </a:lnTo>
                    <a:lnTo>
                      <a:pt x="93" y="231"/>
                    </a:lnTo>
                    <a:lnTo>
                      <a:pt x="96" y="226"/>
                    </a:lnTo>
                    <a:lnTo>
                      <a:pt x="99" y="221"/>
                    </a:lnTo>
                    <a:lnTo>
                      <a:pt x="103" y="217"/>
                    </a:lnTo>
                    <a:lnTo>
                      <a:pt x="105" y="214"/>
                    </a:lnTo>
                    <a:lnTo>
                      <a:pt x="107" y="210"/>
                    </a:lnTo>
                    <a:lnTo>
                      <a:pt x="109" y="207"/>
                    </a:lnTo>
                    <a:lnTo>
                      <a:pt x="113" y="204"/>
                    </a:lnTo>
                    <a:lnTo>
                      <a:pt x="115" y="200"/>
                    </a:lnTo>
                    <a:lnTo>
                      <a:pt x="117" y="198"/>
                    </a:lnTo>
                    <a:lnTo>
                      <a:pt x="120" y="194"/>
                    </a:lnTo>
                    <a:lnTo>
                      <a:pt x="123" y="191"/>
                    </a:lnTo>
                    <a:lnTo>
                      <a:pt x="126" y="188"/>
                    </a:lnTo>
                    <a:lnTo>
                      <a:pt x="129" y="183"/>
                    </a:lnTo>
                    <a:lnTo>
                      <a:pt x="132" y="180"/>
                    </a:lnTo>
                    <a:lnTo>
                      <a:pt x="135" y="176"/>
                    </a:lnTo>
                    <a:lnTo>
                      <a:pt x="137" y="173"/>
                    </a:lnTo>
                    <a:lnTo>
                      <a:pt x="140" y="171"/>
                    </a:lnTo>
                    <a:lnTo>
                      <a:pt x="142" y="167"/>
                    </a:lnTo>
                    <a:lnTo>
                      <a:pt x="146" y="164"/>
                    </a:lnTo>
                    <a:lnTo>
                      <a:pt x="148" y="161"/>
                    </a:lnTo>
                    <a:lnTo>
                      <a:pt x="151" y="157"/>
                    </a:lnTo>
                    <a:lnTo>
                      <a:pt x="153" y="154"/>
                    </a:lnTo>
                    <a:lnTo>
                      <a:pt x="155" y="151"/>
                    </a:lnTo>
                    <a:lnTo>
                      <a:pt x="160" y="146"/>
                    </a:lnTo>
                    <a:lnTo>
                      <a:pt x="164" y="142"/>
                    </a:lnTo>
                    <a:lnTo>
                      <a:pt x="167" y="138"/>
                    </a:lnTo>
                    <a:lnTo>
                      <a:pt x="170" y="135"/>
                    </a:lnTo>
                    <a:lnTo>
                      <a:pt x="171" y="133"/>
                    </a:lnTo>
                    <a:lnTo>
                      <a:pt x="173" y="133"/>
                    </a:lnTo>
                    <a:lnTo>
                      <a:pt x="174" y="45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FFC97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15" name="Freeform 320"/>
              <p:cNvSpPr>
                <a:spLocks/>
              </p:cNvSpPr>
              <p:nvPr/>
            </p:nvSpPr>
            <p:spPr bwMode="auto">
              <a:xfrm>
                <a:off x="1412" y="1681"/>
                <a:ext cx="43" cy="123"/>
              </a:xfrm>
              <a:custGeom>
                <a:avLst/>
                <a:gdLst>
                  <a:gd name="T0" fmla="*/ 43 w 43"/>
                  <a:gd name="T1" fmla="*/ 16 h 123"/>
                  <a:gd name="T2" fmla="*/ 41 w 43"/>
                  <a:gd name="T3" fmla="*/ 17 h 123"/>
                  <a:gd name="T4" fmla="*/ 38 w 43"/>
                  <a:gd name="T5" fmla="*/ 21 h 123"/>
                  <a:gd name="T6" fmla="*/ 36 w 43"/>
                  <a:gd name="T7" fmla="*/ 24 h 123"/>
                  <a:gd name="T8" fmla="*/ 34 w 43"/>
                  <a:gd name="T9" fmla="*/ 29 h 123"/>
                  <a:gd name="T10" fmla="*/ 32 w 43"/>
                  <a:gd name="T11" fmla="*/ 31 h 123"/>
                  <a:gd name="T12" fmla="*/ 31 w 43"/>
                  <a:gd name="T13" fmla="*/ 34 h 123"/>
                  <a:gd name="T14" fmla="*/ 30 w 43"/>
                  <a:gd name="T15" fmla="*/ 37 h 123"/>
                  <a:gd name="T16" fmla="*/ 29 w 43"/>
                  <a:gd name="T17" fmla="*/ 40 h 123"/>
                  <a:gd name="T18" fmla="*/ 27 w 43"/>
                  <a:gd name="T19" fmla="*/ 43 h 123"/>
                  <a:gd name="T20" fmla="*/ 26 w 43"/>
                  <a:gd name="T21" fmla="*/ 47 h 123"/>
                  <a:gd name="T22" fmla="*/ 24 w 43"/>
                  <a:gd name="T23" fmla="*/ 51 h 123"/>
                  <a:gd name="T24" fmla="*/ 22 w 43"/>
                  <a:gd name="T25" fmla="*/ 56 h 123"/>
                  <a:gd name="T26" fmla="*/ 20 w 43"/>
                  <a:gd name="T27" fmla="*/ 60 h 123"/>
                  <a:gd name="T28" fmla="*/ 20 w 43"/>
                  <a:gd name="T29" fmla="*/ 64 h 123"/>
                  <a:gd name="T30" fmla="*/ 19 w 43"/>
                  <a:gd name="T31" fmla="*/ 68 h 123"/>
                  <a:gd name="T32" fmla="*/ 18 w 43"/>
                  <a:gd name="T33" fmla="*/ 72 h 123"/>
                  <a:gd name="T34" fmla="*/ 16 w 43"/>
                  <a:gd name="T35" fmla="*/ 76 h 123"/>
                  <a:gd name="T36" fmla="*/ 15 w 43"/>
                  <a:gd name="T37" fmla="*/ 79 h 123"/>
                  <a:gd name="T38" fmla="*/ 13 w 43"/>
                  <a:gd name="T39" fmla="*/ 82 h 123"/>
                  <a:gd name="T40" fmla="*/ 13 w 43"/>
                  <a:gd name="T41" fmla="*/ 86 h 123"/>
                  <a:gd name="T42" fmla="*/ 12 w 43"/>
                  <a:gd name="T43" fmla="*/ 89 h 123"/>
                  <a:gd name="T44" fmla="*/ 12 w 43"/>
                  <a:gd name="T45" fmla="*/ 90 h 123"/>
                  <a:gd name="T46" fmla="*/ 15 w 43"/>
                  <a:gd name="T47" fmla="*/ 115 h 123"/>
                  <a:gd name="T48" fmla="*/ 12 w 43"/>
                  <a:gd name="T49" fmla="*/ 123 h 123"/>
                  <a:gd name="T50" fmla="*/ 2 w 43"/>
                  <a:gd name="T51" fmla="*/ 92 h 123"/>
                  <a:gd name="T52" fmla="*/ 0 w 43"/>
                  <a:gd name="T53" fmla="*/ 0 h 123"/>
                  <a:gd name="T54" fmla="*/ 43 w 43"/>
                  <a:gd name="T55" fmla="*/ 16 h 123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43"/>
                  <a:gd name="T85" fmla="*/ 0 h 123"/>
                  <a:gd name="T86" fmla="*/ 43 w 43"/>
                  <a:gd name="T87" fmla="*/ 123 h 123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43" h="123">
                    <a:moveTo>
                      <a:pt x="43" y="16"/>
                    </a:moveTo>
                    <a:lnTo>
                      <a:pt x="41" y="17"/>
                    </a:lnTo>
                    <a:lnTo>
                      <a:pt x="38" y="21"/>
                    </a:lnTo>
                    <a:lnTo>
                      <a:pt x="36" y="24"/>
                    </a:lnTo>
                    <a:lnTo>
                      <a:pt x="34" y="29"/>
                    </a:lnTo>
                    <a:lnTo>
                      <a:pt x="32" y="31"/>
                    </a:lnTo>
                    <a:lnTo>
                      <a:pt x="31" y="34"/>
                    </a:lnTo>
                    <a:lnTo>
                      <a:pt x="30" y="37"/>
                    </a:lnTo>
                    <a:lnTo>
                      <a:pt x="29" y="40"/>
                    </a:lnTo>
                    <a:lnTo>
                      <a:pt x="27" y="43"/>
                    </a:lnTo>
                    <a:lnTo>
                      <a:pt x="26" y="47"/>
                    </a:lnTo>
                    <a:lnTo>
                      <a:pt x="24" y="51"/>
                    </a:lnTo>
                    <a:lnTo>
                      <a:pt x="22" y="56"/>
                    </a:lnTo>
                    <a:lnTo>
                      <a:pt x="20" y="60"/>
                    </a:lnTo>
                    <a:lnTo>
                      <a:pt x="20" y="64"/>
                    </a:lnTo>
                    <a:lnTo>
                      <a:pt x="19" y="68"/>
                    </a:lnTo>
                    <a:lnTo>
                      <a:pt x="18" y="72"/>
                    </a:lnTo>
                    <a:lnTo>
                      <a:pt x="16" y="76"/>
                    </a:lnTo>
                    <a:lnTo>
                      <a:pt x="15" y="79"/>
                    </a:lnTo>
                    <a:lnTo>
                      <a:pt x="13" y="82"/>
                    </a:lnTo>
                    <a:lnTo>
                      <a:pt x="13" y="86"/>
                    </a:lnTo>
                    <a:lnTo>
                      <a:pt x="12" y="89"/>
                    </a:lnTo>
                    <a:lnTo>
                      <a:pt x="12" y="90"/>
                    </a:lnTo>
                    <a:lnTo>
                      <a:pt x="15" y="115"/>
                    </a:lnTo>
                    <a:lnTo>
                      <a:pt x="12" y="123"/>
                    </a:lnTo>
                    <a:lnTo>
                      <a:pt x="2" y="92"/>
                    </a:lnTo>
                    <a:lnTo>
                      <a:pt x="0" y="0"/>
                    </a:lnTo>
                    <a:lnTo>
                      <a:pt x="43" y="16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16" name="Freeform 321"/>
              <p:cNvSpPr>
                <a:spLocks/>
              </p:cNvSpPr>
              <p:nvPr/>
            </p:nvSpPr>
            <p:spPr bwMode="auto">
              <a:xfrm>
                <a:off x="1402" y="1660"/>
                <a:ext cx="228" cy="293"/>
              </a:xfrm>
              <a:custGeom>
                <a:avLst/>
                <a:gdLst>
                  <a:gd name="T0" fmla="*/ 69 w 228"/>
                  <a:gd name="T1" fmla="*/ 2 h 293"/>
                  <a:gd name="T2" fmla="*/ 51 w 228"/>
                  <a:gd name="T3" fmla="*/ 2 h 293"/>
                  <a:gd name="T4" fmla="*/ 33 w 228"/>
                  <a:gd name="T5" fmla="*/ 3 h 293"/>
                  <a:gd name="T6" fmla="*/ 11 w 228"/>
                  <a:gd name="T7" fmla="*/ 9 h 293"/>
                  <a:gd name="T8" fmla="*/ 4 w 228"/>
                  <a:gd name="T9" fmla="*/ 18 h 293"/>
                  <a:gd name="T10" fmla="*/ 1 w 228"/>
                  <a:gd name="T11" fmla="*/ 37 h 293"/>
                  <a:gd name="T12" fmla="*/ 0 w 228"/>
                  <a:gd name="T13" fmla="*/ 61 h 293"/>
                  <a:gd name="T14" fmla="*/ 3 w 228"/>
                  <a:gd name="T15" fmla="*/ 89 h 293"/>
                  <a:gd name="T16" fmla="*/ 9 w 228"/>
                  <a:gd name="T17" fmla="*/ 113 h 293"/>
                  <a:gd name="T18" fmla="*/ 14 w 228"/>
                  <a:gd name="T19" fmla="*/ 128 h 293"/>
                  <a:gd name="T20" fmla="*/ 12 w 228"/>
                  <a:gd name="T21" fmla="*/ 114 h 293"/>
                  <a:gd name="T22" fmla="*/ 12 w 228"/>
                  <a:gd name="T23" fmla="*/ 96 h 293"/>
                  <a:gd name="T24" fmla="*/ 13 w 228"/>
                  <a:gd name="T25" fmla="*/ 74 h 293"/>
                  <a:gd name="T26" fmla="*/ 16 w 228"/>
                  <a:gd name="T27" fmla="*/ 51 h 293"/>
                  <a:gd name="T28" fmla="*/ 19 w 228"/>
                  <a:gd name="T29" fmla="*/ 34 h 293"/>
                  <a:gd name="T30" fmla="*/ 83 w 228"/>
                  <a:gd name="T31" fmla="*/ 21 h 293"/>
                  <a:gd name="T32" fmla="*/ 86 w 228"/>
                  <a:gd name="T33" fmla="*/ 41 h 293"/>
                  <a:gd name="T34" fmla="*/ 89 w 228"/>
                  <a:gd name="T35" fmla="*/ 61 h 293"/>
                  <a:gd name="T36" fmla="*/ 96 w 228"/>
                  <a:gd name="T37" fmla="*/ 78 h 293"/>
                  <a:gd name="T38" fmla="*/ 106 w 228"/>
                  <a:gd name="T39" fmla="*/ 94 h 293"/>
                  <a:gd name="T40" fmla="*/ 117 w 228"/>
                  <a:gd name="T41" fmla="*/ 108 h 293"/>
                  <a:gd name="T42" fmla="*/ 139 w 228"/>
                  <a:gd name="T43" fmla="*/ 130 h 293"/>
                  <a:gd name="T44" fmla="*/ 163 w 228"/>
                  <a:gd name="T45" fmla="*/ 147 h 293"/>
                  <a:gd name="T46" fmla="*/ 171 w 228"/>
                  <a:gd name="T47" fmla="*/ 150 h 293"/>
                  <a:gd name="T48" fmla="*/ 190 w 228"/>
                  <a:gd name="T49" fmla="*/ 153 h 293"/>
                  <a:gd name="T50" fmla="*/ 192 w 228"/>
                  <a:gd name="T51" fmla="*/ 169 h 293"/>
                  <a:gd name="T52" fmla="*/ 191 w 228"/>
                  <a:gd name="T53" fmla="*/ 186 h 293"/>
                  <a:gd name="T54" fmla="*/ 180 w 228"/>
                  <a:gd name="T55" fmla="*/ 202 h 293"/>
                  <a:gd name="T56" fmla="*/ 168 w 228"/>
                  <a:gd name="T57" fmla="*/ 207 h 293"/>
                  <a:gd name="T58" fmla="*/ 161 w 228"/>
                  <a:gd name="T59" fmla="*/ 226 h 293"/>
                  <a:gd name="T60" fmla="*/ 141 w 228"/>
                  <a:gd name="T61" fmla="*/ 244 h 293"/>
                  <a:gd name="T62" fmla="*/ 122 w 228"/>
                  <a:gd name="T63" fmla="*/ 256 h 293"/>
                  <a:gd name="T64" fmla="*/ 106 w 228"/>
                  <a:gd name="T65" fmla="*/ 262 h 293"/>
                  <a:gd name="T66" fmla="*/ 114 w 228"/>
                  <a:gd name="T67" fmla="*/ 272 h 293"/>
                  <a:gd name="T68" fmla="*/ 134 w 228"/>
                  <a:gd name="T69" fmla="*/ 285 h 293"/>
                  <a:gd name="T70" fmla="*/ 147 w 228"/>
                  <a:gd name="T71" fmla="*/ 293 h 293"/>
                  <a:gd name="T72" fmla="*/ 160 w 228"/>
                  <a:gd name="T73" fmla="*/ 287 h 293"/>
                  <a:gd name="T74" fmla="*/ 179 w 228"/>
                  <a:gd name="T75" fmla="*/ 281 h 293"/>
                  <a:gd name="T76" fmla="*/ 197 w 228"/>
                  <a:gd name="T77" fmla="*/ 271 h 293"/>
                  <a:gd name="T78" fmla="*/ 214 w 228"/>
                  <a:gd name="T79" fmla="*/ 258 h 293"/>
                  <a:gd name="T80" fmla="*/ 221 w 228"/>
                  <a:gd name="T81" fmla="*/ 250 h 293"/>
                  <a:gd name="T82" fmla="*/ 223 w 228"/>
                  <a:gd name="T83" fmla="*/ 237 h 293"/>
                  <a:gd name="T84" fmla="*/ 224 w 228"/>
                  <a:gd name="T85" fmla="*/ 222 h 293"/>
                  <a:gd name="T86" fmla="*/ 227 w 228"/>
                  <a:gd name="T87" fmla="*/ 202 h 293"/>
                  <a:gd name="T88" fmla="*/ 228 w 228"/>
                  <a:gd name="T89" fmla="*/ 180 h 293"/>
                  <a:gd name="T90" fmla="*/ 228 w 228"/>
                  <a:gd name="T91" fmla="*/ 155 h 293"/>
                  <a:gd name="T92" fmla="*/ 225 w 228"/>
                  <a:gd name="T93" fmla="*/ 128 h 293"/>
                  <a:gd name="T94" fmla="*/ 222 w 228"/>
                  <a:gd name="T95" fmla="*/ 103 h 293"/>
                  <a:gd name="T96" fmla="*/ 216 w 228"/>
                  <a:gd name="T97" fmla="*/ 79 h 293"/>
                  <a:gd name="T98" fmla="*/ 210 w 228"/>
                  <a:gd name="T99" fmla="*/ 60 h 293"/>
                  <a:gd name="T100" fmla="*/ 205 w 228"/>
                  <a:gd name="T101" fmla="*/ 43 h 293"/>
                  <a:gd name="T102" fmla="*/ 201 w 228"/>
                  <a:gd name="T103" fmla="*/ 31 h 293"/>
                  <a:gd name="T104" fmla="*/ 185 w 228"/>
                  <a:gd name="T105" fmla="*/ 15 h 293"/>
                  <a:gd name="T106" fmla="*/ 165 w 228"/>
                  <a:gd name="T107" fmla="*/ 4 h 293"/>
                  <a:gd name="T108" fmla="*/ 147 w 228"/>
                  <a:gd name="T109" fmla="*/ 1 h 293"/>
                  <a:gd name="T110" fmla="*/ 131 w 228"/>
                  <a:gd name="T111" fmla="*/ 0 h 293"/>
                  <a:gd name="T112" fmla="*/ 115 w 228"/>
                  <a:gd name="T113" fmla="*/ 0 h 293"/>
                  <a:gd name="T114" fmla="*/ 101 w 228"/>
                  <a:gd name="T115" fmla="*/ 1 h 293"/>
                  <a:gd name="T116" fmla="*/ 84 w 228"/>
                  <a:gd name="T117" fmla="*/ 3 h 293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28"/>
                  <a:gd name="T178" fmla="*/ 0 h 293"/>
                  <a:gd name="T179" fmla="*/ 228 w 228"/>
                  <a:gd name="T180" fmla="*/ 293 h 293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28" h="293">
                    <a:moveTo>
                      <a:pt x="83" y="3"/>
                    </a:moveTo>
                    <a:lnTo>
                      <a:pt x="81" y="3"/>
                    </a:lnTo>
                    <a:lnTo>
                      <a:pt x="78" y="3"/>
                    </a:lnTo>
                    <a:lnTo>
                      <a:pt x="74" y="2"/>
                    </a:lnTo>
                    <a:lnTo>
                      <a:pt x="69" y="2"/>
                    </a:lnTo>
                    <a:lnTo>
                      <a:pt x="65" y="2"/>
                    </a:lnTo>
                    <a:lnTo>
                      <a:pt x="62" y="2"/>
                    </a:lnTo>
                    <a:lnTo>
                      <a:pt x="58" y="2"/>
                    </a:lnTo>
                    <a:lnTo>
                      <a:pt x="55" y="2"/>
                    </a:lnTo>
                    <a:lnTo>
                      <a:pt x="51" y="2"/>
                    </a:lnTo>
                    <a:lnTo>
                      <a:pt x="48" y="2"/>
                    </a:lnTo>
                    <a:lnTo>
                      <a:pt x="44" y="2"/>
                    </a:lnTo>
                    <a:lnTo>
                      <a:pt x="41" y="3"/>
                    </a:lnTo>
                    <a:lnTo>
                      <a:pt x="37" y="3"/>
                    </a:lnTo>
                    <a:lnTo>
                      <a:pt x="33" y="3"/>
                    </a:lnTo>
                    <a:lnTo>
                      <a:pt x="30" y="3"/>
                    </a:lnTo>
                    <a:lnTo>
                      <a:pt x="27" y="4"/>
                    </a:lnTo>
                    <a:lnTo>
                      <a:pt x="21" y="6"/>
                    </a:lnTo>
                    <a:lnTo>
                      <a:pt x="16" y="7"/>
                    </a:lnTo>
                    <a:lnTo>
                      <a:pt x="11" y="9"/>
                    </a:lnTo>
                    <a:lnTo>
                      <a:pt x="9" y="10"/>
                    </a:lnTo>
                    <a:lnTo>
                      <a:pt x="6" y="11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4" y="18"/>
                    </a:lnTo>
                    <a:lnTo>
                      <a:pt x="4" y="22"/>
                    </a:lnTo>
                    <a:lnTo>
                      <a:pt x="2" y="24"/>
                    </a:lnTo>
                    <a:lnTo>
                      <a:pt x="2" y="29"/>
                    </a:lnTo>
                    <a:lnTo>
                      <a:pt x="1" y="32"/>
                    </a:lnTo>
                    <a:lnTo>
                      <a:pt x="1" y="37"/>
                    </a:lnTo>
                    <a:lnTo>
                      <a:pt x="0" y="41"/>
                    </a:lnTo>
                    <a:lnTo>
                      <a:pt x="0" y="46"/>
                    </a:lnTo>
                    <a:lnTo>
                      <a:pt x="0" y="51"/>
                    </a:lnTo>
                    <a:lnTo>
                      <a:pt x="0" y="56"/>
                    </a:lnTo>
                    <a:lnTo>
                      <a:pt x="0" y="61"/>
                    </a:lnTo>
                    <a:lnTo>
                      <a:pt x="0" y="67"/>
                    </a:lnTo>
                    <a:lnTo>
                      <a:pt x="0" y="72"/>
                    </a:lnTo>
                    <a:lnTo>
                      <a:pt x="1" y="79"/>
                    </a:lnTo>
                    <a:lnTo>
                      <a:pt x="2" y="83"/>
                    </a:lnTo>
                    <a:lnTo>
                      <a:pt x="3" y="89"/>
                    </a:lnTo>
                    <a:lnTo>
                      <a:pt x="4" y="94"/>
                    </a:lnTo>
                    <a:lnTo>
                      <a:pt x="5" y="99"/>
                    </a:lnTo>
                    <a:lnTo>
                      <a:pt x="6" y="104"/>
                    </a:lnTo>
                    <a:lnTo>
                      <a:pt x="8" y="109"/>
                    </a:lnTo>
                    <a:lnTo>
                      <a:pt x="9" y="113"/>
                    </a:lnTo>
                    <a:lnTo>
                      <a:pt x="10" y="117"/>
                    </a:lnTo>
                    <a:lnTo>
                      <a:pt x="11" y="119"/>
                    </a:lnTo>
                    <a:lnTo>
                      <a:pt x="12" y="122"/>
                    </a:lnTo>
                    <a:lnTo>
                      <a:pt x="13" y="127"/>
                    </a:lnTo>
                    <a:lnTo>
                      <a:pt x="14" y="128"/>
                    </a:lnTo>
                    <a:lnTo>
                      <a:pt x="13" y="127"/>
                    </a:lnTo>
                    <a:lnTo>
                      <a:pt x="13" y="125"/>
                    </a:lnTo>
                    <a:lnTo>
                      <a:pt x="12" y="121"/>
                    </a:lnTo>
                    <a:lnTo>
                      <a:pt x="12" y="117"/>
                    </a:lnTo>
                    <a:lnTo>
                      <a:pt x="12" y="114"/>
                    </a:lnTo>
                    <a:lnTo>
                      <a:pt x="12" y="110"/>
                    </a:lnTo>
                    <a:lnTo>
                      <a:pt x="12" y="107"/>
                    </a:lnTo>
                    <a:lnTo>
                      <a:pt x="12" y="103"/>
                    </a:lnTo>
                    <a:lnTo>
                      <a:pt x="12" y="99"/>
                    </a:lnTo>
                    <a:lnTo>
                      <a:pt x="12" y="96"/>
                    </a:lnTo>
                    <a:lnTo>
                      <a:pt x="12" y="92"/>
                    </a:lnTo>
                    <a:lnTo>
                      <a:pt x="12" y="88"/>
                    </a:lnTo>
                    <a:lnTo>
                      <a:pt x="12" y="83"/>
                    </a:lnTo>
                    <a:lnTo>
                      <a:pt x="12" y="79"/>
                    </a:lnTo>
                    <a:lnTo>
                      <a:pt x="13" y="74"/>
                    </a:lnTo>
                    <a:lnTo>
                      <a:pt x="13" y="68"/>
                    </a:lnTo>
                    <a:lnTo>
                      <a:pt x="14" y="63"/>
                    </a:lnTo>
                    <a:lnTo>
                      <a:pt x="14" y="59"/>
                    </a:lnTo>
                    <a:lnTo>
                      <a:pt x="15" y="55"/>
                    </a:lnTo>
                    <a:lnTo>
                      <a:pt x="16" y="51"/>
                    </a:lnTo>
                    <a:lnTo>
                      <a:pt x="16" y="46"/>
                    </a:lnTo>
                    <a:lnTo>
                      <a:pt x="17" y="43"/>
                    </a:lnTo>
                    <a:lnTo>
                      <a:pt x="17" y="40"/>
                    </a:lnTo>
                    <a:lnTo>
                      <a:pt x="18" y="38"/>
                    </a:lnTo>
                    <a:lnTo>
                      <a:pt x="19" y="34"/>
                    </a:lnTo>
                    <a:lnTo>
                      <a:pt x="19" y="33"/>
                    </a:lnTo>
                    <a:lnTo>
                      <a:pt x="43" y="47"/>
                    </a:lnTo>
                    <a:lnTo>
                      <a:pt x="83" y="18"/>
                    </a:lnTo>
                    <a:lnTo>
                      <a:pt x="83" y="19"/>
                    </a:lnTo>
                    <a:lnTo>
                      <a:pt x="83" y="21"/>
                    </a:lnTo>
                    <a:lnTo>
                      <a:pt x="84" y="23"/>
                    </a:lnTo>
                    <a:lnTo>
                      <a:pt x="84" y="27"/>
                    </a:lnTo>
                    <a:lnTo>
                      <a:pt x="84" y="31"/>
                    </a:lnTo>
                    <a:lnTo>
                      <a:pt x="84" y="36"/>
                    </a:lnTo>
                    <a:lnTo>
                      <a:pt x="86" y="41"/>
                    </a:lnTo>
                    <a:lnTo>
                      <a:pt x="86" y="46"/>
                    </a:lnTo>
                    <a:lnTo>
                      <a:pt x="88" y="52"/>
                    </a:lnTo>
                    <a:lnTo>
                      <a:pt x="88" y="55"/>
                    </a:lnTo>
                    <a:lnTo>
                      <a:pt x="89" y="59"/>
                    </a:lnTo>
                    <a:lnTo>
                      <a:pt x="89" y="61"/>
                    </a:lnTo>
                    <a:lnTo>
                      <a:pt x="91" y="64"/>
                    </a:lnTo>
                    <a:lnTo>
                      <a:pt x="91" y="68"/>
                    </a:lnTo>
                    <a:lnTo>
                      <a:pt x="93" y="71"/>
                    </a:lnTo>
                    <a:lnTo>
                      <a:pt x="94" y="75"/>
                    </a:lnTo>
                    <a:lnTo>
                      <a:pt x="96" y="78"/>
                    </a:lnTo>
                    <a:lnTo>
                      <a:pt x="98" y="81"/>
                    </a:lnTo>
                    <a:lnTo>
                      <a:pt x="99" y="84"/>
                    </a:lnTo>
                    <a:lnTo>
                      <a:pt x="102" y="87"/>
                    </a:lnTo>
                    <a:lnTo>
                      <a:pt x="104" y="91"/>
                    </a:lnTo>
                    <a:lnTo>
                      <a:pt x="106" y="94"/>
                    </a:lnTo>
                    <a:lnTo>
                      <a:pt x="108" y="97"/>
                    </a:lnTo>
                    <a:lnTo>
                      <a:pt x="109" y="99"/>
                    </a:lnTo>
                    <a:lnTo>
                      <a:pt x="112" y="102"/>
                    </a:lnTo>
                    <a:lnTo>
                      <a:pt x="114" y="105"/>
                    </a:lnTo>
                    <a:lnTo>
                      <a:pt x="117" y="108"/>
                    </a:lnTo>
                    <a:lnTo>
                      <a:pt x="119" y="111"/>
                    </a:lnTo>
                    <a:lnTo>
                      <a:pt x="123" y="115"/>
                    </a:lnTo>
                    <a:lnTo>
                      <a:pt x="127" y="119"/>
                    </a:lnTo>
                    <a:lnTo>
                      <a:pt x="133" y="124"/>
                    </a:lnTo>
                    <a:lnTo>
                      <a:pt x="139" y="130"/>
                    </a:lnTo>
                    <a:lnTo>
                      <a:pt x="145" y="135"/>
                    </a:lnTo>
                    <a:lnTo>
                      <a:pt x="149" y="137"/>
                    </a:lnTo>
                    <a:lnTo>
                      <a:pt x="154" y="141"/>
                    </a:lnTo>
                    <a:lnTo>
                      <a:pt x="158" y="144"/>
                    </a:lnTo>
                    <a:lnTo>
                      <a:pt x="163" y="147"/>
                    </a:lnTo>
                    <a:lnTo>
                      <a:pt x="165" y="149"/>
                    </a:lnTo>
                    <a:lnTo>
                      <a:pt x="167" y="151"/>
                    </a:lnTo>
                    <a:lnTo>
                      <a:pt x="168" y="152"/>
                    </a:lnTo>
                    <a:lnTo>
                      <a:pt x="170" y="153"/>
                    </a:lnTo>
                    <a:lnTo>
                      <a:pt x="171" y="150"/>
                    </a:lnTo>
                    <a:lnTo>
                      <a:pt x="175" y="146"/>
                    </a:lnTo>
                    <a:lnTo>
                      <a:pt x="181" y="143"/>
                    </a:lnTo>
                    <a:lnTo>
                      <a:pt x="185" y="146"/>
                    </a:lnTo>
                    <a:lnTo>
                      <a:pt x="188" y="148"/>
                    </a:lnTo>
                    <a:lnTo>
                      <a:pt x="190" y="153"/>
                    </a:lnTo>
                    <a:lnTo>
                      <a:pt x="191" y="156"/>
                    </a:lnTo>
                    <a:lnTo>
                      <a:pt x="191" y="158"/>
                    </a:lnTo>
                    <a:lnTo>
                      <a:pt x="192" y="162"/>
                    </a:lnTo>
                    <a:lnTo>
                      <a:pt x="193" y="166"/>
                    </a:lnTo>
                    <a:lnTo>
                      <a:pt x="192" y="169"/>
                    </a:lnTo>
                    <a:lnTo>
                      <a:pt x="192" y="172"/>
                    </a:lnTo>
                    <a:lnTo>
                      <a:pt x="192" y="176"/>
                    </a:lnTo>
                    <a:lnTo>
                      <a:pt x="192" y="180"/>
                    </a:lnTo>
                    <a:lnTo>
                      <a:pt x="192" y="183"/>
                    </a:lnTo>
                    <a:lnTo>
                      <a:pt x="191" y="186"/>
                    </a:lnTo>
                    <a:lnTo>
                      <a:pt x="191" y="188"/>
                    </a:lnTo>
                    <a:lnTo>
                      <a:pt x="190" y="192"/>
                    </a:lnTo>
                    <a:lnTo>
                      <a:pt x="187" y="196"/>
                    </a:lnTo>
                    <a:lnTo>
                      <a:pt x="184" y="200"/>
                    </a:lnTo>
                    <a:lnTo>
                      <a:pt x="180" y="202"/>
                    </a:lnTo>
                    <a:lnTo>
                      <a:pt x="177" y="204"/>
                    </a:lnTo>
                    <a:lnTo>
                      <a:pt x="173" y="205"/>
                    </a:lnTo>
                    <a:lnTo>
                      <a:pt x="171" y="206"/>
                    </a:lnTo>
                    <a:lnTo>
                      <a:pt x="168" y="206"/>
                    </a:lnTo>
                    <a:lnTo>
                      <a:pt x="168" y="207"/>
                    </a:lnTo>
                    <a:lnTo>
                      <a:pt x="168" y="209"/>
                    </a:lnTo>
                    <a:lnTo>
                      <a:pt x="167" y="212"/>
                    </a:lnTo>
                    <a:lnTo>
                      <a:pt x="166" y="217"/>
                    </a:lnTo>
                    <a:lnTo>
                      <a:pt x="164" y="221"/>
                    </a:lnTo>
                    <a:lnTo>
                      <a:pt x="161" y="226"/>
                    </a:lnTo>
                    <a:lnTo>
                      <a:pt x="156" y="232"/>
                    </a:lnTo>
                    <a:lnTo>
                      <a:pt x="151" y="238"/>
                    </a:lnTo>
                    <a:lnTo>
                      <a:pt x="147" y="240"/>
                    </a:lnTo>
                    <a:lnTo>
                      <a:pt x="145" y="242"/>
                    </a:lnTo>
                    <a:lnTo>
                      <a:pt x="141" y="244"/>
                    </a:lnTo>
                    <a:lnTo>
                      <a:pt x="137" y="247"/>
                    </a:lnTo>
                    <a:lnTo>
                      <a:pt x="132" y="249"/>
                    </a:lnTo>
                    <a:lnTo>
                      <a:pt x="129" y="251"/>
                    </a:lnTo>
                    <a:lnTo>
                      <a:pt x="125" y="253"/>
                    </a:lnTo>
                    <a:lnTo>
                      <a:pt x="122" y="256"/>
                    </a:lnTo>
                    <a:lnTo>
                      <a:pt x="118" y="257"/>
                    </a:lnTo>
                    <a:lnTo>
                      <a:pt x="115" y="258"/>
                    </a:lnTo>
                    <a:lnTo>
                      <a:pt x="111" y="260"/>
                    </a:lnTo>
                    <a:lnTo>
                      <a:pt x="109" y="261"/>
                    </a:lnTo>
                    <a:lnTo>
                      <a:pt x="106" y="262"/>
                    </a:lnTo>
                    <a:lnTo>
                      <a:pt x="105" y="263"/>
                    </a:lnTo>
                    <a:lnTo>
                      <a:pt x="106" y="264"/>
                    </a:lnTo>
                    <a:lnTo>
                      <a:pt x="108" y="267"/>
                    </a:lnTo>
                    <a:lnTo>
                      <a:pt x="110" y="269"/>
                    </a:lnTo>
                    <a:lnTo>
                      <a:pt x="114" y="272"/>
                    </a:lnTo>
                    <a:lnTo>
                      <a:pt x="117" y="274"/>
                    </a:lnTo>
                    <a:lnTo>
                      <a:pt x="122" y="278"/>
                    </a:lnTo>
                    <a:lnTo>
                      <a:pt x="125" y="281"/>
                    </a:lnTo>
                    <a:lnTo>
                      <a:pt x="130" y="283"/>
                    </a:lnTo>
                    <a:lnTo>
                      <a:pt x="134" y="285"/>
                    </a:lnTo>
                    <a:lnTo>
                      <a:pt x="139" y="288"/>
                    </a:lnTo>
                    <a:lnTo>
                      <a:pt x="141" y="289"/>
                    </a:lnTo>
                    <a:lnTo>
                      <a:pt x="145" y="291"/>
                    </a:lnTo>
                    <a:lnTo>
                      <a:pt x="146" y="292"/>
                    </a:lnTo>
                    <a:lnTo>
                      <a:pt x="147" y="293"/>
                    </a:lnTo>
                    <a:lnTo>
                      <a:pt x="148" y="292"/>
                    </a:lnTo>
                    <a:lnTo>
                      <a:pt x="152" y="291"/>
                    </a:lnTo>
                    <a:lnTo>
                      <a:pt x="154" y="289"/>
                    </a:lnTo>
                    <a:lnTo>
                      <a:pt x="157" y="288"/>
                    </a:lnTo>
                    <a:lnTo>
                      <a:pt x="160" y="287"/>
                    </a:lnTo>
                    <a:lnTo>
                      <a:pt x="164" y="287"/>
                    </a:lnTo>
                    <a:lnTo>
                      <a:pt x="167" y="285"/>
                    </a:lnTo>
                    <a:lnTo>
                      <a:pt x="171" y="283"/>
                    </a:lnTo>
                    <a:lnTo>
                      <a:pt x="175" y="281"/>
                    </a:lnTo>
                    <a:lnTo>
                      <a:pt x="179" y="281"/>
                    </a:lnTo>
                    <a:lnTo>
                      <a:pt x="182" y="278"/>
                    </a:lnTo>
                    <a:lnTo>
                      <a:pt x="186" y="277"/>
                    </a:lnTo>
                    <a:lnTo>
                      <a:pt x="189" y="275"/>
                    </a:lnTo>
                    <a:lnTo>
                      <a:pt x="194" y="273"/>
                    </a:lnTo>
                    <a:lnTo>
                      <a:pt x="197" y="271"/>
                    </a:lnTo>
                    <a:lnTo>
                      <a:pt x="200" y="269"/>
                    </a:lnTo>
                    <a:lnTo>
                      <a:pt x="203" y="267"/>
                    </a:lnTo>
                    <a:lnTo>
                      <a:pt x="205" y="265"/>
                    </a:lnTo>
                    <a:lnTo>
                      <a:pt x="210" y="262"/>
                    </a:lnTo>
                    <a:lnTo>
                      <a:pt x="214" y="258"/>
                    </a:lnTo>
                    <a:lnTo>
                      <a:pt x="217" y="255"/>
                    </a:lnTo>
                    <a:lnTo>
                      <a:pt x="219" y="253"/>
                    </a:lnTo>
                    <a:lnTo>
                      <a:pt x="220" y="252"/>
                    </a:lnTo>
                    <a:lnTo>
                      <a:pt x="221" y="252"/>
                    </a:lnTo>
                    <a:lnTo>
                      <a:pt x="221" y="250"/>
                    </a:lnTo>
                    <a:lnTo>
                      <a:pt x="221" y="249"/>
                    </a:lnTo>
                    <a:lnTo>
                      <a:pt x="221" y="245"/>
                    </a:lnTo>
                    <a:lnTo>
                      <a:pt x="222" y="242"/>
                    </a:lnTo>
                    <a:lnTo>
                      <a:pt x="222" y="240"/>
                    </a:lnTo>
                    <a:lnTo>
                      <a:pt x="223" y="237"/>
                    </a:lnTo>
                    <a:lnTo>
                      <a:pt x="223" y="235"/>
                    </a:lnTo>
                    <a:lnTo>
                      <a:pt x="223" y="232"/>
                    </a:lnTo>
                    <a:lnTo>
                      <a:pt x="223" y="228"/>
                    </a:lnTo>
                    <a:lnTo>
                      <a:pt x="224" y="225"/>
                    </a:lnTo>
                    <a:lnTo>
                      <a:pt x="224" y="222"/>
                    </a:lnTo>
                    <a:lnTo>
                      <a:pt x="225" y="219"/>
                    </a:lnTo>
                    <a:lnTo>
                      <a:pt x="225" y="215"/>
                    </a:lnTo>
                    <a:lnTo>
                      <a:pt x="226" y="210"/>
                    </a:lnTo>
                    <a:lnTo>
                      <a:pt x="226" y="205"/>
                    </a:lnTo>
                    <a:lnTo>
                      <a:pt x="227" y="202"/>
                    </a:lnTo>
                    <a:lnTo>
                      <a:pt x="227" y="198"/>
                    </a:lnTo>
                    <a:lnTo>
                      <a:pt x="227" y="193"/>
                    </a:lnTo>
                    <a:lnTo>
                      <a:pt x="228" y="188"/>
                    </a:lnTo>
                    <a:lnTo>
                      <a:pt x="228" y="185"/>
                    </a:lnTo>
                    <a:lnTo>
                      <a:pt x="228" y="180"/>
                    </a:lnTo>
                    <a:lnTo>
                      <a:pt x="228" y="175"/>
                    </a:lnTo>
                    <a:lnTo>
                      <a:pt x="228" y="169"/>
                    </a:lnTo>
                    <a:lnTo>
                      <a:pt x="228" y="164"/>
                    </a:lnTo>
                    <a:lnTo>
                      <a:pt x="228" y="159"/>
                    </a:lnTo>
                    <a:lnTo>
                      <a:pt x="228" y="155"/>
                    </a:lnTo>
                    <a:lnTo>
                      <a:pt x="228" y="149"/>
                    </a:lnTo>
                    <a:lnTo>
                      <a:pt x="228" y="144"/>
                    </a:lnTo>
                    <a:lnTo>
                      <a:pt x="227" y="139"/>
                    </a:lnTo>
                    <a:lnTo>
                      <a:pt x="226" y="134"/>
                    </a:lnTo>
                    <a:lnTo>
                      <a:pt x="225" y="128"/>
                    </a:lnTo>
                    <a:lnTo>
                      <a:pt x="225" y="123"/>
                    </a:lnTo>
                    <a:lnTo>
                      <a:pt x="224" y="118"/>
                    </a:lnTo>
                    <a:lnTo>
                      <a:pt x="223" y="114"/>
                    </a:lnTo>
                    <a:lnTo>
                      <a:pt x="222" y="108"/>
                    </a:lnTo>
                    <a:lnTo>
                      <a:pt x="222" y="103"/>
                    </a:lnTo>
                    <a:lnTo>
                      <a:pt x="220" y="98"/>
                    </a:lnTo>
                    <a:lnTo>
                      <a:pt x="219" y="94"/>
                    </a:lnTo>
                    <a:lnTo>
                      <a:pt x="218" y="88"/>
                    </a:lnTo>
                    <a:lnTo>
                      <a:pt x="217" y="84"/>
                    </a:lnTo>
                    <a:lnTo>
                      <a:pt x="216" y="79"/>
                    </a:lnTo>
                    <a:lnTo>
                      <a:pt x="214" y="75"/>
                    </a:lnTo>
                    <a:lnTo>
                      <a:pt x="213" y="71"/>
                    </a:lnTo>
                    <a:lnTo>
                      <a:pt x="213" y="67"/>
                    </a:lnTo>
                    <a:lnTo>
                      <a:pt x="211" y="63"/>
                    </a:lnTo>
                    <a:lnTo>
                      <a:pt x="210" y="60"/>
                    </a:lnTo>
                    <a:lnTo>
                      <a:pt x="209" y="56"/>
                    </a:lnTo>
                    <a:lnTo>
                      <a:pt x="208" y="52"/>
                    </a:lnTo>
                    <a:lnTo>
                      <a:pt x="207" y="49"/>
                    </a:lnTo>
                    <a:lnTo>
                      <a:pt x="206" y="46"/>
                    </a:lnTo>
                    <a:lnTo>
                      <a:pt x="205" y="43"/>
                    </a:lnTo>
                    <a:lnTo>
                      <a:pt x="204" y="41"/>
                    </a:lnTo>
                    <a:lnTo>
                      <a:pt x="204" y="37"/>
                    </a:lnTo>
                    <a:lnTo>
                      <a:pt x="202" y="34"/>
                    </a:lnTo>
                    <a:lnTo>
                      <a:pt x="202" y="32"/>
                    </a:lnTo>
                    <a:lnTo>
                      <a:pt x="201" y="31"/>
                    </a:lnTo>
                    <a:lnTo>
                      <a:pt x="199" y="28"/>
                    </a:lnTo>
                    <a:lnTo>
                      <a:pt x="196" y="24"/>
                    </a:lnTo>
                    <a:lnTo>
                      <a:pt x="191" y="20"/>
                    </a:lnTo>
                    <a:lnTo>
                      <a:pt x="188" y="18"/>
                    </a:lnTo>
                    <a:lnTo>
                      <a:pt x="185" y="15"/>
                    </a:lnTo>
                    <a:lnTo>
                      <a:pt x="182" y="12"/>
                    </a:lnTo>
                    <a:lnTo>
                      <a:pt x="179" y="10"/>
                    </a:lnTo>
                    <a:lnTo>
                      <a:pt x="173" y="7"/>
                    </a:lnTo>
                    <a:lnTo>
                      <a:pt x="169" y="6"/>
                    </a:lnTo>
                    <a:lnTo>
                      <a:pt x="165" y="4"/>
                    </a:lnTo>
                    <a:lnTo>
                      <a:pt x="160" y="3"/>
                    </a:lnTo>
                    <a:lnTo>
                      <a:pt x="156" y="3"/>
                    </a:lnTo>
                    <a:lnTo>
                      <a:pt x="153" y="2"/>
                    </a:lnTo>
                    <a:lnTo>
                      <a:pt x="150" y="1"/>
                    </a:lnTo>
                    <a:lnTo>
                      <a:pt x="147" y="1"/>
                    </a:lnTo>
                    <a:lnTo>
                      <a:pt x="144" y="0"/>
                    </a:lnTo>
                    <a:lnTo>
                      <a:pt x="141" y="0"/>
                    </a:lnTo>
                    <a:lnTo>
                      <a:pt x="138" y="0"/>
                    </a:lnTo>
                    <a:lnTo>
                      <a:pt x="135" y="0"/>
                    </a:lnTo>
                    <a:lnTo>
                      <a:pt x="131" y="0"/>
                    </a:lnTo>
                    <a:lnTo>
                      <a:pt x="128" y="0"/>
                    </a:lnTo>
                    <a:lnTo>
                      <a:pt x="125" y="0"/>
                    </a:lnTo>
                    <a:lnTo>
                      <a:pt x="122" y="0"/>
                    </a:lnTo>
                    <a:lnTo>
                      <a:pt x="119" y="0"/>
                    </a:lnTo>
                    <a:lnTo>
                      <a:pt x="115" y="0"/>
                    </a:lnTo>
                    <a:lnTo>
                      <a:pt x="112" y="0"/>
                    </a:lnTo>
                    <a:lnTo>
                      <a:pt x="110" y="1"/>
                    </a:lnTo>
                    <a:lnTo>
                      <a:pt x="107" y="1"/>
                    </a:lnTo>
                    <a:lnTo>
                      <a:pt x="104" y="1"/>
                    </a:lnTo>
                    <a:lnTo>
                      <a:pt x="101" y="1"/>
                    </a:lnTo>
                    <a:lnTo>
                      <a:pt x="99" y="1"/>
                    </a:lnTo>
                    <a:lnTo>
                      <a:pt x="94" y="2"/>
                    </a:lnTo>
                    <a:lnTo>
                      <a:pt x="90" y="2"/>
                    </a:lnTo>
                    <a:lnTo>
                      <a:pt x="87" y="3"/>
                    </a:lnTo>
                    <a:lnTo>
                      <a:pt x="84" y="3"/>
                    </a:lnTo>
                    <a:lnTo>
                      <a:pt x="83" y="3"/>
                    </a:lnTo>
                    <a:close/>
                  </a:path>
                </a:pathLst>
              </a:custGeom>
              <a:solidFill>
                <a:srgbClr val="B84F2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17" name="Freeform 322"/>
              <p:cNvSpPr>
                <a:spLocks/>
              </p:cNvSpPr>
              <p:nvPr/>
            </p:nvSpPr>
            <p:spPr bwMode="auto">
              <a:xfrm>
                <a:off x="1489" y="1662"/>
                <a:ext cx="74" cy="116"/>
              </a:xfrm>
              <a:custGeom>
                <a:avLst/>
                <a:gdLst>
                  <a:gd name="T0" fmla="*/ 53 w 74"/>
                  <a:gd name="T1" fmla="*/ 0 h 116"/>
                  <a:gd name="T2" fmla="*/ 50 w 74"/>
                  <a:gd name="T3" fmla="*/ 0 h 116"/>
                  <a:gd name="T4" fmla="*/ 44 w 74"/>
                  <a:gd name="T5" fmla="*/ 0 h 116"/>
                  <a:gd name="T6" fmla="*/ 35 w 74"/>
                  <a:gd name="T7" fmla="*/ 0 h 116"/>
                  <a:gd name="T8" fmla="*/ 25 w 74"/>
                  <a:gd name="T9" fmla="*/ 2 h 116"/>
                  <a:gd name="T10" fmla="*/ 15 w 74"/>
                  <a:gd name="T11" fmla="*/ 5 h 116"/>
                  <a:gd name="T12" fmla="*/ 7 w 74"/>
                  <a:gd name="T13" fmla="*/ 8 h 116"/>
                  <a:gd name="T14" fmla="*/ 2 w 74"/>
                  <a:gd name="T15" fmla="*/ 11 h 116"/>
                  <a:gd name="T16" fmla="*/ 1 w 74"/>
                  <a:gd name="T17" fmla="*/ 16 h 116"/>
                  <a:gd name="T18" fmla="*/ 0 w 74"/>
                  <a:gd name="T19" fmla="*/ 20 h 116"/>
                  <a:gd name="T20" fmla="*/ 1 w 74"/>
                  <a:gd name="T21" fmla="*/ 25 h 116"/>
                  <a:gd name="T22" fmla="*/ 1 w 74"/>
                  <a:gd name="T23" fmla="*/ 32 h 116"/>
                  <a:gd name="T24" fmla="*/ 2 w 74"/>
                  <a:gd name="T25" fmla="*/ 40 h 116"/>
                  <a:gd name="T26" fmla="*/ 4 w 74"/>
                  <a:gd name="T27" fmla="*/ 49 h 116"/>
                  <a:gd name="T28" fmla="*/ 8 w 74"/>
                  <a:gd name="T29" fmla="*/ 59 h 116"/>
                  <a:gd name="T30" fmla="*/ 12 w 74"/>
                  <a:gd name="T31" fmla="*/ 69 h 116"/>
                  <a:gd name="T32" fmla="*/ 18 w 74"/>
                  <a:gd name="T33" fmla="*/ 79 h 116"/>
                  <a:gd name="T34" fmla="*/ 25 w 74"/>
                  <a:gd name="T35" fmla="*/ 88 h 116"/>
                  <a:gd name="T36" fmla="*/ 31 w 74"/>
                  <a:gd name="T37" fmla="*/ 97 h 116"/>
                  <a:gd name="T38" fmla="*/ 37 w 74"/>
                  <a:gd name="T39" fmla="*/ 105 h 116"/>
                  <a:gd name="T40" fmla="*/ 42 w 74"/>
                  <a:gd name="T41" fmla="*/ 111 h 116"/>
                  <a:gd name="T42" fmla="*/ 47 w 74"/>
                  <a:gd name="T43" fmla="*/ 116 h 116"/>
                  <a:gd name="T44" fmla="*/ 44 w 74"/>
                  <a:gd name="T45" fmla="*/ 112 h 116"/>
                  <a:gd name="T46" fmla="*/ 42 w 74"/>
                  <a:gd name="T47" fmla="*/ 105 h 116"/>
                  <a:gd name="T48" fmla="*/ 41 w 74"/>
                  <a:gd name="T49" fmla="*/ 100 h 116"/>
                  <a:gd name="T50" fmla="*/ 40 w 74"/>
                  <a:gd name="T51" fmla="*/ 94 h 116"/>
                  <a:gd name="T52" fmla="*/ 37 w 74"/>
                  <a:gd name="T53" fmla="*/ 85 h 116"/>
                  <a:gd name="T54" fmla="*/ 36 w 74"/>
                  <a:gd name="T55" fmla="*/ 77 h 116"/>
                  <a:gd name="T56" fmla="*/ 34 w 74"/>
                  <a:gd name="T57" fmla="*/ 67 h 116"/>
                  <a:gd name="T58" fmla="*/ 33 w 74"/>
                  <a:gd name="T59" fmla="*/ 58 h 116"/>
                  <a:gd name="T60" fmla="*/ 32 w 74"/>
                  <a:gd name="T61" fmla="*/ 50 h 116"/>
                  <a:gd name="T62" fmla="*/ 31 w 74"/>
                  <a:gd name="T63" fmla="*/ 43 h 116"/>
                  <a:gd name="T64" fmla="*/ 31 w 74"/>
                  <a:gd name="T65" fmla="*/ 43 h 116"/>
                  <a:gd name="T66" fmla="*/ 34 w 74"/>
                  <a:gd name="T67" fmla="*/ 48 h 116"/>
                  <a:gd name="T68" fmla="*/ 37 w 74"/>
                  <a:gd name="T69" fmla="*/ 55 h 116"/>
                  <a:gd name="T70" fmla="*/ 41 w 74"/>
                  <a:gd name="T71" fmla="*/ 61 h 116"/>
                  <a:gd name="T72" fmla="*/ 47 w 74"/>
                  <a:gd name="T73" fmla="*/ 68 h 116"/>
                  <a:gd name="T74" fmla="*/ 51 w 74"/>
                  <a:gd name="T75" fmla="*/ 75 h 116"/>
                  <a:gd name="T76" fmla="*/ 53 w 74"/>
                  <a:gd name="T77" fmla="*/ 78 h 116"/>
                  <a:gd name="T78" fmla="*/ 54 w 74"/>
                  <a:gd name="T79" fmla="*/ 78 h 116"/>
                  <a:gd name="T80" fmla="*/ 53 w 74"/>
                  <a:gd name="T81" fmla="*/ 75 h 116"/>
                  <a:gd name="T82" fmla="*/ 53 w 74"/>
                  <a:gd name="T83" fmla="*/ 68 h 116"/>
                  <a:gd name="T84" fmla="*/ 52 w 74"/>
                  <a:gd name="T85" fmla="*/ 58 h 116"/>
                  <a:gd name="T86" fmla="*/ 52 w 74"/>
                  <a:gd name="T87" fmla="*/ 49 h 116"/>
                  <a:gd name="T88" fmla="*/ 51 w 74"/>
                  <a:gd name="T89" fmla="*/ 42 h 116"/>
                  <a:gd name="T90" fmla="*/ 51 w 74"/>
                  <a:gd name="T91" fmla="*/ 36 h 116"/>
                  <a:gd name="T92" fmla="*/ 51 w 74"/>
                  <a:gd name="T93" fmla="*/ 29 h 116"/>
                  <a:gd name="T94" fmla="*/ 51 w 74"/>
                  <a:gd name="T95" fmla="*/ 21 h 116"/>
                  <a:gd name="T96" fmla="*/ 51 w 74"/>
                  <a:gd name="T97" fmla="*/ 16 h 116"/>
                  <a:gd name="T98" fmla="*/ 61 w 74"/>
                  <a:gd name="T99" fmla="*/ 20 h 116"/>
                  <a:gd name="T100" fmla="*/ 74 w 74"/>
                  <a:gd name="T101" fmla="*/ 5 h 11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74"/>
                  <a:gd name="T154" fmla="*/ 0 h 116"/>
                  <a:gd name="T155" fmla="*/ 74 w 74"/>
                  <a:gd name="T156" fmla="*/ 116 h 11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74" h="116">
                    <a:moveTo>
                      <a:pt x="55" y="1"/>
                    </a:moveTo>
                    <a:lnTo>
                      <a:pt x="53" y="0"/>
                    </a:lnTo>
                    <a:lnTo>
                      <a:pt x="52" y="0"/>
                    </a:lnTo>
                    <a:lnTo>
                      <a:pt x="50" y="0"/>
                    </a:lnTo>
                    <a:lnTo>
                      <a:pt x="48" y="0"/>
                    </a:lnTo>
                    <a:lnTo>
                      <a:pt x="44" y="0"/>
                    </a:lnTo>
                    <a:lnTo>
                      <a:pt x="40" y="0"/>
                    </a:lnTo>
                    <a:lnTo>
                      <a:pt x="35" y="0"/>
                    </a:lnTo>
                    <a:lnTo>
                      <a:pt x="30" y="1"/>
                    </a:lnTo>
                    <a:lnTo>
                      <a:pt x="25" y="2"/>
                    </a:lnTo>
                    <a:lnTo>
                      <a:pt x="20" y="4"/>
                    </a:lnTo>
                    <a:lnTo>
                      <a:pt x="15" y="5"/>
                    </a:lnTo>
                    <a:lnTo>
                      <a:pt x="11" y="7"/>
                    </a:lnTo>
                    <a:lnTo>
                      <a:pt x="7" y="8"/>
                    </a:lnTo>
                    <a:lnTo>
                      <a:pt x="4" y="10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1" y="16"/>
                    </a:lnTo>
                    <a:lnTo>
                      <a:pt x="0" y="17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1" y="25"/>
                    </a:lnTo>
                    <a:lnTo>
                      <a:pt x="1" y="29"/>
                    </a:lnTo>
                    <a:lnTo>
                      <a:pt x="1" y="32"/>
                    </a:lnTo>
                    <a:lnTo>
                      <a:pt x="1" y="36"/>
                    </a:lnTo>
                    <a:lnTo>
                      <a:pt x="2" y="40"/>
                    </a:lnTo>
                    <a:lnTo>
                      <a:pt x="3" y="44"/>
                    </a:lnTo>
                    <a:lnTo>
                      <a:pt x="4" y="49"/>
                    </a:lnTo>
                    <a:lnTo>
                      <a:pt x="6" y="54"/>
                    </a:lnTo>
                    <a:lnTo>
                      <a:pt x="8" y="59"/>
                    </a:lnTo>
                    <a:lnTo>
                      <a:pt x="10" y="64"/>
                    </a:lnTo>
                    <a:lnTo>
                      <a:pt x="12" y="69"/>
                    </a:lnTo>
                    <a:lnTo>
                      <a:pt x="15" y="74"/>
                    </a:lnTo>
                    <a:lnTo>
                      <a:pt x="18" y="79"/>
                    </a:lnTo>
                    <a:lnTo>
                      <a:pt x="21" y="83"/>
                    </a:lnTo>
                    <a:lnTo>
                      <a:pt x="25" y="88"/>
                    </a:lnTo>
                    <a:lnTo>
                      <a:pt x="28" y="93"/>
                    </a:lnTo>
                    <a:lnTo>
                      <a:pt x="31" y="97"/>
                    </a:lnTo>
                    <a:lnTo>
                      <a:pt x="34" y="101"/>
                    </a:lnTo>
                    <a:lnTo>
                      <a:pt x="37" y="105"/>
                    </a:lnTo>
                    <a:lnTo>
                      <a:pt x="39" y="108"/>
                    </a:lnTo>
                    <a:lnTo>
                      <a:pt x="42" y="111"/>
                    </a:lnTo>
                    <a:lnTo>
                      <a:pt x="45" y="115"/>
                    </a:lnTo>
                    <a:lnTo>
                      <a:pt x="47" y="116"/>
                    </a:lnTo>
                    <a:lnTo>
                      <a:pt x="45" y="114"/>
                    </a:lnTo>
                    <a:lnTo>
                      <a:pt x="44" y="112"/>
                    </a:lnTo>
                    <a:lnTo>
                      <a:pt x="43" y="108"/>
                    </a:lnTo>
                    <a:lnTo>
                      <a:pt x="42" y="105"/>
                    </a:lnTo>
                    <a:lnTo>
                      <a:pt x="42" y="103"/>
                    </a:lnTo>
                    <a:lnTo>
                      <a:pt x="41" y="100"/>
                    </a:lnTo>
                    <a:lnTo>
                      <a:pt x="41" y="97"/>
                    </a:lnTo>
                    <a:lnTo>
                      <a:pt x="40" y="94"/>
                    </a:lnTo>
                    <a:lnTo>
                      <a:pt x="39" y="90"/>
                    </a:lnTo>
                    <a:lnTo>
                      <a:pt x="37" y="85"/>
                    </a:lnTo>
                    <a:lnTo>
                      <a:pt x="37" y="81"/>
                    </a:lnTo>
                    <a:lnTo>
                      <a:pt x="36" y="77"/>
                    </a:lnTo>
                    <a:lnTo>
                      <a:pt x="35" y="72"/>
                    </a:lnTo>
                    <a:lnTo>
                      <a:pt x="34" y="67"/>
                    </a:lnTo>
                    <a:lnTo>
                      <a:pt x="34" y="62"/>
                    </a:lnTo>
                    <a:lnTo>
                      <a:pt x="33" y="58"/>
                    </a:lnTo>
                    <a:lnTo>
                      <a:pt x="32" y="54"/>
                    </a:lnTo>
                    <a:lnTo>
                      <a:pt x="32" y="50"/>
                    </a:lnTo>
                    <a:lnTo>
                      <a:pt x="32" y="48"/>
                    </a:lnTo>
                    <a:lnTo>
                      <a:pt x="31" y="43"/>
                    </a:lnTo>
                    <a:lnTo>
                      <a:pt x="31" y="41"/>
                    </a:lnTo>
                    <a:lnTo>
                      <a:pt x="31" y="43"/>
                    </a:lnTo>
                    <a:lnTo>
                      <a:pt x="33" y="47"/>
                    </a:lnTo>
                    <a:lnTo>
                      <a:pt x="34" y="48"/>
                    </a:lnTo>
                    <a:lnTo>
                      <a:pt x="36" y="52"/>
                    </a:lnTo>
                    <a:lnTo>
                      <a:pt x="37" y="55"/>
                    </a:lnTo>
                    <a:lnTo>
                      <a:pt x="40" y="58"/>
                    </a:lnTo>
                    <a:lnTo>
                      <a:pt x="41" y="61"/>
                    </a:lnTo>
                    <a:lnTo>
                      <a:pt x="44" y="65"/>
                    </a:lnTo>
                    <a:lnTo>
                      <a:pt x="47" y="68"/>
                    </a:lnTo>
                    <a:lnTo>
                      <a:pt x="49" y="72"/>
                    </a:lnTo>
                    <a:lnTo>
                      <a:pt x="51" y="75"/>
                    </a:lnTo>
                    <a:lnTo>
                      <a:pt x="52" y="77"/>
                    </a:lnTo>
                    <a:lnTo>
                      <a:pt x="53" y="78"/>
                    </a:lnTo>
                    <a:lnTo>
                      <a:pt x="55" y="79"/>
                    </a:lnTo>
                    <a:lnTo>
                      <a:pt x="54" y="78"/>
                    </a:lnTo>
                    <a:lnTo>
                      <a:pt x="54" y="77"/>
                    </a:lnTo>
                    <a:lnTo>
                      <a:pt x="53" y="75"/>
                    </a:lnTo>
                    <a:lnTo>
                      <a:pt x="53" y="72"/>
                    </a:lnTo>
                    <a:lnTo>
                      <a:pt x="53" y="68"/>
                    </a:lnTo>
                    <a:lnTo>
                      <a:pt x="52" y="62"/>
                    </a:lnTo>
                    <a:lnTo>
                      <a:pt x="52" y="58"/>
                    </a:lnTo>
                    <a:lnTo>
                      <a:pt x="52" y="52"/>
                    </a:lnTo>
                    <a:lnTo>
                      <a:pt x="52" y="49"/>
                    </a:lnTo>
                    <a:lnTo>
                      <a:pt x="52" y="45"/>
                    </a:lnTo>
                    <a:lnTo>
                      <a:pt x="51" y="42"/>
                    </a:lnTo>
                    <a:lnTo>
                      <a:pt x="51" y="39"/>
                    </a:lnTo>
                    <a:lnTo>
                      <a:pt x="51" y="36"/>
                    </a:lnTo>
                    <a:lnTo>
                      <a:pt x="51" y="33"/>
                    </a:lnTo>
                    <a:lnTo>
                      <a:pt x="51" y="29"/>
                    </a:lnTo>
                    <a:lnTo>
                      <a:pt x="51" y="27"/>
                    </a:lnTo>
                    <a:lnTo>
                      <a:pt x="51" y="21"/>
                    </a:lnTo>
                    <a:lnTo>
                      <a:pt x="51" y="18"/>
                    </a:lnTo>
                    <a:lnTo>
                      <a:pt x="51" y="16"/>
                    </a:lnTo>
                    <a:lnTo>
                      <a:pt x="51" y="15"/>
                    </a:lnTo>
                    <a:lnTo>
                      <a:pt x="61" y="20"/>
                    </a:lnTo>
                    <a:lnTo>
                      <a:pt x="61" y="14"/>
                    </a:lnTo>
                    <a:lnTo>
                      <a:pt x="74" y="5"/>
                    </a:lnTo>
                    <a:lnTo>
                      <a:pt x="55" y="1"/>
                    </a:lnTo>
                    <a:close/>
                  </a:path>
                </a:pathLst>
              </a:custGeom>
              <a:solidFill>
                <a:srgbClr val="E87A6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18" name="Freeform 323"/>
              <p:cNvSpPr>
                <a:spLocks/>
              </p:cNvSpPr>
              <p:nvPr/>
            </p:nvSpPr>
            <p:spPr bwMode="auto">
              <a:xfrm>
                <a:off x="1399" y="1660"/>
                <a:ext cx="75" cy="103"/>
              </a:xfrm>
              <a:custGeom>
                <a:avLst/>
                <a:gdLst>
                  <a:gd name="T0" fmla="*/ 8 w 75"/>
                  <a:gd name="T1" fmla="*/ 102 h 103"/>
                  <a:gd name="T2" fmla="*/ 8 w 75"/>
                  <a:gd name="T3" fmla="*/ 98 h 103"/>
                  <a:gd name="T4" fmla="*/ 8 w 75"/>
                  <a:gd name="T5" fmla="*/ 90 h 103"/>
                  <a:gd name="T6" fmla="*/ 8 w 75"/>
                  <a:gd name="T7" fmla="*/ 83 h 103"/>
                  <a:gd name="T8" fmla="*/ 9 w 75"/>
                  <a:gd name="T9" fmla="*/ 76 h 103"/>
                  <a:gd name="T10" fmla="*/ 9 w 75"/>
                  <a:gd name="T11" fmla="*/ 69 h 103"/>
                  <a:gd name="T12" fmla="*/ 11 w 75"/>
                  <a:gd name="T13" fmla="*/ 60 h 103"/>
                  <a:gd name="T14" fmla="*/ 12 w 75"/>
                  <a:gd name="T15" fmla="*/ 52 h 103"/>
                  <a:gd name="T16" fmla="*/ 14 w 75"/>
                  <a:gd name="T17" fmla="*/ 43 h 103"/>
                  <a:gd name="T18" fmla="*/ 14 w 75"/>
                  <a:gd name="T19" fmla="*/ 36 h 103"/>
                  <a:gd name="T20" fmla="*/ 15 w 75"/>
                  <a:gd name="T21" fmla="*/ 30 h 103"/>
                  <a:gd name="T22" fmla="*/ 17 w 75"/>
                  <a:gd name="T23" fmla="*/ 23 h 103"/>
                  <a:gd name="T24" fmla="*/ 46 w 75"/>
                  <a:gd name="T25" fmla="*/ 26 h 103"/>
                  <a:gd name="T26" fmla="*/ 75 w 75"/>
                  <a:gd name="T27" fmla="*/ 3 h 103"/>
                  <a:gd name="T28" fmla="*/ 71 w 75"/>
                  <a:gd name="T29" fmla="*/ 3 h 103"/>
                  <a:gd name="T30" fmla="*/ 62 w 75"/>
                  <a:gd name="T31" fmla="*/ 2 h 103"/>
                  <a:gd name="T32" fmla="*/ 54 w 75"/>
                  <a:gd name="T33" fmla="*/ 1 h 103"/>
                  <a:gd name="T34" fmla="*/ 49 w 75"/>
                  <a:gd name="T35" fmla="*/ 0 h 103"/>
                  <a:gd name="T36" fmla="*/ 42 w 75"/>
                  <a:gd name="T37" fmla="*/ 0 h 103"/>
                  <a:gd name="T38" fmla="*/ 35 w 75"/>
                  <a:gd name="T39" fmla="*/ 2 h 103"/>
                  <a:gd name="T40" fmla="*/ 29 w 75"/>
                  <a:gd name="T41" fmla="*/ 3 h 103"/>
                  <a:gd name="T42" fmla="*/ 24 w 75"/>
                  <a:gd name="T43" fmla="*/ 3 h 103"/>
                  <a:gd name="T44" fmla="*/ 15 w 75"/>
                  <a:gd name="T45" fmla="*/ 7 h 103"/>
                  <a:gd name="T46" fmla="*/ 9 w 75"/>
                  <a:gd name="T47" fmla="*/ 11 h 103"/>
                  <a:gd name="T48" fmla="*/ 7 w 75"/>
                  <a:gd name="T49" fmla="*/ 13 h 103"/>
                  <a:gd name="T50" fmla="*/ 5 w 75"/>
                  <a:gd name="T51" fmla="*/ 18 h 103"/>
                  <a:gd name="T52" fmla="*/ 4 w 75"/>
                  <a:gd name="T53" fmla="*/ 22 h 103"/>
                  <a:gd name="T54" fmla="*/ 3 w 75"/>
                  <a:gd name="T55" fmla="*/ 28 h 103"/>
                  <a:gd name="T56" fmla="*/ 1 w 75"/>
                  <a:gd name="T57" fmla="*/ 35 h 103"/>
                  <a:gd name="T58" fmla="*/ 0 w 75"/>
                  <a:gd name="T59" fmla="*/ 42 h 103"/>
                  <a:gd name="T60" fmla="*/ 0 w 75"/>
                  <a:gd name="T61" fmla="*/ 50 h 103"/>
                  <a:gd name="T62" fmla="*/ 0 w 75"/>
                  <a:gd name="T63" fmla="*/ 58 h 103"/>
                  <a:gd name="T64" fmla="*/ 0 w 75"/>
                  <a:gd name="T65" fmla="*/ 67 h 103"/>
                  <a:gd name="T66" fmla="*/ 1 w 75"/>
                  <a:gd name="T67" fmla="*/ 75 h 103"/>
                  <a:gd name="T68" fmla="*/ 3 w 75"/>
                  <a:gd name="T69" fmla="*/ 83 h 103"/>
                  <a:gd name="T70" fmla="*/ 4 w 75"/>
                  <a:gd name="T71" fmla="*/ 89 h 103"/>
                  <a:gd name="T72" fmla="*/ 5 w 75"/>
                  <a:gd name="T73" fmla="*/ 95 h 103"/>
                  <a:gd name="T74" fmla="*/ 8 w 75"/>
                  <a:gd name="T75" fmla="*/ 101 h 10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75"/>
                  <a:gd name="T115" fmla="*/ 0 h 103"/>
                  <a:gd name="T116" fmla="*/ 75 w 75"/>
                  <a:gd name="T117" fmla="*/ 103 h 10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75" h="103">
                    <a:moveTo>
                      <a:pt x="8" y="103"/>
                    </a:moveTo>
                    <a:lnTo>
                      <a:pt x="8" y="102"/>
                    </a:lnTo>
                    <a:lnTo>
                      <a:pt x="8" y="100"/>
                    </a:lnTo>
                    <a:lnTo>
                      <a:pt x="8" y="98"/>
                    </a:lnTo>
                    <a:lnTo>
                      <a:pt x="8" y="95"/>
                    </a:lnTo>
                    <a:lnTo>
                      <a:pt x="8" y="90"/>
                    </a:lnTo>
                    <a:lnTo>
                      <a:pt x="8" y="86"/>
                    </a:lnTo>
                    <a:lnTo>
                      <a:pt x="8" y="83"/>
                    </a:lnTo>
                    <a:lnTo>
                      <a:pt x="8" y="79"/>
                    </a:lnTo>
                    <a:lnTo>
                      <a:pt x="9" y="76"/>
                    </a:lnTo>
                    <a:lnTo>
                      <a:pt x="9" y="73"/>
                    </a:lnTo>
                    <a:lnTo>
                      <a:pt x="9" y="69"/>
                    </a:lnTo>
                    <a:lnTo>
                      <a:pt x="10" y="64"/>
                    </a:lnTo>
                    <a:lnTo>
                      <a:pt x="11" y="60"/>
                    </a:lnTo>
                    <a:lnTo>
                      <a:pt x="12" y="56"/>
                    </a:lnTo>
                    <a:lnTo>
                      <a:pt x="12" y="52"/>
                    </a:lnTo>
                    <a:lnTo>
                      <a:pt x="13" y="47"/>
                    </a:lnTo>
                    <a:lnTo>
                      <a:pt x="14" y="43"/>
                    </a:lnTo>
                    <a:lnTo>
                      <a:pt x="14" y="40"/>
                    </a:lnTo>
                    <a:lnTo>
                      <a:pt x="14" y="36"/>
                    </a:lnTo>
                    <a:lnTo>
                      <a:pt x="15" y="33"/>
                    </a:lnTo>
                    <a:lnTo>
                      <a:pt x="15" y="30"/>
                    </a:lnTo>
                    <a:lnTo>
                      <a:pt x="16" y="27"/>
                    </a:lnTo>
                    <a:lnTo>
                      <a:pt x="17" y="23"/>
                    </a:lnTo>
                    <a:lnTo>
                      <a:pt x="18" y="22"/>
                    </a:lnTo>
                    <a:lnTo>
                      <a:pt x="46" y="26"/>
                    </a:lnTo>
                    <a:lnTo>
                      <a:pt x="39" y="15"/>
                    </a:lnTo>
                    <a:lnTo>
                      <a:pt x="75" y="3"/>
                    </a:lnTo>
                    <a:lnTo>
                      <a:pt x="73" y="3"/>
                    </a:lnTo>
                    <a:lnTo>
                      <a:pt x="71" y="3"/>
                    </a:lnTo>
                    <a:lnTo>
                      <a:pt x="67" y="2"/>
                    </a:lnTo>
                    <a:lnTo>
                      <a:pt x="62" y="2"/>
                    </a:lnTo>
                    <a:lnTo>
                      <a:pt x="58" y="1"/>
                    </a:lnTo>
                    <a:lnTo>
                      <a:pt x="54" y="1"/>
                    </a:lnTo>
                    <a:lnTo>
                      <a:pt x="52" y="0"/>
                    </a:lnTo>
                    <a:lnTo>
                      <a:pt x="49" y="0"/>
                    </a:lnTo>
                    <a:lnTo>
                      <a:pt x="45" y="0"/>
                    </a:lnTo>
                    <a:lnTo>
                      <a:pt x="42" y="0"/>
                    </a:lnTo>
                    <a:lnTo>
                      <a:pt x="39" y="1"/>
                    </a:lnTo>
                    <a:lnTo>
                      <a:pt x="35" y="2"/>
                    </a:lnTo>
                    <a:lnTo>
                      <a:pt x="33" y="2"/>
                    </a:lnTo>
                    <a:lnTo>
                      <a:pt x="29" y="3"/>
                    </a:lnTo>
                    <a:lnTo>
                      <a:pt x="26" y="3"/>
                    </a:lnTo>
                    <a:lnTo>
                      <a:pt x="24" y="3"/>
                    </a:lnTo>
                    <a:lnTo>
                      <a:pt x="19" y="5"/>
                    </a:lnTo>
                    <a:lnTo>
                      <a:pt x="15" y="7"/>
                    </a:lnTo>
                    <a:lnTo>
                      <a:pt x="12" y="9"/>
                    </a:lnTo>
                    <a:lnTo>
                      <a:pt x="9" y="11"/>
                    </a:lnTo>
                    <a:lnTo>
                      <a:pt x="8" y="12"/>
                    </a:lnTo>
                    <a:lnTo>
                      <a:pt x="7" y="13"/>
                    </a:lnTo>
                    <a:lnTo>
                      <a:pt x="6" y="16"/>
                    </a:lnTo>
                    <a:lnTo>
                      <a:pt x="5" y="18"/>
                    </a:lnTo>
                    <a:lnTo>
                      <a:pt x="5" y="20"/>
                    </a:lnTo>
                    <a:lnTo>
                      <a:pt x="4" y="22"/>
                    </a:lnTo>
                    <a:lnTo>
                      <a:pt x="4" y="25"/>
                    </a:lnTo>
                    <a:lnTo>
                      <a:pt x="3" y="28"/>
                    </a:lnTo>
                    <a:lnTo>
                      <a:pt x="2" y="31"/>
                    </a:lnTo>
                    <a:lnTo>
                      <a:pt x="1" y="35"/>
                    </a:lnTo>
                    <a:lnTo>
                      <a:pt x="1" y="39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0" y="50"/>
                    </a:lnTo>
                    <a:lnTo>
                      <a:pt x="0" y="54"/>
                    </a:lnTo>
                    <a:lnTo>
                      <a:pt x="0" y="58"/>
                    </a:lnTo>
                    <a:lnTo>
                      <a:pt x="0" y="63"/>
                    </a:lnTo>
                    <a:lnTo>
                      <a:pt x="0" y="67"/>
                    </a:lnTo>
                    <a:lnTo>
                      <a:pt x="1" y="71"/>
                    </a:lnTo>
                    <a:lnTo>
                      <a:pt x="1" y="75"/>
                    </a:lnTo>
                    <a:lnTo>
                      <a:pt x="2" y="79"/>
                    </a:lnTo>
                    <a:lnTo>
                      <a:pt x="3" y="83"/>
                    </a:lnTo>
                    <a:lnTo>
                      <a:pt x="4" y="87"/>
                    </a:lnTo>
                    <a:lnTo>
                      <a:pt x="4" y="89"/>
                    </a:lnTo>
                    <a:lnTo>
                      <a:pt x="5" y="93"/>
                    </a:lnTo>
                    <a:lnTo>
                      <a:pt x="5" y="95"/>
                    </a:lnTo>
                    <a:lnTo>
                      <a:pt x="7" y="98"/>
                    </a:lnTo>
                    <a:lnTo>
                      <a:pt x="8" y="101"/>
                    </a:lnTo>
                    <a:lnTo>
                      <a:pt x="8" y="103"/>
                    </a:lnTo>
                    <a:close/>
                  </a:path>
                </a:pathLst>
              </a:custGeom>
              <a:solidFill>
                <a:srgbClr val="E87A6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19" name="Freeform 324"/>
              <p:cNvSpPr>
                <a:spLocks/>
              </p:cNvSpPr>
              <p:nvPr/>
            </p:nvSpPr>
            <p:spPr bwMode="auto">
              <a:xfrm>
                <a:off x="1130" y="1750"/>
                <a:ext cx="249" cy="245"/>
              </a:xfrm>
              <a:custGeom>
                <a:avLst/>
                <a:gdLst>
                  <a:gd name="T0" fmla="*/ 29 w 249"/>
                  <a:gd name="T1" fmla="*/ 196 h 245"/>
                  <a:gd name="T2" fmla="*/ 33 w 249"/>
                  <a:gd name="T3" fmla="*/ 186 h 245"/>
                  <a:gd name="T4" fmla="*/ 39 w 249"/>
                  <a:gd name="T5" fmla="*/ 174 h 245"/>
                  <a:gd name="T6" fmla="*/ 47 w 249"/>
                  <a:gd name="T7" fmla="*/ 165 h 245"/>
                  <a:gd name="T8" fmla="*/ 56 w 249"/>
                  <a:gd name="T9" fmla="*/ 154 h 245"/>
                  <a:gd name="T10" fmla="*/ 66 w 249"/>
                  <a:gd name="T11" fmla="*/ 144 h 245"/>
                  <a:gd name="T12" fmla="*/ 75 w 249"/>
                  <a:gd name="T13" fmla="*/ 132 h 245"/>
                  <a:gd name="T14" fmla="*/ 86 w 249"/>
                  <a:gd name="T15" fmla="*/ 122 h 245"/>
                  <a:gd name="T16" fmla="*/ 98 w 249"/>
                  <a:gd name="T17" fmla="*/ 112 h 245"/>
                  <a:gd name="T18" fmla="*/ 109 w 249"/>
                  <a:gd name="T19" fmla="*/ 102 h 245"/>
                  <a:gd name="T20" fmla="*/ 122 w 249"/>
                  <a:gd name="T21" fmla="*/ 92 h 245"/>
                  <a:gd name="T22" fmla="*/ 134 w 249"/>
                  <a:gd name="T23" fmla="*/ 82 h 245"/>
                  <a:gd name="T24" fmla="*/ 147 w 249"/>
                  <a:gd name="T25" fmla="*/ 72 h 245"/>
                  <a:gd name="T26" fmla="*/ 158 w 249"/>
                  <a:gd name="T27" fmla="*/ 62 h 245"/>
                  <a:gd name="T28" fmla="*/ 170 w 249"/>
                  <a:gd name="T29" fmla="*/ 53 h 245"/>
                  <a:gd name="T30" fmla="*/ 183 w 249"/>
                  <a:gd name="T31" fmla="*/ 44 h 245"/>
                  <a:gd name="T32" fmla="*/ 195 w 249"/>
                  <a:gd name="T33" fmla="*/ 36 h 245"/>
                  <a:gd name="T34" fmla="*/ 206 w 249"/>
                  <a:gd name="T35" fmla="*/ 27 h 245"/>
                  <a:gd name="T36" fmla="*/ 217 w 249"/>
                  <a:gd name="T37" fmla="*/ 20 h 245"/>
                  <a:gd name="T38" fmla="*/ 227 w 249"/>
                  <a:gd name="T39" fmla="*/ 12 h 245"/>
                  <a:gd name="T40" fmla="*/ 237 w 249"/>
                  <a:gd name="T41" fmla="*/ 7 h 245"/>
                  <a:gd name="T42" fmla="*/ 246 w 249"/>
                  <a:gd name="T43" fmla="*/ 1 h 245"/>
                  <a:gd name="T44" fmla="*/ 247 w 249"/>
                  <a:gd name="T45" fmla="*/ 0 h 245"/>
                  <a:gd name="T46" fmla="*/ 236 w 249"/>
                  <a:gd name="T47" fmla="*/ 5 h 245"/>
                  <a:gd name="T48" fmla="*/ 225 w 249"/>
                  <a:gd name="T49" fmla="*/ 10 h 245"/>
                  <a:gd name="T50" fmla="*/ 215 w 249"/>
                  <a:gd name="T51" fmla="*/ 16 h 245"/>
                  <a:gd name="T52" fmla="*/ 204 w 249"/>
                  <a:gd name="T53" fmla="*/ 22 h 245"/>
                  <a:gd name="T54" fmla="*/ 191 w 249"/>
                  <a:gd name="T55" fmla="*/ 28 h 245"/>
                  <a:gd name="T56" fmla="*/ 178 w 249"/>
                  <a:gd name="T57" fmla="*/ 36 h 245"/>
                  <a:gd name="T58" fmla="*/ 164 w 249"/>
                  <a:gd name="T59" fmla="*/ 45 h 245"/>
                  <a:gd name="T60" fmla="*/ 150 w 249"/>
                  <a:gd name="T61" fmla="*/ 54 h 245"/>
                  <a:gd name="T62" fmla="*/ 134 w 249"/>
                  <a:gd name="T63" fmla="*/ 65 h 245"/>
                  <a:gd name="T64" fmla="*/ 123 w 249"/>
                  <a:gd name="T65" fmla="*/ 73 h 245"/>
                  <a:gd name="T66" fmla="*/ 114 w 249"/>
                  <a:gd name="T67" fmla="*/ 81 h 245"/>
                  <a:gd name="T68" fmla="*/ 106 w 249"/>
                  <a:gd name="T69" fmla="*/ 88 h 245"/>
                  <a:gd name="T70" fmla="*/ 95 w 249"/>
                  <a:gd name="T71" fmla="*/ 96 h 245"/>
                  <a:gd name="T72" fmla="*/ 87 w 249"/>
                  <a:gd name="T73" fmla="*/ 104 h 245"/>
                  <a:gd name="T74" fmla="*/ 77 w 249"/>
                  <a:gd name="T75" fmla="*/ 112 h 245"/>
                  <a:gd name="T76" fmla="*/ 68 w 249"/>
                  <a:gd name="T77" fmla="*/ 120 h 245"/>
                  <a:gd name="T78" fmla="*/ 53 w 249"/>
                  <a:gd name="T79" fmla="*/ 133 h 245"/>
                  <a:gd name="T80" fmla="*/ 45 w 249"/>
                  <a:gd name="T81" fmla="*/ 142 h 245"/>
                  <a:gd name="T82" fmla="*/ 29 w 249"/>
                  <a:gd name="T83" fmla="*/ 156 h 245"/>
                  <a:gd name="T84" fmla="*/ 16 w 249"/>
                  <a:gd name="T85" fmla="*/ 170 h 245"/>
                  <a:gd name="T86" fmla="*/ 6 w 249"/>
                  <a:gd name="T87" fmla="*/ 178 h 245"/>
                  <a:gd name="T88" fmla="*/ 0 w 249"/>
                  <a:gd name="T89" fmla="*/ 186 h 245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49"/>
                  <a:gd name="T136" fmla="*/ 0 h 245"/>
                  <a:gd name="T137" fmla="*/ 249 w 249"/>
                  <a:gd name="T138" fmla="*/ 245 h 245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49" h="245">
                    <a:moveTo>
                      <a:pt x="0" y="186"/>
                    </a:moveTo>
                    <a:lnTo>
                      <a:pt x="61" y="245"/>
                    </a:lnTo>
                    <a:lnTo>
                      <a:pt x="29" y="196"/>
                    </a:lnTo>
                    <a:lnTo>
                      <a:pt x="30" y="192"/>
                    </a:lnTo>
                    <a:lnTo>
                      <a:pt x="32" y="189"/>
                    </a:lnTo>
                    <a:lnTo>
                      <a:pt x="33" y="186"/>
                    </a:lnTo>
                    <a:lnTo>
                      <a:pt x="35" y="182"/>
                    </a:lnTo>
                    <a:lnTo>
                      <a:pt x="37" y="178"/>
                    </a:lnTo>
                    <a:lnTo>
                      <a:pt x="39" y="174"/>
                    </a:lnTo>
                    <a:lnTo>
                      <a:pt x="42" y="171"/>
                    </a:lnTo>
                    <a:lnTo>
                      <a:pt x="45" y="169"/>
                    </a:lnTo>
                    <a:lnTo>
                      <a:pt x="47" y="165"/>
                    </a:lnTo>
                    <a:lnTo>
                      <a:pt x="50" y="161"/>
                    </a:lnTo>
                    <a:lnTo>
                      <a:pt x="53" y="157"/>
                    </a:lnTo>
                    <a:lnTo>
                      <a:pt x="56" y="154"/>
                    </a:lnTo>
                    <a:lnTo>
                      <a:pt x="59" y="151"/>
                    </a:lnTo>
                    <a:lnTo>
                      <a:pt x="62" y="147"/>
                    </a:lnTo>
                    <a:lnTo>
                      <a:pt x="66" y="144"/>
                    </a:lnTo>
                    <a:lnTo>
                      <a:pt x="70" y="140"/>
                    </a:lnTo>
                    <a:lnTo>
                      <a:pt x="72" y="136"/>
                    </a:lnTo>
                    <a:lnTo>
                      <a:pt x="75" y="132"/>
                    </a:lnTo>
                    <a:lnTo>
                      <a:pt x="79" y="129"/>
                    </a:lnTo>
                    <a:lnTo>
                      <a:pt x="83" y="126"/>
                    </a:lnTo>
                    <a:lnTo>
                      <a:pt x="86" y="122"/>
                    </a:lnTo>
                    <a:lnTo>
                      <a:pt x="90" y="118"/>
                    </a:lnTo>
                    <a:lnTo>
                      <a:pt x="93" y="114"/>
                    </a:lnTo>
                    <a:lnTo>
                      <a:pt x="98" y="112"/>
                    </a:lnTo>
                    <a:lnTo>
                      <a:pt x="101" y="108"/>
                    </a:lnTo>
                    <a:lnTo>
                      <a:pt x="106" y="105"/>
                    </a:lnTo>
                    <a:lnTo>
                      <a:pt x="109" y="102"/>
                    </a:lnTo>
                    <a:lnTo>
                      <a:pt x="113" y="98"/>
                    </a:lnTo>
                    <a:lnTo>
                      <a:pt x="117" y="95"/>
                    </a:lnTo>
                    <a:lnTo>
                      <a:pt x="122" y="92"/>
                    </a:lnTo>
                    <a:lnTo>
                      <a:pt x="126" y="88"/>
                    </a:lnTo>
                    <a:lnTo>
                      <a:pt x="130" y="85"/>
                    </a:lnTo>
                    <a:lnTo>
                      <a:pt x="134" y="82"/>
                    </a:lnTo>
                    <a:lnTo>
                      <a:pt x="138" y="78"/>
                    </a:lnTo>
                    <a:lnTo>
                      <a:pt x="142" y="75"/>
                    </a:lnTo>
                    <a:lnTo>
                      <a:pt x="147" y="72"/>
                    </a:lnTo>
                    <a:lnTo>
                      <a:pt x="150" y="68"/>
                    </a:lnTo>
                    <a:lnTo>
                      <a:pt x="154" y="66"/>
                    </a:lnTo>
                    <a:lnTo>
                      <a:pt x="158" y="62"/>
                    </a:lnTo>
                    <a:lnTo>
                      <a:pt x="163" y="59"/>
                    </a:lnTo>
                    <a:lnTo>
                      <a:pt x="167" y="56"/>
                    </a:lnTo>
                    <a:lnTo>
                      <a:pt x="170" y="53"/>
                    </a:lnTo>
                    <a:lnTo>
                      <a:pt x="174" y="49"/>
                    </a:lnTo>
                    <a:lnTo>
                      <a:pt x="179" y="47"/>
                    </a:lnTo>
                    <a:lnTo>
                      <a:pt x="183" y="44"/>
                    </a:lnTo>
                    <a:lnTo>
                      <a:pt x="186" y="41"/>
                    </a:lnTo>
                    <a:lnTo>
                      <a:pt x="190" y="38"/>
                    </a:lnTo>
                    <a:lnTo>
                      <a:pt x="195" y="36"/>
                    </a:lnTo>
                    <a:lnTo>
                      <a:pt x="198" y="32"/>
                    </a:lnTo>
                    <a:lnTo>
                      <a:pt x="202" y="29"/>
                    </a:lnTo>
                    <a:lnTo>
                      <a:pt x="206" y="27"/>
                    </a:lnTo>
                    <a:lnTo>
                      <a:pt x="209" y="25"/>
                    </a:lnTo>
                    <a:lnTo>
                      <a:pt x="213" y="22"/>
                    </a:lnTo>
                    <a:lnTo>
                      <a:pt x="217" y="20"/>
                    </a:lnTo>
                    <a:lnTo>
                      <a:pt x="221" y="17"/>
                    </a:lnTo>
                    <a:lnTo>
                      <a:pt x="225" y="15"/>
                    </a:lnTo>
                    <a:lnTo>
                      <a:pt x="227" y="12"/>
                    </a:lnTo>
                    <a:lnTo>
                      <a:pt x="230" y="10"/>
                    </a:lnTo>
                    <a:lnTo>
                      <a:pt x="234" y="8"/>
                    </a:lnTo>
                    <a:lnTo>
                      <a:pt x="237" y="7"/>
                    </a:lnTo>
                    <a:lnTo>
                      <a:pt x="240" y="5"/>
                    </a:lnTo>
                    <a:lnTo>
                      <a:pt x="244" y="3"/>
                    </a:lnTo>
                    <a:lnTo>
                      <a:pt x="246" y="1"/>
                    </a:lnTo>
                    <a:lnTo>
                      <a:pt x="249" y="0"/>
                    </a:lnTo>
                    <a:lnTo>
                      <a:pt x="248" y="0"/>
                    </a:lnTo>
                    <a:lnTo>
                      <a:pt x="247" y="0"/>
                    </a:lnTo>
                    <a:lnTo>
                      <a:pt x="244" y="1"/>
                    </a:lnTo>
                    <a:lnTo>
                      <a:pt x="241" y="4"/>
                    </a:lnTo>
                    <a:lnTo>
                      <a:pt x="236" y="5"/>
                    </a:lnTo>
                    <a:lnTo>
                      <a:pt x="231" y="8"/>
                    </a:lnTo>
                    <a:lnTo>
                      <a:pt x="228" y="8"/>
                    </a:lnTo>
                    <a:lnTo>
                      <a:pt x="225" y="10"/>
                    </a:lnTo>
                    <a:lnTo>
                      <a:pt x="222" y="12"/>
                    </a:lnTo>
                    <a:lnTo>
                      <a:pt x="219" y="14"/>
                    </a:lnTo>
                    <a:lnTo>
                      <a:pt x="215" y="16"/>
                    </a:lnTo>
                    <a:lnTo>
                      <a:pt x="211" y="17"/>
                    </a:lnTo>
                    <a:lnTo>
                      <a:pt x="207" y="20"/>
                    </a:lnTo>
                    <a:lnTo>
                      <a:pt x="204" y="22"/>
                    </a:lnTo>
                    <a:lnTo>
                      <a:pt x="200" y="24"/>
                    </a:lnTo>
                    <a:lnTo>
                      <a:pt x="195" y="27"/>
                    </a:lnTo>
                    <a:lnTo>
                      <a:pt x="191" y="28"/>
                    </a:lnTo>
                    <a:lnTo>
                      <a:pt x="187" y="31"/>
                    </a:lnTo>
                    <a:lnTo>
                      <a:pt x="183" y="33"/>
                    </a:lnTo>
                    <a:lnTo>
                      <a:pt x="178" y="36"/>
                    </a:lnTo>
                    <a:lnTo>
                      <a:pt x="173" y="39"/>
                    </a:lnTo>
                    <a:lnTo>
                      <a:pt x="168" y="42"/>
                    </a:lnTo>
                    <a:lnTo>
                      <a:pt x="164" y="45"/>
                    </a:lnTo>
                    <a:lnTo>
                      <a:pt x="160" y="48"/>
                    </a:lnTo>
                    <a:lnTo>
                      <a:pt x="155" y="51"/>
                    </a:lnTo>
                    <a:lnTo>
                      <a:pt x="150" y="54"/>
                    </a:lnTo>
                    <a:lnTo>
                      <a:pt x="145" y="57"/>
                    </a:lnTo>
                    <a:lnTo>
                      <a:pt x="140" y="61"/>
                    </a:lnTo>
                    <a:lnTo>
                      <a:pt x="134" y="65"/>
                    </a:lnTo>
                    <a:lnTo>
                      <a:pt x="129" y="69"/>
                    </a:lnTo>
                    <a:lnTo>
                      <a:pt x="126" y="70"/>
                    </a:lnTo>
                    <a:lnTo>
                      <a:pt x="123" y="73"/>
                    </a:lnTo>
                    <a:lnTo>
                      <a:pt x="120" y="76"/>
                    </a:lnTo>
                    <a:lnTo>
                      <a:pt x="117" y="78"/>
                    </a:lnTo>
                    <a:lnTo>
                      <a:pt x="114" y="81"/>
                    </a:lnTo>
                    <a:lnTo>
                      <a:pt x="111" y="83"/>
                    </a:lnTo>
                    <a:lnTo>
                      <a:pt x="108" y="85"/>
                    </a:lnTo>
                    <a:lnTo>
                      <a:pt x="106" y="88"/>
                    </a:lnTo>
                    <a:lnTo>
                      <a:pt x="102" y="90"/>
                    </a:lnTo>
                    <a:lnTo>
                      <a:pt x="99" y="93"/>
                    </a:lnTo>
                    <a:lnTo>
                      <a:pt x="95" y="96"/>
                    </a:lnTo>
                    <a:lnTo>
                      <a:pt x="93" y="99"/>
                    </a:lnTo>
                    <a:lnTo>
                      <a:pt x="90" y="102"/>
                    </a:lnTo>
                    <a:lnTo>
                      <a:pt x="87" y="104"/>
                    </a:lnTo>
                    <a:lnTo>
                      <a:pt x="83" y="106"/>
                    </a:lnTo>
                    <a:lnTo>
                      <a:pt x="81" y="110"/>
                    </a:lnTo>
                    <a:lnTo>
                      <a:pt x="77" y="112"/>
                    </a:lnTo>
                    <a:lnTo>
                      <a:pt x="74" y="114"/>
                    </a:lnTo>
                    <a:lnTo>
                      <a:pt x="71" y="117"/>
                    </a:lnTo>
                    <a:lnTo>
                      <a:pt x="68" y="120"/>
                    </a:lnTo>
                    <a:lnTo>
                      <a:pt x="62" y="126"/>
                    </a:lnTo>
                    <a:lnTo>
                      <a:pt x="56" y="132"/>
                    </a:lnTo>
                    <a:lnTo>
                      <a:pt x="53" y="133"/>
                    </a:lnTo>
                    <a:lnTo>
                      <a:pt x="50" y="136"/>
                    </a:lnTo>
                    <a:lnTo>
                      <a:pt x="47" y="139"/>
                    </a:lnTo>
                    <a:lnTo>
                      <a:pt x="45" y="142"/>
                    </a:lnTo>
                    <a:lnTo>
                      <a:pt x="38" y="147"/>
                    </a:lnTo>
                    <a:lnTo>
                      <a:pt x="33" y="152"/>
                    </a:lnTo>
                    <a:lnTo>
                      <a:pt x="29" y="156"/>
                    </a:lnTo>
                    <a:lnTo>
                      <a:pt x="24" y="161"/>
                    </a:lnTo>
                    <a:lnTo>
                      <a:pt x="19" y="165"/>
                    </a:lnTo>
                    <a:lnTo>
                      <a:pt x="16" y="170"/>
                    </a:lnTo>
                    <a:lnTo>
                      <a:pt x="12" y="172"/>
                    </a:lnTo>
                    <a:lnTo>
                      <a:pt x="9" y="176"/>
                    </a:lnTo>
                    <a:lnTo>
                      <a:pt x="6" y="178"/>
                    </a:lnTo>
                    <a:lnTo>
                      <a:pt x="4" y="181"/>
                    </a:lnTo>
                    <a:lnTo>
                      <a:pt x="0" y="184"/>
                    </a:lnTo>
                    <a:lnTo>
                      <a:pt x="0" y="186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20" name="Freeform 325"/>
              <p:cNvSpPr>
                <a:spLocks/>
              </p:cNvSpPr>
              <p:nvPr/>
            </p:nvSpPr>
            <p:spPr bwMode="auto">
              <a:xfrm>
                <a:off x="1575" y="1711"/>
                <a:ext cx="56" cy="91"/>
              </a:xfrm>
              <a:custGeom>
                <a:avLst/>
                <a:gdLst>
                  <a:gd name="T0" fmla="*/ 33 w 56"/>
                  <a:gd name="T1" fmla="*/ 0 h 91"/>
                  <a:gd name="T2" fmla="*/ 0 w 56"/>
                  <a:gd name="T3" fmla="*/ 32 h 91"/>
                  <a:gd name="T4" fmla="*/ 56 w 56"/>
                  <a:gd name="T5" fmla="*/ 91 h 91"/>
                  <a:gd name="T6" fmla="*/ 56 w 56"/>
                  <a:gd name="T7" fmla="*/ 89 h 91"/>
                  <a:gd name="T8" fmla="*/ 55 w 56"/>
                  <a:gd name="T9" fmla="*/ 84 h 91"/>
                  <a:gd name="T10" fmla="*/ 54 w 56"/>
                  <a:gd name="T11" fmla="*/ 81 h 91"/>
                  <a:gd name="T12" fmla="*/ 54 w 56"/>
                  <a:gd name="T13" fmla="*/ 78 h 91"/>
                  <a:gd name="T14" fmla="*/ 53 w 56"/>
                  <a:gd name="T15" fmla="*/ 75 h 91"/>
                  <a:gd name="T16" fmla="*/ 53 w 56"/>
                  <a:gd name="T17" fmla="*/ 71 h 91"/>
                  <a:gd name="T18" fmla="*/ 52 w 56"/>
                  <a:gd name="T19" fmla="*/ 65 h 91"/>
                  <a:gd name="T20" fmla="*/ 51 w 56"/>
                  <a:gd name="T21" fmla="*/ 60 h 91"/>
                  <a:gd name="T22" fmla="*/ 50 w 56"/>
                  <a:gd name="T23" fmla="*/ 56 h 91"/>
                  <a:gd name="T24" fmla="*/ 50 w 56"/>
                  <a:gd name="T25" fmla="*/ 52 h 91"/>
                  <a:gd name="T26" fmla="*/ 49 w 56"/>
                  <a:gd name="T27" fmla="*/ 47 h 91"/>
                  <a:gd name="T28" fmla="*/ 48 w 56"/>
                  <a:gd name="T29" fmla="*/ 43 h 91"/>
                  <a:gd name="T30" fmla="*/ 47 w 56"/>
                  <a:gd name="T31" fmla="*/ 37 h 91"/>
                  <a:gd name="T32" fmla="*/ 46 w 56"/>
                  <a:gd name="T33" fmla="*/ 34 h 91"/>
                  <a:gd name="T34" fmla="*/ 44 w 56"/>
                  <a:gd name="T35" fmla="*/ 28 h 91"/>
                  <a:gd name="T36" fmla="*/ 43 w 56"/>
                  <a:gd name="T37" fmla="*/ 25 h 91"/>
                  <a:gd name="T38" fmla="*/ 42 w 56"/>
                  <a:gd name="T39" fmla="*/ 22 h 91"/>
                  <a:gd name="T40" fmla="*/ 41 w 56"/>
                  <a:gd name="T41" fmla="*/ 19 h 91"/>
                  <a:gd name="T42" fmla="*/ 39 w 56"/>
                  <a:gd name="T43" fmla="*/ 15 h 91"/>
                  <a:gd name="T44" fmla="*/ 39 w 56"/>
                  <a:gd name="T45" fmla="*/ 12 h 91"/>
                  <a:gd name="T46" fmla="*/ 37 w 56"/>
                  <a:gd name="T47" fmla="*/ 10 h 91"/>
                  <a:gd name="T48" fmla="*/ 37 w 56"/>
                  <a:gd name="T49" fmla="*/ 9 h 91"/>
                  <a:gd name="T50" fmla="*/ 35 w 56"/>
                  <a:gd name="T51" fmla="*/ 5 h 91"/>
                  <a:gd name="T52" fmla="*/ 34 w 56"/>
                  <a:gd name="T53" fmla="*/ 2 h 91"/>
                  <a:gd name="T54" fmla="*/ 33 w 56"/>
                  <a:gd name="T55" fmla="*/ 0 h 9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56"/>
                  <a:gd name="T85" fmla="*/ 0 h 91"/>
                  <a:gd name="T86" fmla="*/ 56 w 56"/>
                  <a:gd name="T87" fmla="*/ 91 h 91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56" h="91">
                    <a:moveTo>
                      <a:pt x="33" y="0"/>
                    </a:moveTo>
                    <a:lnTo>
                      <a:pt x="0" y="32"/>
                    </a:lnTo>
                    <a:lnTo>
                      <a:pt x="56" y="91"/>
                    </a:lnTo>
                    <a:lnTo>
                      <a:pt x="56" y="89"/>
                    </a:lnTo>
                    <a:lnTo>
                      <a:pt x="55" y="84"/>
                    </a:lnTo>
                    <a:lnTo>
                      <a:pt x="54" y="81"/>
                    </a:lnTo>
                    <a:lnTo>
                      <a:pt x="54" y="78"/>
                    </a:lnTo>
                    <a:lnTo>
                      <a:pt x="53" y="75"/>
                    </a:lnTo>
                    <a:lnTo>
                      <a:pt x="53" y="71"/>
                    </a:lnTo>
                    <a:lnTo>
                      <a:pt x="52" y="65"/>
                    </a:lnTo>
                    <a:lnTo>
                      <a:pt x="51" y="60"/>
                    </a:lnTo>
                    <a:lnTo>
                      <a:pt x="50" y="56"/>
                    </a:lnTo>
                    <a:lnTo>
                      <a:pt x="50" y="52"/>
                    </a:lnTo>
                    <a:lnTo>
                      <a:pt x="49" y="47"/>
                    </a:lnTo>
                    <a:lnTo>
                      <a:pt x="48" y="43"/>
                    </a:lnTo>
                    <a:lnTo>
                      <a:pt x="47" y="37"/>
                    </a:lnTo>
                    <a:lnTo>
                      <a:pt x="46" y="34"/>
                    </a:lnTo>
                    <a:lnTo>
                      <a:pt x="44" y="28"/>
                    </a:lnTo>
                    <a:lnTo>
                      <a:pt x="43" y="25"/>
                    </a:lnTo>
                    <a:lnTo>
                      <a:pt x="42" y="22"/>
                    </a:lnTo>
                    <a:lnTo>
                      <a:pt x="41" y="19"/>
                    </a:lnTo>
                    <a:lnTo>
                      <a:pt x="39" y="15"/>
                    </a:lnTo>
                    <a:lnTo>
                      <a:pt x="39" y="12"/>
                    </a:lnTo>
                    <a:lnTo>
                      <a:pt x="37" y="10"/>
                    </a:lnTo>
                    <a:lnTo>
                      <a:pt x="37" y="9"/>
                    </a:lnTo>
                    <a:lnTo>
                      <a:pt x="35" y="5"/>
                    </a:lnTo>
                    <a:lnTo>
                      <a:pt x="34" y="2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21" name="Freeform 326"/>
              <p:cNvSpPr>
                <a:spLocks/>
              </p:cNvSpPr>
              <p:nvPr/>
            </p:nvSpPr>
            <p:spPr bwMode="auto">
              <a:xfrm>
                <a:off x="1512" y="1872"/>
                <a:ext cx="110" cy="80"/>
              </a:xfrm>
              <a:custGeom>
                <a:avLst/>
                <a:gdLst>
                  <a:gd name="T0" fmla="*/ 65 w 110"/>
                  <a:gd name="T1" fmla="*/ 0 h 80"/>
                  <a:gd name="T2" fmla="*/ 110 w 110"/>
                  <a:gd name="T3" fmla="*/ 43 h 80"/>
                  <a:gd name="T4" fmla="*/ 108 w 110"/>
                  <a:gd name="T5" fmla="*/ 45 h 80"/>
                  <a:gd name="T6" fmla="*/ 103 w 110"/>
                  <a:gd name="T7" fmla="*/ 50 h 80"/>
                  <a:gd name="T8" fmla="*/ 100 w 110"/>
                  <a:gd name="T9" fmla="*/ 52 h 80"/>
                  <a:gd name="T10" fmla="*/ 95 w 110"/>
                  <a:gd name="T11" fmla="*/ 55 h 80"/>
                  <a:gd name="T12" fmla="*/ 93 w 110"/>
                  <a:gd name="T13" fmla="*/ 57 h 80"/>
                  <a:gd name="T14" fmla="*/ 90 w 110"/>
                  <a:gd name="T15" fmla="*/ 59 h 80"/>
                  <a:gd name="T16" fmla="*/ 86 w 110"/>
                  <a:gd name="T17" fmla="*/ 60 h 80"/>
                  <a:gd name="T18" fmla="*/ 84 w 110"/>
                  <a:gd name="T19" fmla="*/ 62 h 80"/>
                  <a:gd name="T20" fmla="*/ 79 w 110"/>
                  <a:gd name="T21" fmla="*/ 64 h 80"/>
                  <a:gd name="T22" fmla="*/ 75 w 110"/>
                  <a:gd name="T23" fmla="*/ 65 h 80"/>
                  <a:gd name="T24" fmla="*/ 72 w 110"/>
                  <a:gd name="T25" fmla="*/ 67 h 80"/>
                  <a:gd name="T26" fmla="*/ 69 w 110"/>
                  <a:gd name="T27" fmla="*/ 69 h 80"/>
                  <a:gd name="T28" fmla="*/ 64 w 110"/>
                  <a:gd name="T29" fmla="*/ 69 h 80"/>
                  <a:gd name="T30" fmla="*/ 61 w 110"/>
                  <a:gd name="T31" fmla="*/ 71 h 80"/>
                  <a:gd name="T32" fmla="*/ 56 w 110"/>
                  <a:gd name="T33" fmla="*/ 72 h 80"/>
                  <a:gd name="T34" fmla="*/ 54 w 110"/>
                  <a:gd name="T35" fmla="*/ 74 h 80"/>
                  <a:gd name="T36" fmla="*/ 50 w 110"/>
                  <a:gd name="T37" fmla="*/ 75 h 80"/>
                  <a:gd name="T38" fmla="*/ 46 w 110"/>
                  <a:gd name="T39" fmla="*/ 76 h 80"/>
                  <a:gd name="T40" fmla="*/ 43 w 110"/>
                  <a:gd name="T41" fmla="*/ 77 h 80"/>
                  <a:gd name="T42" fmla="*/ 41 w 110"/>
                  <a:gd name="T43" fmla="*/ 78 h 80"/>
                  <a:gd name="T44" fmla="*/ 37 w 110"/>
                  <a:gd name="T45" fmla="*/ 79 h 80"/>
                  <a:gd name="T46" fmla="*/ 36 w 110"/>
                  <a:gd name="T47" fmla="*/ 80 h 80"/>
                  <a:gd name="T48" fmla="*/ 0 w 110"/>
                  <a:gd name="T49" fmla="*/ 53 h 80"/>
                  <a:gd name="T50" fmla="*/ 0 w 110"/>
                  <a:gd name="T51" fmla="*/ 52 h 80"/>
                  <a:gd name="T52" fmla="*/ 4 w 110"/>
                  <a:gd name="T53" fmla="*/ 51 h 80"/>
                  <a:gd name="T54" fmla="*/ 5 w 110"/>
                  <a:gd name="T55" fmla="*/ 50 h 80"/>
                  <a:gd name="T56" fmla="*/ 8 w 110"/>
                  <a:gd name="T57" fmla="*/ 50 h 80"/>
                  <a:gd name="T58" fmla="*/ 11 w 110"/>
                  <a:gd name="T59" fmla="*/ 49 h 80"/>
                  <a:gd name="T60" fmla="*/ 14 w 110"/>
                  <a:gd name="T61" fmla="*/ 48 h 80"/>
                  <a:gd name="T62" fmla="*/ 17 w 110"/>
                  <a:gd name="T63" fmla="*/ 45 h 80"/>
                  <a:gd name="T64" fmla="*/ 20 w 110"/>
                  <a:gd name="T65" fmla="*/ 43 h 80"/>
                  <a:gd name="T66" fmla="*/ 23 w 110"/>
                  <a:gd name="T67" fmla="*/ 41 h 80"/>
                  <a:gd name="T68" fmla="*/ 26 w 110"/>
                  <a:gd name="T69" fmla="*/ 40 h 80"/>
                  <a:gd name="T70" fmla="*/ 30 w 110"/>
                  <a:gd name="T71" fmla="*/ 38 h 80"/>
                  <a:gd name="T72" fmla="*/ 33 w 110"/>
                  <a:gd name="T73" fmla="*/ 36 h 80"/>
                  <a:gd name="T74" fmla="*/ 36 w 110"/>
                  <a:gd name="T75" fmla="*/ 33 h 80"/>
                  <a:gd name="T76" fmla="*/ 39 w 110"/>
                  <a:gd name="T77" fmla="*/ 31 h 80"/>
                  <a:gd name="T78" fmla="*/ 45 w 110"/>
                  <a:gd name="T79" fmla="*/ 25 h 80"/>
                  <a:gd name="T80" fmla="*/ 50 w 110"/>
                  <a:gd name="T81" fmla="*/ 20 h 80"/>
                  <a:gd name="T82" fmla="*/ 55 w 110"/>
                  <a:gd name="T83" fmla="*/ 15 h 80"/>
                  <a:gd name="T84" fmla="*/ 58 w 110"/>
                  <a:gd name="T85" fmla="*/ 10 h 80"/>
                  <a:gd name="T86" fmla="*/ 61 w 110"/>
                  <a:gd name="T87" fmla="*/ 5 h 80"/>
                  <a:gd name="T88" fmla="*/ 63 w 110"/>
                  <a:gd name="T89" fmla="*/ 2 h 80"/>
                  <a:gd name="T90" fmla="*/ 64 w 110"/>
                  <a:gd name="T91" fmla="*/ 1 h 80"/>
                  <a:gd name="T92" fmla="*/ 65 w 110"/>
                  <a:gd name="T93" fmla="*/ 0 h 80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110"/>
                  <a:gd name="T142" fmla="*/ 0 h 80"/>
                  <a:gd name="T143" fmla="*/ 110 w 110"/>
                  <a:gd name="T144" fmla="*/ 80 h 80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110" h="80">
                    <a:moveTo>
                      <a:pt x="65" y="0"/>
                    </a:moveTo>
                    <a:lnTo>
                      <a:pt x="110" y="43"/>
                    </a:lnTo>
                    <a:lnTo>
                      <a:pt x="108" y="45"/>
                    </a:lnTo>
                    <a:lnTo>
                      <a:pt x="103" y="50"/>
                    </a:lnTo>
                    <a:lnTo>
                      <a:pt x="100" y="52"/>
                    </a:lnTo>
                    <a:lnTo>
                      <a:pt x="95" y="55"/>
                    </a:lnTo>
                    <a:lnTo>
                      <a:pt x="93" y="57"/>
                    </a:lnTo>
                    <a:lnTo>
                      <a:pt x="90" y="59"/>
                    </a:lnTo>
                    <a:lnTo>
                      <a:pt x="86" y="60"/>
                    </a:lnTo>
                    <a:lnTo>
                      <a:pt x="84" y="62"/>
                    </a:lnTo>
                    <a:lnTo>
                      <a:pt x="79" y="64"/>
                    </a:lnTo>
                    <a:lnTo>
                      <a:pt x="75" y="65"/>
                    </a:lnTo>
                    <a:lnTo>
                      <a:pt x="72" y="67"/>
                    </a:lnTo>
                    <a:lnTo>
                      <a:pt x="69" y="69"/>
                    </a:lnTo>
                    <a:lnTo>
                      <a:pt x="64" y="69"/>
                    </a:lnTo>
                    <a:lnTo>
                      <a:pt x="61" y="71"/>
                    </a:lnTo>
                    <a:lnTo>
                      <a:pt x="56" y="72"/>
                    </a:lnTo>
                    <a:lnTo>
                      <a:pt x="54" y="74"/>
                    </a:lnTo>
                    <a:lnTo>
                      <a:pt x="50" y="75"/>
                    </a:lnTo>
                    <a:lnTo>
                      <a:pt x="46" y="76"/>
                    </a:lnTo>
                    <a:lnTo>
                      <a:pt x="43" y="77"/>
                    </a:lnTo>
                    <a:lnTo>
                      <a:pt x="41" y="78"/>
                    </a:lnTo>
                    <a:lnTo>
                      <a:pt x="37" y="79"/>
                    </a:lnTo>
                    <a:lnTo>
                      <a:pt x="36" y="80"/>
                    </a:lnTo>
                    <a:lnTo>
                      <a:pt x="0" y="53"/>
                    </a:lnTo>
                    <a:lnTo>
                      <a:pt x="0" y="52"/>
                    </a:lnTo>
                    <a:lnTo>
                      <a:pt x="4" y="51"/>
                    </a:lnTo>
                    <a:lnTo>
                      <a:pt x="5" y="50"/>
                    </a:lnTo>
                    <a:lnTo>
                      <a:pt x="8" y="50"/>
                    </a:lnTo>
                    <a:lnTo>
                      <a:pt x="11" y="49"/>
                    </a:lnTo>
                    <a:lnTo>
                      <a:pt x="14" y="48"/>
                    </a:lnTo>
                    <a:lnTo>
                      <a:pt x="17" y="45"/>
                    </a:lnTo>
                    <a:lnTo>
                      <a:pt x="20" y="43"/>
                    </a:lnTo>
                    <a:lnTo>
                      <a:pt x="23" y="41"/>
                    </a:lnTo>
                    <a:lnTo>
                      <a:pt x="26" y="40"/>
                    </a:lnTo>
                    <a:lnTo>
                      <a:pt x="30" y="38"/>
                    </a:lnTo>
                    <a:lnTo>
                      <a:pt x="33" y="36"/>
                    </a:lnTo>
                    <a:lnTo>
                      <a:pt x="36" y="33"/>
                    </a:lnTo>
                    <a:lnTo>
                      <a:pt x="39" y="31"/>
                    </a:lnTo>
                    <a:lnTo>
                      <a:pt x="45" y="25"/>
                    </a:lnTo>
                    <a:lnTo>
                      <a:pt x="50" y="20"/>
                    </a:lnTo>
                    <a:lnTo>
                      <a:pt x="55" y="15"/>
                    </a:lnTo>
                    <a:lnTo>
                      <a:pt x="58" y="10"/>
                    </a:lnTo>
                    <a:lnTo>
                      <a:pt x="61" y="5"/>
                    </a:lnTo>
                    <a:lnTo>
                      <a:pt x="63" y="2"/>
                    </a:lnTo>
                    <a:lnTo>
                      <a:pt x="64" y="1"/>
                    </a:lnTo>
                    <a:lnTo>
                      <a:pt x="65" y="0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22" name="Freeform 327"/>
              <p:cNvSpPr>
                <a:spLocks/>
              </p:cNvSpPr>
              <p:nvPr/>
            </p:nvSpPr>
            <p:spPr bwMode="auto">
              <a:xfrm>
                <a:off x="1503" y="1891"/>
                <a:ext cx="60" cy="43"/>
              </a:xfrm>
              <a:custGeom>
                <a:avLst/>
                <a:gdLst>
                  <a:gd name="T0" fmla="*/ 60 w 60"/>
                  <a:gd name="T1" fmla="*/ 0 h 43"/>
                  <a:gd name="T2" fmla="*/ 17 w 60"/>
                  <a:gd name="T3" fmla="*/ 43 h 43"/>
                  <a:gd name="T4" fmla="*/ 0 w 60"/>
                  <a:gd name="T5" fmla="*/ 32 h 43"/>
                  <a:gd name="T6" fmla="*/ 1 w 60"/>
                  <a:gd name="T7" fmla="*/ 31 h 43"/>
                  <a:gd name="T8" fmla="*/ 3 w 60"/>
                  <a:gd name="T9" fmla="*/ 31 h 43"/>
                  <a:gd name="T10" fmla="*/ 7 w 60"/>
                  <a:gd name="T11" fmla="*/ 29 h 43"/>
                  <a:gd name="T12" fmla="*/ 12 w 60"/>
                  <a:gd name="T13" fmla="*/ 27 h 43"/>
                  <a:gd name="T14" fmla="*/ 17 w 60"/>
                  <a:gd name="T15" fmla="*/ 24 h 43"/>
                  <a:gd name="T16" fmla="*/ 22 w 60"/>
                  <a:gd name="T17" fmla="*/ 23 h 43"/>
                  <a:gd name="T18" fmla="*/ 27 w 60"/>
                  <a:gd name="T19" fmla="*/ 20 h 43"/>
                  <a:gd name="T20" fmla="*/ 33 w 60"/>
                  <a:gd name="T21" fmla="*/ 18 h 43"/>
                  <a:gd name="T22" fmla="*/ 38 w 60"/>
                  <a:gd name="T23" fmla="*/ 14 h 43"/>
                  <a:gd name="T24" fmla="*/ 44 w 60"/>
                  <a:gd name="T25" fmla="*/ 11 h 43"/>
                  <a:gd name="T26" fmla="*/ 47 w 60"/>
                  <a:gd name="T27" fmla="*/ 8 h 43"/>
                  <a:gd name="T28" fmla="*/ 52 w 60"/>
                  <a:gd name="T29" fmla="*/ 5 h 43"/>
                  <a:gd name="T30" fmla="*/ 54 w 60"/>
                  <a:gd name="T31" fmla="*/ 1 h 43"/>
                  <a:gd name="T32" fmla="*/ 57 w 60"/>
                  <a:gd name="T33" fmla="*/ 1 h 43"/>
                  <a:gd name="T34" fmla="*/ 59 w 60"/>
                  <a:gd name="T35" fmla="*/ 0 h 43"/>
                  <a:gd name="T36" fmla="*/ 60 w 60"/>
                  <a:gd name="T37" fmla="*/ 0 h 43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60"/>
                  <a:gd name="T58" fmla="*/ 0 h 43"/>
                  <a:gd name="T59" fmla="*/ 60 w 60"/>
                  <a:gd name="T60" fmla="*/ 43 h 43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60" h="43">
                    <a:moveTo>
                      <a:pt x="60" y="0"/>
                    </a:moveTo>
                    <a:lnTo>
                      <a:pt x="17" y="43"/>
                    </a:lnTo>
                    <a:lnTo>
                      <a:pt x="0" y="32"/>
                    </a:lnTo>
                    <a:lnTo>
                      <a:pt x="1" y="31"/>
                    </a:lnTo>
                    <a:lnTo>
                      <a:pt x="3" y="31"/>
                    </a:lnTo>
                    <a:lnTo>
                      <a:pt x="7" y="29"/>
                    </a:lnTo>
                    <a:lnTo>
                      <a:pt x="12" y="27"/>
                    </a:lnTo>
                    <a:lnTo>
                      <a:pt x="17" y="24"/>
                    </a:lnTo>
                    <a:lnTo>
                      <a:pt x="22" y="23"/>
                    </a:lnTo>
                    <a:lnTo>
                      <a:pt x="27" y="20"/>
                    </a:lnTo>
                    <a:lnTo>
                      <a:pt x="33" y="18"/>
                    </a:lnTo>
                    <a:lnTo>
                      <a:pt x="38" y="14"/>
                    </a:lnTo>
                    <a:lnTo>
                      <a:pt x="44" y="11"/>
                    </a:lnTo>
                    <a:lnTo>
                      <a:pt x="47" y="8"/>
                    </a:lnTo>
                    <a:lnTo>
                      <a:pt x="52" y="5"/>
                    </a:lnTo>
                    <a:lnTo>
                      <a:pt x="54" y="1"/>
                    </a:lnTo>
                    <a:lnTo>
                      <a:pt x="57" y="1"/>
                    </a:lnTo>
                    <a:lnTo>
                      <a:pt x="59" y="0"/>
                    </a:ln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E87A6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23" name="Freeform 328"/>
              <p:cNvSpPr>
                <a:spLocks/>
              </p:cNvSpPr>
              <p:nvPr/>
            </p:nvSpPr>
            <p:spPr bwMode="auto">
              <a:xfrm>
                <a:off x="568" y="1964"/>
                <a:ext cx="1600" cy="1188"/>
              </a:xfrm>
              <a:custGeom>
                <a:avLst/>
                <a:gdLst>
                  <a:gd name="T0" fmla="*/ 0 w 1600"/>
                  <a:gd name="T1" fmla="*/ 1183 h 1188"/>
                  <a:gd name="T2" fmla="*/ 3 w 1600"/>
                  <a:gd name="T3" fmla="*/ 1173 h 1188"/>
                  <a:gd name="T4" fmla="*/ 15 w 1600"/>
                  <a:gd name="T5" fmla="*/ 1159 h 1188"/>
                  <a:gd name="T6" fmla="*/ 29 w 1600"/>
                  <a:gd name="T7" fmla="*/ 1141 h 1188"/>
                  <a:gd name="T8" fmla="*/ 46 w 1600"/>
                  <a:gd name="T9" fmla="*/ 1120 h 1188"/>
                  <a:gd name="T10" fmla="*/ 66 w 1600"/>
                  <a:gd name="T11" fmla="*/ 1095 h 1188"/>
                  <a:gd name="T12" fmla="*/ 89 w 1600"/>
                  <a:gd name="T13" fmla="*/ 1066 h 1188"/>
                  <a:gd name="T14" fmla="*/ 115 w 1600"/>
                  <a:gd name="T15" fmla="*/ 1034 h 1188"/>
                  <a:gd name="T16" fmla="*/ 144 w 1600"/>
                  <a:gd name="T17" fmla="*/ 1000 h 1188"/>
                  <a:gd name="T18" fmla="*/ 174 w 1600"/>
                  <a:gd name="T19" fmla="*/ 963 h 1188"/>
                  <a:gd name="T20" fmla="*/ 208 w 1600"/>
                  <a:gd name="T21" fmla="*/ 924 h 1188"/>
                  <a:gd name="T22" fmla="*/ 242 w 1600"/>
                  <a:gd name="T23" fmla="*/ 884 h 1188"/>
                  <a:gd name="T24" fmla="*/ 279 w 1600"/>
                  <a:gd name="T25" fmla="*/ 842 h 1188"/>
                  <a:gd name="T26" fmla="*/ 316 w 1600"/>
                  <a:gd name="T27" fmla="*/ 798 h 1188"/>
                  <a:gd name="T28" fmla="*/ 355 w 1600"/>
                  <a:gd name="T29" fmla="*/ 754 h 1188"/>
                  <a:gd name="T30" fmla="*/ 396 w 1600"/>
                  <a:gd name="T31" fmla="*/ 711 h 1188"/>
                  <a:gd name="T32" fmla="*/ 437 w 1600"/>
                  <a:gd name="T33" fmla="*/ 667 h 1188"/>
                  <a:gd name="T34" fmla="*/ 478 w 1600"/>
                  <a:gd name="T35" fmla="*/ 621 h 1188"/>
                  <a:gd name="T36" fmla="*/ 521 w 1600"/>
                  <a:gd name="T37" fmla="*/ 578 h 1188"/>
                  <a:gd name="T38" fmla="*/ 563 w 1600"/>
                  <a:gd name="T39" fmla="*/ 534 h 1188"/>
                  <a:gd name="T40" fmla="*/ 607 w 1600"/>
                  <a:gd name="T41" fmla="*/ 492 h 1188"/>
                  <a:gd name="T42" fmla="*/ 648 w 1600"/>
                  <a:gd name="T43" fmla="*/ 450 h 1188"/>
                  <a:gd name="T44" fmla="*/ 691 w 1600"/>
                  <a:gd name="T45" fmla="*/ 410 h 1188"/>
                  <a:gd name="T46" fmla="*/ 732 w 1600"/>
                  <a:gd name="T47" fmla="*/ 372 h 1188"/>
                  <a:gd name="T48" fmla="*/ 773 w 1600"/>
                  <a:gd name="T49" fmla="*/ 335 h 1188"/>
                  <a:gd name="T50" fmla="*/ 813 w 1600"/>
                  <a:gd name="T51" fmla="*/ 301 h 1188"/>
                  <a:gd name="T52" fmla="*/ 852 w 1600"/>
                  <a:gd name="T53" fmla="*/ 267 h 1188"/>
                  <a:gd name="T54" fmla="*/ 890 w 1600"/>
                  <a:gd name="T55" fmla="*/ 235 h 1188"/>
                  <a:gd name="T56" fmla="*/ 927 w 1600"/>
                  <a:gd name="T57" fmla="*/ 205 h 1188"/>
                  <a:gd name="T58" fmla="*/ 961 w 1600"/>
                  <a:gd name="T59" fmla="*/ 177 h 1188"/>
                  <a:gd name="T60" fmla="*/ 996 w 1600"/>
                  <a:gd name="T61" fmla="*/ 150 h 1188"/>
                  <a:gd name="T62" fmla="*/ 1027 w 1600"/>
                  <a:gd name="T63" fmla="*/ 126 h 1188"/>
                  <a:gd name="T64" fmla="*/ 1057 w 1600"/>
                  <a:gd name="T65" fmla="*/ 103 h 1188"/>
                  <a:gd name="T66" fmla="*/ 1084 w 1600"/>
                  <a:gd name="T67" fmla="*/ 82 h 1188"/>
                  <a:gd name="T68" fmla="*/ 1109 w 1600"/>
                  <a:gd name="T69" fmla="*/ 64 h 1188"/>
                  <a:gd name="T70" fmla="*/ 1132 w 1600"/>
                  <a:gd name="T71" fmla="*/ 48 h 1188"/>
                  <a:gd name="T72" fmla="*/ 1152 w 1600"/>
                  <a:gd name="T73" fmla="*/ 35 h 1188"/>
                  <a:gd name="T74" fmla="*/ 1168 w 1600"/>
                  <a:gd name="T75" fmla="*/ 22 h 1188"/>
                  <a:gd name="T76" fmla="*/ 1181 w 1600"/>
                  <a:gd name="T77" fmla="*/ 12 h 1188"/>
                  <a:gd name="T78" fmla="*/ 1193 w 1600"/>
                  <a:gd name="T79" fmla="*/ 5 h 1188"/>
                  <a:gd name="T80" fmla="*/ 1199 w 1600"/>
                  <a:gd name="T81" fmla="*/ 1 h 1188"/>
                  <a:gd name="T82" fmla="*/ 1205 w 1600"/>
                  <a:gd name="T83" fmla="*/ 1 h 1188"/>
                  <a:gd name="T84" fmla="*/ 1212 w 1600"/>
                  <a:gd name="T85" fmla="*/ 5 h 1188"/>
                  <a:gd name="T86" fmla="*/ 1227 w 1600"/>
                  <a:gd name="T87" fmla="*/ 18 h 1188"/>
                  <a:gd name="T88" fmla="*/ 1236 w 1600"/>
                  <a:gd name="T89" fmla="*/ 24 h 1188"/>
                  <a:gd name="T90" fmla="*/ 1247 w 1600"/>
                  <a:gd name="T91" fmla="*/ 32 h 1188"/>
                  <a:gd name="T92" fmla="*/ 1258 w 1600"/>
                  <a:gd name="T93" fmla="*/ 42 h 1188"/>
                  <a:gd name="T94" fmla="*/ 1270 w 1600"/>
                  <a:gd name="T95" fmla="*/ 52 h 1188"/>
                  <a:gd name="T96" fmla="*/ 1285 w 1600"/>
                  <a:gd name="T97" fmla="*/ 62 h 1188"/>
                  <a:gd name="T98" fmla="*/ 1299 w 1600"/>
                  <a:gd name="T99" fmla="*/ 73 h 1188"/>
                  <a:gd name="T100" fmla="*/ 1313 w 1600"/>
                  <a:gd name="T101" fmla="*/ 84 h 1188"/>
                  <a:gd name="T102" fmla="*/ 1328 w 1600"/>
                  <a:gd name="T103" fmla="*/ 97 h 1188"/>
                  <a:gd name="T104" fmla="*/ 1345 w 1600"/>
                  <a:gd name="T105" fmla="*/ 109 h 1188"/>
                  <a:gd name="T106" fmla="*/ 1360 w 1600"/>
                  <a:gd name="T107" fmla="*/ 121 h 1188"/>
                  <a:gd name="T108" fmla="*/ 1376 w 1600"/>
                  <a:gd name="T109" fmla="*/ 135 h 1188"/>
                  <a:gd name="T110" fmla="*/ 1392 w 1600"/>
                  <a:gd name="T111" fmla="*/ 148 h 1188"/>
                  <a:gd name="T112" fmla="*/ 1408 w 1600"/>
                  <a:gd name="T113" fmla="*/ 160 h 1188"/>
                  <a:gd name="T114" fmla="*/ 1424 w 1600"/>
                  <a:gd name="T115" fmla="*/ 174 h 1188"/>
                  <a:gd name="T116" fmla="*/ 1440 w 1600"/>
                  <a:gd name="T117" fmla="*/ 187 h 1188"/>
                  <a:gd name="T118" fmla="*/ 1455 w 1600"/>
                  <a:gd name="T119" fmla="*/ 200 h 1188"/>
                  <a:gd name="T120" fmla="*/ 0 w 1600"/>
                  <a:gd name="T121" fmla="*/ 1188 h 1188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600"/>
                  <a:gd name="T184" fmla="*/ 0 h 1188"/>
                  <a:gd name="T185" fmla="*/ 1600 w 1600"/>
                  <a:gd name="T186" fmla="*/ 1188 h 1188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600" h="1188">
                    <a:moveTo>
                      <a:pt x="0" y="1188"/>
                    </a:moveTo>
                    <a:lnTo>
                      <a:pt x="0" y="1186"/>
                    </a:lnTo>
                    <a:lnTo>
                      <a:pt x="0" y="1183"/>
                    </a:lnTo>
                    <a:lnTo>
                      <a:pt x="0" y="1179"/>
                    </a:lnTo>
                    <a:lnTo>
                      <a:pt x="1" y="1176"/>
                    </a:lnTo>
                    <a:lnTo>
                      <a:pt x="3" y="1173"/>
                    </a:lnTo>
                    <a:lnTo>
                      <a:pt x="7" y="1169"/>
                    </a:lnTo>
                    <a:lnTo>
                      <a:pt x="10" y="1164"/>
                    </a:lnTo>
                    <a:lnTo>
                      <a:pt x="15" y="1159"/>
                    </a:lnTo>
                    <a:lnTo>
                      <a:pt x="18" y="1154"/>
                    </a:lnTo>
                    <a:lnTo>
                      <a:pt x="23" y="1148"/>
                    </a:lnTo>
                    <a:lnTo>
                      <a:pt x="29" y="1141"/>
                    </a:lnTo>
                    <a:lnTo>
                      <a:pt x="34" y="1135"/>
                    </a:lnTo>
                    <a:lnTo>
                      <a:pt x="39" y="1127"/>
                    </a:lnTo>
                    <a:lnTo>
                      <a:pt x="46" y="1120"/>
                    </a:lnTo>
                    <a:lnTo>
                      <a:pt x="52" y="1112"/>
                    </a:lnTo>
                    <a:lnTo>
                      <a:pt x="59" y="1103"/>
                    </a:lnTo>
                    <a:lnTo>
                      <a:pt x="66" y="1095"/>
                    </a:lnTo>
                    <a:lnTo>
                      <a:pt x="73" y="1085"/>
                    </a:lnTo>
                    <a:lnTo>
                      <a:pt x="81" y="1076"/>
                    </a:lnTo>
                    <a:lnTo>
                      <a:pt x="89" y="1066"/>
                    </a:lnTo>
                    <a:lnTo>
                      <a:pt x="97" y="1056"/>
                    </a:lnTo>
                    <a:lnTo>
                      <a:pt x="107" y="1045"/>
                    </a:lnTo>
                    <a:lnTo>
                      <a:pt x="115" y="1034"/>
                    </a:lnTo>
                    <a:lnTo>
                      <a:pt x="125" y="1022"/>
                    </a:lnTo>
                    <a:lnTo>
                      <a:pt x="134" y="1011"/>
                    </a:lnTo>
                    <a:lnTo>
                      <a:pt x="144" y="1000"/>
                    </a:lnTo>
                    <a:lnTo>
                      <a:pt x="153" y="987"/>
                    </a:lnTo>
                    <a:lnTo>
                      <a:pt x="165" y="976"/>
                    </a:lnTo>
                    <a:lnTo>
                      <a:pt x="174" y="963"/>
                    </a:lnTo>
                    <a:lnTo>
                      <a:pt x="186" y="951"/>
                    </a:lnTo>
                    <a:lnTo>
                      <a:pt x="196" y="938"/>
                    </a:lnTo>
                    <a:lnTo>
                      <a:pt x="208" y="924"/>
                    </a:lnTo>
                    <a:lnTo>
                      <a:pt x="219" y="911"/>
                    </a:lnTo>
                    <a:lnTo>
                      <a:pt x="230" y="898"/>
                    </a:lnTo>
                    <a:lnTo>
                      <a:pt x="242" y="884"/>
                    </a:lnTo>
                    <a:lnTo>
                      <a:pt x="254" y="869"/>
                    </a:lnTo>
                    <a:lnTo>
                      <a:pt x="266" y="856"/>
                    </a:lnTo>
                    <a:lnTo>
                      <a:pt x="279" y="842"/>
                    </a:lnTo>
                    <a:lnTo>
                      <a:pt x="291" y="828"/>
                    </a:lnTo>
                    <a:lnTo>
                      <a:pt x="304" y="813"/>
                    </a:lnTo>
                    <a:lnTo>
                      <a:pt x="316" y="798"/>
                    </a:lnTo>
                    <a:lnTo>
                      <a:pt x="329" y="785"/>
                    </a:lnTo>
                    <a:lnTo>
                      <a:pt x="343" y="770"/>
                    </a:lnTo>
                    <a:lnTo>
                      <a:pt x="355" y="754"/>
                    </a:lnTo>
                    <a:lnTo>
                      <a:pt x="368" y="740"/>
                    </a:lnTo>
                    <a:lnTo>
                      <a:pt x="382" y="726"/>
                    </a:lnTo>
                    <a:lnTo>
                      <a:pt x="396" y="711"/>
                    </a:lnTo>
                    <a:lnTo>
                      <a:pt x="409" y="695"/>
                    </a:lnTo>
                    <a:lnTo>
                      <a:pt x="423" y="681"/>
                    </a:lnTo>
                    <a:lnTo>
                      <a:pt x="437" y="667"/>
                    </a:lnTo>
                    <a:lnTo>
                      <a:pt x="450" y="652"/>
                    </a:lnTo>
                    <a:lnTo>
                      <a:pt x="464" y="637"/>
                    </a:lnTo>
                    <a:lnTo>
                      <a:pt x="478" y="621"/>
                    </a:lnTo>
                    <a:lnTo>
                      <a:pt x="493" y="607"/>
                    </a:lnTo>
                    <a:lnTo>
                      <a:pt x="507" y="592"/>
                    </a:lnTo>
                    <a:lnTo>
                      <a:pt x="521" y="578"/>
                    </a:lnTo>
                    <a:lnTo>
                      <a:pt x="535" y="563"/>
                    </a:lnTo>
                    <a:lnTo>
                      <a:pt x="550" y="548"/>
                    </a:lnTo>
                    <a:lnTo>
                      <a:pt x="563" y="534"/>
                    </a:lnTo>
                    <a:lnTo>
                      <a:pt x="577" y="520"/>
                    </a:lnTo>
                    <a:lnTo>
                      <a:pt x="592" y="506"/>
                    </a:lnTo>
                    <a:lnTo>
                      <a:pt x="607" y="492"/>
                    </a:lnTo>
                    <a:lnTo>
                      <a:pt x="620" y="478"/>
                    </a:lnTo>
                    <a:lnTo>
                      <a:pt x="634" y="465"/>
                    </a:lnTo>
                    <a:lnTo>
                      <a:pt x="648" y="450"/>
                    </a:lnTo>
                    <a:lnTo>
                      <a:pt x="662" y="437"/>
                    </a:lnTo>
                    <a:lnTo>
                      <a:pt x="676" y="424"/>
                    </a:lnTo>
                    <a:lnTo>
                      <a:pt x="691" y="410"/>
                    </a:lnTo>
                    <a:lnTo>
                      <a:pt x="704" y="398"/>
                    </a:lnTo>
                    <a:lnTo>
                      <a:pt x="718" y="386"/>
                    </a:lnTo>
                    <a:lnTo>
                      <a:pt x="732" y="372"/>
                    </a:lnTo>
                    <a:lnTo>
                      <a:pt x="746" y="360"/>
                    </a:lnTo>
                    <a:lnTo>
                      <a:pt x="759" y="348"/>
                    </a:lnTo>
                    <a:lnTo>
                      <a:pt x="773" y="335"/>
                    </a:lnTo>
                    <a:lnTo>
                      <a:pt x="787" y="323"/>
                    </a:lnTo>
                    <a:lnTo>
                      <a:pt x="800" y="311"/>
                    </a:lnTo>
                    <a:lnTo>
                      <a:pt x="813" y="301"/>
                    </a:lnTo>
                    <a:lnTo>
                      <a:pt x="826" y="290"/>
                    </a:lnTo>
                    <a:lnTo>
                      <a:pt x="839" y="278"/>
                    </a:lnTo>
                    <a:lnTo>
                      <a:pt x="852" y="267"/>
                    </a:lnTo>
                    <a:lnTo>
                      <a:pt x="864" y="255"/>
                    </a:lnTo>
                    <a:lnTo>
                      <a:pt x="878" y="245"/>
                    </a:lnTo>
                    <a:lnTo>
                      <a:pt x="890" y="235"/>
                    </a:lnTo>
                    <a:lnTo>
                      <a:pt x="903" y="224"/>
                    </a:lnTo>
                    <a:lnTo>
                      <a:pt x="915" y="215"/>
                    </a:lnTo>
                    <a:lnTo>
                      <a:pt x="927" y="205"/>
                    </a:lnTo>
                    <a:lnTo>
                      <a:pt x="939" y="195"/>
                    </a:lnTo>
                    <a:lnTo>
                      <a:pt x="950" y="185"/>
                    </a:lnTo>
                    <a:lnTo>
                      <a:pt x="961" y="177"/>
                    </a:lnTo>
                    <a:lnTo>
                      <a:pt x="974" y="168"/>
                    </a:lnTo>
                    <a:lnTo>
                      <a:pt x="984" y="158"/>
                    </a:lnTo>
                    <a:lnTo>
                      <a:pt x="996" y="150"/>
                    </a:lnTo>
                    <a:lnTo>
                      <a:pt x="1006" y="141"/>
                    </a:lnTo>
                    <a:lnTo>
                      <a:pt x="1018" y="134"/>
                    </a:lnTo>
                    <a:lnTo>
                      <a:pt x="1027" y="126"/>
                    </a:lnTo>
                    <a:lnTo>
                      <a:pt x="1038" y="118"/>
                    </a:lnTo>
                    <a:lnTo>
                      <a:pt x="1047" y="110"/>
                    </a:lnTo>
                    <a:lnTo>
                      <a:pt x="1057" y="103"/>
                    </a:lnTo>
                    <a:lnTo>
                      <a:pt x="1066" y="96"/>
                    </a:lnTo>
                    <a:lnTo>
                      <a:pt x="1076" y="89"/>
                    </a:lnTo>
                    <a:lnTo>
                      <a:pt x="1084" y="82"/>
                    </a:lnTo>
                    <a:lnTo>
                      <a:pt x="1094" y="77"/>
                    </a:lnTo>
                    <a:lnTo>
                      <a:pt x="1101" y="70"/>
                    </a:lnTo>
                    <a:lnTo>
                      <a:pt x="1109" y="64"/>
                    </a:lnTo>
                    <a:lnTo>
                      <a:pt x="1116" y="58"/>
                    </a:lnTo>
                    <a:lnTo>
                      <a:pt x="1125" y="53"/>
                    </a:lnTo>
                    <a:lnTo>
                      <a:pt x="1132" y="48"/>
                    </a:lnTo>
                    <a:lnTo>
                      <a:pt x="1139" y="43"/>
                    </a:lnTo>
                    <a:lnTo>
                      <a:pt x="1145" y="38"/>
                    </a:lnTo>
                    <a:lnTo>
                      <a:pt x="1152" y="35"/>
                    </a:lnTo>
                    <a:lnTo>
                      <a:pt x="1157" y="29"/>
                    </a:lnTo>
                    <a:lnTo>
                      <a:pt x="1163" y="25"/>
                    </a:lnTo>
                    <a:lnTo>
                      <a:pt x="1168" y="22"/>
                    </a:lnTo>
                    <a:lnTo>
                      <a:pt x="1173" y="19"/>
                    </a:lnTo>
                    <a:lnTo>
                      <a:pt x="1177" y="16"/>
                    </a:lnTo>
                    <a:lnTo>
                      <a:pt x="1181" y="12"/>
                    </a:lnTo>
                    <a:lnTo>
                      <a:pt x="1185" y="9"/>
                    </a:lnTo>
                    <a:lnTo>
                      <a:pt x="1190" y="8"/>
                    </a:lnTo>
                    <a:lnTo>
                      <a:pt x="1193" y="5"/>
                    </a:lnTo>
                    <a:lnTo>
                      <a:pt x="1194" y="4"/>
                    </a:lnTo>
                    <a:lnTo>
                      <a:pt x="1197" y="2"/>
                    </a:lnTo>
                    <a:lnTo>
                      <a:pt x="1199" y="1"/>
                    </a:lnTo>
                    <a:lnTo>
                      <a:pt x="1202" y="0"/>
                    </a:lnTo>
                    <a:lnTo>
                      <a:pt x="1203" y="0"/>
                    </a:lnTo>
                    <a:lnTo>
                      <a:pt x="1205" y="1"/>
                    </a:lnTo>
                    <a:lnTo>
                      <a:pt x="1206" y="2"/>
                    </a:lnTo>
                    <a:lnTo>
                      <a:pt x="1210" y="4"/>
                    </a:lnTo>
                    <a:lnTo>
                      <a:pt x="1212" y="5"/>
                    </a:lnTo>
                    <a:lnTo>
                      <a:pt x="1216" y="9"/>
                    </a:lnTo>
                    <a:lnTo>
                      <a:pt x="1221" y="13"/>
                    </a:lnTo>
                    <a:lnTo>
                      <a:pt x="1227" y="18"/>
                    </a:lnTo>
                    <a:lnTo>
                      <a:pt x="1230" y="20"/>
                    </a:lnTo>
                    <a:lnTo>
                      <a:pt x="1232" y="22"/>
                    </a:lnTo>
                    <a:lnTo>
                      <a:pt x="1236" y="24"/>
                    </a:lnTo>
                    <a:lnTo>
                      <a:pt x="1239" y="27"/>
                    </a:lnTo>
                    <a:lnTo>
                      <a:pt x="1243" y="29"/>
                    </a:lnTo>
                    <a:lnTo>
                      <a:pt x="1247" y="32"/>
                    </a:lnTo>
                    <a:lnTo>
                      <a:pt x="1251" y="36"/>
                    </a:lnTo>
                    <a:lnTo>
                      <a:pt x="1254" y="39"/>
                    </a:lnTo>
                    <a:lnTo>
                      <a:pt x="1258" y="42"/>
                    </a:lnTo>
                    <a:lnTo>
                      <a:pt x="1262" y="44"/>
                    </a:lnTo>
                    <a:lnTo>
                      <a:pt x="1266" y="48"/>
                    </a:lnTo>
                    <a:lnTo>
                      <a:pt x="1270" y="52"/>
                    </a:lnTo>
                    <a:lnTo>
                      <a:pt x="1275" y="55"/>
                    </a:lnTo>
                    <a:lnTo>
                      <a:pt x="1280" y="58"/>
                    </a:lnTo>
                    <a:lnTo>
                      <a:pt x="1285" y="62"/>
                    </a:lnTo>
                    <a:lnTo>
                      <a:pt x="1289" y="66"/>
                    </a:lnTo>
                    <a:lnTo>
                      <a:pt x="1294" y="69"/>
                    </a:lnTo>
                    <a:lnTo>
                      <a:pt x="1299" y="73"/>
                    </a:lnTo>
                    <a:lnTo>
                      <a:pt x="1304" y="77"/>
                    </a:lnTo>
                    <a:lnTo>
                      <a:pt x="1308" y="81"/>
                    </a:lnTo>
                    <a:lnTo>
                      <a:pt x="1313" y="84"/>
                    </a:lnTo>
                    <a:lnTo>
                      <a:pt x="1318" y="89"/>
                    </a:lnTo>
                    <a:lnTo>
                      <a:pt x="1324" y="93"/>
                    </a:lnTo>
                    <a:lnTo>
                      <a:pt x="1328" y="97"/>
                    </a:lnTo>
                    <a:lnTo>
                      <a:pt x="1334" y="101"/>
                    </a:lnTo>
                    <a:lnTo>
                      <a:pt x="1339" y="105"/>
                    </a:lnTo>
                    <a:lnTo>
                      <a:pt x="1345" y="109"/>
                    </a:lnTo>
                    <a:lnTo>
                      <a:pt x="1350" y="113"/>
                    </a:lnTo>
                    <a:lnTo>
                      <a:pt x="1355" y="118"/>
                    </a:lnTo>
                    <a:lnTo>
                      <a:pt x="1360" y="121"/>
                    </a:lnTo>
                    <a:lnTo>
                      <a:pt x="1366" y="126"/>
                    </a:lnTo>
                    <a:lnTo>
                      <a:pt x="1371" y="131"/>
                    </a:lnTo>
                    <a:lnTo>
                      <a:pt x="1376" y="135"/>
                    </a:lnTo>
                    <a:lnTo>
                      <a:pt x="1382" y="139"/>
                    </a:lnTo>
                    <a:lnTo>
                      <a:pt x="1387" y="143"/>
                    </a:lnTo>
                    <a:lnTo>
                      <a:pt x="1392" y="148"/>
                    </a:lnTo>
                    <a:lnTo>
                      <a:pt x="1397" y="152"/>
                    </a:lnTo>
                    <a:lnTo>
                      <a:pt x="1404" y="157"/>
                    </a:lnTo>
                    <a:lnTo>
                      <a:pt x="1408" y="160"/>
                    </a:lnTo>
                    <a:lnTo>
                      <a:pt x="1414" y="165"/>
                    </a:lnTo>
                    <a:lnTo>
                      <a:pt x="1419" y="170"/>
                    </a:lnTo>
                    <a:lnTo>
                      <a:pt x="1424" y="174"/>
                    </a:lnTo>
                    <a:lnTo>
                      <a:pt x="1429" y="178"/>
                    </a:lnTo>
                    <a:lnTo>
                      <a:pt x="1434" y="182"/>
                    </a:lnTo>
                    <a:lnTo>
                      <a:pt x="1440" y="187"/>
                    </a:lnTo>
                    <a:lnTo>
                      <a:pt x="1444" y="191"/>
                    </a:lnTo>
                    <a:lnTo>
                      <a:pt x="1449" y="196"/>
                    </a:lnTo>
                    <a:lnTo>
                      <a:pt x="1455" y="200"/>
                    </a:lnTo>
                    <a:lnTo>
                      <a:pt x="1600" y="335"/>
                    </a:lnTo>
                    <a:lnTo>
                      <a:pt x="1600" y="1187"/>
                    </a:lnTo>
                    <a:lnTo>
                      <a:pt x="0" y="1188"/>
                    </a:lnTo>
                    <a:close/>
                  </a:path>
                </a:pathLst>
              </a:custGeom>
              <a:solidFill>
                <a:srgbClr val="A67A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24" name="Freeform 329"/>
              <p:cNvSpPr>
                <a:spLocks/>
              </p:cNvSpPr>
              <p:nvPr/>
            </p:nvSpPr>
            <p:spPr bwMode="auto">
              <a:xfrm>
                <a:off x="1356" y="1955"/>
                <a:ext cx="734" cy="330"/>
              </a:xfrm>
              <a:custGeom>
                <a:avLst/>
                <a:gdLst>
                  <a:gd name="T0" fmla="*/ 501 w 734"/>
                  <a:gd name="T1" fmla="*/ 318 h 330"/>
                  <a:gd name="T2" fmla="*/ 734 w 734"/>
                  <a:gd name="T3" fmla="*/ 264 h 330"/>
                  <a:gd name="T4" fmla="*/ 408 w 734"/>
                  <a:gd name="T5" fmla="*/ 1 h 330"/>
                  <a:gd name="T6" fmla="*/ 404 w 734"/>
                  <a:gd name="T7" fmla="*/ 4 h 330"/>
                  <a:gd name="T8" fmla="*/ 396 w 734"/>
                  <a:gd name="T9" fmla="*/ 9 h 330"/>
                  <a:gd name="T10" fmla="*/ 387 w 734"/>
                  <a:gd name="T11" fmla="*/ 16 h 330"/>
                  <a:gd name="T12" fmla="*/ 381 w 734"/>
                  <a:gd name="T13" fmla="*/ 20 h 330"/>
                  <a:gd name="T14" fmla="*/ 375 w 734"/>
                  <a:gd name="T15" fmla="*/ 24 h 330"/>
                  <a:gd name="T16" fmla="*/ 368 w 734"/>
                  <a:gd name="T17" fmla="*/ 29 h 330"/>
                  <a:gd name="T18" fmla="*/ 363 w 734"/>
                  <a:gd name="T19" fmla="*/ 35 h 330"/>
                  <a:gd name="T20" fmla="*/ 355 w 734"/>
                  <a:gd name="T21" fmla="*/ 40 h 330"/>
                  <a:gd name="T22" fmla="*/ 347 w 734"/>
                  <a:gd name="T23" fmla="*/ 46 h 330"/>
                  <a:gd name="T24" fmla="*/ 339 w 734"/>
                  <a:gd name="T25" fmla="*/ 52 h 330"/>
                  <a:gd name="T26" fmla="*/ 331 w 734"/>
                  <a:gd name="T27" fmla="*/ 59 h 330"/>
                  <a:gd name="T28" fmla="*/ 322 w 734"/>
                  <a:gd name="T29" fmla="*/ 65 h 330"/>
                  <a:gd name="T30" fmla="*/ 312 w 734"/>
                  <a:gd name="T31" fmla="*/ 72 h 330"/>
                  <a:gd name="T32" fmla="*/ 304 w 734"/>
                  <a:gd name="T33" fmla="*/ 80 h 330"/>
                  <a:gd name="T34" fmla="*/ 294 w 734"/>
                  <a:gd name="T35" fmla="*/ 86 h 330"/>
                  <a:gd name="T36" fmla="*/ 284 w 734"/>
                  <a:gd name="T37" fmla="*/ 94 h 330"/>
                  <a:gd name="T38" fmla="*/ 274 w 734"/>
                  <a:gd name="T39" fmla="*/ 101 h 330"/>
                  <a:gd name="T40" fmla="*/ 265 w 734"/>
                  <a:gd name="T41" fmla="*/ 109 h 330"/>
                  <a:gd name="T42" fmla="*/ 255 w 734"/>
                  <a:gd name="T43" fmla="*/ 117 h 330"/>
                  <a:gd name="T44" fmla="*/ 245 w 734"/>
                  <a:gd name="T45" fmla="*/ 124 h 330"/>
                  <a:gd name="T46" fmla="*/ 234 w 734"/>
                  <a:gd name="T47" fmla="*/ 132 h 330"/>
                  <a:gd name="T48" fmla="*/ 225 w 734"/>
                  <a:gd name="T49" fmla="*/ 140 h 330"/>
                  <a:gd name="T50" fmla="*/ 215 w 734"/>
                  <a:gd name="T51" fmla="*/ 148 h 330"/>
                  <a:gd name="T52" fmla="*/ 205 w 734"/>
                  <a:gd name="T53" fmla="*/ 156 h 330"/>
                  <a:gd name="T54" fmla="*/ 195 w 734"/>
                  <a:gd name="T55" fmla="*/ 163 h 330"/>
                  <a:gd name="T56" fmla="*/ 186 w 734"/>
                  <a:gd name="T57" fmla="*/ 171 h 330"/>
                  <a:gd name="T58" fmla="*/ 176 w 734"/>
                  <a:gd name="T59" fmla="*/ 179 h 330"/>
                  <a:gd name="T60" fmla="*/ 167 w 734"/>
                  <a:gd name="T61" fmla="*/ 186 h 330"/>
                  <a:gd name="T62" fmla="*/ 157 w 734"/>
                  <a:gd name="T63" fmla="*/ 194 h 330"/>
                  <a:gd name="T64" fmla="*/ 148 w 734"/>
                  <a:gd name="T65" fmla="*/ 201 h 330"/>
                  <a:gd name="T66" fmla="*/ 139 w 734"/>
                  <a:gd name="T67" fmla="*/ 209 h 330"/>
                  <a:gd name="T68" fmla="*/ 131 w 734"/>
                  <a:gd name="T69" fmla="*/ 215 h 330"/>
                  <a:gd name="T70" fmla="*/ 122 w 734"/>
                  <a:gd name="T71" fmla="*/ 222 h 330"/>
                  <a:gd name="T72" fmla="*/ 114 w 734"/>
                  <a:gd name="T73" fmla="*/ 230 h 330"/>
                  <a:gd name="T74" fmla="*/ 106 w 734"/>
                  <a:gd name="T75" fmla="*/ 236 h 330"/>
                  <a:gd name="T76" fmla="*/ 97 w 734"/>
                  <a:gd name="T77" fmla="*/ 243 h 330"/>
                  <a:gd name="T78" fmla="*/ 91 w 734"/>
                  <a:gd name="T79" fmla="*/ 250 h 330"/>
                  <a:gd name="T80" fmla="*/ 83 w 734"/>
                  <a:gd name="T81" fmla="*/ 255 h 330"/>
                  <a:gd name="T82" fmla="*/ 76 w 734"/>
                  <a:gd name="T83" fmla="*/ 262 h 330"/>
                  <a:gd name="T84" fmla="*/ 69 w 734"/>
                  <a:gd name="T85" fmla="*/ 267 h 330"/>
                  <a:gd name="T86" fmla="*/ 62 w 734"/>
                  <a:gd name="T87" fmla="*/ 273 h 330"/>
                  <a:gd name="T88" fmla="*/ 56 w 734"/>
                  <a:gd name="T89" fmla="*/ 278 h 330"/>
                  <a:gd name="T90" fmla="*/ 51 w 734"/>
                  <a:gd name="T91" fmla="*/ 285 h 330"/>
                  <a:gd name="T92" fmla="*/ 44 w 734"/>
                  <a:gd name="T93" fmla="*/ 289 h 330"/>
                  <a:gd name="T94" fmla="*/ 38 w 734"/>
                  <a:gd name="T95" fmla="*/ 293 h 330"/>
                  <a:gd name="T96" fmla="*/ 29 w 734"/>
                  <a:gd name="T97" fmla="*/ 303 h 330"/>
                  <a:gd name="T98" fmla="*/ 20 w 734"/>
                  <a:gd name="T99" fmla="*/ 310 h 330"/>
                  <a:gd name="T100" fmla="*/ 14 w 734"/>
                  <a:gd name="T101" fmla="*/ 317 h 330"/>
                  <a:gd name="T102" fmla="*/ 7 w 734"/>
                  <a:gd name="T103" fmla="*/ 322 h 330"/>
                  <a:gd name="T104" fmla="*/ 3 w 734"/>
                  <a:gd name="T105" fmla="*/ 326 h 330"/>
                  <a:gd name="T106" fmla="*/ 0 w 734"/>
                  <a:gd name="T107" fmla="*/ 330 h 330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734"/>
                  <a:gd name="T163" fmla="*/ 0 h 330"/>
                  <a:gd name="T164" fmla="*/ 734 w 734"/>
                  <a:gd name="T165" fmla="*/ 330 h 330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734" h="330">
                    <a:moveTo>
                      <a:pt x="0" y="330"/>
                    </a:moveTo>
                    <a:lnTo>
                      <a:pt x="501" y="318"/>
                    </a:lnTo>
                    <a:lnTo>
                      <a:pt x="559" y="249"/>
                    </a:lnTo>
                    <a:lnTo>
                      <a:pt x="734" y="264"/>
                    </a:lnTo>
                    <a:lnTo>
                      <a:pt x="409" y="0"/>
                    </a:lnTo>
                    <a:lnTo>
                      <a:pt x="408" y="1"/>
                    </a:lnTo>
                    <a:lnTo>
                      <a:pt x="405" y="2"/>
                    </a:lnTo>
                    <a:lnTo>
                      <a:pt x="404" y="4"/>
                    </a:lnTo>
                    <a:lnTo>
                      <a:pt x="400" y="5"/>
                    </a:lnTo>
                    <a:lnTo>
                      <a:pt x="396" y="9"/>
                    </a:lnTo>
                    <a:lnTo>
                      <a:pt x="391" y="12"/>
                    </a:lnTo>
                    <a:lnTo>
                      <a:pt x="387" y="16"/>
                    </a:lnTo>
                    <a:lnTo>
                      <a:pt x="384" y="18"/>
                    </a:lnTo>
                    <a:lnTo>
                      <a:pt x="381" y="20"/>
                    </a:lnTo>
                    <a:lnTo>
                      <a:pt x="378" y="22"/>
                    </a:lnTo>
                    <a:lnTo>
                      <a:pt x="375" y="24"/>
                    </a:lnTo>
                    <a:lnTo>
                      <a:pt x="372" y="26"/>
                    </a:lnTo>
                    <a:lnTo>
                      <a:pt x="368" y="29"/>
                    </a:lnTo>
                    <a:lnTo>
                      <a:pt x="366" y="32"/>
                    </a:lnTo>
                    <a:lnTo>
                      <a:pt x="363" y="35"/>
                    </a:lnTo>
                    <a:lnTo>
                      <a:pt x="358" y="37"/>
                    </a:lnTo>
                    <a:lnTo>
                      <a:pt x="355" y="40"/>
                    </a:lnTo>
                    <a:lnTo>
                      <a:pt x="350" y="43"/>
                    </a:lnTo>
                    <a:lnTo>
                      <a:pt x="347" y="46"/>
                    </a:lnTo>
                    <a:lnTo>
                      <a:pt x="343" y="49"/>
                    </a:lnTo>
                    <a:lnTo>
                      <a:pt x="339" y="52"/>
                    </a:lnTo>
                    <a:lnTo>
                      <a:pt x="335" y="56"/>
                    </a:lnTo>
                    <a:lnTo>
                      <a:pt x="331" y="59"/>
                    </a:lnTo>
                    <a:lnTo>
                      <a:pt x="327" y="62"/>
                    </a:lnTo>
                    <a:lnTo>
                      <a:pt x="322" y="65"/>
                    </a:lnTo>
                    <a:lnTo>
                      <a:pt x="317" y="69"/>
                    </a:lnTo>
                    <a:lnTo>
                      <a:pt x="312" y="72"/>
                    </a:lnTo>
                    <a:lnTo>
                      <a:pt x="308" y="76"/>
                    </a:lnTo>
                    <a:lnTo>
                      <a:pt x="304" y="80"/>
                    </a:lnTo>
                    <a:lnTo>
                      <a:pt x="299" y="82"/>
                    </a:lnTo>
                    <a:lnTo>
                      <a:pt x="294" y="86"/>
                    </a:lnTo>
                    <a:lnTo>
                      <a:pt x="289" y="90"/>
                    </a:lnTo>
                    <a:lnTo>
                      <a:pt x="284" y="94"/>
                    </a:lnTo>
                    <a:lnTo>
                      <a:pt x="279" y="98"/>
                    </a:lnTo>
                    <a:lnTo>
                      <a:pt x="274" y="101"/>
                    </a:lnTo>
                    <a:lnTo>
                      <a:pt x="269" y="105"/>
                    </a:lnTo>
                    <a:lnTo>
                      <a:pt x="265" y="109"/>
                    </a:lnTo>
                    <a:lnTo>
                      <a:pt x="260" y="113"/>
                    </a:lnTo>
                    <a:lnTo>
                      <a:pt x="255" y="117"/>
                    </a:lnTo>
                    <a:lnTo>
                      <a:pt x="250" y="120"/>
                    </a:lnTo>
                    <a:lnTo>
                      <a:pt x="245" y="124"/>
                    </a:lnTo>
                    <a:lnTo>
                      <a:pt x="239" y="128"/>
                    </a:lnTo>
                    <a:lnTo>
                      <a:pt x="234" y="132"/>
                    </a:lnTo>
                    <a:lnTo>
                      <a:pt x="230" y="136"/>
                    </a:lnTo>
                    <a:lnTo>
                      <a:pt x="225" y="140"/>
                    </a:lnTo>
                    <a:lnTo>
                      <a:pt x="220" y="144"/>
                    </a:lnTo>
                    <a:lnTo>
                      <a:pt x="215" y="148"/>
                    </a:lnTo>
                    <a:lnTo>
                      <a:pt x="210" y="151"/>
                    </a:lnTo>
                    <a:lnTo>
                      <a:pt x="205" y="156"/>
                    </a:lnTo>
                    <a:lnTo>
                      <a:pt x="200" y="159"/>
                    </a:lnTo>
                    <a:lnTo>
                      <a:pt x="195" y="163"/>
                    </a:lnTo>
                    <a:lnTo>
                      <a:pt x="191" y="167"/>
                    </a:lnTo>
                    <a:lnTo>
                      <a:pt x="186" y="171"/>
                    </a:lnTo>
                    <a:lnTo>
                      <a:pt x="181" y="175"/>
                    </a:lnTo>
                    <a:lnTo>
                      <a:pt x="176" y="179"/>
                    </a:lnTo>
                    <a:lnTo>
                      <a:pt x="172" y="182"/>
                    </a:lnTo>
                    <a:lnTo>
                      <a:pt x="167" y="186"/>
                    </a:lnTo>
                    <a:lnTo>
                      <a:pt x="162" y="190"/>
                    </a:lnTo>
                    <a:lnTo>
                      <a:pt x="157" y="194"/>
                    </a:lnTo>
                    <a:lnTo>
                      <a:pt x="153" y="197"/>
                    </a:lnTo>
                    <a:lnTo>
                      <a:pt x="148" y="201"/>
                    </a:lnTo>
                    <a:lnTo>
                      <a:pt x="144" y="205"/>
                    </a:lnTo>
                    <a:lnTo>
                      <a:pt x="139" y="209"/>
                    </a:lnTo>
                    <a:lnTo>
                      <a:pt x="134" y="212"/>
                    </a:lnTo>
                    <a:lnTo>
                      <a:pt x="131" y="215"/>
                    </a:lnTo>
                    <a:lnTo>
                      <a:pt x="126" y="218"/>
                    </a:lnTo>
                    <a:lnTo>
                      <a:pt x="122" y="222"/>
                    </a:lnTo>
                    <a:lnTo>
                      <a:pt x="117" y="226"/>
                    </a:lnTo>
                    <a:lnTo>
                      <a:pt x="114" y="230"/>
                    </a:lnTo>
                    <a:lnTo>
                      <a:pt x="110" y="233"/>
                    </a:lnTo>
                    <a:lnTo>
                      <a:pt x="106" y="236"/>
                    </a:lnTo>
                    <a:lnTo>
                      <a:pt x="101" y="239"/>
                    </a:lnTo>
                    <a:lnTo>
                      <a:pt x="97" y="243"/>
                    </a:lnTo>
                    <a:lnTo>
                      <a:pt x="94" y="246"/>
                    </a:lnTo>
                    <a:lnTo>
                      <a:pt x="91" y="250"/>
                    </a:lnTo>
                    <a:lnTo>
                      <a:pt x="87" y="252"/>
                    </a:lnTo>
                    <a:lnTo>
                      <a:pt x="83" y="255"/>
                    </a:lnTo>
                    <a:lnTo>
                      <a:pt x="79" y="258"/>
                    </a:lnTo>
                    <a:lnTo>
                      <a:pt x="76" y="262"/>
                    </a:lnTo>
                    <a:lnTo>
                      <a:pt x="72" y="265"/>
                    </a:lnTo>
                    <a:lnTo>
                      <a:pt x="69" y="267"/>
                    </a:lnTo>
                    <a:lnTo>
                      <a:pt x="65" y="270"/>
                    </a:lnTo>
                    <a:lnTo>
                      <a:pt x="62" y="273"/>
                    </a:lnTo>
                    <a:lnTo>
                      <a:pt x="59" y="275"/>
                    </a:lnTo>
                    <a:lnTo>
                      <a:pt x="56" y="278"/>
                    </a:lnTo>
                    <a:lnTo>
                      <a:pt x="54" y="281"/>
                    </a:lnTo>
                    <a:lnTo>
                      <a:pt x="51" y="285"/>
                    </a:lnTo>
                    <a:lnTo>
                      <a:pt x="47" y="287"/>
                    </a:lnTo>
                    <a:lnTo>
                      <a:pt x="44" y="289"/>
                    </a:lnTo>
                    <a:lnTo>
                      <a:pt x="41" y="291"/>
                    </a:lnTo>
                    <a:lnTo>
                      <a:pt x="38" y="293"/>
                    </a:lnTo>
                    <a:lnTo>
                      <a:pt x="34" y="298"/>
                    </a:lnTo>
                    <a:lnTo>
                      <a:pt x="29" y="303"/>
                    </a:lnTo>
                    <a:lnTo>
                      <a:pt x="24" y="307"/>
                    </a:lnTo>
                    <a:lnTo>
                      <a:pt x="20" y="310"/>
                    </a:lnTo>
                    <a:lnTo>
                      <a:pt x="17" y="313"/>
                    </a:lnTo>
                    <a:lnTo>
                      <a:pt x="14" y="317"/>
                    </a:lnTo>
                    <a:lnTo>
                      <a:pt x="10" y="319"/>
                    </a:lnTo>
                    <a:lnTo>
                      <a:pt x="7" y="322"/>
                    </a:lnTo>
                    <a:lnTo>
                      <a:pt x="5" y="324"/>
                    </a:lnTo>
                    <a:lnTo>
                      <a:pt x="3" y="326"/>
                    </a:lnTo>
                    <a:lnTo>
                      <a:pt x="1" y="328"/>
                    </a:lnTo>
                    <a:lnTo>
                      <a:pt x="0" y="330"/>
                    </a:lnTo>
                    <a:close/>
                  </a:path>
                </a:pathLst>
              </a:custGeom>
              <a:solidFill>
                <a:srgbClr val="8F694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25" name="Freeform 330"/>
              <p:cNvSpPr>
                <a:spLocks/>
              </p:cNvSpPr>
              <p:nvPr/>
            </p:nvSpPr>
            <p:spPr bwMode="auto">
              <a:xfrm>
                <a:off x="1792" y="2350"/>
                <a:ext cx="376" cy="395"/>
              </a:xfrm>
              <a:custGeom>
                <a:avLst/>
                <a:gdLst>
                  <a:gd name="T0" fmla="*/ 0 w 376"/>
                  <a:gd name="T1" fmla="*/ 233 h 395"/>
                  <a:gd name="T2" fmla="*/ 225 w 376"/>
                  <a:gd name="T3" fmla="*/ 0 h 395"/>
                  <a:gd name="T4" fmla="*/ 376 w 376"/>
                  <a:gd name="T5" fmla="*/ 150 h 395"/>
                  <a:gd name="T6" fmla="*/ 376 w 376"/>
                  <a:gd name="T7" fmla="*/ 251 h 395"/>
                  <a:gd name="T8" fmla="*/ 236 w 376"/>
                  <a:gd name="T9" fmla="*/ 395 h 395"/>
                  <a:gd name="T10" fmla="*/ 0 w 376"/>
                  <a:gd name="T11" fmla="*/ 233 h 39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76"/>
                  <a:gd name="T19" fmla="*/ 0 h 395"/>
                  <a:gd name="T20" fmla="*/ 376 w 376"/>
                  <a:gd name="T21" fmla="*/ 395 h 39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76" h="395">
                    <a:moveTo>
                      <a:pt x="0" y="233"/>
                    </a:moveTo>
                    <a:lnTo>
                      <a:pt x="225" y="0"/>
                    </a:lnTo>
                    <a:lnTo>
                      <a:pt x="376" y="150"/>
                    </a:lnTo>
                    <a:lnTo>
                      <a:pt x="376" y="251"/>
                    </a:lnTo>
                    <a:lnTo>
                      <a:pt x="236" y="395"/>
                    </a:lnTo>
                    <a:lnTo>
                      <a:pt x="0" y="233"/>
                    </a:lnTo>
                    <a:close/>
                  </a:path>
                </a:pathLst>
              </a:custGeom>
              <a:solidFill>
                <a:srgbClr val="8F694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26" name="Freeform 331"/>
              <p:cNvSpPr>
                <a:spLocks/>
              </p:cNvSpPr>
              <p:nvPr/>
            </p:nvSpPr>
            <p:spPr bwMode="auto">
              <a:xfrm>
                <a:off x="568" y="2419"/>
                <a:ext cx="668" cy="733"/>
              </a:xfrm>
              <a:custGeom>
                <a:avLst/>
                <a:gdLst>
                  <a:gd name="T0" fmla="*/ 303 w 668"/>
                  <a:gd name="T1" fmla="*/ 75 h 733"/>
                  <a:gd name="T2" fmla="*/ 553 w 668"/>
                  <a:gd name="T3" fmla="*/ 0 h 733"/>
                  <a:gd name="T4" fmla="*/ 668 w 668"/>
                  <a:gd name="T5" fmla="*/ 113 h 733"/>
                  <a:gd name="T6" fmla="*/ 548 w 668"/>
                  <a:gd name="T7" fmla="*/ 168 h 733"/>
                  <a:gd name="T8" fmla="*/ 541 w 668"/>
                  <a:gd name="T9" fmla="*/ 169 h 733"/>
                  <a:gd name="T10" fmla="*/ 533 w 668"/>
                  <a:gd name="T11" fmla="*/ 171 h 733"/>
                  <a:gd name="T12" fmla="*/ 526 w 668"/>
                  <a:gd name="T13" fmla="*/ 172 h 733"/>
                  <a:gd name="T14" fmla="*/ 518 w 668"/>
                  <a:gd name="T15" fmla="*/ 173 h 733"/>
                  <a:gd name="T16" fmla="*/ 511 w 668"/>
                  <a:gd name="T17" fmla="*/ 175 h 733"/>
                  <a:gd name="T18" fmla="*/ 503 w 668"/>
                  <a:gd name="T19" fmla="*/ 177 h 733"/>
                  <a:gd name="T20" fmla="*/ 495 w 668"/>
                  <a:gd name="T21" fmla="*/ 178 h 733"/>
                  <a:gd name="T22" fmla="*/ 487 w 668"/>
                  <a:gd name="T23" fmla="*/ 181 h 733"/>
                  <a:gd name="T24" fmla="*/ 480 w 668"/>
                  <a:gd name="T25" fmla="*/ 182 h 733"/>
                  <a:gd name="T26" fmla="*/ 472 w 668"/>
                  <a:gd name="T27" fmla="*/ 184 h 733"/>
                  <a:gd name="T28" fmla="*/ 464 w 668"/>
                  <a:gd name="T29" fmla="*/ 186 h 733"/>
                  <a:gd name="T30" fmla="*/ 457 w 668"/>
                  <a:gd name="T31" fmla="*/ 189 h 733"/>
                  <a:gd name="T32" fmla="*/ 450 w 668"/>
                  <a:gd name="T33" fmla="*/ 190 h 733"/>
                  <a:gd name="T34" fmla="*/ 442 w 668"/>
                  <a:gd name="T35" fmla="*/ 191 h 733"/>
                  <a:gd name="T36" fmla="*/ 437 w 668"/>
                  <a:gd name="T37" fmla="*/ 193 h 733"/>
                  <a:gd name="T38" fmla="*/ 429 w 668"/>
                  <a:gd name="T39" fmla="*/ 196 h 733"/>
                  <a:gd name="T40" fmla="*/ 423 w 668"/>
                  <a:gd name="T41" fmla="*/ 197 h 733"/>
                  <a:gd name="T42" fmla="*/ 417 w 668"/>
                  <a:gd name="T43" fmla="*/ 198 h 733"/>
                  <a:gd name="T44" fmla="*/ 410 w 668"/>
                  <a:gd name="T45" fmla="*/ 200 h 733"/>
                  <a:gd name="T46" fmla="*/ 401 w 668"/>
                  <a:gd name="T47" fmla="*/ 202 h 733"/>
                  <a:gd name="T48" fmla="*/ 392 w 668"/>
                  <a:gd name="T49" fmla="*/ 206 h 733"/>
                  <a:gd name="T50" fmla="*/ 383 w 668"/>
                  <a:gd name="T51" fmla="*/ 208 h 733"/>
                  <a:gd name="T52" fmla="*/ 377 w 668"/>
                  <a:gd name="T53" fmla="*/ 210 h 733"/>
                  <a:gd name="T54" fmla="*/ 371 w 668"/>
                  <a:gd name="T55" fmla="*/ 212 h 733"/>
                  <a:gd name="T56" fmla="*/ 370 w 668"/>
                  <a:gd name="T57" fmla="*/ 213 h 733"/>
                  <a:gd name="T58" fmla="*/ 370 w 668"/>
                  <a:gd name="T59" fmla="*/ 218 h 733"/>
                  <a:gd name="T60" fmla="*/ 370 w 668"/>
                  <a:gd name="T61" fmla="*/ 223 h 733"/>
                  <a:gd name="T62" fmla="*/ 371 w 668"/>
                  <a:gd name="T63" fmla="*/ 229 h 733"/>
                  <a:gd name="T64" fmla="*/ 371 w 668"/>
                  <a:gd name="T65" fmla="*/ 234 h 733"/>
                  <a:gd name="T66" fmla="*/ 372 w 668"/>
                  <a:gd name="T67" fmla="*/ 240 h 733"/>
                  <a:gd name="T68" fmla="*/ 373 w 668"/>
                  <a:gd name="T69" fmla="*/ 246 h 733"/>
                  <a:gd name="T70" fmla="*/ 374 w 668"/>
                  <a:gd name="T71" fmla="*/ 253 h 733"/>
                  <a:gd name="T72" fmla="*/ 374 w 668"/>
                  <a:gd name="T73" fmla="*/ 260 h 733"/>
                  <a:gd name="T74" fmla="*/ 375 w 668"/>
                  <a:gd name="T75" fmla="*/ 266 h 733"/>
                  <a:gd name="T76" fmla="*/ 375 w 668"/>
                  <a:gd name="T77" fmla="*/ 276 h 733"/>
                  <a:gd name="T78" fmla="*/ 375 w 668"/>
                  <a:gd name="T79" fmla="*/ 284 h 733"/>
                  <a:gd name="T80" fmla="*/ 375 w 668"/>
                  <a:gd name="T81" fmla="*/ 290 h 733"/>
                  <a:gd name="T82" fmla="*/ 373 w 668"/>
                  <a:gd name="T83" fmla="*/ 297 h 733"/>
                  <a:gd name="T84" fmla="*/ 372 w 668"/>
                  <a:gd name="T85" fmla="*/ 299 h 733"/>
                  <a:gd name="T86" fmla="*/ 0 w 668"/>
                  <a:gd name="T87" fmla="*/ 661 h 733"/>
                  <a:gd name="T88" fmla="*/ 254 w 668"/>
                  <a:gd name="T89" fmla="*/ 11 h 733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668"/>
                  <a:gd name="T136" fmla="*/ 0 h 733"/>
                  <a:gd name="T137" fmla="*/ 668 w 668"/>
                  <a:gd name="T138" fmla="*/ 733 h 733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668" h="733">
                    <a:moveTo>
                      <a:pt x="279" y="48"/>
                    </a:moveTo>
                    <a:lnTo>
                      <a:pt x="303" y="75"/>
                    </a:lnTo>
                    <a:lnTo>
                      <a:pt x="459" y="75"/>
                    </a:lnTo>
                    <a:lnTo>
                      <a:pt x="553" y="0"/>
                    </a:lnTo>
                    <a:lnTo>
                      <a:pt x="611" y="11"/>
                    </a:lnTo>
                    <a:lnTo>
                      <a:pt x="668" y="113"/>
                    </a:lnTo>
                    <a:lnTo>
                      <a:pt x="553" y="168"/>
                    </a:lnTo>
                    <a:lnTo>
                      <a:pt x="548" y="168"/>
                    </a:lnTo>
                    <a:lnTo>
                      <a:pt x="545" y="169"/>
                    </a:lnTo>
                    <a:lnTo>
                      <a:pt x="541" y="169"/>
                    </a:lnTo>
                    <a:lnTo>
                      <a:pt x="537" y="170"/>
                    </a:lnTo>
                    <a:lnTo>
                      <a:pt x="533" y="171"/>
                    </a:lnTo>
                    <a:lnTo>
                      <a:pt x="529" y="172"/>
                    </a:lnTo>
                    <a:lnTo>
                      <a:pt x="526" y="172"/>
                    </a:lnTo>
                    <a:lnTo>
                      <a:pt x="523" y="173"/>
                    </a:lnTo>
                    <a:lnTo>
                      <a:pt x="518" y="173"/>
                    </a:lnTo>
                    <a:lnTo>
                      <a:pt x="514" y="175"/>
                    </a:lnTo>
                    <a:lnTo>
                      <a:pt x="511" y="175"/>
                    </a:lnTo>
                    <a:lnTo>
                      <a:pt x="507" y="176"/>
                    </a:lnTo>
                    <a:lnTo>
                      <a:pt x="503" y="177"/>
                    </a:lnTo>
                    <a:lnTo>
                      <a:pt x="499" y="178"/>
                    </a:lnTo>
                    <a:lnTo>
                      <a:pt x="495" y="178"/>
                    </a:lnTo>
                    <a:lnTo>
                      <a:pt x="492" y="180"/>
                    </a:lnTo>
                    <a:lnTo>
                      <a:pt x="487" y="181"/>
                    </a:lnTo>
                    <a:lnTo>
                      <a:pt x="483" y="182"/>
                    </a:lnTo>
                    <a:lnTo>
                      <a:pt x="480" y="182"/>
                    </a:lnTo>
                    <a:lnTo>
                      <a:pt x="477" y="184"/>
                    </a:lnTo>
                    <a:lnTo>
                      <a:pt x="472" y="184"/>
                    </a:lnTo>
                    <a:lnTo>
                      <a:pt x="469" y="186"/>
                    </a:lnTo>
                    <a:lnTo>
                      <a:pt x="464" y="186"/>
                    </a:lnTo>
                    <a:lnTo>
                      <a:pt x="461" y="188"/>
                    </a:lnTo>
                    <a:lnTo>
                      <a:pt x="457" y="189"/>
                    </a:lnTo>
                    <a:lnTo>
                      <a:pt x="454" y="190"/>
                    </a:lnTo>
                    <a:lnTo>
                      <a:pt x="450" y="190"/>
                    </a:lnTo>
                    <a:lnTo>
                      <a:pt x="446" y="191"/>
                    </a:lnTo>
                    <a:lnTo>
                      <a:pt x="442" y="191"/>
                    </a:lnTo>
                    <a:lnTo>
                      <a:pt x="440" y="193"/>
                    </a:lnTo>
                    <a:lnTo>
                      <a:pt x="437" y="193"/>
                    </a:lnTo>
                    <a:lnTo>
                      <a:pt x="433" y="195"/>
                    </a:lnTo>
                    <a:lnTo>
                      <a:pt x="429" y="196"/>
                    </a:lnTo>
                    <a:lnTo>
                      <a:pt x="426" y="196"/>
                    </a:lnTo>
                    <a:lnTo>
                      <a:pt x="423" y="197"/>
                    </a:lnTo>
                    <a:lnTo>
                      <a:pt x="420" y="198"/>
                    </a:lnTo>
                    <a:lnTo>
                      <a:pt x="417" y="198"/>
                    </a:lnTo>
                    <a:lnTo>
                      <a:pt x="413" y="200"/>
                    </a:lnTo>
                    <a:lnTo>
                      <a:pt x="410" y="200"/>
                    </a:lnTo>
                    <a:lnTo>
                      <a:pt x="408" y="201"/>
                    </a:lnTo>
                    <a:lnTo>
                      <a:pt x="401" y="202"/>
                    </a:lnTo>
                    <a:lnTo>
                      <a:pt x="397" y="204"/>
                    </a:lnTo>
                    <a:lnTo>
                      <a:pt x="392" y="206"/>
                    </a:lnTo>
                    <a:lnTo>
                      <a:pt x="388" y="208"/>
                    </a:lnTo>
                    <a:lnTo>
                      <a:pt x="383" y="208"/>
                    </a:lnTo>
                    <a:lnTo>
                      <a:pt x="380" y="209"/>
                    </a:lnTo>
                    <a:lnTo>
                      <a:pt x="377" y="210"/>
                    </a:lnTo>
                    <a:lnTo>
                      <a:pt x="375" y="211"/>
                    </a:lnTo>
                    <a:lnTo>
                      <a:pt x="371" y="212"/>
                    </a:lnTo>
                    <a:lnTo>
                      <a:pt x="370" y="212"/>
                    </a:lnTo>
                    <a:lnTo>
                      <a:pt x="370" y="213"/>
                    </a:lnTo>
                    <a:lnTo>
                      <a:pt x="370" y="215"/>
                    </a:lnTo>
                    <a:lnTo>
                      <a:pt x="370" y="218"/>
                    </a:lnTo>
                    <a:lnTo>
                      <a:pt x="370" y="220"/>
                    </a:lnTo>
                    <a:lnTo>
                      <a:pt x="370" y="223"/>
                    </a:lnTo>
                    <a:lnTo>
                      <a:pt x="371" y="226"/>
                    </a:lnTo>
                    <a:lnTo>
                      <a:pt x="371" y="229"/>
                    </a:lnTo>
                    <a:lnTo>
                      <a:pt x="371" y="231"/>
                    </a:lnTo>
                    <a:lnTo>
                      <a:pt x="371" y="234"/>
                    </a:lnTo>
                    <a:lnTo>
                      <a:pt x="372" y="237"/>
                    </a:lnTo>
                    <a:lnTo>
                      <a:pt x="372" y="240"/>
                    </a:lnTo>
                    <a:lnTo>
                      <a:pt x="372" y="243"/>
                    </a:lnTo>
                    <a:lnTo>
                      <a:pt x="373" y="246"/>
                    </a:lnTo>
                    <a:lnTo>
                      <a:pt x="373" y="249"/>
                    </a:lnTo>
                    <a:lnTo>
                      <a:pt x="374" y="253"/>
                    </a:lnTo>
                    <a:lnTo>
                      <a:pt x="374" y="256"/>
                    </a:lnTo>
                    <a:lnTo>
                      <a:pt x="374" y="260"/>
                    </a:lnTo>
                    <a:lnTo>
                      <a:pt x="374" y="263"/>
                    </a:lnTo>
                    <a:lnTo>
                      <a:pt x="375" y="266"/>
                    </a:lnTo>
                    <a:lnTo>
                      <a:pt x="375" y="270"/>
                    </a:lnTo>
                    <a:lnTo>
                      <a:pt x="375" y="276"/>
                    </a:lnTo>
                    <a:lnTo>
                      <a:pt x="375" y="280"/>
                    </a:lnTo>
                    <a:lnTo>
                      <a:pt x="375" y="284"/>
                    </a:lnTo>
                    <a:lnTo>
                      <a:pt x="375" y="287"/>
                    </a:lnTo>
                    <a:lnTo>
                      <a:pt x="375" y="290"/>
                    </a:lnTo>
                    <a:lnTo>
                      <a:pt x="373" y="294"/>
                    </a:lnTo>
                    <a:lnTo>
                      <a:pt x="373" y="297"/>
                    </a:lnTo>
                    <a:lnTo>
                      <a:pt x="372" y="298"/>
                    </a:lnTo>
                    <a:lnTo>
                      <a:pt x="372" y="299"/>
                    </a:lnTo>
                    <a:lnTo>
                      <a:pt x="0" y="733"/>
                    </a:lnTo>
                    <a:lnTo>
                      <a:pt x="0" y="661"/>
                    </a:lnTo>
                    <a:lnTo>
                      <a:pt x="10" y="137"/>
                    </a:lnTo>
                    <a:lnTo>
                      <a:pt x="254" y="11"/>
                    </a:lnTo>
                    <a:lnTo>
                      <a:pt x="279" y="48"/>
                    </a:lnTo>
                    <a:close/>
                  </a:path>
                </a:pathLst>
              </a:custGeom>
              <a:solidFill>
                <a:srgbClr val="3F6FB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27" name="Freeform 332"/>
              <p:cNvSpPr>
                <a:spLocks/>
              </p:cNvSpPr>
              <p:nvPr/>
            </p:nvSpPr>
            <p:spPr bwMode="auto">
              <a:xfrm>
                <a:off x="579" y="1835"/>
                <a:ext cx="327" cy="285"/>
              </a:xfrm>
              <a:custGeom>
                <a:avLst/>
                <a:gdLst>
                  <a:gd name="T0" fmla="*/ 176 w 327"/>
                  <a:gd name="T1" fmla="*/ 284 h 285"/>
                  <a:gd name="T2" fmla="*/ 191 w 327"/>
                  <a:gd name="T3" fmla="*/ 282 h 285"/>
                  <a:gd name="T4" fmla="*/ 207 w 327"/>
                  <a:gd name="T5" fmla="*/ 278 h 285"/>
                  <a:gd name="T6" fmla="*/ 223 w 327"/>
                  <a:gd name="T7" fmla="*/ 274 h 285"/>
                  <a:gd name="T8" fmla="*/ 237 w 327"/>
                  <a:gd name="T9" fmla="*/ 268 h 285"/>
                  <a:gd name="T10" fmla="*/ 250 w 327"/>
                  <a:gd name="T11" fmla="*/ 262 h 285"/>
                  <a:gd name="T12" fmla="*/ 264 w 327"/>
                  <a:gd name="T13" fmla="*/ 253 h 285"/>
                  <a:gd name="T14" fmla="*/ 276 w 327"/>
                  <a:gd name="T15" fmla="*/ 245 h 285"/>
                  <a:gd name="T16" fmla="*/ 294 w 327"/>
                  <a:gd name="T17" fmla="*/ 227 h 285"/>
                  <a:gd name="T18" fmla="*/ 304 w 327"/>
                  <a:gd name="T19" fmla="*/ 212 h 285"/>
                  <a:gd name="T20" fmla="*/ 312 w 327"/>
                  <a:gd name="T21" fmla="*/ 200 h 285"/>
                  <a:gd name="T22" fmla="*/ 317 w 327"/>
                  <a:gd name="T23" fmla="*/ 187 h 285"/>
                  <a:gd name="T24" fmla="*/ 322 w 327"/>
                  <a:gd name="T25" fmla="*/ 173 h 285"/>
                  <a:gd name="T26" fmla="*/ 324 w 327"/>
                  <a:gd name="T27" fmla="*/ 160 h 285"/>
                  <a:gd name="T28" fmla="*/ 326 w 327"/>
                  <a:gd name="T29" fmla="*/ 146 h 285"/>
                  <a:gd name="T30" fmla="*/ 326 w 327"/>
                  <a:gd name="T31" fmla="*/ 131 h 285"/>
                  <a:gd name="T32" fmla="*/ 323 w 327"/>
                  <a:gd name="T33" fmla="*/ 116 h 285"/>
                  <a:gd name="T34" fmla="*/ 320 w 327"/>
                  <a:gd name="T35" fmla="*/ 102 h 285"/>
                  <a:gd name="T36" fmla="*/ 315 w 327"/>
                  <a:gd name="T37" fmla="*/ 90 h 285"/>
                  <a:gd name="T38" fmla="*/ 308 w 327"/>
                  <a:gd name="T39" fmla="*/ 77 h 285"/>
                  <a:gd name="T40" fmla="*/ 300 w 327"/>
                  <a:gd name="T41" fmla="*/ 64 h 285"/>
                  <a:gd name="T42" fmla="*/ 283 w 327"/>
                  <a:gd name="T43" fmla="*/ 45 h 285"/>
                  <a:gd name="T44" fmla="*/ 269 w 327"/>
                  <a:gd name="T45" fmla="*/ 33 h 285"/>
                  <a:gd name="T46" fmla="*/ 257 w 327"/>
                  <a:gd name="T47" fmla="*/ 24 h 285"/>
                  <a:gd name="T48" fmla="*/ 244 w 327"/>
                  <a:gd name="T49" fmla="*/ 17 h 285"/>
                  <a:gd name="T50" fmla="*/ 230 w 327"/>
                  <a:gd name="T51" fmla="*/ 11 h 285"/>
                  <a:gd name="T52" fmla="*/ 215 w 327"/>
                  <a:gd name="T53" fmla="*/ 5 h 285"/>
                  <a:gd name="T54" fmla="*/ 200 w 327"/>
                  <a:gd name="T55" fmla="*/ 1 h 285"/>
                  <a:gd name="T56" fmla="*/ 184 w 327"/>
                  <a:gd name="T57" fmla="*/ 0 h 285"/>
                  <a:gd name="T58" fmla="*/ 167 w 327"/>
                  <a:gd name="T59" fmla="*/ 0 h 285"/>
                  <a:gd name="T60" fmla="*/ 150 w 327"/>
                  <a:gd name="T61" fmla="*/ 0 h 285"/>
                  <a:gd name="T62" fmla="*/ 134 w 327"/>
                  <a:gd name="T63" fmla="*/ 0 h 285"/>
                  <a:gd name="T64" fmla="*/ 118 w 327"/>
                  <a:gd name="T65" fmla="*/ 3 h 285"/>
                  <a:gd name="T66" fmla="*/ 103 w 327"/>
                  <a:gd name="T67" fmla="*/ 8 h 285"/>
                  <a:gd name="T68" fmla="*/ 89 w 327"/>
                  <a:gd name="T69" fmla="*/ 14 h 285"/>
                  <a:gd name="T70" fmla="*/ 75 w 327"/>
                  <a:gd name="T71" fmla="*/ 20 h 285"/>
                  <a:gd name="T72" fmla="*/ 62 w 327"/>
                  <a:gd name="T73" fmla="*/ 29 h 285"/>
                  <a:gd name="T74" fmla="*/ 42 w 327"/>
                  <a:gd name="T75" fmla="*/ 45 h 285"/>
                  <a:gd name="T76" fmla="*/ 25 w 327"/>
                  <a:gd name="T77" fmla="*/ 64 h 285"/>
                  <a:gd name="T78" fmla="*/ 17 w 327"/>
                  <a:gd name="T79" fmla="*/ 77 h 285"/>
                  <a:gd name="T80" fmla="*/ 11 w 327"/>
                  <a:gd name="T81" fmla="*/ 90 h 285"/>
                  <a:gd name="T82" fmla="*/ 5 w 327"/>
                  <a:gd name="T83" fmla="*/ 102 h 285"/>
                  <a:gd name="T84" fmla="*/ 2 w 327"/>
                  <a:gd name="T85" fmla="*/ 116 h 285"/>
                  <a:gd name="T86" fmla="*/ 0 w 327"/>
                  <a:gd name="T87" fmla="*/ 131 h 285"/>
                  <a:gd name="T88" fmla="*/ 0 w 327"/>
                  <a:gd name="T89" fmla="*/ 146 h 285"/>
                  <a:gd name="T90" fmla="*/ 0 w 327"/>
                  <a:gd name="T91" fmla="*/ 160 h 285"/>
                  <a:gd name="T92" fmla="*/ 3 w 327"/>
                  <a:gd name="T93" fmla="*/ 173 h 285"/>
                  <a:gd name="T94" fmla="*/ 8 w 327"/>
                  <a:gd name="T95" fmla="*/ 187 h 285"/>
                  <a:gd name="T96" fmla="*/ 14 w 327"/>
                  <a:gd name="T97" fmla="*/ 200 h 285"/>
                  <a:gd name="T98" fmla="*/ 20 w 327"/>
                  <a:gd name="T99" fmla="*/ 212 h 285"/>
                  <a:gd name="T100" fmla="*/ 32 w 327"/>
                  <a:gd name="T101" fmla="*/ 227 h 285"/>
                  <a:gd name="T102" fmla="*/ 52 w 327"/>
                  <a:gd name="T103" fmla="*/ 247 h 285"/>
                  <a:gd name="T104" fmla="*/ 69 w 327"/>
                  <a:gd name="T105" fmla="*/ 258 h 285"/>
                  <a:gd name="T106" fmla="*/ 81 w 327"/>
                  <a:gd name="T107" fmla="*/ 265 h 285"/>
                  <a:gd name="T108" fmla="*/ 96 w 327"/>
                  <a:gd name="T109" fmla="*/ 271 h 285"/>
                  <a:gd name="T110" fmla="*/ 110 w 327"/>
                  <a:gd name="T111" fmla="*/ 276 h 285"/>
                  <a:gd name="T112" fmla="*/ 126 w 327"/>
                  <a:gd name="T113" fmla="*/ 281 h 285"/>
                  <a:gd name="T114" fmla="*/ 142 w 327"/>
                  <a:gd name="T115" fmla="*/ 283 h 285"/>
                  <a:gd name="T116" fmla="*/ 159 w 327"/>
                  <a:gd name="T117" fmla="*/ 284 h 285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327"/>
                  <a:gd name="T178" fmla="*/ 0 h 285"/>
                  <a:gd name="T179" fmla="*/ 327 w 327"/>
                  <a:gd name="T180" fmla="*/ 285 h 285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327" h="285">
                    <a:moveTo>
                      <a:pt x="164" y="285"/>
                    </a:moveTo>
                    <a:lnTo>
                      <a:pt x="167" y="284"/>
                    </a:lnTo>
                    <a:lnTo>
                      <a:pt x="172" y="284"/>
                    </a:lnTo>
                    <a:lnTo>
                      <a:pt x="176" y="284"/>
                    </a:lnTo>
                    <a:lnTo>
                      <a:pt x="180" y="284"/>
                    </a:lnTo>
                    <a:lnTo>
                      <a:pt x="184" y="283"/>
                    </a:lnTo>
                    <a:lnTo>
                      <a:pt x="188" y="283"/>
                    </a:lnTo>
                    <a:lnTo>
                      <a:pt x="191" y="282"/>
                    </a:lnTo>
                    <a:lnTo>
                      <a:pt x="196" y="282"/>
                    </a:lnTo>
                    <a:lnTo>
                      <a:pt x="200" y="281"/>
                    </a:lnTo>
                    <a:lnTo>
                      <a:pt x="204" y="279"/>
                    </a:lnTo>
                    <a:lnTo>
                      <a:pt x="207" y="278"/>
                    </a:lnTo>
                    <a:lnTo>
                      <a:pt x="211" y="278"/>
                    </a:lnTo>
                    <a:lnTo>
                      <a:pt x="215" y="276"/>
                    </a:lnTo>
                    <a:lnTo>
                      <a:pt x="219" y="275"/>
                    </a:lnTo>
                    <a:lnTo>
                      <a:pt x="223" y="274"/>
                    </a:lnTo>
                    <a:lnTo>
                      <a:pt x="226" y="273"/>
                    </a:lnTo>
                    <a:lnTo>
                      <a:pt x="230" y="271"/>
                    </a:lnTo>
                    <a:lnTo>
                      <a:pt x="234" y="270"/>
                    </a:lnTo>
                    <a:lnTo>
                      <a:pt x="237" y="268"/>
                    </a:lnTo>
                    <a:lnTo>
                      <a:pt x="241" y="267"/>
                    </a:lnTo>
                    <a:lnTo>
                      <a:pt x="244" y="265"/>
                    </a:lnTo>
                    <a:lnTo>
                      <a:pt x="247" y="263"/>
                    </a:lnTo>
                    <a:lnTo>
                      <a:pt x="250" y="262"/>
                    </a:lnTo>
                    <a:lnTo>
                      <a:pt x="254" y="260"/>
                    </a:lnTo>
                    <a:lnTo>
                      <a:pt x="257" y="258"/>
                    </a:lnTo>
                    <a:lnTo>
                      <a:pt x="260" y="255"/>
                    </a:lnTo>
                    <a:lnTo>
                      <a:pt x="264" y="253"/>
                    </a:lnTo>
                    <a:lnTo>
                      <a:pt x="266" y="251"/>
                    </a:lnTo>
                    <a:lnTo>
                      <a:pt x="269" y="249"/>
                    </a:lnTo>
                    <a:lnTo>
                      <a:pt x="272" y="247"/>
                    </a:lnTo>
                    <a:lnTo>
                      <a:pt x="276" y="245"/>
                    </a:lnTo>
                    <a:lnTo>
                      <a:pt x="279" y="243"/>
                    </a:lnTo>
                    <a:lnTo>
                      <a:pt x="283" y="237"/>
                    </a:lnTo>
                    <a:lnTo>
                      <a:pt x="288" y="231"/>
                    </a:lnTo>
                    <a:lnTo>
                      <a:pt x="294" y="227"/>
                    </a:lnTo>
                    <a:lnTo>
                      <a:pt x="299" y="221"/>
                    </a:lnTo>
                    <a:lnTo>
                      <a:pt x="300" y="218"/>
                    </a:lnTo>
                    <a:lnTo>
                      <a:pt x="303" y="215"/>
                    </a:lnTo>
                    <a:lnTo>
                      <a:pt x="304" y="212"/>
                    </a:lnTo>
                    <a:lnTo>
                      <a:pt x="306" y="210"/>
                    </a:lnTo>
                    <a:lnTo>
                      <a:pt x="308" y="206"/>
                    </a:lnTo>
                    <a:lnTo>
                      <a:pt x="310" y="203"/>
                    </a:lnTo>
                    <a:lnTo>
                      <a:pt x="312" y="200"/>
                    </a:lnTo>
                    <a:lnTo>
                      <a:pt x="314" y="197"/>
                    </a:lnTo>
                    <a:lnTo>
                      <a:pt x="315" y="193"/>
                    </a:lnTo>
                    <a:lnTo>
                      <a:pt x="316" y="191"/>
                    </a:lnTo>
                    <a:lnTo>
                      <a:pt x="317" y="187"/>
                    </a:lnTo>
                    <a:lnTo>
                      <a:pt x="319" y="184"/>
                    </a:lnTo>
                    <a:lnTo>
                      <a:pt x="320" y="180"/>
                    </a:lnTo>
                    <a:lnTo>
                      <a:pt x="321" y="177"/>
                    </a:lnTo>
                    <a:lnTo>
                      <a:pt x="322" y="173"/>
                    </a:lnTo>
                    <a:lnTo>
                      <a:pt x="323" y="171"/>
                    </a:lnTo>
                    <a:lnTo>
                      <a:pt x="323" y="167"/>
                    </a:lnTo>
                    <a:lnTo>
                      <a:pt x="324" y="164"/>
                    </a:lnTo>
                    <a:lnTo>
                      <a:pt x="324" y="160"/>
                    </a:lnTo>
                    <a:lnTo>
                      <a:pt x="326" y="156"/>
                    </a:lnTo>
                    <a:lnTo>
                      <a:pt x="326" y="153"/>
                    </a:lnTo>
                    <a:lnTo>
                      <a:pt x="326" y="150"/>
                    </a:lnTo>
                    <a:lnTo>
                      <a:pt x="326" y="146"/>
                    </a:lnTo>
                    <a:lnTo>
                      <a:pt x="327" y="142"/>
                    </a:lnTo>
                    <a:lnTo>
                      <a:pt x="326" y="138"/>
                    </a:lnTo>
                    <a:lnTo>
                      <a:pt x="326" y="134"/>
                    </a:lnTo>
                    <a:lnTo>
                      <a:pt x="326" y="131"/>
                    </a:lnTo>
                    <a:lnTo>
                      <a:pt x="326" y="127"/>
                    </a:lnTo>
                    <a:lnTo>
                      <a:pt x="324" y="124"/>
                    </a:lnTo>
                    <a:lnTo>
                      <a:pt x="324" y="120"/>
                    </a:lnTo>
                    <a:lnTo>
                      <a:pt x="323" y="116"/>
                    </a:lnTo>
                    <a:lnTo>
                      <a:pt x="323" y="114"/>
                    </a:lnTo>
                    <a:lnTo>
                      <a:pt x="322" y="110"/>
                    </a:lnTo>
                    <a:lnTo>
                      <a:pt x="321" y="106"/>
                    </a:lnTo>
                    <a:lnTo>
                      <a:pt x="320" y="102"/>
                    </a:lnTo>
                    <a:lnTo>
                      <a:pt x="319" y="99"/>
                    </a:lnTo>
                    <a:lnTo>
                      <a:pt x="317" y="96"/>
                    </a:lnTo>
                    <a:lnTo>
                      <a:pt x="316" y="93"/>
                    </a:lnTo>
                    <a:lnTo>
                      <a:pt x="315" y="90"/>
                    </a:lnTo>
                    <a:lnTo>
                      <a:pt x="314" y="86"/>
                    </a:lnTo>
                    <a:lnTo>
                      <a:pt x="312" y="83"/>
                    </a:lnTo>
                    <a:lnTo>
                      <a:pt x="310" y="80"/>
                    </a:lnTo>
                    <a:lnTo>
                      <a:pt x="308" y="77"/>
                    </a:lnTo>
                    <a:lnTo>
                      <a:pt x="306" y="74"/>
                    </a:lnTo>
                    <a:lnTo>
                      <a:pt x="304" y="70"/>
                    </a:lnTo>
                    <a:lnTo>
                      <a:pt x="303" y="67"/>
                    </a:lnTo>
                    <a:lnTo>
                      <a:pt x="300" y="64"/>
                    </a:lnTo>
                    <a:lnTo>
                      <a:pt x="299" y="61"/>
                    </a:lnTo>
                    <a:lnTo>
                      <a:pt x="294" y="56"/>
                    </a:lnTo>
                    <a:lnTo>
                      <a:pt x="288" y="50"/>
                    </a:lnTo>
                    <a:lnTo>
                      <a:pt x="283" y="45"/>
                    </a:lnTo>
                    <a:lnTo>
                      <a:pt x="279" y="40"/>
                    </a:lnTo>
                    <a:lnTo>
                      <a:pt x="276" y="38"/>
                    </a:lnTo>
                    <a:lnTo>
                      <a:pt x="272" y="36"/>
                    </a:lnTo>
                    <a:lnTo>
                      <a:pt x="269" y="33"/>
                    </a:lnTo>
                    <a:lnTo>
                      <a:pt x="266" y="31"/>
                    </a:lnTo>
                    <a:lnTo>
                      <a:pt x="264" y="29"/>
                    </a:lnTo>
                    <a:lnTo>
                      <a:pt x="260" y="26"/>
                    </a:lnTo>
                    <a:lnTo>
                      <a:pt x="257" y="24"/>
                    </a:lnTo>
                    <a:lnTo>
                      <a:pt x="254" y="23"/>
                    </a:lnTo>
                    <a:lnTo>
                      <a:pt x="250" y="20"/>
                    </a:lnTo>
                    <a:lnTo>
                      <a:pt x="247" y="19"/>
                    </a:lnTo>
                    <a:lnTo>
                      <a:pt x="244" y="17"/>
                    </a:lnTo>
                    <a:lnTo>
                      <a:pt x="241" y="16"/>
                    </a:lnTo>
                    <a:lnTo>
                      <a:pt x="237" y="14"/>
                    </a:lnTo>
                    <a:lnTo>
                      <a:pt x="234" y="12"/>
                    </a:lnTo>
                    <a:lnTo>
                      <a:pt x="230" y="11"/>
                    </a:lnTo>
                    <a:lnTo>
                      <a:pt x="226" y="10"/>
                    </a:lnTo>
                    <a:lnTo>
                      <a:pt x="223" y="8"/>
                    </a:lnTo>
                    <a:lnTo>
                      <a:pt x="219" y="7"/>
                    </a:lnTo>
                    <a:lnTo>
                      <a:pt x="215" y="5"/>
                    </a:lnTo>
                    <a:lnTo>
                      <a:pt x="211" y="5"/>
                    </a:lnTo>
                    <a:lnTo>
                      <a:pt x="207" y="3"/>
                    </a:lnTo>
                    <a:lnTo>
                      <a:pt x="204" y="3"/>
                    </a:lnTo>
                    <a:lnTo>
                      <a:pt x="200" y="1"/>
                    </a:lnTo>
                    <a:lnTo>
                      <a:pt x="196" y="1"/>
                    </a:lnTo>
                    <a:lnTo>
                      <a:pt x="191" y="0"/>
                    </a:lnTo>
                    <a:lnTo>
                      <a:pt x="188" y="0"/>
                    </a:lnTo>
                    <a:lnTo>
                      <a:pt x="184" y="0"/>
                    </a:lnTo>
                    <a:lnTo>
                      <a:pt x="180" y="0"/>
                    </a:lnTo>
                    <a:lnTo>
                      <a:pt x="176" y="0"/>
                    </a:lnTo>
                    <a:lnTo>
                      <a:pt x="172" y="0"/>
                    </a:lnTo>
                    <a:lnTo>
                      <a:pt x="167" y="0"/>
                    </a:lnTo>
                    <a:lnTo>
                      <a:pt x="164" y="0"/>
                    </a:lnTo>
                    <a:lnTo>
                      <a:pt x="159" y="0"/>
                    </a:lnTo>
                    <a:lnTo>
                      <a:pt x="155" y="0"/>
                    </a:lnTo>
                    <a:lnTo>
                      <a:pt x="150" y="0"/>
                    </a:lnTo>
                    <a:lnTo>
                      <a:pt x="147" y="0"/>
                    </a:lnTo>
                    <a:lnTo>
                      <a:pt x="142" y="0"/>
                    </a:lnTo>
                    <a:lnTo>
                      <a:pt x="138" y="0"/>
                    </a:lnTo>
                    <a:lnTo>
                      <a:pt x="134" y="0"/>
                    </a:lnTo>
                    <a:lnTo>
                      <a:pt x="130" y="1"/>
                    </a:lnTo>
                    <a:lnTo>
                      <a:pt x="126" y="1"/>
                    </a:lnTo>
                    <a:lnTo>
                      <a:pt x="122" y="3"/>
                    </a:lnTo>
                    <a:lnTo>
                      <a:pt x="118" y="3"/>
                    </a:lnTo>
                    <a:lnTo>
                      <a:pt x="114" y="5"/>
                    </a:lnTo>
                    <a:lnTo>
                      <a:pt x="110" y="5"/>
                    </a:lnTo>
                    <a:lnTo>
                      <a:pt x="107" y="7"/>
                    </a:lnTo>
                    <a:lnTo>
                      <a:pt x="103" y="8"/>
                    </a:lnTo>
                    <a:lnTo>
                      <a:pt x="100" y="10"/>
                    </a:lnTo>
                    <a:lnTo>
                      <a:pt x="96" y="11"/>
                    </a:lnTo>
                    <a:lnTo>
                      <a:pt x="92" y="12"/>
                    </a:lnTo>
                    <a:lnTo>
                      <a:pt x="89" y="14"/>
                    </a:lnTo>
                    <a:lnTo>
                      <a:pt x="85" y="16"/>
                    </a:lnTo>
                    <a:lnTo>
                      <a:pt x="81" y="17"/>
                    </a:lnTo>
                    <a:lnTo>
                      <a:pt x="78" y="19"/>
                    </a:lnTo>
                    <a:lnTo>
                      <a:pt x="75" y="20"/>
                    </a:lnTo>
                    <a:lnTo>
                      <a:pt x="71" y="23"/>
                    </a:lnTo>
                    <a:lnTo>
                      <a:pt x="69" y="24"/>
                    </a:lnTo>
                    <a:lnTo>
                      <a:pt x="65" y="26"/>
                    </a:lnTo>
                    <a:lnTo>
                      <a:pt x="62" y="29"/>
                    </a:lnTo>
                    <a:lnTo>
                      <a:pt x="59" y="31"/>
                    </a:lnTo>
                    <a:lnTo>
                      <a:pt x="52" y="36"/>
                    </a:lnTo>
                    <a:lnTo>
                      <a:pt x="48" y="40"/>
                    </a:lnTo>
                    <a:lnTo>
                      <a:pt x="42" y="45"/>
                    </a:lnTo>
                    <a:lnTo>
                      <a:pt x="36" y="50"/>
                    </a:lnTo>
                    <a:lnTo>
                      <a:pt x="32" y="56"/>
                    </a:lnTo>
                    <a:lnTo>
                      <a:pt x="28" y="61"/>
                    </a:lnTo>
                    <a:lnTo>
                      <a:pt x="25" y="64"/>
                    </a:lnTo>
                    <a:lnTo>
                      <a:pt x="23" y="67"/>
                    </a:lnTo>
                    <a:lnTo>
                      <a:pt x="20" y="70"/>
                    </a:lnTo>
                    <a:lnTo>
                      <a:pt x="19" y="74"/>
                    </a:lnTo>
                    <a:lnTo>
                      <a:pt x="17" y="77"/>
                    </a:lnTo>
                    <a:lnTo>
                      <a:pt x="15" y="80"/>
                    </a:lnTo>
                    <a:lnTo>
                      <a:pt x="14" y="83"/>
                    </a:lnTo>
                    <a:lnTo>
                      <a:pt x="13" y="86"/>
                    </a:lnTo>
                    <a:lnTo>
                      <a:pt x="11" y="90"/>
                    </a:lnTo>
                    <a:lnTo>
                      <a:pt x="10" y="93"/>
                    </a:lnTo>
                    <a:lnTo>
                      <a:pt x="8" y="96"/>
                    </a:lnTo>
                    <a:lnTo>
                      <a:pt x="7" y="99"/>
                    </a:lnTo>
                    <a:lnTo>
                      <a:pt x="5" y="102"/>
                    </a:lnTo>
                    <a:lnTo>
                      <a:pt x="4" y="106"/>
                    </a:lnTo>
                    <a:lnTo>
                      <a:pt x="3" y="110"/>
                    </a:lnTo>
                    <a:lnTo>
                      <a:pt x="3" y="114"/>
                    </a:lnTo>
                    <a:lnTo>
                      <a:pt x="2" y="116"/>
                    </a:lnTo>
                    <a:lnTo>
                      <a:pt x="1" y="120"/>
                    </a:lnTo>
                    <a:lnTo>
                      <a:pt x="0" y="124"/>
                    </a:lnTo>
                    <a:lnTo>
                      <a:pt x="0" y="127"/>
                    </a:lnTo>
                    <a:lnTo>
                      <a:pt x="0" y="131"/>
                    </a:lnTo>
                    <a:lnTo>
                      <a:pt x="0" y="134"/>
                    </a:lnTo>
                    <a:lnTo>
                      <a:pt x="0" y="138"/>
                    </a:lnTo>
                    <a:lnTo>
                      <a:pt x="0" y="142"/>
                    </a:lnTo>
                    <a:lnTo>
                      <a:pt x="0" y="146"/>
                    </a:lnTo>
                    <a:lnTo>
                      <a:pt x="0" y="150"/>
                    </a:lnTo>
                    <a:lnTo>
                      <a:pt x="0" y="153"/>
                    </a:lnTo>
                    <a:lnTo>
                      <a:pt x="0" y="156"/>
                    </a:lnTo>
                    <a:lnTo>
                      <a:pt x="0" y="160"/>
                    </a:lnTo>
                    <a:lnTo>
                      <a:pt x="1" y="164"/>
                    </a:lnTo>
                    <a:lnTo>
                      <a:pt x="2" y="167"/>
                    </a:lnTo>
                    <a:lnTo>
                      <a:pt x="3" y="171"/>
                    </a:lnTo>
                    <a:lnTo>
                      <a:pt x="3" y="173"/>
                    </a:lnTo>
                    <a:lnTo>
                      <a:pt x="4" y="177"/>
                    </a:lnTo>
                    <a:lnTo>
                      <a:pt x="5" y="180"/>
                    </a:lnTo>
                    <a:lnTo>
                      <a:pt x="7" y="184"/>
                    </a:lnTo>
                    <a:lnTo>
                      <a:pt x="8" y="187"/>
                    </a:lnTo>
                    <a:lnTo>
                      <a:pt x="10" y="191"/>
                    </a:lnTo>
                    <a:lnTo>
                      <a:pt x="11" y="193"/>
                    </a:lnTo>
                    <a:lnTo>
                      <a:pt x="13" y="197"/>
                    </a:lnTo>
                    <a:lnTo>
                      <a:pt x="14" y="200"/>
                    </a:lnTo>
                    <a:lnTo>
                      <a:pt x="15" y="203"/>
                    </a:lnTo>
                    <a:lnTo>
                      <a:pt x="17" y="206"/>
                    </a:lnTo>
                    <a:lnTo>
                      <a:pt x="19" y="210"/>
                    </a:lnTo>
                    <a:lnTo>
                      <a:pt x="20" y="212"/>
                    </a:lnTo>
                    <a:lnTo>
                      <a:pt x="23" y="215"/>
                    </a:lnTo>
                    <a:lnTo>
                      <a:pt x="25" y="218"/>
                    </a:lnTo>
                    <a:lnTo>
                      <a:pt x="28" y="221"/>
                    </a:lnTo>
                    <a:lnTo>
                      <a:pt x="32" y="227"/>
                    </a:lnTo>
                    <a:lnTo>
                      <a:pt x="36" y="231"/>
                    </a:lnTo>
                    <a:lnTo>
                      <a:pt x="42" y="237"/>
                    </a:lnTo>
                    <a:lnTo>
                      <a:pt x="48" y="243"/>
                    </a:lnTo>
                    <a:lnTo>
                      <a:pt x="52" y="247"/>
                    </a:lnTo>
                    <a:lnTo>
                      <a:pt x="59" y="251"/>
                    </a:lnTo>
                    <a:lnTo>
                      <a:pt x="62" y="253"/>
                    </a:lnTo>
                    <a:lnTo>
                      <a:pt x="65" y="255"/>
                    </a:lnTo>
                    <a:lnTo>
                      <a:pt x="69" y="258"/>
                    </a:lnTo>
                    <a:lnTo>
                      <a:pt x="71" y="260"/>
                    </a:lnTo>
                    <a:lnTo>
                      <a:pt x="75" y="262"/>
                    </a:lnTo>
                    <a:lnTo>
                      <a:pt x="78" y="263"/>
                    </a:lnTo>
                    <a:lnTo>
                      <a:pt x="81" y="265"/>
                    </a:lnTo>
                    <a:lnTo>
                      <a:pt x="85" y="267"/>
                    </a:lnTo>
                    <a:lnTo>
                      <a:pt x="89" y="268"/>
                    </a:lnTo>
                    <a:lnTo>
                      <a:pt x="92" y="270"/>
                    </a:lnTo>
                    <a:lnTo>
                      <a:pt x="96" y="271"/>
                    </a:lnTo>
                    <a:lnTo>
                      <a:pt x="100" y="273"/>
                    </a:lnTo>
                    <a:lnTo>
                      <a:pt x="103" y="274"/>
                    </a:lnTo>
                    <a:lnTo>
                      <a:pt x="107" y="275"/>
                    </a:lnTo>
                    <a:lnTo>
                      <a:pt x="110" y="276"/>
                    </a:lnTo>
                    <a:lnTo>
                      <a:pt x="114" y="278"/>
                    </a:lnTo>
                    <a:lnTo>
                      <a:pt x="118" y="278"/>
                    </a:lnTo>
                    <a:lnTo>
                      <a:pt x="122" y="279"/>
                    </a:lnTo>
                    <a:lnTo>
                      <a:pt x="126" y="281"/>
                    </a:lnTo>
                    <a:lnTo>
                      <a:pt x="130" y="282"/>
                    </a:lnTo>
                    <a:lnTo>
                      <a:pt x="134" y="282"/>
                    </a:lnTo>
                    <a:lnTo>
                      <a:pt x="138" y="283"/>
                    </a:lnTo>
                    <a:lnTo>
                      <a:pt x="142" y="283"/>
                    </a:lnTo>
                    <a:lnTo>
                      <a:pt x="147" y="284"/>
                    </a:lnTo>
                    <a:lnTo>
                      <a:pt x="150" y="284"/>
                    </a:lnTo>
                    <a:lnTo>
                      <a:pt x="155" y="284"/>
                    </a:lnTo>
                    <a:lnTo>
                      <a:pt x="159" y="284"/>
                    </a:lnTo>
                    <a:lnTo>
                      <a:pt x="164" y="285"/>
                    </a:lnTo>
                    <a:close/>
                  </a:path>
                </a:pathLst>
              </a:custGeom>
              <a:solidFill>
                <a:srgbClr val="C7735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28" name="Freeform 333"/>
              <p:cNvSpPr>
                <a:spLocks/>
              </p:cNvSpPr>
              <p:nvPr/>
            </p:nvSpPr>
            <p:spPr bwMode="auto">
              <a:xfrm>
                <a:off x="579" y="1833"/>
                <a:ext cx="328" cy="286"/>
              </a:xfrm>
              <a:custGeom>
                <a:avLst/>
                <a:gdLst>
                  <a:gd name="T0" fmla="*/ 176 w 328"/>
                  <a:gd name="T1" fmla="*/ 285 h 286"/>
                  <a:gd name="T2" fmla="*/ 192 w 328"/>
                  <a:gd name="T3" fmla="*/ 283 h 286"/>
                  <a:gd name="T4" fmla="*/ 208 w 328"/>
                  <a:gd name="T5" fmla="*/ 279 h 286"/>
                  <a:gd name="T6" fmla="*/ 223 w 328"/>
                  <a:gd name="T7" fmla="*/ 275 h 286"/>
                  <a:gd name="T8" fmla="*/ 238 w 328"/>
                  <a:gd name="T9" fmla="*/ 270 h 286"/>
                  <a:gd name="T10" fmla="*/ 251 w 328"/>
                  <a:gd name="T11" fmla="*/ 263 h 286"/>
                  <a:gd name="T12" fmla="*/ 264 w 328"/>
                  <a:gd name="T13" fmla="*/ 254 h 286"/>
                  <a:gd name="T14" fmla="*/ 276 w 328"/>
                  <a:gd name="T15" fmla="*/ 246 h 286"/>
                  <a:gd name="T16" fmla="*/ 295 w 328"/>
                  <a:gd name="T17" fmla="*/ 228 h 286"/>
                  <a:gd name="T18" fmla="*/ 305 w 328"/>
                  <a:gd name="T19" fmla="*/ 213 h 286"/>
                  <a:gd name="T20" fmla="*/ 312 w 328"/>
                  <a:gd name="T21" fmla="*/ 200 h 286"/>
                  <a:gd name="T22" fmla="*/ 319 w 328"/>
                  <a:gd name="T23" fmla="*/ 188 h 286"/>
                  <a:gd name="T24" fmla="*/ 323 w 328"/>
                  <a:gd name="T25" fmla="*/ 174 h 286"/>
                  <a:gd name="T26" fmla="*/ 326 w 328"/>
                  <a:gd name="T27" fmla="*/ 159 h 286"/>
                  <a:gd name="T28" fmla="*/ 327 w 328"/>
                  <a:gd name="T29" fmla="*/ 146 h 286"/>
                  <a:gd name="T30" fmla="*/ 327 w 328"/>
                  <a:gd name="T31" fmla="*/ 131 h 286"/>
                  <a:gd name="T32" fmla="*/ 324 w 328"/>
                  <a:gd name="T33" fmla="*/ 117 h 286"/>
                  <a:gd name="T34" fmla="*/ 321 w 328"/>
                  <a:gd name="T35" fmla="*/ 102 h 286"/>
                  <a:gd name="T36" fmla="*/ 316 w 328"/>
                  <a:gd name="T37" fmla="*/ 90 h 286"/>
                  <a:gd name="T38" fmla="*/ 309 w 328"/>
                  <a:gd name="T39" fmla="*/ 77 h 286"/>
                  <a:gd name="T40" fmla="*/ 295 w 328"/>
                  <a:gd name="T41" fmla="*/ 57 h 286"/>
                  <a:gd name="T42" fmla="*/ 276 w 328"/>
                  <a:gd name="T43" fmla="*/ 39 h 286"/>
                  <a:gd name="T44" fmla="*/ 264 w 328"/>
                  <a:gd name="T45" fmla="*/ 30 h 286"/>
                  <a:gd name="T46" fmla="*/ 251 w 328"/>
                  <a:gd name="T47" fmla="*/ 21 h 286"/>
                  <a:gd name="T48" fmla="*/ 238 w 328"/>
                  <a:gd name="T49" fmla="*/ 15 h 286"/>
                  <a:gd name="T50" fmla="*/ 223 w 328"/>
                  <a:gd name="T51" fmla="*/ 9 h 286"/>
                  <a:gd name="T52" fmla="*/ 208 w 328"/>
                  <a:gd name="T53" fmla="*/ 4 h 286"/>
                  <a:gd name="T54" fmla="*/ 192 w 328"/>
                  <a:gd name="T55" fmla="*/ 2 h 286"/>
                  <a:gd name="T56" fmla="*/ 176 w 328"/>
                  <a:gd name="T57" fmla="*/ 0 h 286"/>
                  <a:gd name="T58" fmla="*/ 160 w 328"/>
                  <a:gd name="T59" fmla="*/ 0 h 286"/>
                  <a:gd name="T60" fmla="*/ 143 w 328"/>
                  <a:gd name="T61" fmla="*/ 1 h 286"/>
                  <a:gd name="T62" fmla="*/ 127 w 328"/>
                  <a:gd name="T63" fmla="*/ 2 h 286"/>
                  <a:gd name="T64" fmla="*/ 111 w 328"/>
                  <a:gd name="T65" fmla="*/ 6 h 286"/>
                  <a:gd name="T66" fmla="*/ 96 w 328"/>
                  <a:gd name="T67" fmla="*/ 12 h 286"/>
                  <a:gd name="T68" fmla="*/ 81 w 328"/>
                  <a:gd name="T69" fmla="*/ 18 h 286"/>
                  <a:gd name="T70" fmla="*/ 69 w 328"/>
                  <a:gd name="T71" fmla="*/ 25 h 286"/>
                  <a:gd name="T72" fmla="*/ 52 w 328"/>
                  <a:gd name="T73" fmla="*/ 37 h 286"/>
                  <a:gd name="T74" fmla="*/ 32 w 328"/>
                  <a:gd name="T75" fmla="*/ 57 h 286"/>
                  <a:gd name="T76" fmla="*/ 17 w 328"/>
                  <a:gd name="T77" fmla="*/ 77 h 286"/>
                  <a:gd name="T78" fmla="*/ 11 w 328"/>
                  <a:gd name="T79" fmla="*/ 90 h 286"/>
                  <a:gd name="T80" fmla="*/ 5 w 328"/>
                  <a:gd name="T81" fmla="*/ 102 h 286"/>
                  <a:gd name="T82" fmla="*/ 2 w 328"/>
                  <a:gd name="T83" fmla="*/ 117 h 286"/>
                  <a:gd name="T84" fmla="*/ 0 w 328"/>
                  <a:gd name="T85" fmla="*/ 131 h 286"/>
                  <a:gd name="T86" fmla="*/ 0 w 328"/>
                  <a:gd name="T87" fmla="*/ 146 h 286"/>
                  <a:gd name="T88" fmla="*/ 6 w 328"/>
                  <a:gd name="T89" fmla="*/ 160 h 286"/>
                  <a:gd name="T90" fmla="*/ 20 w 328"/>
                  <a:gd name="T91" fmla="*/ 173 h 286"/>
                  <a:gd name="T92" fmla="*/ 36 w 328"/>
                  <a:gd name="T93" fmla="*/ 179 h 286"/>
                  <a:gd name="T94" fmla="*/ 54 w 328"/>
                  <a:gd name="T95" fmla="*/ 185 h 286"/>
                  <a:gd name="T96" fmla="*/ 75 w 328"/>
                  <a:gd name="T97" fmla="*/ 190 h 286"/>
                  <a:gd name="T98" fmla="*/ 96 w 328"/>
                  <a:gd name="T99" fmla="*/ 194 h 286"/>
                  <a:gd name="T100" fmla="*/ 117 w 328"/>
                  <a:gd name="T101" fmla="*/ 198 h 286"/>
                  <a:gd name="T102" fmla="*/ 137 w 328"/>
                  <a:gd name="T103" fmla="*/ 203 h 286"/>
                  <a:gd name="T104" fmla="*/ 156 w 328"/>
                  <a:gd name="T105" fmla="*/ 208 h 286"/>
                  <a:gd name="T106" fmla="*/ 170 w 328"/>
                  <a:gd name="T107" fmla="*/ 214 h 286"/>
                  <a:gd name="T108" fmla="*/ 182 w 328"/>
                  <a:gd name="T109" fmla="*/ 222 h 286"/>
                  <a:gd name="T110" fmla="*/ 189 w 328"/>
                  <a:gd name="T111" fmla="*/ 238 h 286"/>
                  <a:gd name="T112" fmla="*/ 187 w 328"/>
                  <a:gd name="T113" fmla="*/ 252 h 286"/>
                  <a:gd name="T114" fmla="*/ 176 w 328"/>
                  <a:gd name="T115" fmla="*/ 270 h 28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328"/>
                  <a:gd name="T175" fmla="*/ 0 h 286"/>
                  <a:gd name="T176" fmla="*/ 328 w 328"/>
                  <a:gd name="T177" fmla="*/ 286 h 28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328" h="286">
                    <a:moveTo>
                      <a:pt x="165" y="286"/>
                    </a:moveTo>
                    <a:lnTo>
                      <a:pt x="168" y="285"/>
                    </a:lnTo>
                    <a:lnTo>
                      <a:pt x="172" y="285"/>
                    </a:lnTo>
                    <a:lnTo>
                      <a:pt x="176" y="285"/>
                    </a:lnTo>
                    <a:lnTo>
                      <a:pt x="181" y="285"/>
                    </a:lnTo>
                    <a:lnTo>
                      <a:pt x="185" y="284"/>
                    </a:lnTo>
                    <a:lnTo>
                      <a:pt x="188" y="284"/>
                    </a:lnTo>
                    <a:lnTo>
                      <a:pt x="192" y="283"/>
                    </a:lnTo>
                    <a:lnTo>
                      <a:pt x="197" y="283"/>
                    </a:lnTo>
                    <a:lnTo>
                      <a:pt x="201" y="281"/>
                    </a:lnTo>
                    <a:lnTo>
                      <a:pt x="205" y="280"/>
                    </a:lnTo>
                    <a:lnTo>
                      <a:pt x="208" y="279"/>
                    </a:lnTo>
                    <a:lnTo>
                      <a:pt x="212" y="279"/>
                    </a:lnTo>
                    <a:lnTo>
                      <a:pt x="215" y="277"/>
                    </a:lnTo>
                    <a:lnTo>
                      <a:pt x="220" y="276"/>
                    </a:lnTo>
                    <a:lnTo>
                      <a:pt x="223" y="275"/>
                    </a:lnTo>
                    <a:lnTo>
                      <a:pt x="227" y="274"/>
                    </a:lnTo>
                    <a:lnTo>
                      <a:pt x="230" y="272"/>
                    </a:lnTo>
                    <a:lnTo>
                      <a:pt x="234" y="271"/>
                    </a:lnTo>
                    <a:lnTo>
                      <a:pt x="238" y="270"/>
                    </a:lnTo>
                    <a:lnTo>
                      <a:pt x="242" y="268"/>
                    </a:lnTo>
                    <a:lnTo>
                      <a:pt x="245" y="266"/>
                    </a:lnTo>
                    <a:lnTo>
                      <a:pt x="247" y="264"/>
                    </a:lnTo>
                    <a:lnTo>
                      <a:pt x="251" y="263"/>
                    </a:lnTo>
                    <a:lnTo>
                      <a:pt x="255" y="261"/>
                    </a:lnTo>
                    <a:lnTo>
                      <a:pt x="258" y="259"/>
                    </a:lnTo>
                    <a:lnTo>
                      <a:pt x="261" y="256"/>
                    </a:lnTo>
                    <a:lnTo>
                      <a:pt x="264" y="254"/>
                    </a:lnTo>
                    <a:lnTo>
                      <a:pt x="267" y="252"/>
                    </a:lnTo>
                    <a:lnTo>
                      <a:pt x="270" y="251"/>
                    </a:lnTo>
                    <a:lnTo>
                      <a:pt x="273" y="248"/>
                    </a:lnTo>
                    <a:lnTo>
                      <a:pt x="276" y="246"/>
                    </a:lnTo>
                    <a:lnTo>
                      <a:pt x="280" y="244"/>
                    </a:lnTo>
                    <a:lnTo>
                      <a:pt x="284" y="238"/>
                    </a:lnTo>
                    <a:lnTo>
                      <a:pt x="290" y="232"/>
                    </a:lnTo>
                    <a:lnTo>
                      <a:pt x="295" y="228"/>
                    </a:lnTo>
                    <a:lnTo>
                      <a:pt x="300" y="222"/>
                    </a:lnTo>
                    <a:lnTo>
                      <a:pt x="301" y="219"/>
                    </a:lnTo>
                    <a:lnTo>
                      <a:pt x="303" y="216"/>
                    </a:lnTo>
                    <a:lnTo>
                      <a:pt x="305" y="213"/>
                    </a:lnTo>
                    <a:lnTo>
                      <a:pt x="307" y="211"/>
                    </a:lnTo>
                    <a:lnTo>
                      <a:pt x="309" y="207"/>
                    </a:lnTo>
                    <a:lnTo>
                      <a:pt x="311" y="204"/>
                    </a:lnTo>
                    <a:lnTo>
                      <a:pt x="312" y="200"/>
                    </a:lnTo>
                    <a:lnTo>
                      <a:pt x="315" y="198"/>
                    </a:lnTo>
                    <a:lnTo>
                      <a:pt x="316" y="194"/>
                    </a:lnTo>
                    <a:lnTo>
                      <a:pt x="317" y="191"/>
                    </a:lnTo>
                    <a:lnTo>
                      <a:pt x="319" y="188"/>
                    </a:lnTo>
                    <a:lnTo>
                      <a:pt x="320" y="184"/>
                    </a:lnTo>
                    <a:lnTo>
                      <a:pt x="321" y="180"/>
                    </a:lnTo>
                    <a:lnTo>
                      <a:pt x="322" y="177"/>
                    </a:lnTo>
                    <a:lnTo>
                      <a:pt x="323" y="174"/>
                    </a:lnTo>
                    <a:lnTo>
                      <a:pt x="324" y="171"/>
                    </a:lnTo>
                    <a:lnTo>
                      <a:pt x="324" y="167"/>
                    </a:lnTo>
                    <a:lnTo>
                      <a:pt x="325" y="163"/>
                    </a:lnTo>
                    <a:lnTo>
                      <a:pt x="326" y="159"/>
                    </a:lnTo>
                    <a:lnTo>
                      <a:pt x="327" y="156"/>
                    </a:lnTo>
                    <a:lnTo>
                      <a:pt x="327" y="153"/>
                    </a:lnTo>
                    <a:lnTo>
                      <a:pt x="327" y="150"/>
                    </a:lnTo>
                    <a:lnTo>
                      <a:pt x="327" y="146"/>
                    </a:lnTo>
                    <a:lnTo>
                      <a:pt x="328" y="142"/>
                    </a:lnTo>
                    <a:lnTo>
                      <a:pt x="327" y="138"/>
                    </a:lnTo>
                    <a:lnTo>
                      <a:pt x="327" y="135"/>
                    </a:lnTo>
                    <a:lnTo>
                      <a:pt x="327" y="131"/>
                    </a:lnTo>
                    <a:lnTo>
                      <a:pt x="327" y="127"/>
                    </a:lnTo>
                    <a:lnTo>
                      <a:pt x="326" y="123"/>
                    </a:lnTo>
                    <a:lnTo>
                      <a:pt x="325" y="119"/>
                    </a:lnTo>
                    <a:lnTo>
                      <a:pt x="324" y="117"/>
                    </a:lnTo>
                    <a:lnTo>
                      <a:pt x="324" y="114"/>
                    </a:lnTo>
                    <a:lnTo>
                      <a:pt x="323" y="110"/>
                    </a:lnTo>
                    <a:lnTo>
                      <a:pt x="322" y="106"/>
                    </a:lnTo>
                    <a:lnTo>
                      <a:pt x="321" y="102"/>
                    </a:lnTo>
                    <a:lnTo>
                      <a:pt x="320" y="99"/>
                    </a:lnTo>
                    <a:lnTo>
                      <a:pt x="319" y="96"/>
                    </a:lnTo>
                    <a:lnTo>
                      <a:pt x="317" y="93"/>
                    </a:lnTo>
                    <a:lnTo>
                      <a:pt x="316" y="90"/>
                    </a:lnTo>
                    <a:lnTo>
                      <a:pt x="315" y="87"/>
                    </a:lnTo>
                    <a:lnTo>
                      <a:pt x="312" y="83"/>
                    </a:lnTo>
                    <a:lnTo>
                      <a:pt x="311" y="80"/>
                    </a:lnTo>
                    <a:lnTo>
                      <a:pt x="309" y="77"/>
                    </a:lnTo>
                    <a:lnTo>
                      <a:pt x="307" y="74"/>
                    </a:lnTo>
                    <a:lnTo>
                      <a:pt x="303" y="68"/>
                    </a:lnTo>
                    <a:lnTo>
                      <a:pt x="300" y="62"/>
                    </a:lnTo>
                    <a:lnTo>
                      <a:pt x="295" y="57"/>
                    </a:lnTo>
                    <a:lnTo>
                      <a:pt x="290" y="51"/>
                    </a:lnTo>
                    <a:lnTo>
                      <a:pt x="284" y="46"/>
                    </a:lnTo>
                    <a:lnTo>
                      <a:pt x="280" y="41"/>
                    </a:lnTo>
                    <a:lnTo>
                      <a:pt x="276" y="39"/>
                    </a:lnTo>
                    <a:lnTo>
                      <a:pt x="273" y="37"/>
                    </a:lnTo>
                    <a:lnTo>
                      <a:pt x="270" y="34"/>
                    </a:lnTo>
                    <a:lnTo>
                      <a:pt x="267" y="32"/>
                    </a:lnTo>
                    <a:lnTo>
                      <a:pt x="264" y="30"/>
                    </a:lnTo>
                    <a:lnTo>
                      <a:pt x="261" y="27"/>
                    </a:lnTo>
                    <a:lnTo>
                      <a:pt x="258" y="25"/>
                    </a:lnTo>
                    <a:lnTo>
                      <a:pt x="255" y="23"/>
                    </a:lnTo>
                    <a:lnTo>
                      <a:pt x="251" y="21"/>
                    </a:lnTo>
                    <a:lnTo>
                      <a:pt x="247" y="20"/>
                    </a:lnTo>
                    <a:lnTo>
                      <a:pt x="245" y="18"/>
                    </a:lnTo>
                    <a:lnTo>
                      <a:pt x="242" y="17"/>
                    </a:lnTo>
                    <a:lnTo>
                      <a:pt x="238" y="15"/>
                    </a:lnTo>
                    <a:lnTo>
                      <a:pt x="234" y="13"/>
                    </a:lnTo>
                    <a:lnTo>
                      <a:pt x="230" y="12"/>
                    </a:lnTo>
                    <a:lnTo>
                      <a:pt x="227" y="11"/>
                    </a:lnTo>
                    <a:lnTo>
                      <a:pt x="223" y="9"/>
                    </a:lnTo>
                    <a:lnTo>
                      <a:pt x="220" y="7"/>
                    </a:lnTo>
                    <a:lnTo>
                      <a:pt x="215" y="6"/>
                    </a:lnTo>
                    <a:lnTo>
                      <a:pt x="212" y="6"/>
                    </a:lnTo>
                    <a:lnTo>
                      <a:pt x="208" y="4"/>
                    </a:lnTo>
                    <a:lnTo>
                      <a:pt x="205" y="3"/>
                    </a:lnTo>
                    <a:lnTo>
                      <a:pt x="201" y="2"/>
                    </a:lnTo>
                    <a:lnTo>
                      <a:pt x="197" y="2"/>
                    </a:lnTo>
                    <a:lnTo>
                      <a:pt x="192" y="2"/>
                    </a:lnTo>
                    <a:lnTo>
                      <a:pt x="188" y="2"/>
                    </a:lnTo>
                    <a:lnTo>
                      <a:pt x="185" y="1"/>
                    </a:lnTo>
                    <a:lnTo>
                      <a:pt x="181" y="1"/>
                    </a:lnTo>
                    <a:lnTo>
                      <a:pt x="176" y="0"/>
                    </a:lnTo>
                    <a:lnTo>
                      <a:pt x="172" y="0"/>
                    </a:lnTo>
                    <a:lnTo>
                      <a:pt x="168" y="0"/>
                    </a:lnTo>
                    <a:lnTo>
                      <a:pt x="165" y="0"/>
                    </a:lnTo>
                    <a:lnTo>
                      <a:pt x="160" y="0"/>
                    </a:lnTo>
                    <a:lnTo>
                      <a:pt x="156" y="0"/>
                    </a:lnTo>
                    <a:lnTo>
                      <a:pt x="150" y="0"/>
                    </a:lnTo>
                    <a:lnTo>
                      <a:pt x="148" y="1"/>
                    </a:lnTo>
                    <a:lnTo>
                      <a:pt x="143" y="1"/>
                    </a:lnTo>
                    <a:lnTo>
                      <a:pt x="139" y="2"/>
                    </a:lnTo>
                    <a:lnTo>
                      <a:pt x="134" y="2"/>
                    </a:lnTo>
                    <a:lnTo>
                      <a:pt x="131" y="2"/>
                    </a:lnTo>
                    <a:lnTo>
                      <a:pt x="127" y="2"/>
                    </a:lnTo>
                    <a:lnTo>
                      <a:pt x="123" y="3"/>
                    </a:lnTo>
                    <a:lnTo>
                      <a:pt x="118" y="4"/>
                    </a:lnTo>
                    <a:lnTo>
                      <a:pt x="115" y="6"/>
                    </a:lnTo>
                    <a:lnTo>
                      <a:pt x="111" y="6"/>
                    </a:lnTo>
                    <a:lnTo>
                      <a:pt x="108" y="7"/>
                    </a:lnTo>
                    <a:lnTo>
                      <a:pt x="104" y="9"/>
                    </a:lnTo>
                    <a:lnTo>
                      <a:pt x="100" y="11"/>
                    </a:lnTo>
                    <a:lnTo>
                      <a:pt x="96" y="12"/>
                    </a:lnTo>
                    <a:lnTo>
                      <a:pt x="92" y="13"/>
                    </a:lnTo>
                    <a:lnTo>
                      <a:pt x="89" y="15"/>
                    </a:lnTo>
                    <a:lnTo>
                      <a:pt x="85" y="17"/>
                    </a:lnTo>
                    <a:lnTo>
                      <a:pt x="81" y="18"/>
                    </a:lnTo>
                    <a:lnTo>
                      <a:pt x="78" y="20"/>
                    </a:lnTo>
                    <a:lnTo>
                      <a:pt x="75" y="21"/>
                    </a:lnTo>
                    <a:lnTo>
                      <a:pt x="71" y="23"/>
                    </a:lnTo>
                    <a:lnTo>
                      <a:pt x="69" y="25"/>
                    </a:lnTo>
                    <a:lnTo>
                      <a:pt x="65" y="27"/>
                    </a:lnTo>
                    <a:lnTo>
                      <a:pt x="62" y="30"/>
                    </a:lnTo>
                    <a:lnTo>
                      <a:pt x="59" y="32"/>
                    </a:lnTo>
                    <a:lnTo>
                      <a:pt x="52" y="37"/>
                    </a:lnTo>
                    <a:lnTo>
                      <a:pt x="48" y="41"/>
                    </a:lnTo>
                    <a:lnTo>
                      <a:pt x="42" y="46"/>
                    </a:lnTo>
                    <a:lnTo>
                      <a:pt x="36" y="51"/>
                    </a:lnTo>
                    <a:lnTo>
                      <a:pt x="32" y="57"/>
                    </a:lnTo>
                    <a:lnTo>
                      <a:pt x="28" y="62"/>
                    </a:lnTo>
                    <a:lnTo>
                      <a:pt x="23" y="68"/>
                    </a:lnTo>
                    <a:lnTo>
                      <a:pt x="19" y="74"/>
                    </a:lnTo>
                    <a:lnTo>
                      <a:pt x="17" y="77"/>
                    </a:lnTo>
                    <a:lnTo>
                      <a:pt x="15" y="80"/>
                    </a:lnTo>
                    <a:lnTo>
                      <a:pt x="14" y="83"/>
                    </a:lnTo>
                    <a:lnTo>
                      <a:pt x="13" y="87"/>
                    </a:lnTo>
                    <a:lnTo>
                      <a:pt x="11" y="90"/>
                    </a:lnTo>
                    <a:lnTo>
                      <a:pt x="10" y="93"/>
                    </a:lnTo>
                    <a:lnTo>
                      <a:pt x="8" y="96"/>
                    </a:lnTo>
                    <a:lnTo>
                      <a:pt x="7" y="99"/>
                    </a:lnTo>
                    <a:lnTo>
                      <a:pt x="5" y="102"/>
                    </a:lnTo>
                    <a:lnTo>
                      <a:pt x="4" y="106"/>
                    </a:lnTo>
                    <a:lnTo>
                      <a:pt x="3" y="110"/>
                    </a:lnTo>
                    <a:lnTo>
                      <a:pt x="3" y="114"/>
                    </a:lnTo>
                    <a:lnTo>
                      <a:pt x="2" y="117"/>
                    </a:lnTo>
                    <a:lnTo>
                      <a:pt x="1" y="119"/>
                    </a:lnTo>
                    <a:lnTo>
                      <a:pt x="0" y="123"/>
                    </a:lnTo>
                    <a:lnTo>
                      <a:pt x="0" y="127"/>
                    </a:lnTo>
                    <a:lnTo>
                      <a:pt x="0" y="131"/>
                    </a:lnTo>
                    <a:lnTo>
                      <a:pt x="0" y="135"/>
                    </a:lnTo>
                    <a:lnTo>
                      <a:pt x="0" y="138"/>
                    </a:lnTo>
                    <a:lnTo>
                      <a:pt x="0" y="142"/>
                    </a:lnTo>
                    <a:lnTo>
                      <a:pt x="0" y="146"/>
                    </a:lnTo>
                    <a:lnTo>
                      <a:pt x="0" y="149"/>
                    </a:lnTo>
                    <a:lnTo>
                      <a:pt x="1" y="152"/>
                    </a:lnTo>
                    <a:lnTo>
                      <a:pt x="3" y="155"/>
                    </a:lnTo>
                    <a:lnTo>
                      <a:pt x="6" y="160"/>
                    </a:lnTo>
                    <a:lnTo>
                      <a:pt x="12" y="166"/>
                    </a:lnTo>
                    <a:lnTo>
                      <a:pt x="13" y="168"/>
                    </a:lnTo>
                    <a:lnTo>
                      <a:pt x="17" y="171"/>
                    </a:lnTo>
                    <a:lnTo>
                      <a:pt x="20" y="173"/>
                    </a:lnTo>
                    <a:lnTo>
                      <a:pt x="24" y="174"/>
                    </a:lnTo>
                    <a:lnTo>
                      <a:pt x="28" y="176"/>
                    </a:lnTo>
                    <a:lnTo>
                      <a:pt x="32" y="178"/>
                    </a:lnTo>
                    <a:lnTo>
                      <a:pt x="36" y="179"/>
                    </a:lnTo>
                    <a:lnTo>
                      <a:pt x="41" y="181"/>
                    </a:lnTo>
                    <a:lnTo>
                      <a:pt x="46" y="183"/>
                    </a:lnTo>
                    <a:lnTo>
                      <a:pt x="50" y="184"/>
                    </a:lnTo>
                    <a:lnTo>
                      <a:pt x="54" y="185"/>
                    </a:lnTo>
                    <a:lnTo>
                      <a:pt x="60" y="187"/>
                    </a:lnTo>
                    <a:lnTo>
                      <a:pt x="65" y="188"/>
                    </a:lnTo>
                    <a:lnTo>
                      <a:pt x="70" y="189"/>
                    </a:lnTo>
                    <a:lnTo>
                      <a:pt x="75" y="190"/>
                    </a:lnTo>
                    <a:lnTo>
                      <a:pt x="80" y="192"/>
                    </a:lnTo>
                    <a:lnTo>
                      <a:pt x="85" y="192"/>
                    </a:lnTo>
                    <a:lnTo>
                      <a:pt x="91" y="193"/>
                    </a:lnTo>
                    <a:lnTo>
                      <a:pt x="96" y="194"/>
                    </a:lnTo>
                    <a:lnTo>
                      <a:pt x="102" y="195"/>
                    </a:lnTo>
                    <a:lnTo>
                      <a:pt x="107" y="196"/>
                    </a:lnTo>
                    <a:lnTo>
                      <a:pt x="112" y="197"/>
                    </a:lnTo>
                    <a:lnTo>
                      <a:pt x="117" y="198"/>
                    </a:lnTo>
                    <a:lnTo>
                      <a:pt x="124" y="200"/>
                    </a:lnTo>
                    <a:lnTo>
                      <a:pt x="128" y="200"/>
                    </a:lnTo>
                    <a:lnTo>
                      <a:pt x="132" y="202"/>
                    </a:lnTo>
                    <a:lnTo>
                      <a:pt x="137" y="203"/>
                    </a:lnTo>
                    <a:lnTo>
                      <a:pt x="142" y="204"/>
                    </a:lnTo>
                    <a:lnTo>
                      <a:pt x="147" y="205"/>
                    </a:lnTo>
                    <a:lnTo>
                      <a:pt x="151" y="207"/>
                    </a:lnTo>
                    <a:lnTo>
                      <a:pt x="156" y="208"/>
                    </a:lnTo>
                    <a:lnTo>
                      <a:pt x="160" y="210"/>
                    </a:lnTo>
                    <a:lnTo>
                      <a:pt x="164" y="211"/>
                    </a:lnTo>
                    <a:lnTo>
                      <a:pt x="167" y="213"/>
                    </a:lnTo>
                    <a:lnTo>
                      <a:pt x="170" y="214"/>
                    </a:lnTo>
                    <a:lnTo>
                      <a:pt x="174" y="216"/>
                    </a:lnTo>
                    <a:lnTo>
                      <a:pt x="177" y="218"/>
                    </a:lnTo>
                    <a:lnTo>
                      <a:pt x="180" y="220"/>
                    </a:lnTo>
                    <a:lnTo>
                      <a:pt x="182" y="222"/>
                    </a:lnTo>
                    <a:lnTo>
                      <a:pt x="185" y="225"/>
                    </a:lnTo>
                    <a:lnTo>
                      <a:pt x="187" y="230"/>
                    </a:lnTo>
                    <a:lnTo>
                      <a:pt x="189" y="235"/>
                    </a:lnTo>
                    <a:lnTo>
                      <a:pt x="189" y="238"/>
                    </a:lnTo>
                    <a:lnTo>
                      <a:pt x="189" y="241"/>
                    </a:lnTo>
                    <a:lnTo>
                      <a:pt x="189" y="245"/>
                    </a:lnTo>
                    <a:lnTo>
                      <a:pt x="188" y="249"/>
                    </a:lnTo>
                    <a:lnTo>
                      <a:pt x="187" y="252"/>
                    </a:lnTo>
                    <a:lnTo>
                      <a:pt x="185" y="256"/>
                    </a:lnTo>
                    <a:lnTo>
                      <a:pt x="183" y="260"/>
                    </a:lnTo>
                    <a:lnTo>
                      <a:pt x="180" y="265"/>
                    </a:lnTo>
                    <a:lnTo>
                      <a:pt x="176" y="270"/>
                    </a:lnTo>
                    <a:lnTo>
                      <a:pt x="173" y="275"/>
                    </a:lnTo>
                    <a:lnTo>
                      <a:pt x="168" y="280"/>
                    </a:lnTo>
                    <a:lnTo>
                      <a:pt x="165" y="286"/>
                    </a:lnTo>
                    <a:close/>
                  </a:path>
                </a:pathLst>
              </a:custGeom>
              <a:solidFill>
                <a:srgbClr val="B84F2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29" name="Freeform 334"/>
              <p:cNvSpPr>
                <a:spLocks/>
              </p:cNvSpPr>
              <p:nvPr/>
            </p:nvSpPr>
            <p:spPr bwMode="auto">
              <a:xfrm>
                <a:off x="568" y="1720"/>
                <a:ext cx="384" cy="290"/>
              </a:xfrm>
              <a:custGeom>
                <a:avLst/>
                <a:gdLst>
                  <a:gd name="T0" fmla="*/ 195 w 384"/>
                  <a:gd name="T1" fmla="*/ 289 h 290"/>
                  <a:gd name="T2" fmla="*/ 215 w 384"/>
                  <a:gd name="T3" fmla="*/ 287 h 290"/>
                  <a:gd name="T4" fmla="*/ 235 w 384"/>
                  <a:gd name="T5" fmla="*/ 283 h 290"/>
                  <a:gd name="T6" fmla="*/ 254 w 384"/>
                  <a:gd name="T7" fmla="*/ 279 h 290"/>
                  <a:gd name="T8" fmla="*/ 272 w 384"/>
                  <a:gd name="T9" fmla="*/ 273 h 290"/>
                  <a:gd name="T10" fmla="*/ 289 w 384"/>
                  <a:gd name="T11" fmla="*/ 265 h 290"/>
                  <a:gd name="T12" fmla="*/ 305 w 384"/>
                  <a:gd name="T13" fmla="*/ 258 h 290"/>
                  <a:gd name="T14" fmla="*/ 320 w 384"/>
                  <a:gd name="T15" fmla="*/ 249 h 290"/>
                  <a:gd name="T16" fmla="*/ 334 w 384"/>
                  <a:gd name="T17" fmla="*/ 239 h 290"/>
                  <a:gd name="T18" fmla="*/ 345 w 384"/>
                  <a:gd name="T19" fmla="*/ 228 h 290"/>
                  <a:gd name="T20" fmla="*/ 356 w 384"/>
                  <a:gd name="T21" fmla="*/ 216 h 290"/>
                  <a:gd name="T22" fmla="*/ 364 w 384"/>
                  <a:gd name="T23" fmla="*/ 203 h 290"/>
                  <a:gd name="T24" fmla="*/ 372 w 384"/>
                  <a:gd name="T25" fmla="*/ 190 h 290"/>
                  <a:gd name="T26" fmla="*/ 379 w 384"/>
                  <a:gd name="T27" fmla="*/ 176 h 290"/>
                  <a:gd name="T28" fmla="*/ 382 w 384"/>
                  <a:gd name="T29" fmla="*/ 161 h 290"/>
                  <a:gd name="T30" fmla="*/ 383 w 384"/>
                  <a:gd name="T31" fmla="*/ 147 h 290"/>
                  <a:gd name="T32" fmla="*/ 383 w 384"/>
                  <a:gd name="T33" fmla="*/ 132 h 290"/>
                  <a:gd name="T34" fmla="*/ 381 w 384"/>
                  <a:gd name="T35" fmla="*/ 117 h 290"/>
                  <a:gd name="T36" fmla="*/ 376 w 384"/>
                  <a:gd name="T37" fmla="*/ 103 h 290"/>
                  <a:gd name="T38" fmla="*/ 369 w 384"/>
                  <a:gd name="T39" fmla="*/ 91 h 290"/>
                  <a:gd name="T40" fmla="*/ 361 w 384"/>
                  <a:gd name="T41" fmla="*/ 77 h 290"/>
                  <a:gd name="T42" fmla="*/ 351 w 384"/>
                  <a:gd name="T43" fmla="*/ 65 h 290"/>
                  <a:gd name="T44" fmla="*/ 340 w 384"/>
                  <a:gd name="T45" fmla="*/ 54 h 290"/>
                  <a:gd name="T46" fmla="*/ 327 w 384"/>
                  <a:gd name="T47" fmla="*/ 43 h 290"/>
                  <a:gd name="T48" fmla="*/ 312 w 384"/>
                  <a:gd name="T49" fmla="*/ 34 h 290"/>
                  <a:gd name="T50" fmla="*/ 298 w 384"/>
                  <a:gd name="T51" fmla="*/ 25 h 290"/>
                  <a:gd name="T52" fmla="*/ 281 w 384"/>
                  <a:gd name="T53" fmla="*/ 18 h 290"/>
                  <a:gd name="T54" fmla="*/ 264 w 384"/>
                  <a:gd name="T55" fmla="*/ 12 h 290"/>
                  <a:gd name="T56" fmla="*/ 245 w 384"/>
                  <a:gd name="T57" fmla="*/ 6 h 290"/>
                  <a:gd name="T58" fmla="*/ 226 w 384"/>
                  <a:gd name="T59" fmla="*/ 2 h 290"/>
                  <a:gd name="T60" fmla="*/ 206 w 384"/>
                  <a:gd name="T61" fmla="*/ 0 h 290"/>
                  <a:gd name="T62" fmla="*/ 185 w 384"/>
                  <a:gd name="T63" fmla="*/ 0 h 290"/>
                  <a:gd name="T64" fmla="*/ 168 w 384"/>
                  <a:gd name="T65" fmla="*/ 0 h 290"/>
                  <a:gd name="T66" fmla="*/ 152 w 384"/>
                  <a:gd name="T67" fmla="*/ 0 h 290"/>
                  <a:gd name="T68" fmla="*/ 137 w 384"/>
                  <a:gd name="T69" fmla="*/ 1 h 290"/>
                  <a:gd name="T70" fmla="*/ 123 w 384"/>
                  <a:gd name="T71" fmla="*/ 4 h 290"/>
                  <a:gd name="T72" fmla="*/ 109 w 384"/>
                  <a:gd name="T73" fmla="*/ 7 h 290"/>
                  <a:gd name="T74" fmla="*/ 95 w 384"/>
                  <a:gd name="T75" fmla="*/ 11 h 290"/>
                  <a:gd name="T76" fmla="*/ 82 w 384"/>
                  <a:gd name="T77" fmla="*/ 16 h 290"/>
                  <a:gd name="T78" fmla="*/ 70 w 384"/>
                  <a:gd name="T79" fmla="*/ 21 h 290"/>
                  <a:gd name="T80" fmla="*/ 57 w 384"/>
                  <a:gd name="T81" fmla="*/ 27 h 290"/>
                  <a:gd name="T82" fmla="*/ 38 w 384"/>
                  <a:gd name="T83" fmla="*/ 38 h 290"/>
                  <a:gd name="T84" fmla="*/ 18 w 384"/>
                  <a:gd name="T85" fmla="*/ 54 h 290"/>
                  <a:gd name="T86" fmla="*/ 2 w 384"/>
                  <a:gd name="T87" fmla="*/ 71 h 290"/>
                  <a:gd name="T88" fmla="*/ 0 w 384"/>
                  <a:gd name="T89" fmla="*/ 198 h 290"/>
                  <a:gd name="T90" fmla="*/ 7 w 384"/>
                  <a:gd name="T91" fmla="*/ 217 h 290"/>
                  <a:gd name="T92" fmla="*/ 23 w 384"/>
                  <a:gd name="T93" fmla="*/ 234 h 290"/>
                  <a:gd name="T94" fmla="*/ 43 w 384"/>
                  <a:gd name="T95" fmla="*/ 250 h 290"/>
                  <a:gd name="T96" fmla="*/ 59 w 384"/>
                  <a:gd name="T97" fmla="*/ 259 h 290"/>
                  <a:gd name="T98" fmla="*/ 72 w 384"/>
                  <a:gd name="T99" fmla="*/ 266 h 290"/>
                  <a:gd name="T100" fmla="*/ 84 w 384"/>
                  <a:gd name="T101" fmla="*/ 272 h 290"/>
                  <a:gd name="T102" fmla="*/ 97 w 384"/>
                  <a:gd name="T103" fmla="*/ 277 h 290"/>
                  <a:gd name="T104" fmla="*/ 111 w 384"/>
                  <a:gd name="T105" fmla="*/ 280 h 290"/>
                  <a:gd name="T106" fmla="*/ 126 w 384"/>
                  <a:gd name="T107" fmla="*/ 284 h 290"/>
                  <a:gd name="T108" fmla="*/ 140 w 384"/>
                  <a:gd name="T109" fmla="*/ 286 h 290"/>
                  <a:gd name="T110" fmla="*/ 156 w 384"/>
                  <a:gd name="T111" fmla="*/ 288 h 290"/>
                  <a:gd name="T112" fmla="*/ 172 w 384"/>
                  <a:gd name="T113" fmla="*/ 289 h 290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384"/>
                  <a:gd name="T172" fmla="*/ 0 h 290"/>
                  <a:gd name="T173" fmla="*/ 384 w 384"/>
                  <a:gd name="T174" fmla="*/ 290 h 290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384" h="290">
                    <a:moveTo>
                      <a:pt x="180" y="290"/>
                    </a:moveTo>
                    <a:lnTo>
                      <a:pt x="185" y="289"/>
                    </a:lnTo>
                    <a:lnTo>
                      <a:pt x="190" y="289"/>
                    </a:lnTo>
                    <a:lnTo>
                      <a:pt x="195" y="289"/>
                    </a:lnTo>
                    <a:lnTo>
                      <a:pt x="201" y="289"/>
                    </a:lnTo>
                    <a:lnTo>
                      <a:pt x="206" y="288"/>
                    </a:lnTo>
                    <a:lnTo>
                      <a:pt x="210" y="288"/>
                    </a:lnTo>
                    <a:lnTo>
                      <a:pt x="215" y="287"/>
                    </a:lnTo>
                    <a:lnTo>
                      <a:pt x="221" y="286"/>
                    </a:lnTo>
                    <a:lnTo>
                      <a:pt x="226" y="285"/>
                    </a:lnTo>
                    <a:lnTo>
                      <a:pt x="230" y="284"/>
                    </a:lnTo>
                    <a:lnTo>
                      <a:pt x="235" y="283"/>
                    </a:lnTo>
                    <a:lnTo>
                      <a:pt x="240" y="282"/>
                    </a:lnTo>
                    <a:lnTo>
                      <a:pt x="245" y="281"/>
                    </a:lnTo>
                    <a:lnTo>
                      <a:pt x="249" y="280"/>
                    </a:lnTo>
                    <a:lnTo>
                      <a:pt x="254" y="279"/>
                    </a:lnTo>
                    <a:lnTo>
                      <a:pt x="259" y="278"/>
                    </a:lnTo>
                    <a:lnTo>
                      <a:pt x="264" y="277"/>
                    </a:lnTo>
                    <a:lnTo>
                      <a:pt x="267" y="275"/>
                    </a:lnTo>
                    <a:lnTo>
                      <a:pt x="272" y="273"/>
                    </a:lnTo>
                    <a:lnTo>
                      <a:pt x="277" y="272"/>
                    </a:lnTo>
                    <a:lnTo>
                      <a:pt x="281" y="269"/>
                    </a:lnTo>
                    <a:lnTo>
                      <a:pt x="285" y="268"/>
                    </a:lnTo>
                    <a:lnTo>
                      <a:pt x="289" y="265"/>
                    </a:lnTo>
                    <a:lnTo>
                      <a:pt x="294" y="264"/>
                    </a:lnTo>
                    <a:lnTo>
                      <a:pt x="298" y="261"/>
                    </a:lnTo>
                    <a:lnTo>
                      <a:pt x="302" y="259"/>
                    </a:lnTo>
                    <a:lnTo>
                      <a:pt x="305" y="258"/>
                    </a:lnTo>
                    <a:lnTo>
                      <a:pt x="309" y="256"/>
                    </a:lnTo>
                    <a:lnTo>
                      <a:pt x="312" y="253"/>
                    </a:lnTo>
                    <a:lnTo>
                      <a:pt x="316" y="251"/>
                    </a:lnTo>
                    <a:lnTo>
                      <a:pt x="320" y="249"/>
                    </a:lnTo>
                    <a:lnTo>
                      <a:pt x="324" y="246"/>
                    </a:lnTo>
                    <a:lnTo>
                      <a:pt x="327" y="244"/>
                    </a:lnTo>
                    <a:lnTo>
                      <a:pt x="330" y="241"/>
                    </a:lnTo>
                    <a:lnTo>
                      <a:pt x="334" y="239"/>
                    </a:lnTo>
                    <a:lnTo>
                      <a:pt x="337" y="236"/>
                    </a:lnTo>
                    <a:lnTo>
                      <a:pt x="340" y="233"/>
                    </a:lnTo>
                    <a:lnTo>
                      <a:pt x="343" y="231"/>
                    </a:lnTo>
                    <a:lnTo>
                      <a:pt x="345" y="228"/>
                    </a:lnTo>
                    <a:lnTo>
                      <a:pt x="348" y="225"/>
                    </a:lnTo>
                    <a:lnTo>
                      <a:pt x="351" y="221"/>
                    </a:lnTo>
                    <a:lnTo>
                      <a:pt x="353" y="219"/>
                    </a:lnTo>
                    <a:lnTo>
                      <a:pt x="356" y="216"/>
                    </a:lnTo>
                    <a:lnTo>
                      <a:pt x="359" y="213"/>
                    </a:lnTo>
                    <a:lnTo>
                      <a:pt x="361" y="209"/>
                    </a:lnTo>
                    <a:lnTo>
                      <a:pt x="362" y="206"/>
                    </a:lnTo>
                    <a:lnTo>
                      <a:pt x="364" y="203"/>
                    </a:lnTo>
                    <a:lnTo>
                      <a:pt x="367" y="201"/>
                    </a:lnTo>
                    <a:lnTo>
                      <a:pt x="369" y="197"/>
                    </a:lnTo>
                    <a:lnTo>
                      <a:pt x="371" y="193"/>
                    </a:lnTo>
                    <a:lnTo>
                      <a:pt x="372" y="190"/>
                    </a:lnTo>
                    <a:lnTo>
                      <a:pt x="375" y="187"/>
                    </a:lnTo>
                    <a:lnTo>
                      <a:pt x="376" y="183"/>
                    </a:lnTo>
                    <a:lnTo>
                      <a:pt x="377" y="180"/>
                    </a:lnTo>
                    <a:lnTo>
                      <a:pt x="379" y="176"/>
                    </a:lnTo>
                    <a:lnTo>
                      <a:pt x="380" y="173"/>
                    </a:lnTo>
                    <a:lnTo>
                      <a:pt x="381" y="169"/>
                    </a:lnTo>
                    <a:lnTo>
                      <a:pt x="381" y="165"/>
                    </a:lnTo>
                    <a:lnTo>
                      <a:pt x="382" y="161"/>
                    </a:lnTo>
                    <a:lnTo>
                      <a:pt x="382" y="158"/>
                    </a:lnTo>
                    <a:lnTo>
                      <a:pt x="383" y="155"/>
                    </a:lnTo>
                    <a:lnTo>
                      <a:pt x="383" y="151"/>
                    </a:lnTo>
                    <a:lnTo>
                      <a:pt x="383" y="147"/>
                    </a:lnTo>
                    <a:lnTo>
                      <a:pt x="384" y="144"/>
                    </a:lnTo>
                    <a:lnTo>
                      <a:pt x="383" y="139"/>
                    </a:lnTo>
                    <a:lnTo>
                      <a:pt x="383" y="135"/>
                    </a:lnTo>
                    <a:lnTo>
                      <a:pt x="383" y="132"/>
                    </a:lnTo>
                    <a:lnTo>
                      <a:pt x="382" y="129"/>
                    </a:lnTo>
                    <a:lnTo>
                      <a:pt x="382" y="125"/>
                    </a:lnTo>
                    <a:lnTo>
                      <a:pt x="381" y="121"/>
                    </a:lnTo>
                    <a:lnTo>
                      <a:pt x="381" y="117"/>
                    </a:lnTo>
                    <a:lnTo>
                      <a:pt x="380" y="115"/>
                    </a:lnTo>
                    <a:lnTo>
                      <a:pt x="379" y="111"/>
                    </a:lnTo>
                    <a:lnTo>
                      <a:pt x="377" y="107"/>
                    </a:lnTo>
                    <a:lnTo>
                      <a:pt x="376" y="103"/>
                    </a:lnTo>
                    <a:lnTo>
                      <a:pt x="375" y="100"/>
                    </a:lnTo>
                    <a:lnTo>
                      <a:pt x="372" y="96"/>
                    </a:lnTo>
                    <a:lnTo>
                      <a:pt x="371" y="94"/>
                    </a:lnTo>
                    <a:lnTo>
                      <a:pt x="369" y="91"/>
                    </a:lnTo>
                    <a:lnTo>
                      <a:pt x="367" y="87"/>
                    </a:lnTo>
                    <a:lnTo>
                      <a:pt x="364" y="84"/>
                    </a:lnTo>
                    <a:lnTo>
                      <a:pt x="362" y="80"/>
                    </a:lnTo>
                    <a:lnTo>
                      <a:pt x="361" y="77"/>
                    </a:lnTo>
                    <a:lnTo>
                      <a:pt x="359" y="75"/>
                    </a:lnTo>
                    <a:lnTo>
                      <a:pt x="356" y="71"/>
                    </a:lnTo>
                    <a:lnTo>
                      <a:pt x="353" y="68"/>
                    </a:lnTo>
                    <a:lnTo>
                      <a:pt x="351" y="65"/>
                    </a:lnTo>
                    <a:lnTo>
                      <a:pt x="348" y="62"/>
                    </a:lnTo>
                    <a:lnTo>
                      <a:pt x="345" y="59"/>
                    </a:lnTo>
                    <a:lnTo>
                      <a:pt x="343" y="57"/>
                    </a:lnTo>
                    <a:lnTo>
                      <a:pt x="340" y="54"/>
                    </a:lnTo>
                    <a:lnTo>
                      <a:pt x="337" y="51"/>
                    </a:lnTo>
                    <a:lnTo>
                      <a:pt x="334" y="48"/>
                    </a:lnTo>
                    <a:lnTo>
                      <a:pt x="330" y="46"/>
                    </a:lnTo>
                    <a:lnTo>
                      <a:pt x="327" y="43"/>
                    </a:lnTo>
                    <a:lnTo>
                      <a:pt x="324" y="41"/>
                    </a:lnTo>
                    <a:lnTo>
                      <a:pt x="320" y="38"/>
                    </a:lnTo>
                    <a:lnTo>
                      <a:pt x="316" y="37"/>
                    </a:lnTo>
                    <a:lnTo>
                      <a:pt x="312" y="34"/>
                    </a:lnTo>
                    <a:lnTo>
                      <a:pt x="309" y="32"/>
                    </a:lnTo>
                    <a:lnTo>
                      <a:pt x="305" y="30"/>
                    </a:lnTo>
                    <a:lnTo>
                      <a:pt x="302" y="27"/>
                    </a:lnTo>
                    <a:lnTo>
                      <a:pt x="298" y="25"/>
                    </a:lnTo>
                    <a:lnTo>
                      <a:pt x="294" y="23"/>
                    </a:lnTo>
                    <a:lnTo>
                      <a:pt x="289" y="21"/>
                    </a:lnTo>
                    <a:lnTo>
                      <a:pt x="285" y="19"/>
                    </a:lnTo>
                    <a:lnTo>
                      <a:pt x="281" y="18"/>
                    </a:lnTo>
                    <a:lnTo>
                      <a:pt x="277" y="16"/>
                    </a:lnTo>
                    <a:lnTo>
                      <a:pt x="272" y="15"/>
                    </a:lnTo>
                    <a:lnTo>
                      <a:pt x="267" y="13"/>
                    </a:lnTo>
                    <a:lnTo>
                      <a:pt x="264" y="12"/>
                    </a:lnTo>
                    <a:lnTo>
                      <a:pt x="259" y="11"/>
                    </a:lnTo>
                    <a:lnTo>
                      <a:pt x="254" y="9"/>
                    </a:lnTo>
                    <a:lnTo>
                      <a:pt x="249" y="7"/>
                    </a:lnTo>
                    <a:lnTo>
                      <a:pt x="245" y="6"/>
                    </a:lnTo>
                    <a:lnTo>
                      <a:pt x="240" y="5"/>
                    </a:lnTo>
                    <a:lnTo>
                      <a:pt x="235" y="3"/>
                    </a:lnTo>
                    <a:lnTo>
                      <a:pt x="230" y="3"/>
                    </a:lnTo>
                    <a:lnTo>
                      <a:pt x="226" y="2"/>
                    </a:lnTo>
                    <a:lnTo>
                      <a:pt x="221" y="2"/>
                    </a:lnTo>
                    <a:lnTo>
                      <a:pt x="215" y="1"/>
                    </a:lnTo>
                    <a:lnTo>
                      <a:pt x="210" y="0"/>
                    </a:lnTo>
                    <a:lnTo>
                      <a:pt x="206" y="0"/>
                    </a:lnTo>
                    <a:lnTo>
                      <a:pt x="201" y="0"/>
                    </a:lnTo>
                    <a:lnTo>
                      <a:pt x="195" y="0"/>
                    </a:lnTo>
                    <a:lnTo>
                      <a:pt x="190" y="0"/>
                    </a:lnTo>
                    <a:lnTo>
                      <a:pt x="185" y="0"/>
                    </a:lnTo>
                    <a:lnTo>
                      <a:pt x="180" y="0"/>
                    </a:lnTo>
                    <a:lnTo>
                      <a:pt x="176" y="0"/>
                    </a:lnTo>
                    <a:lnTo>
                      <a:pt x="172" y="0"/>
                    </a:lnTo>
                    <a:lnTo>
                      <a:pt x="168" y="0"/>
                    </a:lnTo>
                    <a:lnTo>
                      <a:pt x="164" y="0"/>
                    </a:lnTo>
                    <a:lnTo>
                      <a:pt x="160" y="0"/>
                    </a:lnTo>
                    <a:lnTo>
                      <a:pt x="156" y="0"/>
                    </a:lnTo>
                    <a:lnTo>
                      <a:pt x="152" y="0"/>
                    </a:lnTo>
                    <a:lnTo>
                      <a:pt x="149" y="0"/>
                    </a:lnTo>
                    <a:lnTo>
                      <a:pt x="145" y="0"/>
                    </a:lnTo>
                    <a:lnTo>
                      <a:pt x="141" y="1"/>
                    </a:lnTo>
                    <a:lnTo>
                      <a:pt x="137" y="1"/>
                    </a:lnTo>
                    <a:lnTo>
                      <a:pt x="133" y="2"/>
                    </a:lnTo>
                    <a:lnTo>
                      <a:pt x="130" y="2"/>
                    </a:lnTo>
                    <a:lnTo>
                      <a:pt x="127" y="3"/>
                    </a:lnTo>
                    <a:lnTo>
                      <a:pt x="123" y="4"/>
                    </a:lnTo>
                    <a:lnTo>
                      <a:pt x="120" y="5"/>
                    </a:lnTo>
                    <a:lnTo>
                      <a:pt x="116" y="6"/>
                    </a:lnTo>
                    <a:lnTo>
                      <a:pt x="112" y="7"/>
                    </a:lnTo>
                    <a:lnTo>
                      <a:pt x="109" y="7"/>
                    </a:lnTo>
                    <a:lnTo>
                      <a:pt x="105" y="8"/>
                    </a:lnTo>
                    <a:lnTo>
                      <a:pt x="102" y="9"/>
                    </a:lnTo>
                    <a:lnTo>
                      <a:pt x="99" y="10"/>
                    </a:lnTo>
                    <a:lnTo>
                      <a:pt x="95" y="11"/>
                    </a:lnTo>
                    <a:lnTo>
                      <a:pt x="92" y="13"/>
                    </a:lnTo>
                    <a:lnTo>
                      <a:pt x="89" y="14"/>
                    </a:lnTo>
                    <a:lnTo>
                      <a:pt x="86" y="15"/>
                    </a:lnTo>
                    <a:lnTo>
                      <a:pt x="82" y="16"/>
                    </a:lnTo>
                    <a:lnTo>
                      <a:pt x="79" y="18"/>
                    </a:lnTo>
                    <a:lnTo>
                      <a:pt x="75" y="19"/>
                    </a:lnTo>
                    <a:lnTo>
                      <a:pt x="73" y="19"/>
                    </a:lnTo>
                    <a:lnTo>
                      <a:pt x="70" y="21"/>
                    </a:lnTo>
                    <a:lnTo>
                      <a:pt x="67" y="23"/>
                    </a:lnTo>
                    <a:lnTo>
                      <a:pt x="64" y="24"/>
                    </a:lnTo>
                    <a:lnTo>
                      <a:pt x="60" y="26"/>
                    </a:lnTo>
                    <a:lnTo>
                      <a:pt x="57" y="27"/>
                    </a:lnTo>
                    <a:lnTo>
                      <a:pt x="54" y="28"/>
                    </a:lnTo>
                    <a:lnTo>
                      <a:pt x="49" y="32"/>
                    </a:lnTo>
                    <a:lnTo>
                      <a:pt x="44" y="36"/>
                    </a:lnTo>
                    <a:lnTo>
                      <a:pt x="38" y="38"/>
                    </a:lnTo>
                    <a:lnTo>
                      <a:pt x="34" y="42"/>
                    </a:lnTo>
                    <a:lnTo>
                      <a:pt x="29" y="46"/>
                    </a:lnTo>
                    <a:lnTo>
                      <a:pt x="23" y="51"/>
                    </a:lnTo>
                    <a:lnTo>
                      <a:pt x="18" y="54"/>
                    </a:lnTo>
                    <a:lnTo>
                      <a:pt x="15" y="58"/>
                    </a:lnTo>
                    <a:lnTo>
                      <a:pt x="10" y="62"/>
                    </a:lnTo>
                    <a:lnTo>
                      <a:pt x="6" y="67"/>
                    </a:lnTo>
                    <a:lnTo>
                      <a:pt x="2" y="71"/>
                    </a:lnTo>
                    <a:lnTo>
                      <a:pt x="0" y="76"/>
                    </a:lnTo>
                    <a:lnTo>
                      <a:pt x="0" y="80"/>
                    </a:lnTo>
                    <a:lnTo>
                      <a:pt x="0" y="86"/>
                    </a:lnTo>
                    <a:lnTo>
                      <a:pt x="0" y="198"/>
                    </a:lnTo>
                    <a:lnTo>
                      <a:pt x="0" y="202"/>
                    </a:lnTo>
                    <a:lnTo>
                      <a:pt x="0" y="207"/>
                    </a:lnTo>
                    <a:lnTo>
                      <a:pt x="3" y="212"/>
                    </a:lnTo>
                    <a:lnTo>
                      <a:pt x="7" y="217"/>
                    </a:lnTo>
                    <a:lnTo>
                      <a:pt x="11" y="221"/>
                    </a:lnTo>
                    <a:lnTo>
                      <a:pt x="15" y="225"/>
                    </a:lnTo>
                    <a:lnTo>
                      <a:pt x="18" y="230"/>
                    </a:lnTo>
                    <a:lnTo>
                      <a:pt x="23" y="234"/>
                    </a:lnTo>
                    <a:lnTo>
                      <a:pt x="28" y="238"/>
                    </a:lnTo>
                    <a:lnTo>
                      <a:pt x="33" y="241"/>
                    </a:lnTo>
                    <a:lnTo>
                      <a:pt x="37" y="245"/>
                    </a:lnTo>
                    <a:lnTo>
                      <a:pt x="43" y="250"/>
                    </a:lnTo>
                    <a:lnTo>
                      <a:pt x="48" y="253"/>
                    </a:lnTo>
                    <a:lnTo>
                      <a:pt x="54" y="257"/>
                    </a:lnTo>
                    <a:lnTo>
                      <a:pt x="57" y="258"/>
                    </a:lnTo>
                    <a:lnTo>
                      <a:pt x="59" y="259"/>
                    </a:lnTo>
                    <a:lnTo>
                      <a:pt x="63" y="261"/>
                    </a:lnTo>
                    <a:lnTo>
                      <a:pt x="66" y="263"/>
                    </a:lnTo>
                    <a:lnTo>
                      <a:pt x="69" y="264"/>
                    </a:lnTo>
                    <a:lnTo>
                      <a:pt x="72" y="266"/>
                    </a:lnTo>
                    <a:lnTo>
                      <a:pt x="74" y="267"/>
                    </a:lnTo>
                    <a:lnTo>
                      <a:pt x="78" y="269"/>
                    </a:lnTo>
                    <a:lnTo>
                      <a:pt x="81" y="270"/>
                    </a:lnTo>
                    <a:lnTo>
                      <a:pt x="84" y="272"/>
                    </a:lnTo>
                    <a:lnTo>
                      <a:pt x="88" y="273"/>
                    </a:lnTo>
                    <a:lnTo>
                      <a:pt x="92" y="274"/>
                    </a:lnTo>
                    <a:lnTo>
                      <a:pt x="94" y="275"/>
                    </a:lnTo>
                    <a:lnTo>
                      <a:pt x="97" y="277"/>
                    </a:lnTo>
                    <a:lnTo>
                      <a:pt x="101" y="277"/>
                    </a:lnTo>
                    <a:lnTo>
                      <a:pt x="104" y="278"/>
                    </a:lnTo>
                    <a:lnTo>
                      <a:pt x="108" y="279"/>
                    </a:lnTo>
                    <a:lnTo>
                      <a:pt x="111" y="280"/>
                    </a:lnTo>
                    <a:lnTo>
                      <a:pt x="115" y="281"/>
                    </a:lnTo>
                    <a:lnTo>
                      <a:pt x="119" y="282"/>
                    </a:lnTo>
                    <a:lnTo>
                      <a:pt x="122" y="283"/>
                    </a:lnTo>
                    <a:lnTo>
                      <a:pt x="126" y="284"/>
                    </a:lnTo>
                    <a:lnTo>
                      <a:pt x="130" y="284"/>
                    </a:lnTo>
                    <a:lnTo>
                      <a:pt x="133" y="285"/>
                    </a:lnTo>
                    <a:lnTo>
                      <a:pt x="136" y="285"/>
                    </a:lnTo>
                    <a:lnTo>
                      <a:pt x="140" y="286"/>
                    </a:lnTo>
                    <a:lnTo>
                      <a:pt x="144" y="286"/>
                    </a:lnTo>
                    <a:lnTo>
                      <a:pt x="149" y="288"/>
                    </a:lnTo>
                    <a:lnTo>
                      <a:pt x="151" y="288"/>
                    </a:lnTo>
                    <a:lnTo>
                      <a:pt x="156" y="288"/>
                    </a:lnTo>
                    <a:lnTo>
                      <a:pt x="160" y="288"/>
                    </a:lnTo>
                    <a:lnTo>
                      <a:pt x="164" y="289"/>
                    </a:lnTo>
                    <a:lnTo>
                      <a:pt x="168" y="289"/>
                    </a:lnTo>
                    <a:lnTo>
                      <a:pt x="172" y="289"/>
                    </a:lnTo>
                    <a:lnTo>
                      <a:pt x="176" y="289"/>
                    </a:lnTo>
                    <a:lnTo>
                      <a:pt x="180" y="290"/>
                    </a:lnTo>
                    <a:close/>
                  </a:path>
                </a:pathLst>
              </a:custGeom>
              <a:solidFill>
                <a:srgbClr val="C7735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30" name="Freeform 335"/>
              <p:cNvSpPr>
                <a:spLocks/>
              </p:cNvSpPr>
              <p:nvPr/>
            </p:nvSpPr>
            <p:spPr bwMode="auto">
              <a:xfrm>
                <a:off x="575" y="1742"/>
                <a:ext cx="338" cy="229"/>
              </a:xfrm>
              <a:custGeom>
                <a:avLst/>
                <a:gdLst>
                  <a:gd name="T0" fmla="*/ 182 w 338"/>
                  <a:gd name="T1" fmla="*/ 228 h 229"/>
                  <a:gd name="T2" fmla="*/ 198 w 338"/>
                  <a:gd name="T3" fmla="*/ 226 h 229"/>
                  <a:gd name="T4" fmla="*/ 214 w 338"/>
                  <a:gd name="T5" fmla="*/ 223 h 229"/>
                  <a:gd name="T6" fmla="*/ 230 w 338"/>
                  <a:gd name="T7" fmla="*/ 220 h 229"/>
                  <a:gd name="T8" fmla="*/ 245 w 338"/>
                  <a:gd name="T9" fmla="*/ 216 h 229"/>
                  <a:gd name="T10" fmla="*/ 259 w 338"/>
                  <a:gd name="T11" fmla="*/ 210 h 229"/>
                  <a:gd name="T12" fmla="*/ 272 w 338"/>
                  <a:gd name="T13" fmla="*/ 203 h 229"/>
                  <a:gd name="T14" fmla="*/ 285 w 338"/>
                  <a:gd name="T15" fmla="*/ 197 h 229"/>
                  <a:gd name="T16" fmla="*/ 303 w 338"/>
                  <a:gd name="T17" fmla="*/ 181 h 229"/>
                  <a:gd name="T18" fmla="*/ 320 w 338"/>
                  <a:gd name="T19" fmla="*/ 162 h 229"/>
                  <a:gd name="T20" fmla="*/ 333 w 338"/>
                  <a:gd name="T21" fmla="*/ 141 h 229"/>
                  <a:gd name="T22" fmla="*/ 337 w 338"/>
                  <a:gd name="T23" fmla="*/ 120 h 229"/>
                  <a:gd name="T24" fmla="*/ 337 w 338"/>
                  <a:gd name="T25" fmla="*/ 104 h 229"/>
                  <a:gd name="T26" fmla="*/ 333 w 338"/>
                  <a:gd name="T27" fmla="*/ 84 h 229"/>
                  <a:gd name="T28" fmla="*/ 320 w 338"/>
                  <a:gd name="T29" fmla="*/ 65 h 229"/>
                  <a:gd name="T30" fmla="*/ 303 w 338"/>
                  <a:gd name="T31" fmla="*/ 45 h 229"/>
                  <a:gd name="T32" fmla="*/ 285 w 338"/>
                  <a:gd name="T33" fmla="*/ 31 h 229"/>
                  <a:gd name="T34" fmla="*/ 272 w 338"/>
                  <a:gd name="T35" fmla="*/ 24 h 229"/>
                  <a:gd name="T36" fmla="*/ 259 w 338"/>
                  <a:gd name="T37" fmla="*/ 17 h 229"/>
                  <a:gd name="T38" fmla="*/ 245 w 338"/>
                  <a:gd name="T39" fmla="*/ 11 h 229"/>
                  <a:gd name="T40" fmla="*/ 230 w 338"/>
                  <a:gd name="T41" fmla="*/ 7 h 229"/>
                  <a:gd name="T42" fmla="*/ 214 w 338"/>
                  <a:gd name="T43" fmla="*/ 4 h 229"/>
                  <a:gd name="T44" fmla="*/ 198 w 338"/>
                  <a:gd name="T45" fmla="*/ 1 h 229"/>
                  <a:gd name="T46" fmla="*/ 182 w 338"/>
                  <a:gd name="T47" fmla="*/ 0 h 229"/>
                  <a:gd name="T48" fmla="*/ 165 w 338"/>
                  <a:gd name="T49" fmla="*/ 0 h 229"/>
                  <a:gd name="T50" fmla="*/ 147 w 338"/>
                  <a:gd name="T51" fmla="*/ 0 h 229"/>
                  <a:gd name="T52" fmla="*/ 131 w 338"/>
                  <a:gd name="T53" fmla="*/ 2 h 229"/>
                  <a:gd name="T54" fmla="*/ 114 w 338"/>
                  <a:gd name="T55" fmla="*/ 5 h 229"/>
                  <a:gd name="T56" fmla="*/ 99 w 338"/>
                  <a:gd name="T57" fmla="*/ 9 h 229"/>
                  <a:gd name="T58" fmla="*/ 85 w 338"/>
                  <a:gd name="T59" fmla="*/ 14 h 229"/>
                  <a:gd name="T60" fmla="*/ 72 w 338"/>
                  <a:gd name="T61" fmla="*/ 21 h 229"/>
                  <a:gd name="T62" fmla="*/ 56 w 338"/>
                  <a:gd name="T63" fmla="*/ 29 h 229"/>
                  <a:gd name="T64" fmla="*/ 41 w 338"/>
                  <a:gd name="T65" fmla="*/ 39 h 229"/>
                  <a:gd name="T66" fmla="*/ 24 w 338"/>
                  <a:gd name="T67" fmla="*/ 54 h 229"/>
                  <a:gd name="T68" fmla="*/ 11 w 338"/>
                  <a:gd name="T69" fmla="*/ 74 h 229"/>
                  <a:gd name="T70" fmla="*/ 2 w 338"/>
                  <a:gd name="T71" fmla="*/ 96 h 229"/>
                  <a:gd name="T72" fmla="*/ 0 w 338"/>
                  <a:gd name="T73" fmla="*/ 111 h 229"/>
                  <a:gd name="T74" fmla="*/ 2 w 338"/>
                  <a:gd name="T75" fmla="*/ 131 h 229"/>
                  <a:gd name="T76" fmla="*/ 11 w 338"/>
                  <a:gd name="T77" fmla="*/ 153 h 229"/>
                  <a:gd name="T78" fmla="*/ 24 w 338"/>
                  <a:gd name="T79" fmla="*/ 172 h 229"/>
                  <a:gd name="T80" fmla="*/ 41 w 338"/>
                  <a:gd name="T81" fmla="*/ 188 h 229"/>
                  <a:gd name="T82" fmla="*/ 56 w 338"/>
                  <a:gd name="T83" fmla="*/ 199 h 229"/>
                  <a:gd name="T84" fmla="*/ 72 w 338"/>
                  <a:gd name="T85" fmla="*/ 207 h 229"/>
                  <a:gd name="T86" fmla="*/ 85 w 338"/>
                  <a:gd name="T87" fmla="*/ 213 h 229"/>
                  <a:gd name="T88" fmla="*/ 99 w 338"/>
                  <a:gd name="T89" fmla="*/ 218 h 229"/>
                  <a:gd name="T90" fmla="*/ 114 w 338"/>
                  <a:gd name="T91" fmla="*/ 222 h 229"/>
                  <a:gd name="T92" fmla="*/ 131 w 338"/>
                  <a:gd name="T93" fmla="*/ 225 h 229"/>
                  <a:gd name="T94" fmla="*/ 147 w 338"/>
                  <a:gd name="T95" fmla="*/ 227 h 229"/>
                  <a:gd name="T96" fmla="*/ 165 w 338"/>
                  <a:gd name="T97" fmla="*/ 228 h 22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338"/>
                  <a:gd name="T148" fmla="*/ 0 h 229"/>
                  <a:gd name="T149" fmla="*/ 338 w 338"/>
                  <a:gd name="T150" fmla="*/ 229 h 229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338" h="229">
                    <a:moveTo>
                      <a:pt x="170" y="229"/>
                    </a:moveTo>
                    <a:lnTo>
                      <a:pt x="173" y="228"/>
                    </a:lnTo>
                    <a:lnTo>
                      <a:pt x="177" y="228"/>
                    </a:lnTo>
                    <a:lnTo>
                      <a:pt x="182" y="228"/>
                    </a:lnTo>
                    <a:lnTo>
                      <a:pt x="186" y="228"/>
                    </a:lnTo>
                    <a:lnTo>
                      <a:pt x="190" y="227"/>
                    </a:lnTo>
                    <a:lnTo>
                      <a:pt x="194" y="227"/>
                    </a:lnTo>
                    <a:lnTo>
                      <a:pt x="198" y="226"/>
                    </a:lnTo>
                    <a:lnTo>
                      <a:pt x="203" y="226"/>
                    </a:lnTo>
                    <a:lnTo>
                      <a:pt x="207" y="225"/>
                    </a:lnTo>
                    <a:lnTo>
                      <a:pt x="211" y="224"/>
                    </a:lnTo>
                    <a:lnTo>
                      <a:pt x="214" y="223"/>
                    </a:lnTo>
                    <a:lnTo>
                      <a:pt x="219" y="223"/>
                    </a:lnTo>
                    <a:lnTo>
                      <a:pt x="223" y="222"/>
                    </a:lnTo>
                    <a:lnTo>
                      <a:pt x="227" y="221"/>
                    </a:lnTo>
                    <a:lnTo>
                      <a:pt x="230" y="220"/>
                    </a:lnTo>
                    <a:lnTo>
                      <a:pt x="235" y="219"/>
                    </a:lnTo>
                    <a:lnTo>
                      <a:pt x="238" y="218"/>
                    </a:lnTo>
                    <a:lnTo>
                      <a:pt x="242" y="218"/>
                    </a:lnTo>
                    <a:lnTo>
                      <a:pt x="245" y="216"/>
                    </a:lnTo>
                    <a:lnTo>
                      <a:pt x="248" y="215"/>
                    </a:lnTo>
                    <a:lnTo>
                      <a:pt x="252" y="213"/>
                    </a:lnTo>
                    <a:lnTo>
                      <a:pt x="256" y="212"/>
                    </a:lnTo>
                    <a:lnTo>
                      <a:pt x="259" y="210"/>
                    </a:lnTo>
                    <a:lnTo>
                      <a:pt x="263" y="209"/>
                    </a:lnTo>
                    <a:lnTo>
                      <a:pt x="266" y="207"/>
                    </a:lnTo>
                    <a:lnTo>
                      <a:pt x="269" y="205"/>
                    </a:lnTo>
                    <a:lnTo>
                      <a:pt x="272" y="203"/>
                    </a:lnTo>
                    <a:lnTo>
                      <a:pt x="276" y="202"/>
                    </a:lnTo>
                    <a:lnTo>
                      <a:pt x="278" y="199"/>
                    </a:lnTo>
                    <a:lnTo>
                      <a:pt x="281" y="199"/>
                    </a:lnTo>
                    <a:lnTo>
                      <a:pt x="285" y="197"/>
                    </a:lnTo>
                    <a:lnTo>
                      <a:pt x="288" y="195"/>
                    </a:lnTo>
                    <a:lnTo>
                      <a:pt x="293" y="191"/>
                    </a:lnTo>
                    <a:lnTo>
                      <a:pt x="298" y="186"/>
                    </a:lnTo>
                    <a:lnTo>
                      <a:pt x="303" y="181"/>
                    </a:lnTo>
                    <a:lnTo>
                      <a:pt x="309" y="178"/>
                    </a:lnTo>
                    <a:lnTo>
                      <a:pt x="313" y="172"/>
                    </a:lnTo>
                    <a:lnTo>
                      <a:pt x="317" y="167"/>
                    </a:lnTo>
                    <a:lnTo>
                      <a:pt x="320" y="162"/>
                    </a:lnTo>
                    <a:lnTo>
                      <a:pt x="324" y="159"/>
                    </a:lnTo>
                    <a:lnTo>
                      <a:pt x="327" y="153"/>
                    </a:lnTo>
                    <a:lnTo>
                      <a:pt x="331" y="147"/>
                    </a:lnTo>
                    <a:lnTo>
                      <a:pt x="333" y="141"/>
                    </a:lnTo>
                    <a:lnTo>
                      <a:pt x="335" y="137"/>
                    </a:lnTo>
                    <a:lnTo>
                      <a:pt x="336" y="131"/>
                    </a:lnTo>
                    <a:lnTo>
                      <a:pt x="337" y="125"/>
                    </a:lnTo>
                    <a:lnTo>
                      <a:pt x="337" y="120"/>
                    </a:lnTo>
                    <a:lnTo>
                      <a:pt x="338" y="114"/>
                    </a:lnTo>
                    <a:lnTo>
                      <a:pt x="337" y="111"/>
                    </a:lnTo>
                    <a:lnTo>
                      <a:pt x="337" y="108"/>
                    </a:lnTo>
                    <a:lnTo>
                      <a:pt x="337" y="104"/>
                    </a:lnTo>
                    <a:lnTo>
                      <a:pt x="337" y="102"/>
                    </a:lnTo>
                    <a:lnTo>
                      <a:pt x="336" y="96"/>
                    </a:lnTo>
                    <a:lnTo>
                      <a:pt x="335" y="90"/>
                    </a:lnTo>
                    <a:lnTo>
                      <a:pt x="333" y="84"/>
                    </a:lnTo>
                    <a:lnTo>
                      <a:pt x="331" y="79"/>
                    </a:lnTo>
                    <a:lnTo>
                      <a:pt x="327" y="74"/>
                    </a:lnTo>
                    <a:lnTo>
                      <a:pt x="324" y="69"/>
                    </a:lnTo>
                    <a:lnTo>
                      <a:pt x="320" y="65"/>
                    </a:lnTo>
                    <a:lnTo>
                      <a:pt x="317" y="59"/>
                    </a:lnTo>
                    <a:lnTo>
                      <a:pt x="313" y="54"/>
                    </a:lnTo>
                    <a:lnTo>
                      <a:pt x="309" y="49"/>
                    </a:lnTo>
                    <a:lnTo>
                      <a:pt x="303" y="45"/>
                    </a:lnTo>
                    <a:lnTo>
                      <a:pt x="298" y="41"/>
                    </a:lnTo>
                    <a:lnTo>
                      <a:pt x="293" y="37"/>
                    </a:lnTo>
                    <a:lnTo>
                      <a:pt x="288" y="33"/>
                    </a:lnTo>
                    <a:lnTo>
                      <a:pt x="285" y="31"/>
                    </a:lnTo>
                    <a:lnTo>
                      <a:pt x="281" y="29"/>
                    </a:lnTo>
                    <a:lnTo>
                      <a:pt x="278" y="26"/>
                    </a:lnTo>
                    <a:lnTo>
                      <a:pt x="276" y="26"/>
                    </a:lnTo>
                    <a:lnTo>
                      <a:pt x="272" y="24"/>
                    </a:lnTo>
                    <a:lnTo>
                      <a:pt x="269" y="22"/>
                    </a:lnTo>
                    <a:lnTo>
                      <a:pt x="266" y="21"/>
                    </a:lnTo>
                    <a:lnTo>
                      <a:pt x="263" y="19"/>
                    </a:lnTo>
                    <a:lnTo>
                      <a:pt x="259" y="17"/>
                    </a:lnTo>
                    <a:lnTo>
                      <a:pt x="256" y="16"/>
                    </a:lnTo>
                    <a:lnTo>
                      <a:pt x="252" y="14"/>
                    </a:lnTo>
                    <a:lnTo>
                      <a:pt x="248" y="13"/>
                    </a:lnTo>
                    <a:lnTo>
                      <a:pt x="245" y="11"/>
                    </a:lnTo>
                    <a:lnTo>
                      <a:pt x="242" y="10"/>
                    </a:lnTo>
                    <a:lnTo>
                      <a:pt x="238" y="9"/>
                    </a:lnTo>
                    <a:lnTo>
                      <a:pt x="235" y="8"/>
                    </a:lnTo>
                    <a:lnTo>
                      <a:pt x="230" y="7"/>
                    </a:lnTo>
                    <a:lnTo>
                      <a:pt x="227" y="6"/>
                    </a:lnTo>
                    <a:lnTo>
                      <a:pt x="223" y="5"/>
                    </a:lnTo>
                    <a:lnTo>
                      <a:pt x="219" y="5"/>
                    </a:lnTo>
                    <a:lnTo>
                      <a:pt x="214" y="4"/>
                    </a:lnTo>
                    <a:lnTo>
                      <a:pt x="211" y="3"/>
                    </a:lnTo>
                    <a:lnTo>
                      <a:pt x="207" y="2"/>
                    </a:lnTo>
                    <a:lnTo>
                      <a:pt x="203" y="2"/>
                    </a:lnTo>
                    <a:lnTo>
                      <a:pt x="198" y="1"/>
                    </a:lnTo>
                    <a:lnTo>
                      <a:pt x="194" y="1"/>
                    </a:lnTo>
                    <a:lnTo>
                      <a:pt x="190" y="0"/>
                    </a:lnTo>
                    <a:lnTo>
                      <a:pt x="186" y="0"/>
                    </a:lnTo>
                    <a:lnTo>
                      <a:pt x="182" y="0"/>
                    </a:lnTo>
                    <a:lnTo>
                      <a:pt x="177" y="0"/>
                    </a:lnTo>
                    <a:lnTo>
                      <a:pt x="173" y="0"/>
                    </a:lnTo>
                    <a:lnTo>
                      <a:pt x="170" y="0"/>
                    </a:lnTo>
                    <a:lnTo>
                      <a:pt x="165" y="0"/>
                    </a:lnTo>
                    <a:lnTo>
                      <a:pt x="160" y="0"/>
                    </a:lnTo>
                    <a:lnTo>
                      <a:pt x="155" y="0"/>
                    </a:lnTo>
                    <a:lnTo>
                      <a:pt x="152" y="0"/>
                    </a:lnTo>
                    <a:lnTo>
                      <a:pt x="147" y="0"/>
                    </a:lnTo>
                    <a:lnTo>
                      <a:pt x="143" y="1"/>
                    </a:lnTo>
                    <a:lnTo>
                      <a:pt x="139" y="1"/>
                    </a:lnTo>
                    <a:lnTo>
                      <a:pt x="135" y="2"/>
                    </a:lnTo>
                    <a:lnTo>
                      <a:pt x="131" y="2"/>
                    </a:lnTo>
                    <a:lnTo>
                      <a:pt x="127" y="3"/>
                    </a:lnTo>
                    <a:lnTo>
                      <a:pt x="122" y="4"/>
                    </a:lnTo>
                    <a:lnTo>
                      <a:pt x="118" y="5"/>
                    </a:lnTo>
                    <a:lnTo>
                      <a:pt x="114" y="5"/>
                    </a:lnTo>
                    <a:lnTo>
                      <a:pt x="111" y="6"/>
                    </a:lnTo>
                    <a:lnTo>
                      <a:pt x="107" y="7"/>
                    </a:lnTo>
                    <a:lnTo>
                      <a:pt x="104" y="8"/>
                    </a:lnTo>
                    <a:lnTo>
                      <a:pt x="99" y="9"/>
                    </a:lnTo>
                    <a:lnTo>
                      <a:pt x="95" y="10"/>
                    </a:lnTo>
                    <a:lnTo>
                      <a:pt x="92" y="11"/>
                    </a:lnTo>
                    <a:lnTo>
                      <a:pt x="89" y="13"/>
                    </a:lnTo>
                    <a:lnTo>
                      <a:pt x="85" y="14"/>
                    </a:lnTo>
                    <a:lnTo>
                      <a:pt x="81" y="16"/>
                    </a:lnTo>
                    <a:lnTo>
                      <a:pt x="78" y="17"/>
                    </a:lnTo>
                    <a:lnTo>
                      <a:pt x="76" y="19"/>
                    </a:lnTo>
                    <a:lnTo>
                      <a:pt x="72" y="21"/>
                    </a:lnTo>
                    <a:lnTo>
                      <a:pt x="68" y="22"/>
                    </a:lnTo>
                    <a:lnTo>
                      <a:pt x="65" y="24"/>
                    </a:lnTo>
                    <a:lnTo>
                      <a:pt x="61" y="26"/>
                    </a:lnTo>
                    <a:lnTo>
                      <a:pt x="56" y="29"/>
                    </a:lnTo>
                    <a:lnTo>
                      <a:pt x="51" y="33"/>
                    </a:lnTo>
                    <a:lnTo>
                      <a:pt x="47" y="35"/>
                    </a:lnTo>
                    <a:lnTo>
                      <a:pt x="44" y="37"/>
                    </a:lnTo>
                    <a:lnTo>
                      <a:pt x="41" y="39"/>
                    </a:lnTo>
                    <a:lnTo>
                      <a:pt x="39" y="41"/>
                    </a:lnTo>
                    <a:lnTo>
                      <a:pt x="34" y="45"/>
                    </a:lnTo>
                    <a:lnTo>
                      <a:pt x="29" y="49"/>
                    </a:lnTo>
                    <a:lnTo>
                      <a:pt x="24" y="54"/>
                    </a:lnTo>
                    <a:lnTo>
                      <a:pt x="20" y="59"/>
                    </a:lnTo>
                    <a:lnTo>
                      <a:pt x="17" y="65"/>
                    </a:lnTo>
                    <a:lnTo>
                      <a:pt x="14" y="69"/>
                    </a:lnTo>
                    <a:lnTo>
                      <a:pt x="11" y="74"/>
                    </a:lnTo>
                    <a:lnTo>
                      <a:pt x="8" y="79"/>
                    </a:lnTo>
                    <a:lnTo>
                      <a:pt x="5" y="84"/>
                    </a:lnTo>
                    <a:lnTo>
                      <a:pt x="4" y="90"/>
                    </a:lnTo>
                    <a:lnTo>
                      <a:pt x="2" y="96"/>
                    </a:lnTo>
                    <a:lnTo>
                      <a:pt x="1" y="102"/>
                    </a:lnTo>
                    <a:lnTo>
                      <a:pt x="0" y="104"/>
                    </a:lnTo>
                    <a:lnTo>
                      <a:pt x="0" y="108"/>
                    </a:lnTo>
                    <a:lnTo>
                      <a:pt x="0" y="111"/>
                    </a:lnTo>
                    <a:lnTo>
                      <a:pt x="0" y="114"/>
                    </a:lnTo>
                    <a:lnTo>
                      <a:pt x="0" y="120"/>
                    </a:lnTo>
                    <a:lnTo>
                      <a:pt x="1" y="125"/>
                    </a:lnTo>
                    <a:lnTo>
                      <a:pt x="2" y="131"/>
                    </a:lnTo>
                    <a:lnTo>
                      <a:pt x="4" y="137"/>
                    </a:lnTo>
                    <a:lnTo>
                      <a:pt x="5" y="141"/>
                    </a:lnTo>
                    <a:lnTo>
                      <a:pt x="8" y="147"/>
                    </a:lnTo>
                    <a:lnTo>
                      <a:pt x="11" y="153"/>
                    </a:lnTo>
                    <a:lnTo>
                      <a:pt x="14" y="159"/>
                    </a:lnTo>
                    <a:lnTo>
                      <a:pt x="17" y="162"/>
                    </a:lnTo>
                    <a:lnTo>
                      <a:pt x="20" y="167"/>
                    </a:lnTo>
                    <a:lnTo>
                      <a:pt x="24" y="172"/>
                    </a:lnTo>
                    <a:lnTo>
                      <a:pt x="29" y="178"/>
                    </a:lnTo>
                    <a:lnTo>
                      <a:pt x="34" y="181"/>
                    </a:lnTo>
                    <a:lnTo>
                      <a:pt x="39" y="186"/>
                    </a:lnTo>
                    <a:lnTo>
                      <a:pt x="41" y="188"/>
                    </a:lnTo>
                    <a:lnTo>
                      <a:pt x="44" y="191"/>
                    </a:lnTo>
                    <a:lnTo>
                      <a:pt x="47" y="192"/>
                    </a:lnTo>
                    <a:lnTo>
                      <a:pt x="51" y="195"/>
                    </a:lnTo>
                    <a:lnTo>
                      <a:pt x="56" y="199"/>
                    </a:lnTo>
                    <a:lnTo>
                      <a:pt x="61" y="202"/>
                    </a:lnTo>
                    <a:lnTo>
                      <a:pt x="65" y="203"/>
                    </a:lnTo>
                    <a:lnTo>
                      <a:pt x="68" y="205"/>
                    </a:lnTo>
                    <a:lnTo>
                      <a:pt x="72" y="207"/>
                    </a:lnTo>
                    <a:lnTo>
                      <a:pt x="76" y="209"/>
                    </a:lnTo>
                    <a:lnTo>
                      <a:pt x="78" y="210"/>
                    </a:lnTo>
                    <a:lnTo>
                      <a:pt x="81" y="212"/>
                    </a:lnTo>
                    <a:lnTo>
                      <a:pt x="85" y="213"/>
                    </a:lnTo>
                    <a:lnTo>
                      <a:pt x="89" y="215"/>
                    </a:lnTo>
                    <a:lnTo>
                      <a:pt x="92" y="216"/>
                    </a:lnTo>
                    <a:lnTo>
                      <a:pt x="95" y="218"/>
                    </a:lnTo>
                    <a:lnTo>
                      <a:pt x="99" y="218"/>
                    </a:lnTo>
                    <a:lnTo>
                      <a:pt x="104" y="219"/>
                    </a:lnTo>
                    <a:lnTo>
                      <a:pt x="107" y="220"/>
                    </a:lnTo>
                    <a:lnTo>
                      <a:pt x="111" y="221"/>
                    </a:lnTo>
                    <a:lnTo>
                      <a:pt x="114" y="222"/>
                    </a:lnTo>
                    <a:lnTo>
                      <a:pt x="118" y="223"/>
                    </a:lnTo>
                    <a:lnTo>
                      <a:pt x="122" y="223"/>
                    </a:lnTo>
                    <a:lnTo>
                      <a:pt x="127" y="224"/>
                    </a:lnTo>
                    <a:lnTo>
                      <a:pt x="131" y="225"/>
                    </a:lnTo>
                    <a:lnTo>
                      <a:pt x="135" y="226"/>
                    </a:lnTo>
                    <a:lnTo>
                      <a:pt x="139" y="226"/>
                    </a:lnTo>
                    <a:lnTo>
                      <a:pt x="143" y="227"/>
                    </a:lnTo>
                    <a:lnTo>
                      <a:pt x="147" y="227"/>
                    </a:lnTo>
                    <a:lnTo>
                      <a:pt x="152" y="228"/>
                    </a:lnTo>
                    <a:lnTo>
                      <a:pt x="155" y="228"/>
                    </a:lnTo>
                    <a:lnTo>
                      <a:pt x="160" y="228"/>
                    </a:lnTo>
                    <a:lnTo>
                      <a:pt x="165" y="228"/>
                    </a:lnTo>
                    <a:lnTo>
                      <a:pt x="170" y="229"/>
                    </a:lnTo>
                    <a:close/>
                  </a:path>
                </a:pathLst>
              </a:custGeom>
              <a:solidFill>
                <a:srgbClr val="7D4D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31" name="Freeform 336"/>
              <p:cNvSpPr>
                <a:spLocks/>
              </p:cNvSpPr>
              <p:nvPr/>
            </p:nvSpPr>
            <p:spPr bwMode="auto">
              <a:xfrm>
                <a:off x="568" y="1722"/>
                <a:ext cx="203" cy="290"/>
              </a:xfrm>
              <a:custGeom>
                <a:avLst/>
                <a:gdLst>
                  <a:gd name="T0" fmla="*/ 186 w 203"/>
                  <a:gd name="T1" fmla="*/ 280 h 290"/>
                  <a:gd name="T2" fmla="*/ 165 w 203"/>
                  <a:gd name="T3" fmla="*/ 270 h 290"/>
                  <a:gd name="T4" fmla="*/ 145 w 203"/>
                  <a:gd name="T5" fmla="*/ 259 h 290"/>
                  <a:gd name="T6" fmla="*/ 127 w 203"/>
                  <a:gd name="T7" fmla="*/ 251 h 290"/>
                  <a:gd name="T8" fmla="*/ 109 w 203"/>
                  <a:gd name="T9" fmla="*/ 242 h 290"/>
                  <a:gd name="T10" fmla="*/ 93 w 203"/>
                  <a:gd name="T11" fmla="*/ 234 h 290"/>
                  <a:gd name="T12" fmla="*/ 79 w 203"/>
                  <a:gd name="T13" fmla="*/ 226 h 290"/>
                  <a:gd name="T14" fmla="*/ 66 w 203"/>
                  <a:gd name="T15" fmla="*/ 218 h 290"/>
                  <a:gd name="T16" fmla="*/ 54 w 203"/>
                  <a:gd name="T17" fmla="*/ 209 h 290"/>
                  <a:gd name="T18" fmla="*/ 36 w 203"/>
                  <a:gd name="T19" fmla="*/ 194 h 290"/>
                  <a:gd name="T20" fmla="*/ 23 w 203"/>
                  <a:gd name="T21" fmla="*/ 173 h 290"/>
                  <a:gd name="T22" fmla="*/ 15 w 203"/>
                  <a:gd name="T23" fmla="*/ 153 h 290"/>
                  <a:gd name="T24" fmla="*/ 15 w 203"/>
                  <a:gd name="T25" fmla="*/ 140 h 290"/>
                  <a:gd name="T26" fmla="*/ 15 w 203"/>
                  <a:gd name="T27" fmla="*/ 125 h 290"/>
                  <a:gd name="T28" fmla="*/ 15 w 203"/>
                  <a:gd name="T29" fmla="*/ 111 h 290"/>
                  <a:gd name="T30" fmla="*/ 17 w 203"/>
                  <a:gd name="T31" fmla="*/ 97 h 290"/>
                  <a:gd name="T32" fmla="*/ 25 w 203"/>
                  <a:gd name="T33" fmla="*/ 77 h 290"/>
                  <a:gd name="T34" fmla="*/ 37 w 203"/>
                  <a:gd name="T35" fmla="*/ 62 h 290"/>
                  <a:gd name="T36" fmla="*/ 55 w 203"/>
                  <a:gd name="T37" fmla="*/ 49 h 290"/>
                  <a:gd name="T38" fmla="*/ 70 w 203"/>
                  <a:gd name="T39" fmla="*/ 42 h 290"/>
                  <a:gd name="T40" fmla="*/ 83 w 203"/>
                  <a:gd name="T41" fmla="*/ 36 h 290"/>
                  <a:gd name="T42" fmla="*/ 98 w 203"/>
                  <a:gd name="T43" fmla="*/ 30 h 290"/>
                  <a:gd name="T44" fmla="*/ 115 w 203"/>
                  <a:gd name="T45" fmla="*/ 24 h 290"/>
                  <a:gd name="T46" fmla="*/ 133 w 203"/>
                  <a:gd name="T47" fmla="*/ 17 h 290"/>
                  <a:gd name="T48" fmla="*/ 153 w 203"/>
                  <a:gd name="T49" fmla="*/ 9 h 290"/>
                  <a:gd name="T50" fmla="*/ 174 w 203"/>
                  <a:gd name="T51" fmla="*/ 2 h 290"/>
                  <a:gd name="T52" fmla="*/ 168 w 203"/>
                  <a:gd name="T53" fmla="*/ 0 h 290"/>
                  <a:gd name="T54" fmla="*/ 153 w 203"/>
                  <a:gd name="T55" fmla="*/ 1 h 290"/>
                  <a:gd name="T56" fmla="*/ 138 w 203"/>
                  <a:gd name="T57" fmla="*/ 2 h 290"/>
                  <a:gd name="T58" fmla="*/ 123 w 203"/>
                  <a:gd name="T59" fmla="*/ 5 h 290"/>
                  <a:gd name="T60" fmla="*/ 109 w 203"/>
                  <a:gd name="T61" fmla="*/ 8 h 290"/>
                  <a:gd name="T62" fmla="*/ 96 w 203"/>
                  <a:gd name="T63" fmla="*/ 12 h 290"/>
                  <a:gd name="T64" fmla="*/ 83 w 203"/>
                  <a:gd name="T65" fmla="*/ 16 h 290"/>
                  <a:gd name="T66" fmla="*/ 70 w 203"/>
                  <a:gd name="T67" fmla="*/ 22 h 290"/>
                  <a:gd name="T68" fmla="*/ 57 w 203"/>
                  <a:gd name="T69" fmla="*/ 27 h 290"/>
                  <a:gd name="T70" fmla="*/ 38 w 203"/>
                  <a:gd name="T71" fmla="*/ 39 h 290"/>
                  <a:gd name="T72" fmla="*/ 18 w 203"/>
                  <a:gd name="T73" fmla="*/ 54 h 290"/>
                  <a:gd name="T74" fmla="*/ 2 w 203"/>
                  <a:gd name="T75" fmla="*/ 72 h 290"/>
                  <a:gd name="T76" fmla="*/ 0 w 203"/>
                  <a:gd name="T77" fmla="*/ 199 h 290"/>
                  <a:gd name="T78" fmla="*/ 7 w 203"/>
                  <a:gd name="T79" fmla="*/ 218 h 290"/>
                  <a:gd name="T80" fmla="*/ 25 w 203"/>
                  <a:gd name="T81" fmla="*/ 236 h 290"/>
                  <a:gd name="T82" fmla="*/ 47 w 203"/>
                  <a:gd name="T83" fmla="*/ 251 h 290"/>
                  <a:gd name="T84" fmla="*/ 60 w 203"/>
                  <a:gd name="T85" fmla="*/ 258 h 290"/>
                  <a:gd name="T86" fmla="*/ 73 w 203"/>
                  <a:gd name="T87" fmla="*/ 266 h 290"/>
                  <a:gd name="T88" fmla="*/ 86 w 203"/>
                  <a:gd name="T89" fmla="*/ 272 h 290"/>
                  <a:gd name="T90" fmla="*/ 101 w 203"/>
                  <a:gd name="T91" fmla="*/ 277 h 290"/>
                  <a:gd name="T92" fmla="*/ 117 w 203"/>
                  <a:gd name="T93" fmla="*/ 281 h 290"/>
                  <a:gd name="T94" fmla="*/ 133 w 203"/>
                  <a:gd name="T95" fmla="*/ 285 h 290"/>
                  <a:gd name="T96" fmla="*/ 149 w 203"/>
                  <a:gd name="T97" fmla="*/ 287 h 290"/>
                  <a:gd name="T98" fmla="*/ 166 w 203"/>
                  <a:gd name="T99" fmla="*/ 290 h 290"/>
                  <a:gd name="T100" fmla="*/ 184 w 203"/>
                  <a:gd name="T101" fmla="*/ 290 h 290"/>
                  <a:gd name="T102" fmla="*/ 203 w 203"/>
                  <a:gd name="T103" fmla="*/ 290 h 290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03"/>
                  <a:gd name="T157" fmla="*/ 0 h 290"/>
                  <a:gd name="T158" fmla="*/ 203 w 203"/>
                  <a:gd name="T159" fmla="*/ 290 h 290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03" h="290">
                    <a:moveTo>
                      <a:pt x="203" y="290"/>
                    </a:moveTo>
                    <a:lnTo>
                      <a:pt x="198" y="286"/>
                    </a:lnTo>
                    <a:lnTo>
                      <a:pt x="192" y="283"/>
                    </a:lnTo>
                    <a:lnTo>
                      <a:pt x="186" y="280"/>
                    </a:lnTo>
                    <a:lnTo>
                      <a:pt x="181" y="277"/>
                    </a:lnTo>
                    <a:lnTo>
                      <a:pt x="175" y="275"/>
                    </a:lnTo>
                    <a:lnTo>
                      <a:pt x="170" y="272"/>
                    </a:lnTo>
                    <a:lnTo>
                      <a:pt x="165" y="270"/>
                    </a:lnTo>
                    <a:lnTo>
                      <a:pt x="160" y="267"/>
                    </a:lnTo>
                    <a:lnTo>
                      <a:pt x="155" y="264"/>
                    </a:lnTo>
                    <a:lnTo>
                      <a:pt x="150" y="262"/>
                    </a:lnTo>
                    <a:lnTo>
                      <a:pt x="145" y="259"/>
                    </a:lnTo>
                    <a:lnTo>
                      <a:pt x="141" y="257"/>
                    </a:lnTo>
                    <a:lnTo>
                      <a:pt x="136" y="255"/>
                    </a:lnTo>
                    <a:lnTo>
                      <a:pt x="131" y="254"/>
                    </a:lnTo>
                    <a:lnTo>
                      <a:pt x="127" y="251"/>
                    </a:lnTo>
                    <a:lnTo>
                      <a:pt x="122" y="249"/>
                    </a:lnTo>
                    <a:lnTo>
                      <a:pt x="118" y="246"/>
                    </a:lnTo>
                    <a:lnTo>
                      <a:pt x="113" y="244"/>
                    </a:lnTo>
                    <a:lnTo>
                      <a:pt x="109" y="242"/>
                    </a:lnTo>
                    <a:lnTo>
                      <a:pt x="105" y="240"/>
                    </a:lnTo>
                    <a:lnTo>
                      <a:pt x="101" y="238"/>
                    </a:lnTo>
                    <a:lnTo>
                      <a:pt x="97" y="236"/>
                    </a:lnTo>
                    <a:lnTo>
                      <a:pt x="93" y="234"/>
                    </a:lnTo>
                    <a:lnTo>
                      <a:pt x="90" y="232"/>
                    </a:lnTo>
                    <a:lnTo>
                      <a:pt x="86" y="230"/>
                    </a:lnTo>
                    <a:lnTo>
                      <a:pt x="83" y="228"/>
                    </a:lnTo>
                    <a:lnTo>
                      <a:pt x="79" y="226"/>
                    </a:lnTo>
                    <a:lnTo>
                      <a:pt x="76" y="224"/>
                    </a:lnTo>
                    <a:lnTo>
                      <a:pt x="72" y="222"/>
                    </a:lnTo>
                    <a:lnTo>
                      <a:pt x="69" y="219"/>
                    </a:lnTo>
                    <a:lnTo>
                      <a:pt x="66" y="218"/>
                    </a:lnTo>
                    <a:lnTo>
                      <a:pt x="64" y="216"/>
                    </a:lnTo>
                    <a:lnTo>
                      <a:pt x="60" y="214"/>
                    </a:lnTo>
                    <a:lnTo>
                      <a:pt x="57" y="211"/>
                    </a:lnTo>
                    <a:lnTo>
                      <a:pt x="54" y="209"/>
                    </a:lnTo>
                    <a:lnTo>
                      <a:pt x="51" y="207"/>
                    </a:lnTo>
                    <a:lnTo>
                      <a:pt x="46" y="202"/>
                    </a:lnTo>
                    <a:lnTo>
                      <a:pt x="41" y="199"/>
                    </a:lnTo>
                    <a:lnTo>
                      <a:pt x="36" y="194"/>
                    </a:lnTo>
                    <a:lnTo>
                      <a:pt x="33" y="188"/>
                    </a:lnTo>
                    <a:lnTo>
                      <a:pt x="30" y="183"/>
                    </a:lnTo>
                    <a:lnTo>
                      <a:pt x="26" y="179"/>
                    </a:lnTo>
                    <a:lnTo>
                      <a:pt x="23" y="173"/>
                    </a:lnTo>
                    <a:lnTo>
                      <a:pt x="21" y="167"/>
                    </a:lnTo>
                    <a:lnTo>
                      <a:pt x="18" y="161"/>
                    </a:lnTo>
                    <a:lnTo>
                      <a:pt x="17" y="157"/>
                    </a:lnTo>
                    <a:lnTo>
                      <a:pt x="15" y="153"/>
                    </a:lnTo>
                    <a:lnTo>
                      <a:pt x="15" y="150"/>
                    </a:lnTo>
                    <a:lnTo>
                      <a:pt x="15" y="146"/>
                    </a:lnTo>
                    <a:lnTo>
                      <a:pt x="15" y="143"/>
                    </a:lnTo>
                    <a:lnTo>
                      <a:pt x="15" y="140"/>
                    </a:lnTo>
                    <a:lnTo>
                      <a:pt x="15" y="137"/>
                    </a:lnTo>
                    <a:lnTo>
                      <a:pt x="15" y="133"/>
                    </a:lnTo>
                    <a:lnTo>
                      <a:pt x="15" y="130"/>
                    </a:lnTo>
                    <a:lnTo>
                      <a:pt x="15" y="125"/>
                    </a:lnTo>
                    <a:lnTo>
                      <a:pt x="15" y="122"/>
                    </a:lnTo>
                    <a:lnTo>
                      <a:pt x="15" y="119"/>
                    </a:lnTo>
                    <a:lnTo>
                      <a:pt x="15" y="115"/>
                    </a:lnTo>
                    <a:lnTo>
                      <a:pt x="15" y="111"/>
                    </a:lnTo>
                    <a:lnTo>
                      <a:pt x="15" y="108"/>
                    </a:lnTo>
                    <a:lnTo>
                      <a:pt x="15" y="105"/>
                    </a:lnTo>
                    <a:lnTo>
                      <a:pt x="15" y="103"/>
                    </a:lnTo>
                    <a:lnTo>
                      <a:pt x="17" y="97"/>
                    </a:lnTo>
                    <a:lnTo>
                      <a:pt x="18" y="91"/>
                    </a:lnTo>
                    <a:lnTo>
                      <a:pt x="20" y="86"/>
                    </a:lnTo>
                    <a:lnTo>
                      <a:pt x="23" y="82"/>
                    </a:lnTo>
                    <a:lnTo>
                      <a:pt x="25" y="77"/>
                    </a:lnTo>
                    <a:lnTo>
                      <a:pt x="28" y="73"/>
                    </a:lnTo>
                    <a:lnTo>
                      <a:pt x="31" y="69"/>
                    </a:lnTo>
                    <a:lnTo>
                      <a:pt x="34" y="66"/>
                    </a:lnTo>
                    <a:lnTo>
                      <a:pt x="37" y="62"/>
                    </a:lnTo>
                    <a:lnTo>
                      <a:pt x="42" y="59"/>
                    </a:lnTo>
                    <a:lnTo>
                      <a:pt x="46" y="55"/>
                    </a:lnTo>
                    <a:lnTo>
                      <a:pt x="51" y="53"/>
                    </a:lnTo>
                    <a:lnTo>
                      <a:pt x="55" y="49"/>
                    </a:lnTo>
                    <a:lnTo>
                      <a:pt x="61" y="46"/>
                    </a:lnTo>
                    <a:lnTo>
                      <a:pt x="64" y="45"/>
                    </a:lnTo>
                    <a:lnTo>
                      <a:pt x="67" y="44"/>
                    </a:lnTo>
                    <a:lnTo>
                      <a:pt x="70" y="42"/>
                    </a:lnTo>
                    <a:lnTo>
                      <a:pt x="73" y="41"/>
                    </a:lnTo>
                    <a:lnTo>
                      <a:pt x="77" y="39"/>
                    </a:lnTo>
                    <a:lnTo>
                      <a:pt x="80" y="38"/>
                    </a:lnTo>
                    <a:lnTo>
                      <a:pt x="83" y="36"/>
                    </a:lnTo>
                    <a:lnTo>
                      <a:pt x="87" y="34"/>
                    </a:lnTo>
                    <a:lnTo>
                      <a:pt x="90" y="33"/>
                    </a:lnTo>
                    <a:lnTo>
                      <a:pt x="95" y="32"/>
                    </a:lnTo>
                    <a:lnTo>
                      <a:pt x="98" y="30"/>
                    </a:lnTo>
                    <a:lnTo>
                      <a:pt x="102" y="29"/>
                    </a:lnTo>
                    <a:lnTo>
                      <a:pt x="106" y="27"/>
                    </a:lnTo>
                    <a:lnTo>
                      <a:pt x="111" y="26"/>
                    </a:lnTo>
                    <a:lnTo>
                      <a:pt x="115" y="24"/>
                    </a:lnTo>
                    <a:lnTo>
                      <a:pt x="120" y="22"/>
                    </a:lnTo>
                    <a:lnTo>
                      <a:pt x="123" y="21"/>
                    </a:lnTo>
                    <a:lnTo>
                      <a:pt x="128" y="19"/>
                    </a:lnTo>
                    <a:lnTo>
                      <a:pt x="133" y="17"/>
                    </a:lnTo>
                    <a:lnTo>
                      <a:pt x="138" y="16"/>
                    </a:lnTo>
                    <a:lnTo>
                      <a:pt x="143" y="13"/>
                    </a:lnTo>
                    <a:lnTo>
                      <a:pt x="148" y="12"/>
                    </a:lnTo>
                    <a:lnTo>
                      <a:pt x="153" y="9"/>
                    </a:lnTo>
                    <a:lnTo>
                      <a:pt x="158" y="8"/>
                    </a:lnTo>
                    <a:lnTo>
                      <a:pt x="162" y="6"/>
                    </a:lnTo>
                    <a:lnTo>
                      <a:pt x="169" y="4"/>
                    </a:lnTo>
                    <a:lnTo>
                      <a:pt x="174" y="2"/>
                    </a:lnTo>
                    <a:lnTo>
                      <a:pt x="180" y="0"/>
                    </a:lnTo>
                    <a:lnTo>
                      <a:pt x="177" y="0"/>
                    </a:lnTo>
                    <a:lnTo>
                      <a:pt x="173" y="0"/>
                    </a:lnTo>
                    <a:lnTo>
                      <a:pt x="168" y="0"/>
                    </a:lnTo>
                    <a:lnTo>
                      <a:pt x="164" y="0"/>
                    </a:lnTo>
                    <a:lnTo>
                      <a:pt x="160" y="0"/>
                    </a:lnTo>
                    <a:lnTo>
                      <a:pt x="157" y="1"/>
                    </a:lnTo>
                    <a:lnTo>
                      <a:pt x="153" y="1"/>
                    </a:lnTo>
                    <a:lnTo>
                      <a:pt x="149" y="1"/>
                    </a:lnTo>
                    <a:lnTo>
                      <a:pt x="145" y="1"/>
                    </a:lnTo>
                    <a:lnTo>
                      <a:pt x="141" y="2"/>
                    </a:lnTo>
                    <a:lnTo>
                      <a:pt x="138" y="2"/>
                    </a:lnTo>
                    <a:lnTo>
                      <a:pt x="134" y="3"/>
                    </a:lnTo>
                    <a:lnTo>
                      <a:pt x="130" y="3"/>
                    </a:lnTo>
                    <a:lnTo>
                      <a:pt x="127" y="5"/>
                    </a:lnTo>
                    <a:lnTo>
                      <a:pt x="123" y="5"/>
                    </a:lnTo>
                    <a:lnTo>
                      <a:pt x="121" y="6"/>
                    </a:lnTo>
                    <a:lnTo>
                      <a:pt x="117" y="7"/>
                    </a:lnTo>
                    <a:lnTo>
                      <a:pt x="113" y="8"/>
                    </a:lnTo>
                    <a:lnTo>
                      <a:pt x="109" y="8"/>
                    </a:lnTo>
                    <a:lnTo>
                      <a:pt x="105" y="9"/>
                    </a:lnTo>
                    <a:lnTo>
                      <a:pt x="102" y="9"/>
                    </a:lnTo>
                    <a:lnTo>
                      <a:pt x="100" y="10"/>
                    </a:lnTo>
                    <a:lnTo>
                      <a:pt x="96" y="12"/>
                    </a:lnTo>
                    <a:lnTo>
                      <a:pt x="93" y="13"/>
                    </a:lnTo>
                    <a:lnTo>
                      <a:pt x="89" y="14"/>
                    </a:lnTo>
                    <a:lnTo>
                      <a:pt x="86" y="15"/>
                    </a:lnTo>
                    <a:lnTo>
                      <a:pt x="83" y="16"/>
                    </a:lnTo>
                    <a:lnTo>
                      <a:pt x="80" y="18"/>
                    </a:lnTo>
                    <a:lnTo>
                      <a:pt x="76" y="19"/>
                    </a:lnTo>
                    <a:lnTo>
                      <a:pt x="73" y="21"/>
                    </a:lnTo>
                    <a:lnTo>
                      <a:pt x="70" y="22"/>
                    </a:lnTo>
                    <a:lnTo>
                      <a:pt x="67" y="24"/>
                    </a:lnTo>
                    <a:lnTo>
                      <a:pt x="64" y="25"/>
                    </a:lnTo>
                    <a:lnTo>
                      <a:pt x="61" y="27"/>
                    </a:lnTo>
                    <a:lnTo>
                      <a:pt x="57" y="27"/>
                    </a:lnTo>
                    <a:lnTo>
                      <a:pt x="54" y="29"/>
                    </a:lnTo>
                    <a:lnTo>
                      <a:pt x="49" y="32"/>
                    </a:lnTo>
                    <a:lnTo>
                      <a:pt x="44" y="36"/>
                    </a:lnTo>
                    <a:lnTo>
                      <a:pt x="38" y="39"/>
                    </a:lnTo>
                    <a:lnTo>
                      <a:pt x="34" y="43"/>
                    </a:lnTo>
                    <a:lnTo>
                      <a:pt x="29" y="46"/>
                    </a:lnTo>
                    <a:lnTo>
                      <a:pt x="23" y="51"/>
                    </a:lnTo>
                    <a:lnTo>
                      <a:pt x="18" y="54"/>
                    </a:lnTo>
                    <a:lnTo>
                      <a:pt x="15" y="59"/>
                    </a:lnTo>
                    <a:lnTo>
                      <a:pt x="10" y="63"/>
                    </a:lnTo>
                    <a:lnTo>
                      <a:pt x="6" y="67"/>
                    </a:lnTo>
                    <a:lnTo>
                      <a:pt x="2" y="72"/>
                    </a:lnTo>
                    <a:lnTo>
                      <a:pt x="0" y="77"/>
                    </a:lnTo>
                    <a:lnTo>
                      <a:pt x="0" y="82"/>
                    </a:lnTo>
                    <a:lnTo>
                      <a:pt x="0" y="86"/>
                    </a:lnTo>
                    <a:lnTo>
                      <a:pt x="0" y="199"/>
                    </a:lnTo>
                    <a:lnTo>
                      <a:pt x="0" y="203"/>
                    </a:lnTo>
                    <a:lnTo>
                      <a:pt x="0" y="208"/>
                    </a:lnTo>
                    <a:lnTo>
                      <a:pt x="3" y="213"/>
                    </a:lnTo>
                    <a:lnTo>
                      <a:pt x="7" y="218"/>
                    </a:lnTo>
                    <a:lnTo>
                      <a:pt x="11" y="222"/>
                    </a:lnTo>
                    <a:lnTo>
                      <a:pt x="15" y="226"/>
                    </a:lnTo>
                    <a:lnTo>
                      <a:pt x="20" y="231"/>
                    </a:lnTo>
                    <a:lnTo>
                      <a:pt x="25" y="236"/>
                    </a:lnTo>
                    <a:lnTo>
                      <a:pt x="30" y="239"/>
                    </a:lnTo>
                    <a:lnTo>
                      <a:pt x="35" y="243"/>
                    </a:lnTo>
                    <a:lnTo>
                      <a:pt x="40" y="247"/>
                    </a:lnTo>
                    <a:lnTo>
                      <a:pt x="47" y="251"/>
                    </a:lnTo>
                    <a:lnTo>
                      <a:pt x="50" y="253"/>
                    </a:lnTo>
                    <a:lnTo>
                      <a:pt x="53" y="255"/>
                    </a:lnTo>
                    <a:lnTo>
                      <a:pt x="55" y="257"/>
                    </a:lnTo>
                    <a:lnTo>
                      <a:pt x="60" y="258"/>
                    </a:lnTo>
                    <a:lnTo>
                      <a:pt x="63" y="260"/>
                    </a:lnTo>
                    <a:lnTo>
                      <a:pt x="66" y="262"/>
                    </a:lnTo>
                    <a:lnTo>
                      <a:pt x="69" y="263"/>
                    </a:lnTo>
                    <a:lnTo>
                      <a:pt x="73" y="266"/>
                    </a:lnTo>
                    <a:lnTo>
                      <a:pt x="76" y="267"/>
                    </a:lnTo>
                    <a:lnTo>
                      <a:pt x="80" y="268"/>
                    </a:lnTo>
                    <a:lnTo>
                      <a:pt x="83" y="270"/>
                    </a:lnTo>
                    <a:lnTo>
                      <a:pt x="86" y="272"/>
                    </a:lnTo>
                    <a:lnTo>
                      <a:pt x="89" y="273"/>
                    </a:lnTo>
                    <a:lnTo>
                      <a:pt x="93" y="275"/>
                    </a:lnTo>
                    <a:lnTo>
                      <a:pt x="97" y="276"/>
                    </a:lnTo>
                    <a:lnTo>
                      <a:pt x="101" y="277"/>
                    </a:lnTo>
                    <a:lnTo>
                      <a:pt x="104" y="277"/>
                    </a:lnTo>
                    <a:lnTo>
                      <a:pt x="108" y="279"/>
                    </a:lnTo>
                    <a:lnTo>
                      <a:pt x="112" y="279"/>
                    </a:lnTo>
                    <a:lnTo>
                      <a:pt x="117" y="281"/>
                    </a:lnTo>
                    <a:lnTo>
                      <a:pt x="121" y="282"/>
                    </a:lnTo>
                    <a:lnTo>
                      <a:pt x="124" y="283"/>
                    </a:lnTo>
                    <a:lnTo>
                      <a:pt x="128" y="284"/>
                    </a:lnTo>
                    <a:lnTo>
                      <a:pt x="133" y="285"/>
                    </a:lnTo>
                    <a:lnTo>
                      <a:pt x="137" y="286"/>
                    </a:lnTo>
                    <a:lnTo>
                      <a:pt x="141" y="286"/>
                    </a:lnTo>
                    <a:lnTo>
                      <a:pt x="144" y="287"/>
                    </a:lnTo>
                    <a:lnTo>
                      <a:pt x="149" y="287"/>
                    </a:lnTo>
                    <a:lnTo>
                      <a:pt x="153" y="288"/>
                    </a:lnTo>
                    <a:lnTo>
                      <a:pt x="158" y="288"/>
                    </a:lnTo>
                    <a:lnTo>
                      <a:pt x="161" y="289"/>
                    </a:lnTo>
                    <a:lnTo>
                      <a:pt x="166" y="290"/>
                    </a:lnTo>
                    <a:lnTo>
                      <a:pt x="171" y="290"/>
                    </a:lnTo>
                    <a:lnTo>
                      <a:pt x="175" y="290"/>
                    </a:lnTo>
                    <a:lnTo>
                      <a:pt x="179" y="290"/>
                    </a:lnTo>
                    <a:lnTo>
                      <a:pt x="184" y="290"/>
                    </a:lnTo>
                    <a:lnTo>
                      <a:pt x="189" y="290"/>
                    </a:lnTo>
                    <a:lnTo>
                      <a:pt x="194" y="290"/>
                    </a:lnTo>
                    <a:lnTo>
                      <a:pt x="199" y="290"/>
                    </a:lnTo>
                    <a:lnTo>
                      <a:pt x="203" y="290"/>
                    </a:lnTo>
                    <a:close/>
                  </a:path>
                </a:pathLst>
              </a:custGeom>
              <a:solidFill>
                <a:srgbClr val="F5B0A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32" name="Freeform 337"/>
              <p:cNvSpPr>
                <a:spLocks/>
              </p:cNvSpPr>
              <p:nvPr/>
            </p:nvSpPr>
            <p:spPr bwMode="auto">
              <a:xfrm>
                <a:off x="568" y="1543"/>
                <a:ext cx="608" cy="454"/>
              </a:xfrm>
              <a:custGeom>
                <a:avLst/>
                <a:gdLst>
                  <a:gd name="T0" fmla="*/ 452 w 608"/>
                  <a:gd name="T1" fmla="*/ 13 h 454"/>
                  <a:gd name="T2" fmla="*/ 469 w 608"/>
                  <a:gd name="T3" fmla="*/ 33 h 454"/>
                  <a:gd name="T4" fmla="*/ 485 w 608"/>
                  <a:gd name="T5" fmla="*/ 46 h 454"/>
                  <a:gd name="T6" fmla="*/ 502 w 608"/>
                  <a:gd name="T7" fmla="*/ 59 h 454"/>
                  <a:gd name="T8" fmla="*/ 522 w 608"/>
                  <a:gd name="T9" fmla="*/ 68 h 454"/>
                  <a:gd name="T10" fmla="*/ 543 w 608"/>
                  <a:gd name="T11" fmla="*/ 76 h 454"/>
                  <a:gd name="T12" fmla="*/ 564 w 608"/>
                  <a:gd name="T13" fmla="*/ 81 h 454"/>
                  <a:gd name="T14" fmla="*/ 583 w 608"/>
                  <a:gd name="T15" fmla="*/ 84 h 454"/>
                  <a:gd name="T16" fmla="*/ 598 w 608"/>
                  <a:gd name="T17" fmla="*/ 87 h 454"/>
                  <a:gd name="T18" fmla="*/ 606 w 608"/>
                  <a:gd name="T19" fmla="*/ 90 h 454"/>
                  <a:gd name="T20" fmla="*/ 592 w 608"/>
                  <a:gd name="T21" fmla="*/ 105 h 454"/>
                  <a:gd name="T22" fmla="*/ 569 w 608"/>
                  <a:gd name="T23" fmla="*/ 122 h 454"/>
                  <a:gd name="T24" fmla="*/ 552 w 608"/>
                  <a:gd name="T25" fmla="*/ 133 h 454"/>
                  <a:gd name="T26" fmla="*/ 532 w 608"/>
                  <a:gd name="T27" fmla="*/ 143 h 454"/>
                  <a:gd name="T28" fmla="*/ 510 w 608"/>
                  <a:gd name="T29" fmla="*/ 152 h 454"/>
                  <a:gd name="T30" fmla="*/ 487 w 608"/>
                  <a:gd name="T31" fmla="*/ 159 h 454"/>
                  <a:gd name="T32" fmla="*/ 468 w 608"/>
                  <a:gd name="T33" fmla="*/ 165 h 454"/>
                  <a:gd name="T34" fmla="*/ 452 w 608"/>
                  <a:gd name="T35" fmla="*/ 169 h 454"/>
                  <a:gd name="T36" fmla="*/ 441 w 608"/>
                  <a:gd name="T37" fmla="*/ 175 h 454"/>
                  <a:gd name="T38" fmla="*/ 457 w 608"/>
                  <a:gd name="T39" fmla="*/ 190 h 454"/>
                  <a:gd name="T40" fmla="*/ 480 w 608"/>
                  <a:gd name="T41" fmla="*/ 212 h 454"/>
                  <a:gd name="T42" fmla="*/ 494 w 608"/>
                  <a:gd name="T43" fmla="*/ 232 h 454"/>
                  <a:gd name="T44" fmla="*/ 509 w 608"/>
                  <a:gd name="T45" fmla="*/ 251 h 454"/>
                  <a:gd name="T46" fmla="*/ 527 w 608"/>
                  <a:gd name="T47" fmla="*/ 276 h 454"/>
                  <a:gd name="T48" fmla="*/ 540 w 608"/>
                  <a:gd name="T49" fmla="*/ 297 h 454"/>
                  <a:gd name="T50" fmla="*/ 529 w 608"/>
                  <a:gd name="T51" fmla="*/ 301 h 454"/>
                  <a:gd name="T52" fmla="*/ 510 w 608"/>
                  <a:gd name="T53" fmla="*/ 304 h 454"/>
                  <a:gd name="T54" fmla="*/ 486 w 608"/>
                  <a:gd name="T55" fmla="*/ 309 h 454"/>
                  <a:gd name="T56" fmla="*/ 466 w 608"/>
                  <a:gd name="T57" fmla="*/ 312 h 454"/>
                  <a:gd name="T58" fmla="*/ 450 w 608"/>
                  <a:gd name="T59" fmla="*/ 315 h 454"/>
                  <a:gd name="T60" fmla="*/ 434 w 608"/>
                  <a:gd name="T61" fmla="*/ 316 h 454"/>
                  <a:gd name="T62" fmla="*/ 418 w 608"/>
                  <a:gd name="T63" fmla="*/ 318 h 454"/>
                  <a:gd name="T64" fmla="*/ 401 w 608"/>
                  <a:gd name="T65" fmla="*/ 320 h 454"/>
                  <a:gd name="T66" fmla="*/ 384 w 608"/>
                  <a:gd name="T67" fmla="*/ 320 h 454"/>
                  <a:gd name="T68" fmla="*/ 367 w 608"/>
                  <a:gd name="T69" fmla="*/ 320 h 454"/>
                  <a:gd name="T70" fmla="*/ 351 w 608"/>
                  <a:gd name="T71" fmla="*/ 320 h 454"/>
                  <a:gd name="T72" fmla="*/ 335 w 608"/>
                  <a:gd name="T73" fmla="*/ 320 h 454"/>
                  <a:gd name="T74" fmla="*/ 319 w 608"/>
                  <a:gd name="T75" fmla="*/ 319 h 454"/>
                  <a:gd name="T76" fmla="*/ 292 w 608"/>
                  <a:gd name="T77" fmla="*/ 317 h 454"/>
                  <a:gd name="T78" fmla="*/ 270 w 608"/>
                  <a:gd name="T79" fmla="*/ 315 h 454"/>
                  <a:gd name="T80" fmla="*/ 255 w 608"/>
                  <a:gd name="T81" fmla="*/ 313 h 454"/>
                  <a:gd name="T82" fmla="*/ 136 w 608"/>
                  <a:gd name="T83" fmla="*/ 453 h 454"/>
                  <a:gd name="T84" fmla="*/ 117 w 608"/>
                  <a:gd name="T85" fmla="*/ 441 h 454"/>
                  <a:gd name="T86" fmla="*/ 91 w 608"/>
                  <a:gd name="T87" fmla="*/ 420 h 454"/>
                  <a:gd name="T88" fmla="*/ 78 w 608"/>
                  <a:gd name="T89" fmla="*/ 404 h 454"/>
                  <a:gd name="T90" fmla="*/ 69 w 608"/>
                  <a:gd name="T91" fmla="*/ 385 h 454"/>
                  <a:gd name="T92" fmla="*/ 63 w 608"/>
                  <a:gd name="T93" fmla="*/ 364 h 454"/>
                  <a:gd name="T94" fmla="*/ 62 w 608"/>
                  <a:gd name="T95" fmla="*/ 341 h 454"/>
                  <a:gd name="T96" fmla="*/ 62 w 608"/>
                  <a:gd name="T97" fmla="*/ 321 h 454"/>
                  <a:gd name="T98" fmla="*/ 62 w 608"/>
                  <a:gd name="T99" fmla="*/ 303 h 454"/>
                  <a:gd name="T100" fmla="*/ 65 w 608"/>
                  <a:gd name="T101" fmla="*/ 289 h 454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608"/>
                  <a:gd name="T154" fmla="*/ 0 h 454"/>
                  <a:gd name="T155" fmla="*/ 608 w 608"/>
                  <a:gd name="T156" fmla="*/ 454 h 454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608" h="454">
                    <a:moveTo>
                      <a:pt x="444" y="0"/>
                    </a:moveTo>
                    <a:lnTo>
                      <a:pt x="445" y="1"/>
                    </a:lnTo>
                    <a:lnTo>
                      <a:pt x="448" y="5"/>
                    </a:lnTo>
                    <a:lnTo>
                      <a:pt x="449" y="8"/>
                    </a:lnTo>
                    <a:lnTo>
                      <a:pt x="452" y="13"/>
                    </a:lnTo>
                    <a:lnTo>
                      <a:pt x="455" y="17"/>
                    </a:lnTo>
                    <a:lnTo>
                      <a:pt x="460" y="22"/>
                    </a:lnTo>
                    <a:lnTo>
                      <a:pt x="463" y="26"/>
                    </a:lnTo>
                    <a:lnTo>
                      <a:pt x="468" y="31"/>
                    </a:lnTo>
                    <a:lnTo>
                      <a:pt x="469" y="33"/>
                    </a:lnTo>
                    <a:lnTo>
                      <a:pt x="472" y="36"/>
                    </a:lnTo>
                    <a:lnTo>
                      <a:pt x="476" y="39"/>
                    </a:lnTo>
                    <a:lnTo>
                      <a:pt x="479" y="42"/>
                    </a:lnTo>
                    <a:lnTo>
                      <a:pt x="482" y="43"/>
                    </a:lnTo>
                    <a:lnTo>
                      <a:pt x="485" y="46"/>
                    </a:lnTo>
                    <a:lnTo>
                      <a:pt x="487" y="49"/>
                    </a:lnTo>
                    <a:lnTo>
                      <a:pt x="491" y="52"/>
                    </a:lnTo>
                    <a:lnTo>
                      <a:pt x="494" y="54"/>
                    </a:lnTo>
                    <a:lnTo>
                      <a:pt x="498" y="57"/>
                    </a:lnTo>
                    <a:lnTo>
                      <a:pt x="502" y="59"/>
                    </a:lnTo>
                    <a:lnTo>
                      <a:pt x="507" y="62"/>
                    </a:lnTo>
                    <a:lnTo>
                      <a:pt x="509" y="63"/>
                    </a:lnTo>
                    <a:lnTo>
                      <a:pt x="514" y="65"/>
                    </a:lnTo>
                    <a:lnTo>
                      <a:pt x="518" y="66"/>
                    </a:lnTo>
                    <a:lnTo>
                      <a:pt x="522" y="68"/>
                    </a:lnTo>
                    <a:lnTo>
                      <a:pt x="526" y="70"/>
                    </a:lnTo>
                    <a:lnTo>
                      <a:pt x="530" y="71"/>
                    </a:lnTo>
                    <a:lnTo>
                      <a:pt x="534" y="73"/>
                    </a:lnTo>
                    <a:lnTo>
                      <a:pt x="539" y="75"/>
                    </a:lnTo>
                    <a:lnTo>
                      <a:pt x="543" y="76"/>
                    </a:lnTo>
                    <a:lnTo>
                      <a:pt x="547" y="77"/>
                    </a:lnTo>
                    <a:lnTo>
                      <a:pt x="551" y="78"/>
                    </a:lnTo>
                    <a:lnTo>
                      <a:pt x="556" y="80"/>
                    </a:lnTo>
                    <a:lnTo>
                      <a:pt x="560" y="80"/>
                    </a:lnTo>
                    <a:lnTo>
                      <a:pt x="564" y="81"/>
                    </a:lnTo>
                    <a:lnTo>
                      <a:pt x="568" y="82"/>
                    </a:lnTo>
                    <a:lnTo>
                      <a:pt x="572" y="83"/>
                    </a:lnTo>
                    <a:lnTo>
                      <a:pt x="576" y="83"/>
                    </a:lnTo>
                    <a:lnTo>
                      <a:pt x="579" y="84"/>
                    </a:lnTo>
                    <a:lnTo>
                      <a:pt x="583" y="84"/>
                    </a:lnTo>
                    <a:lnTo>
                      <a:pt x="586" y="85"/>
                    </a:lnTo>
                    <a:lnTo>
                      <a:pt x="589" y="86"/>
                    </a:lnTo>
                    <a:lnTo>
                      <a:pt x="592" y="86"/>
                    </a:lnTo>
                    <a:lnTo>
                      <a:pt x="595" y="87"/>
                    </a:lnTo>
                    <a:lnTo>
                      <a:pt x="598" y="87"/>
                    </a:lnTo>
                    <a:lnTo>
                      <a:pt x="602" y="88"/>
                    </a:lnTo>
                    <a:lnTo>
                      <a:pt x="604" y="88"/>
                    </a:lnTo>
                    <a:lnTo>
                      <a:pt x="607" y="88"/>
                    </a:lnTo>
                    <a:lnTo>
                      <a:pt x="608" y="89"/>
                    </a:lnTo>
                    <a:lnTo>
                      <a:pt x="606" y="90"/>
                    </a:lnTo>
                    <a:lnTo>
                      <a:pt x="603" y="94"/>
                    </a:lnTo>
                    <a:lnTo>
                      <a:pt x="601" y="96"/>
                    </a:lnTo>
                    <a:lnTo>
                      <a:pt x="599" y="99"/>
                    </a:lnTo>
                    <a:lnTo>
                      <a:pt x="595" y="101"/>
                    </a:lnTo>
                    <a:lnTo>
                      <a:pt x="592" y="105"/>
                    </a:lnTo>
                    <a:lnTo>
                      <a:pt x="587" y="108"/>
                    </a:lnTo>
                    <a:lnTo>
                      <a:pt x="583" y="113"/>
                    </a:lnTo>
                    <a:lnTo>
                      <a:pt x="578" y="117"/>
                    </a:lnTo>
                    <a:lnTo>
                      <a:pt x="572" y="120"/>
                    </a:lnTo>
                    <a:lnTo>
                      <a:pt x="569" y="122"/>
                    </a:lnTo>
                    <a:lnTo>
                      <a:pt x="566" y="124"/>
                    </a:lnTo>
                    <a:lnTo>
                      <a:pt x="563" y="127"/>
                    </a:lnTo>
                    <a:lnTo>
                      <a:pt x="560" y="129"/>
                    </a:lnTo>
                    <a:lnTo>
                      <a:pt x="556" y="131"/>
                    </a:lnTo>
                    <a:lnTo>
                      <a:pt x="552" y="133"/>
                    </a:lnTo>
                    <a:lnTo>
                      <a:pt x="548" y="136"/>
                    </a:lnTo>
                    <a:lnTo>
                      <a:pt x="545" y="138"/>
                    </a:lnTo>
                    <a:lnTo>
                      <a:pt x="541" y="139"/>
                    </a:lnTo>
                    <a:lnTo>
                      <a:pt x="537" y="141"/>
                    </a:lnTo>
                    <a:lnTo>
                      <a:pt x="532" y="143"/>
                    </a:lnTo>
                    <a:lnTo>
                      <a:pt x="528" y="145"/>
                    </a:lnTo>
                    <a:lnTo>
                      <a:pt x="523" y="147"/>
                    </a:lnTo>
                    <a:lnTo>
                      <a:pt x="519" y="148"/>
                    </a:lnTo>
                    <a:lnTo>
                      <a:pt x="514" y="150"/>
                    </a:lnTo>
                    <a:lnTo>
                      <a:pt x="510" y="152"/>
                    </a:lnTo>
                    <a:lnTo>
                      <a:pt x="506" y="153"/>
                    </a:lnTo>
                    <a:lnTo>
                      <a:pt x="501" y="155"/>
                    </a:lnTo>
                    <a:lnTo>
                      <a:pt x="497" y="157"/>
                    </a:lnTo>
                    <a:lnTo>
                      <a:pt x="492" y="158"/>
                    </a:lnTo>
                    <a:lnTo>
                      <a:pt x="487" y="159"/>
                    </a:lnTo>
                    <a:lnTo>
                      <a:pt x="484" y="160"/>
                    </a:lnTo>
                    <a:lnTo>
                      <a:pt x="480" y="162"/>
                    </a:lnTo>
                    <a:lnTo>
                      <a:pt x="476" y="163"/>
                    </a:lnTo>
                    <a:lnTo>
                      <a:pt x="472" y="164"/>
                    </a:lnTo>
                    <a:lnTo>
                      <a:pt x="468" y="165"/>
                    </a:lnTo>
                    <a:lnTo>
                      <a:pt x="465" y="166"/>
                    </a:lnTo>
                    <a:lnTo>
                      <a:pt x="461" y="167"/>
                    </a:lnTo>
                    <a:lnTo>
                      <a:pt x="458" y="168"/>
                    </a:lnTo>
                    <a:lnTo>
                      <a:pt x="454" y="169"/>
                    </a:lnTo>
                    <a:lnTo>
                      <a:pt x="452" y="169"/>
                    </a:lnTo>
                    <a:lnTo>
                      <a:pt x="449" y="171"/>
                    </a:lnTo>
                    <a:lnTo>
                      <a:pt x="445" y="171"/>
                    </a:lnTo>
                    <a:lnTo>
                      <a:pt x="442" y="172"/>
                    </a:lnTo>
                    <a:lnTo>
                      <a:pt x="440" y="173"/>
                    </a:lnTo>
                    <a:lnTo>
                      <a:pt x="441" y="175"/>
                    </a:lnTo>
                    <a:lnTo>
                      <a:pt x="445" y="177"/>
                    </a:lnTo>
                    <a:lnTo>
                      <a:pt x="447" y="179"/>
                    </a:lnTo>
                    <a:lnTo>
                      <a:pt x="449" y="182"/>
                    </a:lnTo>
                    <a:lnTo>
                      <a:pt x="453" y="185"/>
                    </a:lnTo>
                    <a:lnTo>
                      <a:pt x="457" y="190"/>
                    </a:lnTo>
                    <a:lnTo>
                      <a:pt x="461" y="194"/>
                    </a:lnTo>
                    <a:lnTo>
                      <a:pt x="466" y="198"/>
                    </a:lnTo>
                    <a:lnTo>
                      <a:pt x="470" y="203"/>
                    </a:lnTo>
                    <a:lnTo>
                      <a:pt x="475" y="208"/>
                    </a:lnTo>
                    <a:lnTo>
                      <a:pt x="480" y="212"/>
                    </a:lnTo>
                    <a:lnTo>
                      <a:pt x="485" y="219"/>
                    </a:lnTo>
                    <a:lnTo>
                      <a:pt x="487" y="221"/>
                    </a:lnTo>
                    <a:lnTo>
                      <a:pt x="489" y="224"/>
                    </a:lnTo>
                    <a:lnTo>
                      <a:pt x="492" y="227"/>
                    </a:lnTo>
                    <a:lnTo>
                      <a:pt x="494" y="232"/>
                    </a:lnTo>
                    <a:lnTo>
                      <a:pt x="499" y="236"/>
                    </a:lnTo>
                    <a:lnTo>
                      <a:pt x="503" y="243"/>
                    </a:lnTo>
                    <a:lnTo>
                      <a:pt x="506" y="244"/>
                    </a:lnTo>
                    <a:lnTo>
                      <a:pt x="507" y="248"/>
                    </a:lnTo>
                    <a:lnTo>
                      <a:pt x="509" y="251"/>
                    </a:lnTo>
                    <a:lnTo>
                      <a:pt x="512" y="254"/>
                    </a:lnTo>
                    <a:lnTo>
                      <a:pt x="516" y="260"/>
                    </a:lnTo>
                    <a:lnTo>
                      <a:pt x="520" y="265"/>
                    </a:lnTo>
                    <a:lnTo>
                      <a:pt x="524" y="271"/>
                    </a:lnTo>
                    <a:lnTo>
                      <a:pt x="527" y="276"/>
                    </a:lnTo>
                    <a:lnTo>
                      <a:pt x="530" y="281"/>
                    </a:lnTo>
                    <a:lnTo>
                      <a:pt x="533" y="284"/>
                    </a:lnTo>
                    <a:lnTo>
                      <a:pt x="535" y="288"/>
                    </a:lnTo>
                    <a:lnTo>
                      <a:pt x="538" y="292"/>
                    </a:lnTo>
                    <a:lnTo>
                      <a:pt x="540" y="297"/>
                    </a:lnTo>
                    <a:lnTo>
                      <a:pt x="542" y="299"/>
                    </a:lnTo>
                    <a:lnTo>
                      <a:pt x="540" y="299"/>
                    </a:lnTo>
                    <a:lnTo>
                      <a:pt x="538" y="300"/>
                    </a:lnTo>
                    <a:lnTo>
                      <a:pt x="534" y="300"/>
                    </a:lnTo>
                    <a:lnTo>
                      <a:pt x="529" y="301"/>
                    </a:lnTo>
                    <a:lnTo>
                      <a:pt x="526" y="301"/>
                    </a:lnTo>
                    <a:lnTo>
                      <a:pt x="522" y="302"/>
                    </a:lnTo>
                    <a:lnTo>
                      <a:pt x="518" y="303"/>
                    </a:lnTo>
                    <a:lnTo>
                      <a:pt x="514" y="304"/>
                    </a:lnTo>
                    <a:lnTo>
                      <a:pt x="510" y="304"/>
                    </a:lnTo>
                    <a:lnTo>
                      <a:pt x="506" y="306"/>
                    </a:lnTo>
                    <a:lnTo>
                      <a:pt x="501" y="306"/>
                    </a:lnTo>
                    <a:lnTo>
                      <a:pt x="497" y="308"/>
                    </a:lnTo>
                    <a:lnTo>
                      <a:pt x="491" y="308"/>
                    </a:lnTo>
                    <a:lnTo>
                      <a:pt x="486" y="309"/>
                    </a:lnTo>
                    <a:lnTo>
                      <a:pt x="480" y="310"/>
                    </a:lnTo>
                    <a:lnTo>
                      <a:pt x="474" y="311"/>
                    </a:lnTo>
                    <a:lnTo>
                      <a:pt x="471" y="311"/>
                    </a:lnTo>
                    <a:lnTo>
                      <a:pt x="468" y="312"/>
                    </a:lnTo>
                    <a:lnTo>
                      <a:pt x="466" y="312"/>
                    </a:lnTo>
                    <a:lnTo>
                      <a:pt x="463" y="313"/>
                    </a:lnTo>
                    <a:lnTo>
                      <a:pt x="460" y="313"/>
                    </a:lnTo>
                    <a:lnTo>
                      <a:pt x="456" y="314"/>
                    </a:lnTo>
                    <a:lnTo>
                      <a:pt x="453" y="314"/>
                    </a:lnTo>
                    <a:lnTo>
                      <a:pt x="450" y="315"/>
                    </a:lnTo>
                    <a:lnTo>
                      <a:pt x="448" y="315"/>
                    </a:lnTo>
                    <a:lnTo>
                      <a:pt x="444" y="316"/>
                    </a:lnTo>
                    <a:lnTo>
                      <a:pt x="441" y="316"/>
                    </a:lnTo>
                    <a:lnTo>
                      <a:pt x="437" y="316"/>
                    </a:lnTo>
                    <a:lnTo>
                      <a:pt x="434" y="316"/>
                    </a:lnTo>
                    <a:lnTo>
                      <a:pt x="431" y="317"/>
                    </a:lnTo>
                    <a:lnTo>
                      <a:pt x="428" y="317"/>
                    </a:lnTo>
                    <a:lnTo>
                      <a:pt x="425" y="318"/>
                    </a:lnTo>
                    <a:lnTo>
                      <a:pt x="421" y="318"/>
                    </a:lnTo>
                    <a:lnTo>
                      <a:pt x="418" y="318"/>
                    </a:lnTo>
                    <a:lnTo>
                      <a:pt x="415" y="318"/>
                    </a:lnTo>
                    <a:lnTo>
                      <a:pt x="412" y="319"/>
                    </a:lnTo>
                    <a:lnTo>
                      <a:pt x="408" y="319"/>
                    </a:lnTo>
                    <a:lnTo>
                      <a:pt x="405" y="320"/>
                    </a:lnTo>
                    <a:lnTo>
                      <a:pt x="401" y="320"/>
                    </a:lnTo>
                    <a:lnTo>
                      <a:pt x="398" y="320"/>
                    </a:lnTo>
                    <a:lnTo>
                      <a:pt x="395" y="320"/>
                    </a:lnTo>
                    <a:lnTo>
                      <a:pt x="391" y="320"/>
                    </a:lnTo>
                    <a:lnTo>
                      <a:pt x="388" y="320"/>
                    </a:lnTo>
                    <a:lnTo>
                      <a:pt x="384" y="320"/>
                    </a:lnTo>
                    <a:lnTo>
                      <a:pt x="381" y="320"/>
                    </a:lnTo>
                    <a:lnTo>
                      <a:pt x="377" y="320"/>
                    </a:lnTo>
                    <a:lnTo>
                      <a:pt x="374" y="320"/>
                    </a:lnTo>
                    <a:lnTo>
                      <a:pt x="371" y="320"/>
                    </a:lnTo>
                    <a:lnTo>
                      <a:pt x="367" y="320"/>
                    </a:lnTo>
                    <a:lnTo>
                      <a:pt x="363" y="320"/>
                    </a:lnTo>
                    <a:lnTo>
                      <a:pt x="361" y="320"/>
                    </a:lnTo>
                    <a:lnTo>
                      <a:pt x="357" y="320"/>
                    </a:lnTo>
                    <a:lnTo>
                      <a:pt x="354" y="320"/>
                    </a:lnTo>
                    <a:lnTo>
                      <a:pt x="351" y="320"/>
                    </a:lnTo>
                    <a:lnTo>
                      <a:pt x="347" y="320"/>
                    </a:lnTo>
                    <a:lnTo>
                      <a:pt x="344" y="320"/>
                    </a:lnTo>
                    <a:lnTo>
                      <a:pt x="341" y="320"/>
                    </a:lnTo>
                    <a:lnTo>
                      <a:pt x="338" y="320"/>
                    </a:lnTo>
                    <a:lnTo>
                      <a:pt x="335" y="320"/>
                    </a:lnTo>
                    <a:lnTo>
                      <a:pt x="331" y="320"/>
                    </a:lnTo>
                    <a:lnTo>
                      <a:pt x="328" y="319"/>
                    </a:lnTo>
                    <a:lnTo>
                      <a:pt x="324" y="319"/>
                    </a:lnTo>
                    <a:lnTo>
                      <a:pt x="322" y="319"/>
                    </a:lnTo>
                    <a:lnTo>
                      <a:pt x="319" y="319"/>
                    </a:lnTo>
                    <a:lnTo>
                      <a:pt x="313" y="318"/>
                    </a:lnTo>
                    <a:lnTo>
                      <a:pt x="307" y="318"/>
                    </a:lnTo>
                    <a:lnTo>
                      <a:pt x="303" y="318"/>
                    </a:lnTo>
                    <a:lnTo>
                      <a:pt x="298" y="318"/>
                    </a:lnTo>
                    <a:lnTo>
                      <a:pt x="292" y="317"/>
                    </a:lnTo>
                    <a:lnTo>
                      <a:pt x="287" y="317"/>
                    </a:lnTo>
                    <a:lnTo>
                      <a:pt x="283" y="316"/>
                    </a:lnTo>
                    <a:lnTo>
                      <a:pt x="278" y="316"/>
                    </a:lnTo>
                    <a:lnTo>
                      <a:pt x="273" y="316"/>
                    </a:lnTo>
                    <a:lnTo>
                      <a:pt x="270" y="315"/>
                    </a:lnTo>
                    <a:lnTo>
                      <a:pt x="266" y="315"/>
                    </a:lnTo>
                    <a:lnTo>
                      <a:pt x="264" y="315"/>
                    </a:lnTo>
                    <a:lnTo>
                      <a:pt x="260" y="314"/>
                    </a:lnTo>
                    <a:lnTo>
                      <a:pt x="258" y="314"/>
                    </a:lnTo>
                    <a:lnTo>
                      <a:pt x="255" y="313"/>
                    </a:lnTo>
                    <a:lnTo>
                      <a:pt x="254" y="313"/>
                    </a:lnTo>
                    <a:lnTo>
                      <a:pt x="251" y="313"/>
                    </a:lnTo>
                    <a:lnTo>
                      <a:pt x="139" y="454"/>
                    </a:lnTo>
                    <a:lnTo>
                      <a:pt x="138" y="453"/>
                    </a:lnTo>
                    <a:lnTo>
                      <a:pt x="136" y="453"/>
                    </a:lnTo>
                    <a:lnTo>
                      <a:pt x="133" y="451"/>
                    </a:lnTo>
                    <a:lnTo>
                      <a:pt x="131" y="450"/>
                    </a:lnTo>
                    <a:lnTo>
                      <a:pt x="127" y="447"/>
                    </a:lnTo>
                    <a:lnTo>
                      <a:pt x="123" y="445"/>
                    </a:lnTo>
                    <a:lnTo>
                      <a:pt x="117" y="441"/>
                    </a:lnTo>
                    <a:lnTo>
                      <a:pt x="112" y="439"/>
                    </a:lnTo>
                    <a:lnTo>
                      <a:pt x="107" y="435"/>
                    </a:lnTo>
                    <a:lnTo>
                      <a:pt x="101" y="430"/>
                    </a:lnTo>
                    <a:lnTo>
                      <a:pt x="95" y="425"/>
                    </a:lnTo>
                    <a:lnTo>
                      <a:pt x="91" y="420"/>
                    </a:lnTo>
                    <a:lnTo>
                      <a:pt x="87" y="416"/>
                    </a:lnTo>
                    <a:lnTo>
                      <a:pt x="85" y="414"/>
                    </a:lnTo>
                    <a:lnTo>
                      <a:pt x="82" y="410"/>
                    </a:lnTo>
                    <a:lnTo>
                      <a:pt x="80" y="408"/>
                    </a:lnTo>
                    <a:lnTo>
                      <a:pt x="78" y="404"/>
                    </a:lnTo>
                    <a:lnTo>
                      <a:pt x="75" y="400"/>
                    </a:lnTo>
                    <a:lnTo>
                      <a:pt x="74" y="397"/>
                    </a:lnTo>
                    <a:lnTo>
                      <a:pt x="73" y="394"/>
                    </a:lnTo>
                    <a:lnTo>
                      <a:pt x="71" y="389"/>
                    </a:lnTo>
                    <a:lnTo>
                      <a:pt x="69" y="385"/>
                    </a:lnTo>
                    <a:lnTo>
                      <a:pt x="68" y="380"/>
                    </a:lnTo>
                    <a:lnTo>
                      <a:pt x="67" y="377"/>
                    </a:lnTo>
                    <a:lnTo>
                      <a:pt x="65" y="373"/>
                    </a:lnTo>
                    <a:lnTo>
                      <a:pt x="64" y="368"/>
                    </a:lnTo>
                    <a:lnTo>
                      <a:pt x="63" y="364"/>
                    </a:lnTo>
                    <a:lnTo>
                      <a:pt x="63" y="359"/>
                    </a:lnTo>
                    <a:lnTo>
                      <a:pt x="62" y="355"/>
                    </a:lnTo>
                    <a:lnTo>
                      <a:pt x="62" y="351"/>
                    </a:lnTo>
                    <a:lnTo>
                      <a:pt x="62" y="346"/>
                    </a:lnTo>
                    <a:lnTo>
                      <a:pt x="62" y="341"/>
                    </a:lnTo>
                    <a:lnTo>
                      <a:pt x="61" y="337"/>
                    </a:lnTo>
                    <a:lnTo>
                      <a:pt x="61" y="333"/>
                    </a:lnTo>
                    <a:lnTo>
                      <a:pt x="61" y="329"/>
                    </a:lnTo>
                    <a:lnTo>
                      <a:pt x="62" y="325"/>
                    </a:lnTo>
                    <a:lnTo>
                      <a:pt x="62" y="321"/>
                    </a:lnTo>
                    <a:lnTo>
                      <a:pt x="62" y="318"/>
                    </a:lnTo>
                    <a:lnTo>
                      <a:pt x="62" y="314"/>
                    </a:lnTo>
                    <a:lnTo>
                      <a:pt x="62" y="311"/>
                    </a:lnTo>
                    <a:lnTo>
                      <a:pt x="62" y="307"/>
                    </a:lnTo>
                    <a:lnTo>
                      <a:pt x="62" y="303"/>
                    </a:lnTo>
                    <a:lnTo>
                      <a:pt x="63" y="301"/>
                    </a:lnTo>
                    <a:lnTo>
                      <a:pt x="63" y="299"/>
                    </a:lnTo>
                    <a:lnTo>
                      <a:pt x="64" y="294"/>
                    </a:lnTo>
                    <a:lnTo>
                      <a:pt x="64" y="291"/>
                    </a:lnTo>
                    <a:lnTo>
                      <a:pt x="65" y="289"/>
                    </a:lnTo>
                    <a:lnTo>
                      <a:pt x="66" y="288"/>
                    </a:lnTo>
                    <a:lnTo>
                      <a:pt x="0" y="246"/>
                    </a:lnTo>
                    <a:lnTo>
                      <a:pt x="0" y="0"/>
                    </a:lnTo>
                    <a:lnTo>
                      <a:pt x="444" y="0"/>
                    </a:lnTo>
                    <a:close/>
                  </a:path>
                </a:pathLst>
              </a:custGeom>
              <a:solidFill>
                <a:srgbClr val="99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33" name="Freeform 338"/>
              <p:cNvSpPr>
                <a:spLocks/>
              </p:cNvSpPr>
              <p:nvPr/>
            </p:nvSpPr>
            <p:spPr bwMode="auto">
              <a:xfrm>
                <a:off x="630" y="1748"/>
                <a:ext cx="100" cy="233"/>
              </a:xfrm>
              <a:custGeom>
                <a:avLst/>
                <a:gdLst>
                  <a:gd name="T0" fmla="*/ 62 w 100"/>
                  <a:gd name="T1" fmla="*/ 232 h 233"/>
                  <a:gd name="T2" fmla="*/ 61 w 100"/>
                  <a:gd name="T3" fmla="*/ 227 h 233"/>
                  <a:gd name="T4" fmla="*/ 59 w 100"/>
                  <a:gd name="T5" fmla="*/ 221 h 233"/>
                  <a:gd name="T6" fmla="*/ 59 w 100"/>
                  <a:gd name="T7" fmla="*/ 214 h 233"/>
                  <a:gd name="T8" fmla="*/ 59 w 100"/>
                  <a:gd name="T9" fmla="*/ 205 h 233"/>
                  <a:gd name="T10" fmla="*/ 59 w 100"/>
                  <a:gd name="T11" fmla="*/ 200 h 233"/>
                  <a:gd name="T12" fmla="*/ 59 w 100"/>
                  <a:gd name="T13" fmla="*/ 192 h 233"/>
                  <a:gd name="T14" fmla="*/ 59 w 100"/>
                  <a:gd name="T15" fmla="*/ 184 h 233"/>
                  <a:gd name="T16" fmla="*/ 60 w 100"/>
                  <a:gd name="T17" fmla="*/ 176 h 233"/>
                  <a:gd name="T18" fmla="*/ 62 w 100"/>
                  <a:gd name="T19" fmla="*/ 166 h 233"/>
                  <a:gd name="T20" fmla="*/ 63 w 100"/>
                  <a:gd name="T21" fmla="*/ 159 h 233"/>
                  <a:gd name="T22" fmla="*/ 65 w 100"/>
                  <a:gd name="T23" fmla="*/ 152 h 233"/>
                  <a:gd name="T24" fmla="*/ 65 w 100"/>
                  <a:gd name="T25" fmla="*/ 146 h 233"/>
                  <a:gd name="T26" fmla="*/ 66 w 100"/>
                  <a:gd name="T27" fmla="*/ 140 h 233"/>
                  <a:gd name="T28" fmla="*/ 67 w 100"/>
                  <a:gd name="T29" fmla="*/ 133 h 233"/>
                  <a:gd name="T30" fmla="*/ 68 w 100"/>
                  <a:gd name="T31" fmla="*/ 127 h 233"/>
                  <a:gd name="T32" fmla="*/ 70 w 100"/>
                  <a:gd name="T33" fmla="*/ 120 h 233"/>
                  <a:gd name="T34" fmla="*/ 72 w 100"/>
                  <a:gd name="T35" fmla="*/ 114 h 233"/>
                  <a:gd name="T36" fmla="*/ 73 w 100"/>
                  <a:gd name="T37" fmla="*/ 107 h 233"/>
                  <a:gd name="T38" fmla="*/ 75 w 100"/>
                  <a:gd name="T39" fmla="*/ 99 h 233"/>
                  <a:gd name="T40" fmla="*/ 76 w 100"/>
                  <a:gd name="T41" fmla="*/ 94 h 233"/>
                  <a:gd name="T42" fmla="*/ 78 w 100"/>
                  <a:gd name="T43" fmla="*/ 87 h 233"/>
                  <a:gd name="T44" fmla="*/ 79 w 100"/>
                  <a:gd name="T45" fmla="*/ 79 h 233"/>
                  <a:gd name="T46" fmla="*/ 81 w 100"/>
                  <a:gd name="T47" fmla="*/ 74 h 233"/>
                  <a:gd name="T48" fmla="*/ 82 w 100"/>
                  <a:gd name="T49" fmla="*/ 67 h 233"/>
                  <a:gd name="T50" fmla="*/ 84 w 100"/>
                  <a:gd name="T51" fmla="*/ 60 h 233"/>
                  <a:gd name="T52" fmla="*/ 85 w 100"/>
                  <a:gd name="T53" fmla="*/ 55 h 233"/>
                  <a:gd name="T54" fmla="*/ 87 w 100"/>
                  <a:gd name="T55" fmla="*/ 48 h 233"/>
                  <a:gd name="T56" fmla="*/ 89 w 100"/>
                  <a:gd name="T57" fmla="*/ 39 h 233"/>
                  <a:gd name="T58" fmla="*/ 92 w 100"/>
                  <a:gd name="T59" fmla="*/ 29 h 233"/>
                  <a:gd name="T60" fmla="*/ 94 w 100"/>
                  <a:gd name="T61" fmla="*/ 19 h 233"/>
                  <a:gd name="T62" fmla="*/ 96 w 100"/>
                  <a:gd name="T63" fmla="*/ 12 h 233"/>
                  <a:gd name="T64" fmla="*/ 98 w 100"/>
                  <a:gd name="T65" fmla="*/ 5 h 233"/>
                  <a:gd name="T66" fmla="*/ 99 w 100"/>
                  <a:gd name="T67" fmla="*/ 0 h 233"/>
                  <a:gd name="T68" fmla="*/ 9 w 100"/>
                  <a:gd name="T69" fmla="*/ 72 h 233"/>
                  <a:gd name="T70" fmla="*/ 7 w 100"/>
                  <a:gd name="T71" fmla="*/ 74 h 233"/>
                  <a:gd name="T72" fmla="*/ 6 w 100"/>
                  <a:gd name="T73" fmla="*/ 79 h 233"/>
                  <a:gd name="T74" fmla="*/ 4 w 100"/>
                  <a:gd name="T75" fmla="*/ 88 h 233"/>
                  <a:gd name="T76" fmla="*/ 2 w 100"/>
                  <a:gd name="T77" fmla="*/ 94 h 233"/>
                  <a:gd name="T78" fmla="*/ 2 w 100"/>
                  <a:gd name="T79" fmla="*/ 99 h 233"/>
                  <a:gd name="T80" fmla="*/ 0 w 100"/>
                  <a:gd name="T81" fmla="*/ 106 h 233"/>
                  <a:gd name="T82" fmla="*/ 0 w 100"/>
                  <a:gd name="T83" fmla="*/ 113 h 233"/>
                  <a:gd name="T84" fmla="*/ 0 w 100"/>
                  <a:gd name="T85" fmla="*/ 119 h 233"/>
                  <a:gd name="T86" fmla="*/ 0 w 100"/>
                  <a:gd name="T87" fmla="*/ 128 h 233"/>
                  <a:gd name="T88" fmla="*/ 0 w 100"/>
                  <a:gd name="T89" fmla="*/ 136 h 233"/>
                  <a:gd name="T90" fmla="*/ 1 w 100"/>
                  <a:gd name="T91" fmla="*/ 144 h 233"/>
                  <a:gd name="T92" fmla="*/ 3 w 100"/>
                  <a:gd name="T93" fmla="*/ 151 h 233"/>
                  <a:gd name="T94" fmla="*/ 6 w 100"/>
                  <a:gd name="T95" fmla="*/ 160 h 233"/>
                  <a:gd name="T96" fmla="*/ 8 w 100"/>
                  <a:gd name="T97" fmla="*/ 166 h 233"/>
                  <a:gd name="T98" fmla="*/ 11 w 100"/>
                  <a:gd name="T99" fmla="*/ 173 h 233"/>
                  <a:gd name="T100" fmla="*/ 14 w 100"/>
                  <a:gd name="T101" fmla="*/ 180 h 233"/>
                  <a:gd name="T102" fmla="*/ 20 w 100"/>
                  <a:gd name="T103" fmla="*/ 187 h 233"/>
                  <a:gd name="T104" fmla="*/ 24 w 100"/>
                  <a:gd name="T105" fmla="*/ 193 h 233"/>
                  <a:gd name="T106" fmla="*/ 29 w 100"/>
                  <a:gd name="T107" fmla="*/ 200 h 233"/>
                  <a:gd name="T108" fmla="*/ 40 w 100"/>
                  <a:gd name="T109" fmla="*/ 211 h 233"/>
                  <a:gd name="T110" fmla="*/ 49 w 100"/>
                  <a:gd name="T111" fmla="*/ 220 h 233"/>
                  <a:gd name="T112" fmla="*/ 56 w 100"/>
                  <a:gd name="T113" fmla="*/ 226 h 233"/>
                  <a:gd name="T114" fmla="*/ 61 w 100"/>
                  <a:gd name="T115" fmla="*/ 231 h 233"/>
                  <a:gd name="T116" fmla="*/ 63 w 100"/>
                  <a:gd name="T117" fmla="*/ 233 h 233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00"/>
                  <a:gd name="T178" fmla="*/ 0 h 233"/>
                  <a:gd name="T179" fmla="*/ 100 w 100"/>
                  <a:gd name="T180" fmla="*/ 233 h 233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00" h="233">
                    <a:moveTo>
                      <a:pt x="63" y="233"/>
                    </a:moveTo>
                    <a:lnTo>
                      <a:pt x="62" y="232"/>
                    </a:lnTo>
                    <a:lnTo>
                      <a:pt x="62" y="229"/>
                    </a:lnTo>
                    <a:lnTo>
                      <a:pt x="61" y="227"/>
                    </a:lnTo>
                    <a:lnTo>
                      <a:pt x="60" y="224"/>
                    </a:lnTo>
                    <a:lnTo>
                      <a:pt x="59" y="221"/>
                    </a:lnTo>
                    <a:lnTo>
                      <a:pt x="59" y="219"/>
                    </a:lnTo>
                    <a:lnTo>
                      <a:pt x="59" y="214"/>
                    </a:lnTo>
                    <a:lnTo>
                      <a:pt x="59" y="209"/>
                    </a:lnTo>
                    <a:lnTo>
                      <a:pt x="59" y="205"/>
                    </a:lnTo>
                    <a:lnTo>
                      <a:pt x="59" y="202"/>
                    </a:lnTo>
                    <a:lnTo>
                      <a:pt x="59" y="200"/>
                    </a:lnTo>
                    <a:lnTo>
                      <a:pt x="59" y="197"/>
                    </a:lnTo>
                    <a:lnTo>
                      <a:pt x="59" y="192"/>
                    </a:lnTo>
                    <a:lnTo>
                      <a:pt x="59" y="188"/>
                    </a:lnTo>
                    <a:lnTo>
                      <a:pt x="59" y="184"/>
                    </a:lnTo>
                    <a:lnTo>
                      <a:pt x="60" y="181"/>
                    </a:lnTo>
                    <a:lnTo>
                      <a:pt x="60" y="176"/>
                    </a:lnTo>
                    <a:lnTo>
                      <a:pt x="61" y="171"/>
                    </a:lnTo>
                    <a:lnTo>
                      <a:pt x="62" y="166"/>
                    </a:lnTo>
                    <a:lnTo>
                      <a:pt x="63" y="162"/>
                    </a:lnTo>
                    <a:lnTo>
                      <a:pt x="63" y="159"/>
                    </a:lnTo>
                    <a:lnTo>
                      <a:pt x="64" y="156"/>
                    </a:lnTo>
                    <a:lnTo>
                      <a:pt x="65" y="152"/>
                    </a:lnTo>
                    <a:lnTo>
                      <a:pt x="65" y="150"/>
                    </a:lnTo>
                    <a:lnTo>
                      <a:pt x="65" y="146"/>
                    </a:lnTo>
                    <a:lnTo>
                      <a:pt x="66" y="144"/>
                    </a:lnTo>
                    <a:lnTo>
                      <a:pt x="66" y="140"/>
                    </a:lnTo>
                    <a:lnTo>
                      <a:pt x="67" y="137"/>
                    </a:lnTo>
                    <a:lnTo>
                      <a:pt x="67" y="133"/>
                    </a:lnTo>
                    <a:lnTo>
                      <a:pt x="68" y="130"/>
                    </a:lnTo>
                    <a:lnTo>
                      <a:pt x="68" y="127"/>
                    </a:lnTo>
                    <a:lnTo>
                      <a:pt x="70" y="124"/>
                    </a:lnTo>
                    <a:lnTo>
                      <a:pt x="70" y="120"/>
                    </a:lnTo>
                    <a:lnTo>
                      <a:pt x="71" y="116"/>
                    </a:lnTo>
                    <a:lnTo>
                      <a:pt x="72" y="114"/>
                    </a:lnTo>
                    <a:lnTo>
                      <a:pt x="73" y="111"/>
                    </a:lnTo>
                    <a:lnTo>
                      <a:pt x="73" y="107"/>
                    </a:lnTo>
                    <a:lnTo>
                      <a:pt x="74" y="103"/>
                    </a:lnTo>
                    <a:lnTo>
                      <a:pt x="75" y="99"/>
                    </a:lnTo>
                    <a:lnTo>
                      <a:pt x="76" y="96"/>
                    </a:lnTo>
                    <a:lnTo>
                      <a:pt x="76" y="94"/>
                    </a:lnTo>
                    <a:lnTo>
                      <a:pt x="78" y="90"/>
                    </a:lnTo>
                    <a:lnTo>
                      <a:pt x="78" y="87"/>
                    </a:lnTo>
                    <a:lnTo>
                      <a:pt x="79" y="83"/>
                    </a:lnTo>
                    <a:lnTo>
                      <a:pt x="79" y="79"/>
                    </a:lnTo>
                    <a:lnTo>
                      <a:pt x="80" y="77"/>
                    </a:lnTo>
                    <a:lnTo>
                      <a:pt x="81" y="74"/>
                    </a:lnTo>
                    <a:lnTo>
                      <a:pt x="82" y="70"/>
                    </a:lnTo>
                    <a:lnTo>
                      <a:pt x="82" y="67"/>
                    </a:lnTo>
                    <a:lnTo>
                      <a:pt x="83" y="63"/>
                    </a:lnTo>
                    <a:lnTo>
                      <a:pt x="84" y="60"/>
                    </a:lnTo>
                    <a:lnTo>
                      <a:pt x="85" y="58"/>
                    </a:lnTo>
                    <a:lnTo>
                      <a:pt x="85" y="55"/>
                    </a:lnTo>
                    <a:lnTo>
                      <a:pt x="86" y="51"/>
                    </a:lnTo>
                    <a:lnTo>
                      <a:pt x="87" y="48"/>
                    </a:lnTo>
                    <a:lnTo>
                      <a:pt x="88" y="45"/>
                    </a:lnTo>
                    <a:lnTo>
                      <a:pt x="89" y="39"/>
                    </a:lnTo>
                    <a:lnTo>
                      <a:pt x="91" y="35"/>
                    </a:lnTo>
                    <a:lnTo>
                      <a:pt x="92" y="29"/>
                    </a:lnTo>
                    <a:lnTo>
                      <a:pt x="93" y="24"/>
                    </a:lnTo>
                    <a:lnTo>
                      <a:pt x="94" y="19"/>
                    </a:lnTo>
                    <a:lnTo>
                      <a:pt x="96" y="16"/>
                    </a:lnTo>
                    <a:lnTo>
                      <a:pt x="96" y="12"/>
                    </a:lnTo>
                    <a:lnTo>
                      <a:pt x="98" y="9"/>
                    </a:lnTo>
                    <a:lnTo>
                      <a:pt x="98" y="5"/>
                    </a:lnTo>
                    <a:lnTo>
                      <a:pt x="98" y="3"/>
                    </a:lnTo>
                    <a:lnTo>
                      <a:pt x="99" y="0"/>
                    </a:lnTo>
                    <a:lnTo>
                      <a:pt x="100" y="0"/>
                    </a:lnTo>
                    <a:lnTo>
                      <a:pt x="9" y="72"/>
                    </a:lnTo>
                    <a:lnTo>
                      <a:pt x="8" y="72"/>
                    </a:lnTo>
                    <a:lnTo>
                      <a:pt x="7" y="74"/>
                    </a:lnTo>
                    <a:lnTo>
                      <a:pt x="6" y="76"/>
                    </a:lnTo>
                    <a:lnTo>
                      <a:pt x="6" y="79"/>
                    </a:lnTo>
                    <a:lnTo>
                      <a:pt x="5" y="83"/>
                    </a:lnTo>
                    <a:lnTo>
                      <a:pt x="4" y="88"/>
                    </a:lnTo>
                    <a:lnTo>
                      <a:pt x="3" y="90"/>
                    </a:lnTo>
                    <a:lnTo>
                      <a:pt x="2" y="94"/>
                    </a:lnTo>
                    <a:lnTo>
                      <a:pt x="2" y="96"/>
                    </a:lnTo>
                    <a:lnTo>
                      <a:pt x="2" y="99"/>
                    </a:lnTo>
                    <a:lnTo>
                      <a:pt x="1" y="102"/>
                    </a:lnTo>
                    <a:lnTo>
                      <a:pt x="0" y="106"/>
                    </a:lnTo>
                    <a:lnTo>
                      <a:pt x="0" y="109"/>
                    </a:lnTo>
                    <a:lnTo>
                      <a:pt x="0" y="113"/>
                    </a:lnTo>
                    <a:lnTo>
                      <a:pt x="0" y="115"/>
                    </a:lnTo>
                    <a:lnTo>
                      <a:pt x="0" y="119"/>
                    </a:lnTo>
                    <a:lnTo>
                      <a:pt x="0" y="124"/>
                    </a:lnTo>
                    <a:lnTo>
                      <a:pt x="0" y="128"/>
                    </a:lnTo>
                    <a:lnTo>
                      <a:pt x="0" y="131"/>
                    </a:lnTo>
                    <a:lnTo>
                      <a:pt x="0" y="136"/>
                    </a:lnTo>
                    <a:lnTo>
                      <a:pt x="0" y="140"/>
                    </a:lnTo>
                    <a:lnTo>
                      <a:pt x="1" y="144"/>
                    </a:lnTo>
                    <a:lnTo>
                      <a:pt x="2" y="147"/>
                    </a:lnTo>
                    <a:lnTo>
                      <a:pt x="3" y="151"/>
                    </a:lnTo>
                    <a:lnTo>
                      <a:pt x="4" y="155"/>
                    </a:lnTo>
                    <a:lnTo>
                      <a:pt x="6" y="160"/>
                    </a:lnTo>
                    <a:lnTo>
                      <a:pt x="7" y="163"/>
                    </a:lnTo>
                    <a:lnTo>
                      <a:pt x="8" y="166"/>
                    </a:lnTo>
                    <a:lnTo>
                      <a:pt x="10" y="169"/>
                    </a:lnTo>
                    <a:lnTo>
                      <a:pt x="11" y="173"/>
                    </a:lnTo>
                    <a:lnTo>
                      <a:pt x="13" y="177"/>
                    </a:lnTo>
                    <a:lnTo>
                      <a:pt x="14" y="180"/>
                    </a:lnTo>
                    <a:lnTo>
                      <a:pt x="17" y="183"/>
                    </a:lnTo>
                    <a:lnTo>
                      <a:pt x="20" y="187"/>
                    </a:lnTo>
                    <a:lnTo>
                      <a:pt x="21" y="189"/>
                    </a:lnTo>
                    <a:lnTo>
                      <a:pt x="24" y="193"/>
                    </a:lnTo>
                    <a:lnTo>
                      <a:pt x="26" y="196"/>
                    </a:lnTo>
                    <a:lnTo>
                      <a:pt x="29" y="200"/>
                    </a:lnTo>
                    <a:lnTo>
                      <a:pt x="34" y="204"/>
                    </a:lnTo>
                    <a:lnTo>
                      <a:pt x="40" y="211"/>
                    </a:lnTo>
                    <a:lnTo>
                      <a:pt x="43" y="215"/>
                    </a:lnTo>
                    <a:lnTo>
                      <a:pt x="49" y="220"/>
                    </a:lnTo>
                    <a:lnTo>
                      <a:pt x="53" y="222"/>
                    </a:lnTo>
                    <a:lnTo>
                      <a:pt x="56" y="226"/>
                    </a:lnTo>
                    <a:lnTo>
                      <a:pt x="59" y="229"/>
                    </a:lnTo>
                    <a:lnTo>
                      <a:pt x="61" y="231"/>
                    </a:lnTo>
                    <a:lnTo>
                      <a:pt x="62" y="232"/>
                    </a:lnTo>
                    <a:lnTo>
                      <a:pt x="63" y="233"/>
                    </a:lnTo>
                    <a:close/>
                  </a:path>
                </a:pathLst>
              </a:custGeom>
              <a:solidFill>
                <a:srgbClr val="78A2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34" name="Freeform 339"/>
              <p:cNvSpPr>
                <a:spLocks/>
              </p:cNvSpPr>
              <p:nvPr/>
            </p:nvSpPr>
            <p:spPr bwMode="auto">
              <a:xfrm>
                <a:off x="816" y="1706"/>
                <a:ext cx="177" cy="131"/>
              </a:xfrm>
              <a:custGeom>
                <a:avLst/>
                <a:gdLst>
                  <a:gd name="T0" fmla="*/ 70 w 177"/>
                  <a:gd name="T1" fmla="*/ 0 h 131"/>
                  <a:gd name="T2" fmla="*/ 177 w 177"/>
                  <a:gd name="T3" fmla="*/ 120 h 131"/>
                  <a:gd name="T4" fmla="*/ 176 w 177"/>
                  <a:gd name="T5" fmla="*/ 120 h 131"/>
                  <a:gd name="T6" fmla="*/ 175 w 177"/>
                  <a:gd name="T7" fmla="*/ 120 h 131"/>
                  <a:gd name="T8" fmla="*/ 172 w 177"/>
                  <a:gd name="T9" fmla="*/ 120 h 131"/>
                  <a:gd name="T10" fmla="*/ 170 w 177"/>
                  <a:gd name="T11" fmla="*/ 120 h 131"/>
                  <a:gd name="T12" fmla="*/ 166 w 177"/>
                  <a:gd name="T13" fmla="*/ 120 h 131"/>
                  <a:gd name="T14" fmla="*/ 162 w 177"/>
                  <a:gd name="T15" fmla="*/ 120 h 131"/>
                  <a:gd name="T16" fmla="*/ 157 w 177"/>
                  <a:gd name="T17" fmla="*/ 121 h 131"/>
                  <a:gd name="T18" fmla="*/ 153 w 177"/>
                  <a:gd name="T19" fmla="*/ 121 h 131"/>
                  <a:gd name="T20" fmla="*/ 149 w 177"/>
                  <a:gd name="T21" fmla="*/ 121 h 131"/>
                  <a:gd name="T22" fmla="*/ 146 w 177"/>
                  <a:gd name="T23" fmla="*/ 121 h 131"/>
                  <a:gd name="T24" fmla="*/ 143 w 177"/>
                  <a:gd name="T25" fmla="*/ 122 h 131"/>
                  <a:gd name="T26" fmla="*/ 140 w 177"/>
                  <a:gd name="T27" fmla="*/ 122 h 131"/>
                  <a:gd name="T28" fmla="*/ 136 w 177"/>
                  <a:gd name="T29" fmla="*/ 122 h 131"/>
                  <a:gd name="T30" fmla="*/ 134 w 177"/>
                  <a:gd name="T31" fmla="*/ 122 h 131"/>
                  <a:gd name="T32" fmla="*/ 131 w 177"/>
                  <a:gd name="T33" fmla="*/ 123 h 131"/>
                  <a:gd name="T34" fmla="*/ 127 w 177"/>
                  <a:gd name="T35" fmla="*/ 123 h 131"/>
                  <a:gd name="T36" fmla="*/ 123 w 177"/>
                  <a:gd name="T37" fmla="*/ 123 h 131"/>
                  <a:gd name="T38" fmla="*/ 119 w 177"/>
                  <a:gd name="T39" fmla="*/ 124 h 131"/>
                  <a:gd name="T40" fmla="*/ 115 w 177"/>
                  <a:gd name="T41" fmla="*/ 124 h 131"/>
                  <a:gd name="T42" fmla="*/ 112 w 177"/>
                  <a:gd name="T43" fmla="*/ 125 h 131"/>
                  <a:gd name="T44" fmla="*/ 108 w 177"/>
                  <a:gd name="T45" fmla="*/ 125 h 131"/>
                  <a:gd name="T46" fmla="*/ 104 w 177"/>
                  <a:gd name="T47" fmla="*/ 125 h 131"/>
                  <a:gd name="T48" fmla="*/ 100 w 177"/>
                  <a:gd name="T49" fmla="*/ 126 h 131"/>
                  <a:gd name="T50" fmla="*/ 97 w 177"/>
                  <a:gd name="T51" fmla="*/ 126 h 131"/>
                  <a:gd name="T52" fmla="*/ 93 w 177"/>
                  <a:gd name="T53" fmla="*/ 126 h 131"/>
                  <a:gd name="T54" fmla="*/ 90 w 177"/>
                  <a:gd name="T55" fmla="*/ 126 h 131"/>
                  <a:gd name="T56" fmla="*/ 85 w 177"/>
                  <a:gd name="T57" fmla="*/ 126 h 131"/>
                  <a:gd name="T58" fmla="*/ 82 w 177"/>
                  <a:gd name="T59" fmla="*/ 127 h 131"/>
                  <a:gd name="T60" fmla="*/ 77 w 177"/>
                  <a:gd name="T61" fmla="*/ 127 h 131"/>
                  <a:gd name="T62" fmla="*/ 74 w 177"/>
                  <a:gd name="T63" fmla="*/ 127 h 131"/>
                  <a:gd name="T64" fmla="*/ 70 w 177"/>
                  <a:gd name="T65" fmla="*/ 127 h 131"/>
                  <a:gd name="T66" fmla="*/ 67 w 177"/>
                  <a:gd name="T67" fmla="*/ 128 h 131"/>
                  <a:gd name="T68" fmla="*/ 63 w 177"/>
                  <a:gd name="T69" fmla="*/ 128 h 131"/>
                  <a:gd name="T70" fmla="*/ 59 w 177"/>
                  <a:gd name="T71" fmla="*/ 129 h 131"/>
                  <a:gd name="T72" fmla="*/ 56 w 177"/>
                  <a:gd name="T73" fmla="*/ 129 h 131"/>
                  <a:gd name="T74" fmla="*/ 52 w 177"/>
                  <a:gd name="T75" fmla="*/ 129 h 131"/>
                  <a:gd name="T76" fmla="*/ 49 w 177"/>
                  <a:gd name="T77" fmla="*/ 129 h 131"/>
                  <a:gd name="T78" fmla="*/ 46 w 177"/>
                  <a:gd name="T79" fmla="*/ 130 h 131"/>
                  <a:gd name="T80" fmla="*/ 42 w 177"/>
                  <a:gd name="T81" fmla="*/ 130 h 131"/>
                  <a:gd name="T82" fmla="*/ 39 w 177"/>
                  <a:gd name="T83" fmla="*/ 130 h 131"/>
                  <a:gd name="T84" fmla="*/ 37 w 177"/>
                  <a:gd name="T85" fmla="*/ 130 h 131"/>
                  <a:gd name="T86" fmla="*/ 34 w 177"/>
                  <a:gd name="T87" fmla="*/ 130 h 131"/>
                  <a:gd name="T88" fmla="*/ 31 w 177"/>
                  <a:gd name="T89" fmla="*/ 130 h 131"/>
                  <a:gd name="T90" fmla="*/ 29 w 177"/>
                  <a:gd name="T91" fmla="*/ 131 h 131"/>
                  <a:gd name="T92" fmla="*/ 23 w 177"/>
                  <a:gd name="T93" fmla="*/ 131 h 131"/>
                  <a:gd name="T94" fmla="*/ 20 w 177"/>
                  <a:gd name="T95" fmla="*/ 131 h 131"/>
                  <a:gd name="T96" fmla="*/ 18 w 177"/>
                  <a:gd name="T97" fmla="*/ 131 h 131"/>
                  <a:gd name="T98" fmla="*/ 15 w 177"/>
                  <a:gd name="T99" fmla="*/ 131 h 131"/>
                  <a:gd name="T100" fmla="*/ 14 w 177"/>
                  <a:gd name="T101" fmla="*/ 131 h 131"/>
                  <a:gd name="T102" fmla="*/ 33 w 177"/>
                  <a:gd name="T103" fmla="*/ 91 h 131"/>
                  <a:gd name="T104" fmla="*/ 0 w 177"/>
                  <a:gd name="T105" fmla="*/ 52 h 131"/>
                  <a:gd name="T106" fmla="*/ 70 w 177"/>
                  <a:gd name="T107" fmla="*/ 0 h 13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77"/>
                  <a:gd name="T163" fmla="*/ 0 h 131"/>
                  <a:gd name="T164" fmla="*/ 177 w 177"/>
                  <a:gd name="T165" fmla="*/ 131 h 13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77" h="131">
                    <a:moveTo>
                      <a:pt x="70" y="0"/>
                    </a:moveTo>
                    <a:lnTo>
                      <a:pt x="177" y="120"/>
                    </a:lnTo>
                    <a:lnTo>
                      <a:pt x="176" y="120"/>
                    </a:lnTo>
                    <a:lnTo>
                      <a:pt x="175" y="120"/>
                    </a:lnTo>
                    <a:lnTo>
                      <a:pt x="172" y="120"/>
                    </a:lnTo>
                    <a:lnTo>
                      <a:pt x="170" y="120"/>
                    </a:lnTo>
                    <a:lnTo>
                      <a:pt x="166" y="120"/>
                    </a:lnTo>
                    <a:lnTo>
                      <a:pt x="162" y="120"/>
                    </a:lnTo>
                    <a:lnTo>
                      <a:pt x="157" y="121"/>
                    </a:lnTo>
                    <a:lnTo>
                      <a:pt x="153" y="121"/>
                    </a:lnTo>
                    <a:lnTo>
                      <a:pt x="149" y="121"/>
                    </a:lnTo>
                    <a:lnTo>
                      <a:pt x="146" y="121"/>
                    </a:lnTo>
                    <a:lnTo>
                      <a:pt x="143" y="122"/>
                    </a:lnTo>
                    <a:lnTo>
                      <a:pt x="140" y="122"/>
                    </a:lnTo>
                    <a:lnTo>
                      <a:pt x="136" y="122"/>
                    </a:lnTo>
                    <a:lnTo>
                      <a:pt x="134" y="122"/>
                    </a:lnTo>
                    <a:lnTo>
                      <a:pt x="131" y="123"/>
                    </a:lnTo>
                    <a:lnTo>
                      <a:pt x="127" y="123"/>
                    </a:lnTo>
                    <a:lnTo>
                      <a:pt x="123" y="123"/>
                    </a:lnTo>
                    <a:lnTo>
                      <a:pt x="119" y="124"/>
                    </a:lnTo>
                    <a:lnTo>
                      <a:pt x="115" y="124"/>
                    </a:lnTo>
                    <a:lnTo>
                      <a:pt x="112" y="125"/>
                    </a:lnTo>
                    <a:lnTo>
                      <a:pt x="108" y="125"/>
                    </a:lnTo>
                    <a:lnTo>
                      <a:pt x="104" y="125"/>
                    </a:lnTo>
                    <a:lnTo>
                      <a:pt x="100" y="126"/>
                    </a:lnTo>
                    <a:lnTo>
                      <a:pt x="97" y="126"/>
                    </a:lnTo>
                    <a:lnTo>
                      <a:pt x="93" y="126"/>
                    </a:lnTo>
                    <a:lnTo>
                      <a:pt x="90" y="126"/>
                    </a:lnTo>
                    <a:lnTo>
                      <a:pt x="85" y="126"/>
                    </a:lnTo>
                    <a:lnTo>
                      <a:pt x="82" y="127"/>
                    </a:lnTo>
                    <a:lnTo>
                      <a:pt x="77" y="127"/>
                    </a:lnTo>
                    <a:lnTo>
                      <a:pt x="74" y="127"/>
                    </a:lnTo>
                    <a:lnTo>
                      <a:pt x="70" y="127"/>
                    </a:lnTo>
                    <a:lnTo>
                      <a:pt x="67" y="128"/>
                    </a:lnTo>
                    <a:lnTo>
                      <a:pt x="63" y="128"/>
                    </a:lnTo>
                    <a:lnTo>
                      <a:pt x="59" y="129"/>
                    </a:lnTo>
                    <a:lnTo>
                      <a:pt x="56" y="129"/>
                    </a:lnTo>
                    <a:lnTo>
                      <a:pt x="52" y="129"/>
                    </a:lnTo>
                    <a:lnTo>
                      <a:pt x="49" y="129"/>
                    </a:lnTo>
                    <a:lnTo>
                      <a:pt x="46" y="130"/>
                    </a:lnTo>
                    <a:lnTo>
                      <a:pt x="42" y="130"/>
                    </a:lnTo>
                    <a:lnTo>
                      <a:pt x="39" y="130"/>
                    </a:lnTo>
                    <a:lnTo>
                      <a:pt x="37" y="130"/>
                    </a:lnTo>
                    <a:lnTo>
                      <a:pt x="34" y="130"/>
                    </a:lnTo>
                    <a:lnTo>
                      <a:pt x="31" y="130"/>
                    </a:lnTo>
                    <a:lnTo>
                      <a:pt x="29" y="131"/>
                    </a:lnTo>
                    <a:lnTo>
                      <a:pt x="23" y="131"/>
                    </a:lnTo>
                    <a:lnTo>
                      <a:pt x="20" y="131"/>
                    </a:lnTo>
                    <a:lnTo>
                      <a:pt x="18" y="131"/>
                    </a:lnTo>
                    <a:lnTo>
                      <a:pt x="15" y="131"/>
                    </a:lnTo>
                    <a:lnTo>
                      <a:pt x="14" y="131"/>
                    </a:lnTo>
                    <a:lnTo>
                      <a:pt x="33" y="91"/>
                    </a:lnTo>
                    <a:lnTo>
                      <a:pt x="0" y="52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78A2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35" name="Freeform 340"/>
              <p:cNvSpPr>
                <a:spLocks/>
              </p:cNvSpPr>
              <p:nvPr/>
            </p:nvSpPr>
            <p:spPr bwMode="auto">
              <a:xfrm>
                <a:off x="589" y="1543"/>
                <a:ext cx="199" cy="173"/>
              </a:xfrm>
              <a:custGeom>
                <a:avLst/>
                <a:gdLst>
                  <a:gd name="T0" fmla="*/ 199 w 199"/>
                  <a:gd name="T1" fmla="*/ 0 h 173"/>
                  <a:gd name="T2" fmla="*/ 11 w 199"/>
                  <a:gd name="T3" fmla="*/ 173 h 173"/>
                  <a:gd name="T4" fmla="*/ 10 w 199"/>
                  <a:gd name="T5" fmla="*/ 172 h 173"/>
                  <a:gd name="T6" fmla="*/ 10 w 199"/>
                  <a:gd name="T7" fmla="*/ 169 h 173"/>
                  <a:gd name="T8" fmla="*/ 9 w 199"/>
                  <a:gd name="T9" fmla="*/ 167 h 173"/>
                  <a:gd name="T10" fmla="*/ 9 w 199"/>
                  <a:gd name="T11" fmla="*/ 164 h 173"/>
                  <a:gd name="T12" fmla="*/ 8 w 199"/>
                  <a:gd name="T13" fmla="*/ 162 h 173"/>
                  <a:gd name="T14" fmla="*/ 8 w 199"/>
                  <a:gd name="T15" fmla="*/ 159 h 173"/>
                  <a:gd name="T16" fmla="*/ 6 w 199"/>
                  <a:gd name="T17" fmla="*/ 156 h 173"/>
                  <a:gd name="T18" fmla="*/ 6 w 199"/>
                  <a:gd name="T19" fmla="*/ 152 h 173"/>
                  <a:gd name="T20" fmla="*/ 5 w 199"/>
                  <a:gd name="T21" fmla="*/ 148 h 173"/>
                  <a:gd name="T22" fmla="*/ 5 w 199"/>
                  <a:gd name="T23" fmla="*/ 144 h 173"/>
                  <a:gd name="T24" fmla="*/ 4 w 199"/>
                  <a:gd name="T25" fmla="*/ 139 h 173"/>
                  <a:gd name="T26" fmla="*/ 3 w 199"/>
                  <a:gd name="T27" fmla="*/ 136 h 173"/>
                  <a:gd name="T28" fmla="*/ 2 w 199"/>
                  <a:gd name="T29" fmla="*/ 131 h 173"/>
                  <a:gd name="T30" fmla="*/ 2 w 199"/>
                  <a:gd name="T31" fmla="*/ 126 h 173"/>
                  <a:gd name="T32" fmla="*/ 1 w 199"/>
                  <a:gd name="T33" fmla="*/ 120 h 173"/>
                  <a:gd name="T34" fmla="*/ 1 w 199"/>
                  <a:gd name="T35" fmla="*/ 116 h 173"/>
                  <a:gd name="T36" fmla="*/ 1 w 199"/>
                  <a:gd name="T37" fmla="*/ 111 h 173"/>
                  <a:gd name="T38" fmla="*/ 1 w 199"/>
                  <a:gd name="T39" fmla="*/ 106 h 173"/>
                  <a:gd name="T40" fmla="*/ 0 w 199"/>
                  <a:gd name="T41" fmla="*/ 100 h 173"/>
                  <a:gd name="T42" fmla="*/ 0 w 199"/>
                  <a:gd name="T43" fmla="*/ 95 h 173"/>
                  <a:gd name="T44" fmla="*/ 1 w 199"/>
                  <a:gd name="T45" fmla="*/ 90 h 173"/>
                  <a:gd name="T46" fmla="*/ 1 w 199"/>
                  <a:gd name="T47" fmla="*/ 84 h 173"/>
                  <a:gd name="T48" fmla="*/ 1 w 199"/>
                  <a:gd name="T49" fmla="*/ 80 h 173"/>
                  <a:gd name="T50" fmla="*/ 2 w 199"/>
                  <a:gd name="T51" fmla="*/ 74 h 173"/>
                  <a:gd name="T52" fmla="*/ 2 w 199"/>
                  <a:gd name="T53" fmla="*/ 69 h 173"/>
                  <a:gd name="T54" fmla="*/ 4 w 199"/>
                  <a:gd name="T55" fmla="*/ 64 h 173"/>
                  <a:gd name="T56" fmla="*/ 5 w 199"/>
                  <a:gd name="T57" fmla="*/ 60 h 173"/>
                  <a:gd name="T58" fmla="*/ 6 w 199"/>
                  <a:gd name="T59" fmla="*/ 55 h 173"/>
                  <a:gd name="T60" fmla="*/ 8 w 199"/>
                  <a:gd name="T61" fmla="*/ 51 h 173"/>
                  <a:gd name="T62" fmla="*/ 10 w 199"/>
                  <a:gd name="T63" fmla="*/ 47 h 173"/>
                  <a:gd name="T64" fmla="*/ 12 w 199"/>
                  <a:gd name="T65" fmla="*/ 43 h 173"/>
                  <a:gd name="T66" fmla="*/ 13 w 199"/>
                  <a:gd name="T67" fmla="*/ 39 h 173"/>
                  <a:gd name="T68" fmla="*/ 15 w 199"/>
                  <a:gd name="T69" fmla="*/ 35 h 173"/>
                  <a:gd name="T70" fmla="*/ 18 w 199"/>
                  <a:gd name="T71" fmla="*/ 32 h 173"/>
                  <a:gd name="T72" fmla="*/ 21 w 199"/>
                  <a:gd name="T73" fmla="*/ 28 h 173"/>
                  <a:gd name="T74" fmla="*/ 25 w 199"/>
                  <a:gd name="T75" fmla="*/ 25 h 173"/>
                  <a:gd name="T76" fmla="*/ 28 w 199"/>
                  <a:gd name="T77" fmla="*/ 23 h 173"/>
                  <a:gd name="T78" fmla="*/ 31 w 199"/>
                  <a:gd name="T79" fmla="*/ 21 h 173"/>
                  <a:gd name="T80" fmla="*/ 34 w 199"/>
                  <a:gd name="T81" fmla="*/ 18 h 173"/>
                  <a:gd name="T82" fmla="*/ 37 w 199"/>
                  <a:gd name="T83" fmla="*/ 16 h 173"/>
                  <a:gd name="T84" fmla="*/ 41 w 199"/>
                  <a:gd name="T85" fmla="*/ 14 h 173"/>
                  <a:gd name="T86" fmla="*/ 45 w 199"/>
                  <a:gd name="T87" fmla="*/ 12 h 173"/>
                  <a:gd name="T88" fmla="*/ 48 w 199"/>
                  <a:gd name="T89" fmla="*/ 10 h 173"/>
                  <a:gd name="T90" fmla="*/ 52 w 199"/>
                  <a:gd name="T91" fmla="*/ 9 h 173"/>
                  <a:gd name="T92" fmla="*/ 55 w 199"/>
                  <a:gd name="T93" fmla="*/ 7 h 173"/>
                  <a:gd name="T94" fmla="*/ 60 w 199"/>
                  <a:gd name="T95" fmla="*/ 6 h 173"/>
                  <a:gd name="T96" fmla="*/ 62 w 199"/>
                  <a:gd name="T97" fmla="*/ 5 h 173"/>
                  <a:gd name="T98" fmla="*/ 66 w 199"/>
                  <a:gd name="T99" fmla="*/ 4 h 173"/>
                  <a:gd name="T100" fmla="*/ 69 w 199"/>
                  <a:gd name="T101" fmla="*/ 3 h 173"/>
                  <a:gd name="T102" fmla="*/ 72 w 199"/>
                  <a:gd name="T103" fmla="*/ 3 h 173"/>
                  <a:gd name="T104" fmla="*/ 75 w 199"/>
                  <a:gd name="T105" fmla="*/ 2 h 173"/>
                  <a:gd name="T106" fmla="*/ 79 w 199"/>
                  <a:gd name="T107" fmla="*/ 1 h 173"/>
                  <a:gd name="T108" fmla="*/ 81 w 199"/>
                  <a:gd name="T109" fmla="*/ 1 h 173"/>
                  <a:gd name="T110" fmla="*/ 83 w 199"/>
                  <a:gd name="T111" fmla="*/ 1 h 173"/>
                  <a:gd name="T112" fmla="*/ 88 w 199"/>
                  <a:gd name="T113" fmla="*/ 0 h 173"/>
                  <a:gd name="T114" fmla="*/ 91 w 199"/>
                  <a:gd name="T115" fmla="*/ 0 h 173"/>
                  <a:gd name="T116" fmla="*/ 94 w 199"/>
                  <a:gd name="T117" fmla="*/ 0 h 173"/>
                  <a:gd name="T118" fmla="*/ 95 w 199"/>
                  <a:gd name="T119" fmla="*/ 0 h 173"/>
                  <a:gd name="T120" fmla="*/ 41 w 199"/>
                  <a:gd name="T121" fmla="*/ 66 h 173"/>
                  <a:gd name="T122" fmla="*/ 126 w 199"/>
                  <a:gd name="T123" fmla="*/ 0 h 173"/>
                  <a:gd name="T124" fmla="*/ 199 w 199"/>
                  <a:gd name="T125" fmla="*/ 0 h 173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99"/>
                  <a:gd name="T190" fmla="*/ 0 h 173"/>
                  <a:gd name="T191" fmla="*/ 199 w 199"/>
                  <a:gd name="T192" fmla="*/ 173 h 173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99" h="173">
                    <a:moveTo>
                      <a:pt x="199" y="0"/>
                    </a:moveTo>
                    <a:lnTo>
                      <a:pt x="11" y="173"/>
                    </a:lnTo>
                    <a:lnTo>
                      <a:pt x="10" y="172"/>
                    </a:lnTo>
                    <a:lnTo>
                      <a:pt x="10" y="169"/>
                    </a:lnTo>
                    <a:lnTo>
                      <a:pt x="9" y="167"/>
                    </a:lnTo>
                    <a:lnTo>
                      <a:pt x="9" y="164"/>
                    </a:lnTo>
                    <a:lnTo>
                      <a:pt x="8" y="162"/>
                    </a:lnTo>
                    <a:lnTo>
                      <a:pt x="8" y="159"/>
                    </a:lnTo>
                    <a:lnTo>
                      <a:pt x="6" y="156"/>
                    </a:lnTo>
                    <a:lnTo>
                      <a:pt x="6" y="152"/>
                    </a:lnTo>
                    <a:lnTo>
                      <a:pt x="5" y="148"/>
                    </a:lnTo>
                    <a:lnTo>
                      <a:pt x="5" y="144"/>
                    </a:lnTo>
                    <a:lnTo>
                      <a:pt x="4" y="139"/>
                    </a:lnTo>
                    <a:lnTo>
                      <a:pt x="3" y="136"/>
                    </a:lnTo>
                    <a:lnTo>
                      <a:pt x="2" y="131"/>
                    </a:lnTo>
                    <a:lnTo>
                      <a:pt x="2" y="126"/>
                    </a:lnTo>
                    <a:lnTo>
                      <a:pt x="1" y="120"/>
                    </a:lnTo>
                    <a:lnTo>
                      <a:pt x="1" y="116"/>
                    </a:lnTo>
                    <a:lnTo>
                      <a:pt x="1" y="111"/>
                    </a:lnTo>
                    <a:lnTo>
                      <a:pt x="1" y="106"/>
                    </a:lnTo>
                    <a:lnTo>
                      <a:pt x="0" y="100"/>
                    </a:lnTo>
                    <a:lnTo>
                      <a:pt x="0" y="95"/>
                    </a:lnTo>
                    <a:lnTo>
                      <a:pt x="1" y="90"/>
                    </a:lnTo>
                    <a:lnTo>
                      <a:pt x="1" y="84"/>
                    </a:lnTo>
                    <a:lnTo>
                      <a:pt x="1" y="80"/>
                    </a:lnTo>
                    <a:lnTo>
                      <a:pt x="2" y="74"/>
                    </a:lnTo>
                    <a:lnTo>
                      <a:pt x="2" y="69"/>
                    </a:lnTo>
                    <a:lnTo>
                      <a:pt x="4" y="64"/>
                    </a:lnTo>
                    <a:lnTo>
                      <a:pt x="5" y="60"/>
                    </a:lnTo>
                    <a:lnTo>
                      <a:pt x="6" y="55"/>
                    </a:lnTo>
                    <a:lnTo>
                      <a:pt x="8" y="51"/>
                    </a:lnTo>
                    <a:lnTo>
                      <a:pt x="10" y="47"/>
                    </a:lnTo>
                    <a:lnTo>
                      <a:pt x="12" y="43"/>
                    </a:lnTo>
                    <a:lnTo>
                      <a:pt x="13" y="39"/>
                    </a:lnTo>
                    <a:lnTo>
                      <a:pt x="15" y="35"/>
                    </a:lnTo>
                    <a:lnTo>
                      <a:pt x="18" y="32"/>
                    </a:lnTo>
                    <a:lnTo>
                      <a:pt x="21" y="28"/>
                    </a:lnTo>
                    <a:lnTo>
                      <a:pt x="25" y="25"/>
                    </a:lnTo>
                    <a:lnTo>
                      <a:pt x="28" y="23"/>
                    </a:lnTo>
                    <a:lnTo>
                      <a:pt x="31" y="21"/>
                    </a:lnTo>
                    <a:lnTo>
                      <a:pt x="34" y="18"/>
                    </a:lnTo>
                    <a:lnTo>
                      <a:pt x="37" y="16"/>
                    </a:lnTo>
                    <a:lnTo>
                      <a:pt x="41" y="14"/>
                    </a:lnTo>
                    <a:lnTo>
                      <a:pt x="45" y="12"/>
                    </a:lnTo>
                    <a:lnTo>
                      <a:pt x="48" y="10"/>
                    </a:lnTo>
                    <a:lnTo>
                      <a:pt x="52" y="9"/>
                    </a:lnTo>
                    <a:lnTo>
                      <a:pt x="55" y="7"/>
                    </a:lnTo>
                    <a:lnTo>
                      <a:pt x="60" y="6"/>
                    </a:lnTo>
                    <a:lnTo>
                      <a:pt x="62" y="5"/>
                    </a:lnTo>
                    <a:lnTo>
                      <a:pt x="66" y="4"/>
                    </a:lnTo>
                    <a:lnTo>
                      <a:pt x="69" y="3"/>
                    </a:lnTo>
                    <a:lnTo>
                      <a:pt x="72" y="3"/>
                    </a:lnTo>
                    <a:lnTo>
                      <a:pt x="75" y="2"/>
                    </a:lnTo>
                    <a:lnTo>
                      <a:pt x="79" y="1"/>
                    </a:lnTo>
                    <a:lnTo>
                      <a:pt x="81" y="1"/>
                    </a:lnTo>
                    <a:lnTo>
                      <a:pt x="83" y="1"/>
                    </a:lnTo>
                    <a:lnTo>
                      <a:pt x="88" y="0"/>
                    </a:lnTo>
                    <a:lnTo>
                      <a:pt x="91" y="0"/>
                    </a:lnTo>
                    <a:lnTo>
                      <a:pt x="94" y="0"/>
                    </a:lnTo>
                    <a:lnTo>
                      <a:pt x="95" y="0"/>
                    </a:lnTo>
                    <a:lnTo>
                      <a:pt x="41" y="66"/>
                    </a:lnTo>
                    <a:lnTo>
                      <a:pt x="126" y="0"/>
                    </a:lnTo>
                    <a:lnTo>
                      <a:pt x="199" y="0"/>
                    </a:lnTo>
                    <a:close/>
                  </a:path>
                </a:pathLst>
              </a:custGeom>
              <a:solidFill>
                <a:srgbClr val="78A2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36" name="Freeform 341"/>
              <p:cNvSpPr>
                <a:spLocks/>
              </p:cNvSpPr>
              <p:nvPr/>
            </p:nvSpPr>
            <p:spPr bwMode="auto">
              <a:xfrm>
                <a:off x="744" y="1564"/>
                <a:ext cx="147" cy="160"/>
              </a:xfrm>
              <a:custGeom>
                <a:avLst/>
                <a:gdLst>
                  <a:gd name="T0" fmla="*/ 9 w 147"/>
                  <a:gd name="T1" fmla="*/ 160 h 160"/>
                  <a:gd name="T2" fmla="*/ 0 w 147"/>
                  <a:gd name="T3" fmla="*/ 85 h 160"/>
                  <a:gd name="T4" fmla="*/ 109 w 147"/>
                  <a:gd name="T5" fmla="*/ 0 h 160"/>
                  <a:gd name="T6" fmla="*/ 147 w 147"/>
                  <a:gd name="T7" fmla="*/ 82 h 160"/>
                  <a:gd name="T8" fmla="*/ 84 w 147"/>
                  <a:gd name="T9" fmla="*/ 78 h 160"/>
                  <a:gd name="T10" fmla="*/ 9 w 147"/>
                  <a:gd name="T11" fmla="*/ 160 h 1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7"/>
                  <a:gd name="T19" fmla="*/ 0 h 160"/>
                  <a:gd name="T20" fmla="*/ 147 w 147"/>
                  <a:gd name="T21" fmla="*/ 160 h 16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7" h="160">
                    <a:moveTo>
                      <a:pt x="9" y="160"/>
                    </a:moveTo>
                    <a:lnTo>
                      <a:pt x="0" y="85"/>
                    </a:lnTo>
                    <a:lnTo>
                      <a:pt x="109" y="0"/>
                    </a:lnTo>
                    <a:lnTo>
                      <a:pt x="147" y="82"/>
                    </a:lnTo>
                    <a:lnTo>
                      <a:pt x="84" y="78"/>
                    </a:lnTo>
                    <a:lnTo>
                      <a:pt x="9" y="160"/>
                    </a:lnTo>
                    <a:close/>
                  </a:path>
                </a:pathLst>
              </a:custGeom>
              <a:solidFill>
                <a:srgbClr val="5A7A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37" name="Freeform 342"/>
              <p:cNvSpPr>
                <a:spLocks/>
              </p:cNvSpPr>
              <p:nvPr/>
            </p:nvSpPr>
            <p:spPr bwMode="auto">
              <a:xfrm>
                <a:off x="672" y="2535"/>
                <a:ext cx="1260" cy="486"/>
              </a:xfrm>
              <a:custGeom>
                <a:avLst/>
                <a:gdLst>
                  <a:gd name="T0" fmla="*/ 1260 w 1260"/>
                  <a:gd name="T1" fmla="*/ 16 h 486"/>
                  <a:gd name="T2" fmla="*/ 1235 w 1260"/>
                  <a:gd name="T3" fmla="*/ 121 h 486"/>
                  <a:gd name="T4" fmla="*/ 1070 w 1260"/>
                  <a:gd name="T5" fmla="*/ 72 h 486"/>
                  <a:gd name="T6" fmla="*/ 798 w 1260"/>
                  <a:gd name="T7" fmla="*/ 159 h 486"/>
                  <a:gd name="T8" fmla="*/ 634 w 1260"/>
                  <a:gd name="T9" fmla="*/ 246 h 486"/>
                  <a:gd name="T10" fmla="*/ 809 w 1260"/>
                  <a:gd name="T11" fmla="*/ 222 h 486"/>
                  <a:gd name="T12" fmla="*/ 953 w 1260"/>
                  <a:gd name="T13" fmla="*/ 239 h 486"/>
                  <a:gd name="T14" fmla="*/ 911 w 1260"/>
                  <a:gd name="T15" fmla="*/ 334 h 486"/>
                  <a:gd name="T16" fmla="*/ 798 w 1260"/>
                  <a:gd name="T17" fmla="*/ 394 h 486"/>
                  <a:gd name="T18" fmla="*/ 571 w 1260"/>
                  <a:gd name="T19" fmla="*/ 363 h 486"/>
                  <a:gd name="T20" fmla="*/ 389 w 1260"/>
                  <a:gd name="T21" fmla="*/ 440 h 486"/>
                  <a:gd name="T22" fmla="*/ 0 w 1260"/>
                  <a:gd name="T23" fmla="*/ 486 h 486"/>
                  <a:gd name="T24" fmla="*/ 298 w 1260"/>
                  <a:gd name="T25" fmla="*/ 142 h 486"/>
                  <a:gd name="T26" fmla="*/ 480 w 1260"/>
                  <a:gd name="T27" fmla="*/ 145 h 486"/>
                  <a:gd name="T28" fmla="*/ 791 w 1260"/>
                  <a:gd name="T29" fmla="*/ 72 h 486"/>
                  <a:gd name="T30" fmla="*/ 1143 w 1260"/>
                  <a:gd name="T31" fmla="*/ 0 h 486"/>
                  <a:gd name="T32" fmla="*/ 1260 w 1260"/>
                  <a:gd name="T33" fmla="*/ 16 h 48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260"/>
                  <a:gd name="T52" fmla="*/ 0 h 486"/>
                  <a:gd name="T53" fmla="*/ 1260 w 1260"/>
                  <a:gd name="T54" fmla="*/ 486 h 48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260" h="486">
                    <a:moveTo>
                      <a:pt x="1260" y="16"/>
                    </a:moveTo>
                    <a:lnTo>
                      <a:pt x="1235" y="121"/>
                    </a:lnTo>
                    <a:lnTo>
                      <a:pt x="1070" y="72"/>
                    </a:lnTo>
                    <a:lnTo>
                      <a:pt x="798" y="159"/>
                    </a:lnTo>
                    <a:lnTo>
                      <a:pt x="634" y="246"/>
                    </a:lnTo>
                    <a:lnTo>
                      <a:pt x="809" y="222"/>
                    </a:lnTo>
                    <a:lnTo>
                      <a:pt x="953" y="239"/>
                    </a:lnTo>
                    <a:lnTo>
                      <a:pt x="911" y="334"/>
                    </a:lnTo>
                    <a:lnTo>
                      <a:pt x="798" y="394"/>
                    </a:lnTo>
                    <a:lnTo>
                      <a:pt x="571" y="363"/>
                    </a:lnTo>
                    <a:lnTo>
                      <a:pt x="389" y="440"/>
                    </a:lnTo>
                    <a:lnTo>
                      <a:pt x="0" y="486"/>
                    </a:lnTo>
                    <a:lnTo>
                      <a:pt x="298" y="142"/>
                    </a:lnTo>
                    <a:lnTo>
                      <a:pt x="480" y="145"/>
                    </a:lnTo>
                    <a:lnTo>
                      <a:pt x="791" y="72"/>
                    </a:lnTo>
                    <a:lnTo>
                      <a:pt x="1143" y="0"/>
                    </a:lnTo>
                    <a:lnTo>
                      <a:pt x="1260" y="16"/>
                    </a:lnTo>
                    <a:close/>
                  </a:path>
                </a:pathLst>
              </a:custGeom>
              <a:solidFill>
                <a:srgbClr val="8F694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38" name="Freeform 343"/>
              <p:cNvSpPr>
                <a:spLocks/>
              </p:cNvSpPr>
              <p:nvPr/>
            </p:nvSpPr>
            <p:spPr bwMode="auto">
              <a:xfrm>
                <a:off x="568" y="2435"/>
                <a:ext cx="250" cy="668"/>
              </a:xfrm>
              <a:custGeom>
                <a:avLst/>
                <a:gdLst>
                  <a:gd name="T0" fmla="*/ 137 w 250"/>
                  <a:gd name="T1" fmla="*/ 2 h 668"/>
                  <a:gd name="T2" fmla="*/ 103 w 250"/>
                  <a:gd name="T3" fmla="*/ 0 h 668"/>
                  <a:gd name="T4" fmla="*/ 76 w 250"/>
                  <a:gd name="T5" fmla="*/ 25 h 668"/>
                  <a:gd name="T6" fmla="*/ 0 w 250"/>
                  <a:gd name="T7" fmla="*/ 89 h 668"/>
                  <a:gd name="T8" fmla="*/ 0 w 250"/>
                  <a:gd name="T9" fmla="*/ 668 h 668"/>
                  <a:gd name="T10" fmla="*/ 26 w 250"/>
                  <a:gd name="T11" fmla="*/ 668 h 668"/>
                  <a:gd name="T12" fmla="*/ 26 w 250"/>
                  <a:gd name="T13" fmla="*/ 592 h 668"/>
                  <a:gd name="T14" fmla="*/ 105 w 250"/>
                  <a:gd name="T15" fmla="*/ 590 h 668"/>
                  <a:gd name="T16" fmla="*/ 38 w 250"/>
                  <a:gd name="T17" fmla="*/ 520 h 668"/>
                  <a:gd name="T18" fmla="*/ 111 w 250"/>
                  <a:gd name="T19" fmla="*/ 471 h 668"/>
                  <a:gd name="T20" fmla="*/ 12 w 250"/>
                  <a:gd name="T21" fmla="*/ 246 h 668"/>
                  <a:gd name="T22" fmla="*/ 62 w 250"/>
                  <a:gd name="T23" fmla="*/ 278 h 668"/>
                  <a:gd name="T24" fmla="*/ 162 w 250"/>
                  <a:gd name="T25" fmla="*/ 180 h 668"/>
                  <a:gd name="T26" fmla="*/ 112 w 250"/>
                  <a:gd name="T27" fmla="*/ 109 h 668"/>
                  <a:gd name="T28" fmla="*/ 189 w 250"/>
                  <a:gd name="T29" fmla="*/ 159 h 668"/>
                  <a:gd name="T30" fmla="*/ 250 w 250"/>
                  <a:gd name="T31" fmla="*/ 93 h 668"/>
                  <a:gd name="T32" fmla="*/ 137 w 250"/>
                  <a:gd name="T33" fmla="*/ 2 h 66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50"/>
                  <a:gd name="T52" fmla="*/ 0 h 668"/>
                  <a:gd name="T53" fmla="*/ 250 w 250"/>
                  <a:gd name="T54" fmla="*/ 668 h 66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50" h="668">
                    <a:moveTo>
                      <a:pt x="137" y="2"/>
                    </a:moveTo>
                    <a:lnTo>
                      <a:pt x="103" y="0"/>
                    </a:lnTo>
                    <a:lnTo>
                      <a:pt x="76" y="25"/>
                    </a:lnTo>
                    <a:lnTo>
                      <a:pt x="0" y="89"/>
                    </a:lnTo>
                    <a:lnTo>
                      <a:pt x="0" y="668"/>
                    </a:lnTo>
                    <a:lnTo>
                      <a:pt x="26" y="668"/>
                    </a:lnTo>
                    <a:lnTo>
                      <a:pt x="26" y="592"/>
                    </a:lnTo>
                    <a:lnTo>
                      <a:pt x="105" y="590"/>
                    </a:lnTo>
                    <a:lnTo>
                      <a:pt x="38" y="520"/>
                    </a:lnTo>
                    <a:lnTo>
                      <a:pt x="111" y="471"/>
                    </a:lnTo>
                    <a:lnTo>
                      <a:pt x="12" y="246"/>
                    </a:lnTo>
                    <a:lnTo>
                      <a:pt x="62" y="278"/>
                    </a:lnTo>
                    <a:lnTo>
                      <a:pt x="162" y="180"/>
                    </a:lnTo>
                    <a:lnTo>
                      <a:pt x="112" y="109"/>
                    </a:lnTo>
                    <a:lnTo>
                      <a:pt x="189" y="159"/>
                    </a:lnTo>
                    <a:lnTo>
                      <a:pt x="250" y="93"/>
                    </a:lnTo>
                    <a:lnTo>
                      <a:pt x="137" y="2"/>
                    </a:lnTo>
                    <a:close/>
                  </a:path>
                </a:pathLst>
              </a:custGeom>
              <a:solidFill>
                <a:srgbClr val="5A87C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39" name="Freeform 344"/>
              <p:cNvSpPr>
                <a:spLocks/>
              </p:cNvSpPr>
              <p:nvPr/>
            </p:nvSpPr>
            <p:spPr bwMode="auto">
              <a:xfrm>
                <a:off x="671" y="2229"/>
                <a:ext cx="283" cy="314"/>
              </a:xfrm>
              <a:custGeom>
                <a:avLst/>
                <a:gdLst>
                  <a:gd name="T0" fmla="*/ 283 w 283"/>
                  <a:gd name="T1" fmla="*/ 58 h 314"/>
                  <a:gd name="T2" fmla="*/ 273 w 283"/>
                  <a:gd name="T3" fmla="*/ 140 h 314"/>
                  <a:gd name="T4" fmla="*/ 157 w 283"/>
                  <a:gd name="T5" fmla="*/ 247 h 314"/>
                  <a:gd name="T6" fmla="*/ 138 w 283"/>
                  <a:gd name="T7" fmla="*/ 314 h 314"/>
                  <a:gd name="T8" fmla="*/ 134 w 283"/>
                  <a:gd name="T9" fmla="*/ 313 h 314"/>
                  <a:gd name="T10" fmla="*/ 127 w 283"/>
                  <a:gd name="T11" fmla="*/ 312 h 314"/>
                  <a:gd name="T12" fmla="*/ 122 w 283"/>
                  <a:gd name="T13" fmla="*/ 312 h 314"/>
                  <a:gd name="T14" fmla="*/ 115 w 283"/>
                  <a:gd name="T15" fmla="*/ 311 h 314"/>
                  <a:gd name="T16" fmla="*/ 110 w 283"/>
                  <a:gd name="T17" fmla="*/ 311 h 314"/>
                  <a:gd name="T18" fmla="*/ 103 w 283"/>
                  <a:gd name="T19" fmla="*/ 310 h 314"/>
                  <a:gd name="T20" fmla="*/ 96 w 283"/>
                  <a:gd name="T21" fmla="*/ 308 h 314"/>
                  <a:gd name="T22" fmla="*/ 88 w 283"/>
                  <a:gd name="T23" fmla="*/ 307 h 314"/>
                  <a:gd name="T24" fmla="*/ 80 w 283"/>
                  <a:gd name="T25" fmla="*/ 304 h 314"/>
                  <a:gd name="T26" fmla="*/ 73 w 283"/>
                  <a:gd name="T27" fmla="*/ 302 h 314"/>
                  <a:gd name="T28" fmla="*/ 65 w 283"/>
                  <a:gd name="T29" fmla="*/ 300 h 314"/>
                  <a:gd name="T30" fmla="*/ 58 w 283"/>
                  <a:gd name="T31" fmla="*/ 297 h 314"/>
                  <a:gd name="T32" fmla="*/ 52 w 283"/>
                  <a:gd name="T33" fmla="*/ 295 h 314"/>
                  <a:gd name="T34" fmla="*/ 46 w 283"/>
                  <a:gd name="T35" fmla="*/ 291 h 314"/>
                  <a:gd name="T36" fmla="*/ 39 w 283"/>
                  <a:gd name="T37" fmla="*/ 287 h 314"/>
                  <a:gd name="T38" fmla="*/ 31 w 283"/>
                  <a:gd name="T39" fmla="*/ 280 h 314"/>
                  <a:gd name="T40" fmla="*/ 21 w 283"/>
                  <a:gd name="T41" fmla="*/ 270 h 314"/>
                  <a:gd name="T42" fmla="*/ 15 w 283"/>
                  <a:gd name="T43" fmla="*/ 260 h 314"/>
                  <a:gd name="T44" fmla="*/ 9 w 283"/>
                  <a:gd name="T45" fmla="*/ 251 h 314"/>
                  <a:gd name="T46" fmla="*/ 4 w 283"/>
                  <a:gd name="T47" fmla="*/ 242 h 314"/>
                  <a:gd name="T48" fmla="*/ 1 w 283"/>
                  <a:gd name="T49" fmla="*/ 236 h 314"/>
                  <a:gd name="T50" fmla="*/ 0 w 283"/>
                  <a:gd name="T51" fmla="*/ 232 h 314"/>
                  <a:gd name="T52" fmla="*/ 2 w 283"/>
                  <a:gd name="T53" fmla="*/ 228 h 314"/>
                  <a:gd name="T54" fmla="*/ 5 w 283"/>
                  <a:gd name="T55" fmla="*/ 224 h 314"/>
                  <a:gd name="T56" fmla="*/ 9 w 283"/>
                  <a:gd name="T57" fmla="*/ 218 h 314"/>
                  <a:gd name="T58" fmla="*/ 14 w 283"/>
                  <a:gd name="T59" fmla="*/ 209 h 314"/>
                  <a:gd name="T60" fmla="*/ 19 w 283"/>
                  <a:gd name="T61" fmla="*/ 200 h 314"/>
                  <a:gd name="T62" fmla="*/ 22 w 283"/>
                  <a:gd name="T63" fmla="*/ 193 h 314"/>
                  <a:gd name="T64" fmla="*/ 27 w 283"/>
                  <a:gd name="T65" fmla="*/ 185 h 314"/>
                  <a:gd name="T66" fmla="*/ 32 w 283"/>
                  <a:gd name="T67" fmla="*/ 177 h 314"/>
                  <a:gd name="T68" fmla="*/ 38 w 283"/>
                  <a:gd name="T69" fmla="*/ 166 h 314"/>
                  <a:gd name="T70" fmla="*/ 42 w 283"/>
                  <a:gd name="T71" fmla="*/ 156 h 314"/>
                  <a:gd name="T72" fmla="*/ 46 w 283"/>
                  <a:gd name="T73" fmla="*/ 147 h 314"/>
                  <a:gd name="T74" fmla="*/ 49 w 283"/>
                  <a:gd name="T75" fmla="*/ 141 h 314"/>
                  <a:gd name="T76" fmla="*/ 53 w 283"/>
                  <a:gd name="T77" fmla="*/ 135 h 314"/>
                  <a:gd name="T78" fmla="*/ 56 w 283"/>
                  <a:gd name="T79" fmla="*/ 129 h 314"/>
                  <a:gd name="T80" fmla="*/ 58 w 283"/>
                  <a:gd name="T81" fmla="*/ 123 h 314"/>
                  <a:gd name="T82" fmla="*/ 61 w 283"/>
                  <a:gd name="T83" fmla="*/ 117 h 314"/>
                  <a:gd name="T84" fmla="*/ 64 w 283"/>
                  <a:gd name="T85" fmla="*/ 110 h 314"/>
                  <a:gd name="T86" fmla="*/ 67 w 283"/>
                  <a:gd name="T87" fmla="*/ 104 h 314"/>
                  <a:gd name="T88" fmla="*/ 70 w 283"/>
                  <a:gd name="T89" fmla="*/ 98 h 314"/>
                  <a:gd name="T90" fmla="*/ 74 w 283"/>
                  <a:gd name="T91" fmla="*/ 92 h 314"/>
                  <a:gd name="T92" fmla="*/ 78 w 283"/>
                  <a:gd name="T93" fmla="*/ 83 h 314"/>
                  <a:gd name="T94" fmla="*/ 82 w 283"/>
                  <a:gd name="T95" fmla="*/ 74 h 314"/>
                  <a:gd name="T96" fmla="*/ 85 w 283"/>
                  <a:gd name="T97" fmla="*/ 68 h 314"/>
                  <a:gd name="T98" fmla="*/ 89 w 283"/>
                  <a:gd name="T99" fmla="*/ 60 h 314"/>
                  <a:gd name="T100" fmla="*/ 94 w 283"/>
                  <a:gd name="T101" fmla="*/ 50 h 314"/>
                  <a:gd name="T102" fmla="*/ 98 w 283"/>
                  <a:gd name="T103" fmla="*/ 41 h 314"/>
                  <a:gd name="T104" fmla="*/ 101 w 283"/>
                  <a:gd name="T105" fmla="*/ 34 h 314"/>
                  <a:gd name="T106" fmla="*/ 104 w 283"/>
                  <a:gd name="T107" fmla="*/ 27 h 314"/>
                  <a:gd name="T108" fmla="*/ 107 w 283"/>
                  <a:gd name="T109" fmla="*/ 23 h 314"/>
                  <a:gd name="T110" fmla="*/ 269 w 283"/>
                  <a:gd name="T111" fmla="*/ 0 h 314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283"/>
                  <a:gd name="T169" fmla="*/ 0 h 314"/>
                  <a:gd name="T170" fmla="*/ 283 w 283"/>
                  <a:gd name="T171" fmla="*/ 314 h 314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283" h="314">
                    <a:moveTo>
                      <a:pt x="269" y="0"/>
                    </a:moveTo>
                    <a:lnTo>
                      <a:pt x="283" y="58"/>
                    </a:lnTo>
                    <a:lnTo>
                      <a:pt x="265" y="83"/>
                    </a:lnTo>
                    <a:lnTo>
                      <a:pt x="273" y="140"/>
                    </a:lnTo>
                    <a:lnTo>
                      <a:pt x="242" y="235"/>
                    </a:lnTo>
                    <a:lnTo>
                      <a:pt x="157" y="247"/>
                    </a:lnTo>
                    <a:lnTo>
                      <a:pt x="139" y="314"/>
                    </a:lnTo>
                    <a:lnTo>
                      <a:pt x="138" y="314"/>
                    </a:lnTo>
                    <a:lnTo>
                      <a:pt x="136" y="314"/>
                    </a:lnTo>
                    <a:lnTo>
                      <a:pt x="134" y="313"/>
                    </a:lnTo>
                    <a:lnTo>
                      <a:pt x="130" y="313"/>
                    </a:lnTo>
                    <a:lnTo>
                      <a:pt x="127" y="312"/>
                    </a:lnTo>
                    <a:lnTo>
                      <a:pt x="124" y="312"/>
                    </a:lnTo>
                    <a:lnTo>
                      <a:pt x="122" y="312"/>
                    </a:lnTo>
                    <a:lnTo>
                      <a:pt x="119" y="312"/>
                    </a:lnTo>
                    <a:lnTo>
                      <a:pt x="115" y="311"/>
                    </a:lnTo>
                    <a:lnTo>
                      <a:pt x="113" y="311"/>
                    </a:lnTo>
                    <a:lnTo>
                      <a:pt x="110" y="311"/>
                    </a:lnTo>
                    <a:lnTo>
                      <a:pt x="107" y="311"/>
                    </a:lnTo>
                    <a:lnTo>
                      <a:pt x="103" y="310"/>
                    </a:lnTo>
                    <a:lnTo>
                      <a:pt x="99" y="309"/>
                    </a:lnTo>
                    <a:lnTo>
                      <a:pt x="96" y="308"/>
                    </a:lnTo>
                    <a:lnTo>
                      <a:pt x="92" y="308"/>
                    </a:lnTo>
                    <a:lnTo>
                      <a:pt x="88" y="307"/>
                    </a:lnTo>
                    <a:lnTo>
                      <a:pt x="85" y="306"/>
                    </a:lnTo>
                    <a:lnTo>
                      <a:pt x="80" y="304"/>
                    </a:lnTo>
                    <a:lnTo>
                      <a:pt x="77" y="304"/>
                    </a:lnTo>
                    <a:lnTo>
                      <a:pt x="73" y="302"/>
                    </a:lnTo>
                    <a:lnTo>
                      <a:pt x="69" y="301"/>
                    </a:lnTo>
                    <a:lnTo>
                      <a:pt x="65" y="300"/>
                    </a:lnTo>
                    <a:lnTo>
                      <a:pt x="62" y="299"/>
                    </a:lnTo>
                    <a:lnTo>
                      <a:pt x="58" y="297"/>
                    </a:lnTo>
                    <a:lnTo>
                      <a:pt x="55" y="295"/>
                    </a:lnTo>
                    <a:lnTo>
                      <a:pt x="52" y="295"/>
                    </a:lnTo>
                    <a:lnTo>
                      <a:pt x="49" y="294"/>
                    </a:lnTo>
                    <a:lnTo>
                      <a:pt x="46" y="291"/>
                    </a:lnTo>
                    <a:lnTo>
                      <a:pt x="42" y="289"/>
                    </a:lnTo>
                    <a:lnTo>
                      <a:pt x="39" y="287"/>
                    </a:lnTo>
                    <a:lnTo>
                      <a:pt x="37" y="285"/>
                    </a:lnTo>
                    <a:lnTo>
                      <a:pt x="31" y="280"/>
                    </a:lnTo>
                    <a:lnTo>
                      <a:pt x="26" y="276"/>
                    </a:lnTo>
                    <a:lnTo>
                      <a:pt x="21" y="270"/>
                    </a:lnTo>
                    <a:lnTo>
                      <a:pt x="18" y="265"/>
                    </a:lnTo>
                    <a:lnTo>
                      <a:pt x="15" y="260"/>
                    </a:lnTo>
                    <a:lnTo>
                      <a:pt x="12" y="256"/>
                    </a:lnTo>
                    <a:lnTo>
                      <a:pt x="9" y="251"/>
                    </a:lnTo>
                    <a:lnTo>
                      <a:pt x="6" y="246"/>
                    </a:lnTo>
                    <a:lnTo>
                      <a:pt x="4" y="242"/>
                    </a:lnTo>
                    <a:lnTo>
                      <a:pt x="2" y="238"/>
                    </a:lnTo>
                    <a:lnTo>
                      <a:pt x="1" y="236"/>
                    </a:lnTo>
                    <a:lnTo>
                      <a:pt x="0" y="234"/>
                    </a:lnTo>
                    <a:lnTo>
                      <a:pt x="0" y="232"/>
                    </a:lnTo>
                    <a:lnTo>
                      <a:pt x="1" y="230"/>
                    </a:lnTo>
                    <a:lnTo>
                      <a:pt x="2" y="228"/>
                    </a:lnTo>
                    <a:lnTo>
                      <a:pt x="3" y="226"/>
                    </a:lnTo>
                    <a:lnTo>
                      <a:pt x="5" y="224"/>
                    </a:lnTo>
                    <a:lnTo>
                      <a:pt x="7" y="221"/>
                    </a:lnTo>
                    <a:lnTo>
                      <a:pt x="9" y="218"/>
                    </a:lnTo>
                    <a:lnTo>
                      <a:pt x="12" y="214"/>
                    </a:lnTo>
                    <a:lnTo>
                      <a:pt x="14" y="209"/>
                    </a:lnTo>
                    <a:lnTo>
                      <a:pt x="18" y="203"/>
                    </a:lnTo>
                    <a:lnTo>
                      <a:pt x="19" y="200"/>
                    </a:lnTo>
                    <a:lnTo>
                      <a:pt x="21" y="197"/>
                    </a:lnTo>
                    <a:lnTo>
                      <a:pt x="22" y="193"/>
                    </a:lnTo>
                    <a:lnTo>
                      <a:pt x="25" y="189"/>
                    </a:lnTo>
                    <a:lnTo>
                      <a:pt x="27" y="185"/>
                    </a:lnTo>
                    <a:lnTo>
                      <a:pt x="30" y="181"/>
                    </a:lnTo>
                    <a:lnTo>
                      <a:pt x="32" y="177"/>
                    </a:lnTo>
                    <a:lnTo>
                      <a:pt x="35" y="173"/>
                    </a:lnTo>
                    <a:lnTo>
                      <a:pt x="38" y="166"/>
                    </a:lnTo>
                    <a:lnTo>
                      <a:pt x="40" y="161"/>
                    </a:lnTo>
                    <a:lnTo>
                      <a:pt x="42" y="156"/>
                    </a:lnTo>
                    <a:lnTo>
                      <a:pt x="45" y="150"/>
                    </a:lnTo>
                    <a:lnTo>
                      <a:pt x="46" y="147"/>
                    </a:lnTo>
                    <a:lnTo>
                      <a:pt x="48" y="144"/>
                    </a:lnTo>
                    <a:lnTo>
                      <a:pt x="49" y="141"/>
                    </a:lnTo>
                    <a:lnTo>
                      <a:pt x="51" y="138"/>
                    </a:lnTo>
                    <a:lnTo>
                      <a:pt x="53" y="135"/>
                    </a:lnTo>
                    <a:lnTo>
                      <a:pt x="54" y="132"/>
                    </a:lnTo>
                    <a:lnTo>
                      <a:pt x="56" y="129"/>
                    </a:lnTo>
                    <a:lnTo>
                      <a:pt x="57" y="126"/>
                    </a:lnTo>
                    <a:lnTo>
                      <a:pt x="58" y="123"/>
                    </a:lnTo>
                    <a:lnTo>
                      <a:pt x="59" y="120"/>
                    </a:lnTo>
                    <a:lnTo>
                      <a:pt x="61" y="117"/>
                    </a:lnTo>
                    <a:lnTo>
                      <a:pt x="63" y="114"/>
                    </a:lnTo>
                    <a:lnTo>
                      <a:pt x="64" y="110"/>
                    </a:lnTo>
                    <a:lnTo>
                      <a:pt x="66" y="107"/>
                    </a:lnTo>
                    <a:lnTo>
                      <a:pt x="67" y="104"/>
                    </a:lnTo>
                    <a:lnTo>
                      <a:pt x="69" y="102"/>
                    </a:lnTo>
                    <a:lnTo>
                      <a:pt x="70" y="98"/>
                    </a:lnTo>
                    <a:lnTo>
                      <a:pt x="72" y="95"/>
                    </a:lnTo>
                    <a:lnTo>
                      <a:pt x="74" y="92"/>
                    </a:lnTo>
                    <a:lnTo>
                      <a:pt x="75" y="88"/>
                    </a:lnTo>
                    <a:lnTo>
                      <a:pt x="78" y="83"/>
                    </a:lnTo>
                    <a:lnTo>
                      <a:pt x="81" y="77"/>
                    </a:lnTo>
                    <a:lnTo>
                      <a:pt x="82" y="74"/>
                    </a:lnTo>
                    <a:lnTo>
                      <a:pt x="83" y="70"/>
                    </a:lnTo>
                    <a:lnTo>
                      <a:pt x="85" y="68"/>
                    </a:lnTo>
                    <a:lnTo>
                      <a:pt x="86" y="66"/>
                    </a:lnTo>
                    <a:lnTo>
                      <a:pt x="89" y="60"/>
                    </a:lnTo>
                    <a:lnTo>
                      <a:pt x="92" y="55"/>
                    </a:lnTo>
                    <a:lnTo>
                      <a:pt x="94" y="50"/>
                    </a:lnTo>
                    <a:lnTo>
                      <a:pt x="96" y="46"/>
                    </a:lnTo>
                    <a:lnTo>
                      <a:pt x="98" y="41"/>
                    </a:lnTo>
                    <a:lnTo>
                      <a:pt x="100" y="38"/>
                    </a:lnTo>
                    <a:lnTo>
                      <a:pt x="101" y="34"/>
                    </a:lnTo>
                    <a:lnTo>
                      <a:pt x="103" y="30"/>
                    </a:lnTo>
                    <a:lnTo>
                      <a:pt x="104" y="27"/>
                    </a:lnTo>
                    <a:lnTo>
                      <a:pt x="106" y="26"/>
                    </a:lnTo>
                    <a:lnTo>
                      <a:pt x="107" y="23"/>
                    </a:lnTo>
                    <a:lnTo>
                      <a:pt x="108" y="22"/>
                    </a:lnTo>
                    <a:lnTo>
                      <a:pt x="269" y="0"/>
                    </a:lnTo>
                    <a:close/>
                  </a:path>
                </a:pathLst>
              </a:custGeom>
              <a:solidFill>
                <a:srgbClr val="EDA39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40" name="Freeform 345"/>
              <p:cNvSpPr>
                <a:spLocks/>
              </p:cNvSpPr>
              <p:nvPr/>
            </p:nvSpPr>
            <p:spPr bwMode="auto">
              <a:xfrm>
                <a:off x="842" y="2219"/>
                <a:ext cx="118" cy="247"/>
              </a:xfrm>
              <a:custGeom>
                <a:avLst/>
                <a:gdLst>
                  <a:gd name="T0" fmla="*/ 118 w 118"/>
                  <a:gd name="T1" fmla="*/ 73 h 247"/>
                  <a:gd name="T2" fmla="*/ 118 w 118"/>
                  <a:gd name="T3" fmla="*/ 158 h 247"/>
                  <a:gd name="T4" fmla="*/ 97 w 118"/>
                  <a:gd name="T5" fmla="*/ 172 h 247"/>
                  <a:gd name="T6" fmla="*/ 97 w 118"/>
                  <a:gd name="T7" fmla="*/ 181 h 247"/>
                  <a:gd name="T8" fmla="*/ 96 w 118"/>
                  <a:gd name="T9" fmla="*/ 187 h 247"/>
                  <a:gd name="T10" fmla="*/ 96 w 118"/>
                  <a:gd name="T11" fmla="*/ 192 h 247"/>
                  <a:gd name="T12" fmla="*/ 94 w 118"/>
                  <a:gd name="T13" fmla="*/ 199 h 247"/>
                  <a:gd name="T14" fmla="*/ 93 w 118"/>
                  <a:gd name="T15" fmla="*/ 207 h 247"/>
                  <a:gd name="T16" fmla="*/ 89 w 118"/>
                  <a:gd name="T17" fmla="*/ 213 h 247"/>
                  <a:gd name="T18" fmla="*/ 86 w 118"/>
                  <a:gd name="T19" fmla="*/ 220 h 247"/>
                  <a:gd name="T20" fmla="*/ 82 w 118"/>
                  <a:gd name="T21" fmla="*/ 227 h 247"/>
                  <a:gd name="T22" fmla="*/ 79 w 118"/>
                  <a:gd name="T23" fmla="*/ 233 h 247"/>
                  <a:gd name="T24" fmla="*/ 74 w 118"/>
                  <a:gd name="T25" fmla="*/ 243 h 247"/>
                  <a:gd name="T26" fmla="*/ 72 w 118"/>
                  <a:gd name="T27" fmla="*/ 247 h 247"/>
                  <a:gd name="T28" fmla="*/ 63 w 118"/>
                  <a:gd name="T29" fmla="*/ 194 h 247"/>
                  <a:gd name="T30" fmla="*/ 69 w 118"/>
                  <a:gd name="T31" fmla="*/ 187 h 247"/>
                  <a:gd name="T32" fmla="*/ 74 w 118"/>
                  <a:gd name="T33" fmla="*/ 179 h 247"/>
                  <a:gd name="T34" fmla="*/ 79 w 118"/>
                  <a:gd name="T35" fmla="*/ 170 h 247"/>
                  <a:gd name="T36" fmla="*/ 85 w 118"/>
                  <a:gd name="T37" fmla="*/ 160 h 247"/>
                  <a:gd name="T38" fmla="*/ 89 w 118"/>
                  <a:gd name="T39" fmla="*/ 150 h 247"/>
                  <a:gd name="T40" fmla="*/ 92 w 118"/>
                  <a:gd name="T41" fmla="*/ 140 h 247"/>
                  <a:gd name="T42" fmla="*/ 92 w 118"/>
                  <a:gd name="T43" fmla="*/ 131 h 247"/>
                  <a:gd name="T44" fmla="*/ 89 w 118"/>
                  <a:gd name="T45" fmla="*/ 122 h 247"/>
                  <a:gd name="T46" fmla="*/ 85 w 118"/>
                  <a:gd name="T47" fmla="*/ 115 h 247"/>
                  <a:gd name="T48" fmla="*/ 80 w 118"/>
                  <a:gd name="T49" fmla="*/ 109 h 247"/>
                  <a:gd name="T50" fmla="*/ 73 w 118"/>
                  <a:gd name="T51" fmla="*/ 103 h 247"/>
                  <a:gd name="T52" fmla="*/ 65 w 118"/>
                  <a:gd name="T53" fmla="*/ 97 h 247"/>
                  <a:gd name="T54" fmla="*/ 102 w 118"/>
                  <a:gd name="T55" fmla="*/ 79 h 247"/>
                  <a:gd name="T56" fmla="*/ 92 w 118"/>
                  <a:gd name="T57" fmla="*/ 41 h 247"/>
                  <a:gd name="T58" fmla="*/ 89 w 118"/>
                  <a:gd name="T59" fmla="*/ 41 h 247"/>
                  <a:gd name="T60" fmla="*/ 81 w 118"/>
                  <a:gd name="T61" fmla="*/ 41 h 247"/>
                  <a:gd name="T62" fmla="*/ 73 w 118"/>
                  <a:gd name="T63" fmla="*/ 42 h 247"/>
                  <a:gd name="T64" fmla="*/ 66 w 118"/>
                  <a:gd name="T65" fmla="*/ 42 h 247"/>
                  <a:gd name="T66" fmla="*/ 58 w 118"/>
                  <a:gd name="T67" fmla="*/ 43 h 247"/>
                  <a:gd name="T68" fmla="*/ 47 w 118"/>
                  <a:gd name="T69" fmla="*/ 43 h 247"/>
                  <a:gd name="T70" fmla="*/ 38 w 118"/>
                  <a:gd name="T71" fmla="*/ 43 h 247"/>
                  <a:gd name="T72" fmla="*/ 27 w 118"/>
                  <a:gd name="T73" fmla="*/ 43 h 247"/>
                  <a:gd name="T74" fmla="*/ 17 w 118"/>
                  <a:gd name="T75" fmla="*/ 43 h 247"/>
                  <a:gd name="T76" fmla="*/ 10 w 118"/>
                  <a:gd name="T77" fmla="*/ 43 h 247"/>
                  <a:gd name="T78" fmla="*/ 1 w 118"/>
                  <a:gd name="T79" fmla="*/ 43 h 247"/>
                  <a:gd name="T80" fmla="*/ 111 w 118"/>
                  <a:gd name="T81" fmla="*/ 0 h 247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118"/>
                  <a:gd name="T124" fmla="*/ 0 h 247"/>
                  <a:gd name="T125" fmla="*/ 118 w 118"/>
                  <a:gd name="T126" fmla="*/ 247 h 247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118" h="247">
                    <a:moveTo>
                      <a:pt x="111" y="0"/>
                    </a:moveTo>
                    <a:lnTo>
                      <a:pt x="118" y="73"/>
                    </a:lnTo>
                    <a:lnTo>
                      <a:pt x="105" y="93"/>
                    </a:lnTo>
                    <a:lnTo>
                      <a:pt x="118" y="158"/>
                    </a:lnTo>
                    <a:lnTo>
                      <a:pt x="97" y="171"/>
                    </a:lnTo>
                    <a:lnTo>
                      <a:pt x="97" y="172"/>
                    </a:lnTo>
                    <a:lnTo>
                      <a:pt x="97" y="176"/>
                    </a:lnTo>
                    <a:lnTo>
                      <a:pt x="97" y="181"/>
                    </a:lnTo>
                    <a:lnTo>
                      <a:pt x="96" y="183"/>
                    </a:lnTo>
                    <a:lnTo>
                      <a:pt x="96" y="187"/>
                    </a:lnTo>
                    <a:lnTo>
                      <a:pt x="96" y="190"/>
                    </a:lnTo>
                    <a:lnTo>
                      <a:pt x="96" y="192"/>
                    </a:lnTo>
                    <a:lnTo>
                      <a:pt x="95" y="196"/>
                    </a:lnTo>
                    <a:lnTo>
                      <a:pt x="94" y="199"/>
                    </a:lnTo>
                    <a:lnTo>
                      <a:pt x="93" y="203"/>
                    </a:lnTo>
                    <a:lnTo>
                      <a:pt x="93" y="207"/>
                    </a:lnTo>
                    <a:lnTo>
                      <a:pt x="91" y="210"/>
                    </a:lnTo>
                    <a:lnTo>
                      <a:pt x="89" y="213"/>
                    </a:lnTo>
                    <a:lnTo>
                      <a:pt x="87" y="216"/>
                    </a:lnTo>
                    <a:lnTo>
                      <a:pt x="86" y="220"/>
                    </a:lnTo>
                    <a:lnTo>
                      <a:pt x="84" y="224"/>
                    </a:lnTo>
                    <a:lnTo>
                      <a:pt x="82" y="227"/>
                    </a:lnTo>
                    <a:lnTo>
                      <a:pt x="81" y="229"/>
                    </a:lnTo>
                    <a:lnTo>
                      <a:pt x="79" y="233"/>
                    </a:lnTo>
                    <a:lnTo>
                      <a:pt x="76" y="238"/>
                    </a:lnTo>
                    <a:lnTo>
                      <a:pt x="74" y="243"/>
                    </a:lnTo>
                    <a:lnTo>
                      <a:pt x="72" y="246"/>
                    </a:lnTo>
                    <a:lnTo>
                      <a:pt x="72" y="247"/>
                    </a:lnTo>
                    <a:lnTo>
                      <a:pt x="62" y="196"/>
                    </a:lnTo>
                    <a:lnTo>
                      <a:pt x="63" y="194"/>
                    </a:lnTo>
                    <a:lnTo>
                      <a:pt x="66" y="190"/>
                    </a:lnTo>
                    <a:lnTo>
                      <a:pt x="69" y="187"/>
                    </a:lnTo>
                    <a:lnTo>
                      <a:pt x="71" y="183"/>
                    </a:lnTo>
                    <a:lnTo>
                      <a:pt x="74" y="179"/>
                    </a:lnTo>
                    <a:lnTo>
                      <a:pt x="78" y="175"/>
                    </a:lnTo>
                    <a:lnTo>
                      <a:pt x="79" y="170"/>
                    </a:lnTo>
                    <a:lnTo>
                      <a:pt x="82" y="165"/>
                    </a:lnTo>
                    <a:lnTo>
                      <a:pt x="85" y="160"/>
                    </a:lnTo>
                    <a:lnTo>
                      <a:pt x="87" y="155"/>
                    </a:lnTo>
                    <a:lnTo>
                      <a:pt x="89" y="150"/>
                    </a:lnTo>
                    <a:lnTo>
                      <a:pt x="91" y="145"/>
                    </a:lnTo>
                    <a:lnTo>
                      <a:pt x="92" y="140"/>
                    </a:lnTo>
                    <a:lnTo>
                      <a:pt x="93" y="135"/>
                    </a:lnTo>
                    <a:lnTo>
                      <a:pt x="92" y="131"/>
                    </a:lnTo>
                    <a:lnTo>
                      <a:pt x="91" y="126"/>
                    </a:lnTo>
                    <a:lnTo>
                      <a:pt x="89" y="122"/>
                    </a:lnTo>
                    <a:lnTo>
                      <a:pt x="88" y="118"/>
                    </a:lnTo>
                    <a:lnTo>
                      <a:pt x="85" y="115"/>
                    </a:lnTo>
                    <a:lnTo>
                      <a:pt x="83" y="112"/>
                    </a:lnTo>
                    <a:lnTo>
                      <a:pt x="80" y="109"/>
                    </a:lnTo>
                    <a:lnTo>
                      <a:pt x="79" y="107"/>
                    </a:lnTo>
                    <a:lnTo>
                      <a:pt x="73" y="103"/>
                    </a:lnTo>
                    <a:lnTo>
                      <a:pt x="68" y="100"/>
                    </a:lnTo>
                    <a:lnTo>
                      <a:pt x="65" y="97"/>
                    </a:lnTo>
                    <a:lnTo>
                      <a:pt x="64" y="97"/>
                    </a:lnTo>
                    <a:lnTo>
                      <a:pt x="102" y="79"/>
                    </a:lnTo>
                    <a:lnTo>
                      <a:pt x="93" y="41"/>
                    </a:lnTo>
                    <a:lnTo>
                      <a:pt x="92" y="41"/>
                    </a:lnTo>
                    <a:lnTo>
                      <a:pt x="91" y="41"/>
                    </a:lnTo>
                    <a:lnTo>
                      <a:pt x="89" y="41"/>
                    </a:lnTo>
                    <a:lnTo>
                      <a:pt x="86" y="41"/>
                    </a:lnTo>
                    <a:lnTo>
                      <a:pt x="81" y="41"/>
                    </a:lnTo>
                    <a:lnTo>
                      <a:pt x="76" y="42"/>
                    </a:lnTo>
                    <a:lnTo>
                      <a:pt x="73" y="42"/>
                    </a:lnTo>
                    <a:lnTo>
                      <a:pt x="70" y="42"/>
                    </a:lnTo>
                    <a:lnTo>
                      <a:pt x="66" y="42"/>
                    </a:lnTo>
                    <a:lnTo>
                      <a:pt x="62" y="43"/>
                    </a:lnTo>
                    <a:lnTo>
                      <a:pt x="58" y="43"/>
                    </a:lnTo>
                    <a:lnTo>
                      <a:pt x="53" y="43"/>
                    </a:lnTo>
                    <a:lnTo>
                      <a:pt x="47" y="43"/>
                    </a:lnTo>
                    <a:lnTo>
                      <a:pt x="42" y="43"/>
                    </a:lnTo>
                    <a:lnTo>
                      <a:pt x="38" y="43"/>
                    </a:lnTo>
                    <a:lnTo>
                      <a:pt x="32" y="43"/>
                    </a:lnTo>
                    <a:lnTo>
                      <a:pt x="27" y="43"/>
                    </a:lnTo>
                    <a:lnTo>
                      <a:pt x="22" y="43"/>
                    </a:lnTo>
                    <a:lnTo>
                      <a:pt x="17" y="43"/>
                    </a:lnTo>
                    <a:lnTo>
                      <a:pt x="13" y="43"/>
                    </a:lnTo>
                    <a:lnTo>
                      <a:pt x="10" y="43"/>
                    </a:lnTo>
                    <a:lnTo>
                      <a:pt x="7" y="43"/>
                    </a:lnTo>
                    <a:lnTo>
                      <a:pt x="1" y="43"/>
                    </a:lnTo>
                    <a:lnTo>
                      <a:pt x="0" y="43"/>
                    </a:lnTo>
                    <a:lnTo>
                      <a:pt x="111" y="0"/>
                    </a:lnTo>
                    <a:close/>
                  </a:path>
                </a:pathLst>
              </a:custGeom>
              <a:solidFill>
                <a:srgbClr val="E98D7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41" name="Freeform 346"/>
              <p:cNvSpPr>
                <a:spLocks/>
              </p:cNvSpPr>
              <p:nvPr/>
            </p:nvSpPr>
            <p:spPr bwMode="auto">
              <a:xfrm>
                <a:off x="776" y="2470"/>
                <a:ext cx="71" cy="73"/>
              </a:xfrm>
              <a:custGeom>
                <a:avLst/>
                <a:gdLst>
                  <a:gd name="T0" fmla="*/ 0 w 71"/>
                  <a:gd name="T1" fmla="*/ 0 h 73"/>
                  <a:gd name="T2" fmla="*/ 71 w 71"/>
                  <a:gd name="T3" fmla="*/ 0 h 73"/>
                  <a:gd name="T4" fmla="*/ 39 w 71"/>
                  <a:gd name="T5" fmla="*/ 73 h 73"/>
                  <a:gd name="T6" fmla="*/ 23 w 71"/>
                  <a:gd name="T7" fmla="*/ 54 h 73"/>
                  <a:gd name="T8" fmla="*/ 0 w 71"/>
                  <a:gd name="T9" fmla="*/ 0 h 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1"/>
                  <a:gd name="T16" fmla="*/ 0 h 73"/>
                  <a:gd name="T17" fmla="*/ 71 w 71"/>
                  <a:gd name="T18" fmla="*/ 73 h 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1" h="73">
                    <a:moveTo>
                      <a:pt x="0" y="0"/>
                    </a:moveTo>
                    <a:lnTo>
                      <a:pt x="71" y="0"/>
                    </a:lnTo>
                    <a:lnTo>
                      <a:pt x="39" y="73"/>
                    </a:lnTo>
                    <a:lnTo>
                      <a:pt x="23" y="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98D7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42" name="Freeform 347"/>
              <p:cNvSpPr>
                <a:spLocks/>
              </p:cNvSpPr>
              <p:nvPr/>
            </p:nvSpPr>
            <p:spPr bwMode="auto">
              <a:xfrm>
                <a:off x="709" y="2167"/>
                <a:ext cx="266" cy="220"/>
              </a:xfrm>
              <a:custGeom>
                <a:avLst/>
                <a:gdLst>
                  <a:gd name="T0" fmla="*/ 26 w 266"/>
                  <a:gd name="T1" fmla="*/ 42 h 220"/>
                  <a:gd name="T2" fmla="*/ 28 w 266"/>
                  <a:gd name="T3" fmla="*/ 58 h 220"/>
                  <a:gd name="T4" fmla="*/ 28 w 266"/>
                  <a:gd name="T5" fmla="*/ 72 h 220"/>
                  <a:gd name="T6" fmla="*/ 27 w 266"/>
                  <a:gd name="T7" fmla="*/ 84 h 220"/>
                  <a:gd name="T8" fmla="*/ 25 w 266"/>
                  <a:gd name="T9" fmla="*/ 101 h 220"/>
                  <a:gd name="T10" fmla="*/ 23 w 266"/>
                  <a:gd name="T11" fmla="*/ 119 h 220"/>
                  <a:gd name="T12" fmla="*/ 19 w 266"/>
                  <a:gd name="T13" fmla="*/ 137 h 220"/>
                  <a:gd name="T14" fmla="*/ 15 w 266"/>
                  <a:gd name="T15" fmla="*/ 157 h 220"/>
                  <a:gd name="T16" fmla="*/ 11 w 266"/>
                  <a:gd name="T17" fmla="*/ 175 h 220"/>
                  <a:gd name="T18" fmla="*/ 7 w 266"/>
                  <a:gd name="T19" fmla="*/ 191 h 220"/>
                  <a:gd name="T20" fmla="*/ 3 w 266"/>
                  <a:gd name="T21" fmla="*/ 204 h 220"/>
                  <a:gd name="T22" fmla="*/ 0 w 266"/>
                  <a:gd name="T23" fmla="*/ 219 h 220"/>
                  <a:gd name="T24" fmla="*/ 9 w 266"/>
                  <a:gd name="T25" fmla="*/ 217 h 220"/>
                  <a:gd name="T26" fmla="*/ 29 w 266"/>
                  <a:gd name="T27" fmla="*/ 210 h 220"/>
                  <a:gd name="T28" fmla="*/ 47 w 266"/>
                  <a:gd name="T29" fmla="*/ 199 h 220"/>
                  <a:gd name="T30" fmla="*/ 56 w 266"/>
                  <a:gd name="T31" fmla="*/ 193 h 220"/>
                  <a:gd name="T32" fmla="*/ 53 w 266"/>
                  <a:gd name="T33" fmla="*/ 184 h 220"/>
                  <a:gd name="T34" fmla="*/ 50 w 266"/>
                  <a:gd name="T35" fmla="*/ 170 h 220"/>
                  <a:gd name="T36" fmla="*/ 50 w 266"/>
                  <a:gd name="T37" fmla="*/ 157 h 220"/>
                  <a:gd name="T38" fmla="*/ 54 w 266"/>
                  <a:gd name="T39" fmla="*/ 145 h 220"/>
                  <a:gd name="T40" fmla="*/ 69 w 266"/>
                  <a:gd name="T41" fmla="*/ 135 h 220"/>
                  <a:gd name="T42" fmla="*/ 89 w 266"/>
                  <a:gd name="T43" fmla="*/ 137 h 220"/>
                  <a:gd name="T44" fmla="*/ 94 w 266"/>
                  <a:gd name="T45" fmla="*/ 150 h 220"/>
                  <a:gd name="T46" fmla="*/ 93 w 266"/>
                  <a:gd name="T47" fmla="*/ 159 h 220"/>
                  <a:gd name="T48" fmla="*/ 106 w 266"/>
                  <a:gd name="T49" fmla="*/ 149 h 220"/>
                  <a:gd name="T50" fmla="*/ 121 w 266"/>
                  <a:gd name="T51" fmla="*/ 137 h 220"/>
                  <a:gd name="T52" fmla="*/ 134 w 266"/>
                  <a:gd name="T53" fmla="*/ 123 h 220"/>
                  <a:gd name="T54" fmla="*/ 145 w 266"/>
                  <a:gd name="T55" fmla="*/ 108 h 220"/>
                  <a:gd name="T56" fmla="*/ 154 w 266"/>
                  <a:gd name="T57" fmla="*/ 96 h 220"/>
                  <a:gd name="T58" fmla="*/ 159 w 266"/>
                  <a:gd name="T59" fmla="*/ 89 h 220"/>
                  <a:gd name="T60" fmla="*/ 174 w 266"/>
                  <a:gd name="T61" fmla="*/ 88 h 220"/>
                  <a:gd name="T62" fmla="*/ 193 w 266"/>
                  <a:gd name="T63" fmla="*/ 84 h 220"/>
                  <a:gd name="T64" fmla="*/ 214 w 266"/>
                  <a:gd name="T65" fmla="*/ 79 h 220"/>
                  <a:gd name="T66" fmla="*/ 232 w 266"/>
                  <a:gd name="T67" fmla="*/ 69 h 220"/>
                  <a:gd name="T68" fmla="*/ 248 w 266"/>
                  <a:gd name="T69" fmla="*/ 58 h 220"/>
                  <a:gd name="T70" fmla="*/ 260 w 266"/>
                  <a:gd name="T71" fmla="*/ 47 h 220"/>
                  <a:gd name="T72" fmla="*/ 264 w 266"/>
                  <a:gd name="T73" fmla="*/ 41 h 220"/>
                  <a:gd name="T74" fmla="*/ 251 w 266"/>
                  <a:gd name="T75" fmla="*/ 33 h 220"/>
                  <a:gd name="T76" fmla="*/ 235 w 266"/>
                  <a:gd name="T77" fmla="*/ 24 h 220"/>
                  <a:gd name="T78" fmla="*/ 219 w 266"/>
                  <a:gd name="T79" fmla="*/ 16 h 220"/>
                  <a:gd name="T80" fmla="*/ 200 w 266"/>
                  <a:gd name="T81" fmla="*/ 9 h 220"/>
                  <a:gd name="T82" fmla="*/ 179 w 266"/>
                  <a:gd name="T83" fmla="*/ 3 h 220"/>
                  <a:gd name="T84" fmla="*/ 157 w 266"/>
                  <a:gd name="T85" fmla="*/ 1 h 220"/>
                  <a:gd name="T86" fmla="*/ 143 w 266"/>
                  <a:gd name="T87" fmla="*/ 0 h 220"/>
                  <a:gd name="T88" fmla="*/ 123 w 266"/>
                  <a:gd name="T89" fmla="*/ 1 h 220"/>
                  <a:gd name="T90" fmla="*/ 100 w 266"/>
                  <a:gd name="T91" fmla="*/ 5 h 220"/>
                  <a:gd name="T92" fmla="*/ 80 w 266"/>
                  <a:gd name="T93" fmla="*/ 11 h 220"/>
                  <a:gd name="T94" fmla="*/ 61 w 266"/>
                  <a:gd name="T95" fmla="*/ 19 h 220"/>
                  <a:gd name="T96" fmla="*/ 45 w 266"/>
                  <a:gd name="T97" fmla="*/ 25 h 220"/>
                  <a:gd name="T98" fmla="*/ 32 w 266"/>
                  <a:gd name="T99" fmla="*/ 33 h 220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266"/>
                  <a:gd name="T151" fmla="*/ 0 h 220"/>
                  <a:gd name="T152" fmla="*/ 266 w 266"/>
                  <a:gd name="T153" fmla="*/ 220 h 220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266" h="220">
                    <a:moveTo>
                      <a:pt x="25" y="37"/>
                    </a:moveTo>
                    <a:lnTo>
                      <a:pt x="25" y="38"/>
                    </a:lnTo>
                    <a:lnTo>
                      <a:pt x="26" y="41"/>
                    </a:lnTo>
                    <a:lnTo>
                      <a:pt x="26" y="42"/>
                    </a:lnTo>
                    <a:lnTo>
                      <a:pt x="27" y="46"/>
                    </a:lnTo>
                    <a:lnTo>
                      <a:pt x="27" y="49"/>
                    </a:lnTo>
                    <a:lnTo>
                      <a:pt x="28" y="54"/>
                    </a:lnTo>
                    <a:lnTo>
                      <a:pt x="28" y="58"/>
                    </a:lnTo>
                    <a:lnTo>
                      <a:pt x="28" y="63"/>
                    </a:lnTo>
                    <a:lnTo>
                      <a:pt x="28" y="65"/>
                    </a:lnTo>
                    <a:lnTo>
                      <a:pt x="28" y="69"/>
                    </a:lnTo>
                    <a:lnTo>
                      <a:pt x="28" y="72"/>
                    </a:lnTo>
                    <a:lnTo>
                      <a:pt x="28" y="75"/>
                    </a:lnTo>
                    <a:lnTo>
                      <a:pt x="27" y="79"/>
                    </a:lnTo>
                    <a:lnTo>
                      <a:pt x="27" y="81"/>
                    </a:lnTo>
                    <a:lnTo>
                      <a:pt x="27" y="84"/>
                    </a:lnTo>
                    <a:lnTo>
                      <a:pt x="27" y="89"/>
                    </a:lnTo>
                    <a:lnTo>
                      <a:pt x="26" y="92"/>
                    </a:lnTo>
                    <a:lnTo>
                      <a:pt x="26" y="97"/>
                    </a:lnTo>
                    <a:lnTo>
                      <a:pt x="25" y="101"/>
                    </a:lnTo>
                    <a:lnTo>
                      <a:pt x="25" y="106"/>
                    </a:lnTo>
                    <a:lnTo>
                      <a:pt x="24" y="110"/>
                    </a:lnTo>
                    <a:lnTo>
                      <a:pt x="24" y="114"/>
                    </a:lnTo>
                    <a:lnTo>
                      <a:pt x="23" y="119"/>
                    </a:lnTo>
                    <a:lnTo>
                      <a:pt x="22" y="123"/>
                    </a:lnTo>
                    <a:lnTo>
                      <a:pt x="21" y="128"/>
                    </a:lnTo>
                    <a:lnTo>
                      <a:pt x="20" y="133"/>
                    </a:lnTo>
                    <a:lnTo>
                      <a:pt x="19" y="137"/>
                    </a:lnTo>
                    <a:lnTo>
                      <a:pt x="19" y="143"/>
                    </a:lnTo>
                    <a:lnTo>
                      <a:pt x="17" y="147"/>
                    </a:lnTo>
                    <a:lnTo>
                      <a:pt x="17" y="152"/>
                    </a:lnTo>
                    <a:lnTo>
                      <a:pt x="15" y="157"/>
                    </a:lnTo>
                    <a:lnTo>
                      <a:pt x="15" y="162"/>
                    </a:lnTo>
                    <a:lnTo>
                      <a:pt x="13" y="166"/>
                    </a:lnTo>
                    <a:lnTo>
                      <a:pt x="12" y="171"/>
                    </a:lnTo>
                    <a:lnTo>
                      <a:pt x="11" y="175"/>
                    </a:lnTo>
                    <a:lnTo>
                      <a:pt x="11" y="180"/>
                    </a:lnTo>
                    <a:lnTo>
                      <a:pt x="9" y="184"/>
                    </a:lnTo>
                    <a:lnTo>
                      <a:pt x="8" y="187"/>
                    </a:lnTo>
                    <a:lnTo>
                      <a:pt x="7" y="191"/>
                    </a:lnTo>
                    <a:lnTo>
                      <a:pt x="6" y="196"/>
                    </a:lnTo>
                    <a:lnTo>
                      <a:pt x="5" y="199"/>
                    </a:lnTo>
                    <a:lnTo>
                      <a:pt x="4" y="202"/>
                    </a:lnTo>
                    <a:lnTo>
                      <a:pt x="3" y="204"/>
                    </a:lnTo>
                    <a:lnTo>
                      <a:pt x="3" y="208"/>
                    </a:lnTo>
                    <a:lnTo>
                      <a:pt x="2" y="213"/>
                    </a:lnTo>
                    <a:lnTo>
                      <a:pt x="1" y="217"/>
                    </a:lnTo>
                    <a:lnTo>
                      <a:pt x="0" y="219"/>
                    </a:lnTo>
                    <a:lnTo>
                      <a:pt x="0" y="220"/>
                    </a:lnTo>
                    <a:lnTo>
                      <a:pt x="3" y="219"/>
                    </a:lnTo>
                    <a:lnTo>
                      <a:pt x="5" y="218"/>
                    </a:lnTo>
                    <a:lnTo>
                      <a:pt x="9" y="217"/>
                    </a:lnTo>
                    <a:lnTo>
                      <a:pt x="14" y="216"/>
                    </a:lnTo>
                    <a:lnTo>
                      <a:pt x="19" y="214"/>
                    </a:lnTo>
                    <a:lnTo>
                      <a:pt x="23" y="212"/>
                    </a:lnTo>
                    <a:lnTo>
                      <a:pt x="29" y="210"/>
                    </a:lnTo>
                    <a:lnTo>
                      <a:pt x="34" y="207"/>
                    </a:lnTo>
                    <a:lnTo>
                      <a:pt x="38" y="204"/>
                    </a:lnTo>
                    <a:lnTo>
                      <a:pt x="43" y="201"/>
                    </a:lnTo>
                    <a:lnTo>
                      <a:pt x="47" y="199"/>
                    </a:lnTo>
                    <a:lnTo>
                      <a:pt x="50" y="196"/>
                    </a:lnTo>
                    <a:lnTo>
                      <a:pt x="53" y="195"/>
                    </a:lnTo>
                    <a:lnTo>
                      <a:pt x="55" y="193"/>
                    </a:lnTo>
                    <a:lnTo>
                      <a:pt x="56" y="193"/>
                    </a:lnTo>
                    <a:lnTo>
                      <a:pt x="55" y="192"/>
                    </a:lnTo>
                    <a:lnTo>
                      <a:pt x="54" y="188"/>
                    </a:lnTo>
                    <a:lnTo>
                      <a:pt x="53" y="186"/>
                    </a:lnTo>
                    <a:lnTo>
                      <a:pt x="53" y="184"/>
                    </a:lnTo>
                    <a:lnTo>
                      <a:pt x="52" y="181"/>
                    </a:lnTo>
                    <a:lnTo>
                      <a:pt x="52" y="178"/>
                    </a:lnTo>
                    <a:lnTo>
                      <a:pt x="50" y="174"/>
                    </a:lnTo>
                    <a:lnTo>
                      <a:pt x="50" y="170"/>
                    </a:lnTo>
                    <a:lnTo>
                      <a:pt x="49" y="166"/>
                    </a:lnTo>
                    <a:lnTo>
                      <a:pt x="49" y="164"/>
                    </a:lnTo>
                    <a:lnTo>
                      <a:pt x="49" y="160"/>
                    </a:lnTo>
                    <a:lnTo>
                      <a:pt x="50" y="157"/>
                    </a:lnTo>
                    <a:lnTo>
                      <a:pt x="50" y="154"/>
                    </a:lnTo>
                    <a:lnTo>
                      <a:pt x="52" y="151"/>
                    </a:lnTo>
                    <a:lnTo>
                      <a:pt x="53" y="147"/>
                    </a:lnTo>
                    <a:lnTo>
                      <a:pt x="54" y="145"/>
                    </a:lnTo>
                    <a:lnTo>
                      <a:pt x="57" y="143"/>
                    </a:lnTo>
                    <a:lnTo>
                      <a:pt x="58" y="140"/>
                    </a:lnTo>
                    <a:lnTo>
                      <a:pt x="63" y="137"/>
                    </a:lnTo>
                    <a:lnTo>
                      <a:pt x="69" y="135"/>
                    </a:lnTo>
                    <a:lnTo>
                      <a:pt x="74" y="134"/>
                    </a:lnTo>
                    <a:lnTo>
                      <a:pt x="79" y="134"/>
                    </a:lnTo>
                    <a:lnTo>
                      <a:pt x="84" y="135"/>
                    </a:lnTo>
                    <a:lnTo>
                      <a:pt x="89" y="137"/>
                    </a:lnTo>
                    <a:lnTo>
                      <a:pt x="90" y="139"/>
                    </a:lnTo>
                    <a:lnTo>
                      <a:pt x="93" y="143"/>
                    </a:lnTo>
                    <a:lnTo>
                      <a:pt x="93" y="146"/>
                    </a:lnTo>
                    <a:lnTo>
                      <a:pt x="94" y="150"/>
                    </a:lnTo>
                    <a:lnTo>
                      <a:pt x="93" y="152"/>
                    </a:lnTo>
                    <a:lnTo>
                      <a:pt x="93" y="156"/>
                    </a:lnTo>
                    <a:lnTo>
                      <a:pt x="93" y="158"/>
                    </a:lnTo>
                    <a:lnTo>
                      <a:pt x="93" y="159"/>
                    </a:lnTo>
                    <a:lnTo>
                      <a:pt x="95" y="158"/>
                    </a:lnTo>
                    <a:lnTo>
                      <a:pt x="97" y="155"/>
                    </a:lnTo>
                    <a:lnTo>
                      <a:pt x="101" y="153"/>
                    </a:lnTo>
                    <a:lnTo>
                      <a:pt x="106" y="149"/>
                    </a:lnTo>
                    <a:lnTo>
                      <a:pt x="112" y="146"/>
                    </a:lnTo>
                    <a:lnTo>
                      <a:pt x="115" y="143"/>
                    </a:lnTo>
                    <a:lnTo>
                      <a:pt x="117" y="140"/>
                    </a:lnTo>
                    <a:lnTo>
                      <a:pt x="121" y="137"/>
                    </a:lnTo>
                    <a:lnTo>
                      <a:pt x="124" y="135"/>
                    </a:lnTo>
                    <a:lnTo>
                      <a:pt x="127" y="131"/>
                    </a:lnTo>
                    <a:lnTo>
                      <a:pt x="130" y="128"/>
                    </a:lnTo>
                    <a:lnTo>
                      <a:pt x="134" y="123"/>
                    </a:lnTo>
                    <a:lnTo>
                      <a:pt x="136" y="119"/>
                    </a:lnTo>
                    <a:lnTo>
                      <a:pt x="139" y="116"/>
                    </a:lnTo>
                    <a:lnTo>
                      <a:pt x="142" y="112"/>
                    </a:lnTo>
                    <a:lnTo>
                      <a:pt x="145" y="108"/>
                    </a:lnTo>
                    <a:lnTo>
                      <a:pt x="148" y="105"/>
                    </a:lnTo>
                    <a:lnTo>
                      <a:pt x="150" y="101"/>
                    </a:lnTo>
                    <a:lnTo>
                      <a:pt x="152" y="98"/>
                    </a:lnTo>
                    <a:lnTo>
                      <a:pt x="154" y="96"/>
                    </a:lnTo>
                    <a:lnTo>
                      <a:pt x="155" y="94"/>
                    </a:lnTo>
                    <a:lnTo>
                      <a:pt x="157" y="91"/>
                    </a:lnTo>
                    <a:lnTo>
                      <a:pt x="158" y="90"/>
                    </a:lnTo>
                    <a:lnTo>
                      <a:pt x="159" y="89"/>
                    </a:lnTo>
                    <a:lnTo>
                      <a:pt x="164" y="89"/>
                    </a:lnTo>
                    <a:lnTo>
                      <a:pt x="167" y="88"/>
                    </a:lnTo>
                    <a:lnTo>
                      <a:pt x="171" y="88"/>
                    </a:lnTo>
                    <a:lnTo>
                      <a:pt x="174" y="88"/>
                    </a:lnTo>
                    <a:lnTo>
                      <a:pt x="179" y="88"/>
                    </a:lnTo>
                    <a:lnTo>
                      <a:pt x="183" y="87"/>
                    </a:lnTo>
                    <a:lnTo>
                      <a:pt x="187" y="86"/>
                    </a:lnTo>
                    <a:lnTo>
                      <a:pt x="193" y="84"/>
                    </a:lnTo>
                    <a:lnTo>
                      <a:pt x="198" y="84"/>
                    </a:lnTo>
                    <a:lnTo>
                      <a:pt x="202" y="82"/>
                    </a:lnTo>
                    <a:lnTo>
                      <a:pt x="208" y="80"/>
                    </a:lnTo>
                    <a:lnTo>
                      <a:pt x="214" y="79"/>
                    </a:lnTo>
                    <a:lnTo>
                      <a:pt x="219" y="78"/>
                    </a:lnTo>
                    <a:lnTo>
                      <a:pt x="223" y="75"/>
                    </a:lnTo>
                    <a:lnTo>
                      <a:pt x="228" y="72"/>
                    </a:lnTo>
                    <a:lnTo>
                      <a:pt x="232" y="69"/>
                    </a:lnTo>
                    <a:lnTo>
                      <a:pt x="238" y="66"/>
                    </a:lnTo>
                    <a:lnTo>
                      <a:pt x="241" y="63"/>
                    </a:lnTo>
                    <a:lnTo>
                      <a:pt x="245" y="60"/>
                    </a:lnTo>
                    <a:lnTo>
                      <a:pt x="248" y="58"/>
                    </a:lnTo>
                    <a:lnTo>
                      <a:pt x="252" y="56"/>
                    </a:lnTo>
                    <a:lnTo>
                      <a:pt x="255" y="53"/>
                    </a:lnTo>
                    <a:lnTo>
                      <a:pt x="258" y="50"/>
                    </a:lnTo>
                    <a:lnTo>
                      <a:pt x="260" y="47"/>
                    </a:lnTo>
                    <a:lnTo>
                      <a:pt x="262" y="46"/>
                    </a:lnTo>
                    <a:lnTo>
                      <a:pt x="264" y="43"/>
                    </a:lnTo>
                    <a:lnTo>
                      <a:pt x="266" y="42"/>
                    </a:lnTo>
                    <a:lnTo>
                      <a:pt x="264" y="41"/>
                    </a:lnTo>
                    <a:lnTo>
                      <a:pt x="263" y="41"/>
                    </a:lnTo>
                    <a:lnTo>
                      <a:pt x="260" y="39"/>
                    </a:lnTo>
                    <a:lnTo>
                      <a:pt x="256" y="36"/>
                    </a:lnTo>
                    <a:lnTo>
                      <a:pt x="251" y="33"/>
                    </a:lnTo>
                    <a:lnTo>
                      <a:pt x="245" y="29"/>
                    </a:lnTo>
                    <a:lnTo>
                      <a:pt x="241" y="27"/>
                    </a:lnTo>
                    <a:lnTo>
                      <a:pt x="239" y="25"/>
                    </a:lnTo>
                    <a:lnTo>
                      <a:pt x="235" y="24"/>
                    </a:lnTo>
                    <a:lnTo>
                      <a:pt x="231" y="22"/>
                    </a:lnTo>
                    <a:lnTo>
                      <a:pt x="227" y="21"/>
                    </a:lnTo>
                    <a:lnTo>
                      <a:pt x="222" y="18"/>
                    </a:lnTo>
                    <a:lnTo>
                      <a:pt x="219" y="16"/>
                    </a:lnTo>
                    <a:lnTo>
                      <a:pt x="214" y="14"/>
                    </a:lnTo>
                    <a:lnTo>
                      <a:pt x="209" y="12"/>
                    </a:lnTo>
                    <a:lnTo>
                      <a:pt x="205" y="10"/>
                    </a:lnTo>
                    <a:lnTo>
                      <a:pt x="200" y="9"/>
                    </a:lnTo>
                    <a:lnTo>
                      <a:pt x="195" y="7"/>
                    </a:lnTo>
                    <a:lnTo>
                      <a:pt x="190" y="6"/>
                    </a:lnTo>
                    <a:lnTo>
                      <a:pt x="184" y="4"/>
                    </a:lnTo>
                    <a:lnTo>
                      <a:pt x="179" y="3"/>
                    </a:lnTo>
                    <a:lnTo>
                      <a:pt x="174" y="3"/>
                    </a:lnTo>
                    <a:lnTo>
                      <a:pt x="169" y="2"/>
                    </a:lnTo>
                    <a:lnTo>
                      <a:pt x="163" y="1"/>
                    </a:lnTo>
                    <a:lnTo>
                      <a:pt x="157" y="1"/>
                    </a:lnTo>
                    <a:lnTo>
                      <a:pt x="152" y="1"/>
                    </a:lnTo>
                    <a:lnTo>
                      <a:pt x="149" y="0"/>
                    </a:lnTo>
                    <a:lnTo>
                      <a:pt x="146" y="0"/>
                    </a:lnTo>
                    <a:lnTo>
                      <a:pt x="143" y="0"/>
                    </a:lnTo>
                    <a:lnTo>
                      <a:pt x="140" y="0"/>
                    </a:lnTo>
                    <a:lnTo>
                      <a:pt x="135" y="0"/>
                    </a:lnTo>
                    <a:lnTo>
                      <a:pt x="129" y="1"/>
                    </a:lnTo>
                    <a:lnTo>
                      <a:pt x="123" y="1"/>
                    </a:lnTo>
                    <a:lnTo>
                      <a:pt x="117" y="2"/>
                    </a:lnTo>
                    <a:lnTo>
                      <a:pt x="112" y="3"/>
                    </a:lnTo>
                    <a:lnTo>
                      <a:pt x="106" y="4"/>
                    </a:lnTo>
                    <a:lnTo>
                      <a:pt x="100" y="5"/>
                    </a:lnTo>
                    <a:lnTo>
                      <a:pt x="95" y="6"/>
                    </a:lnTo>
                    <a:lnTo>
                      <a:pt x="90" y="8"/>
                    </a:lnTo>
                    <a:lnTo>
                      <a:pt x="85" y="10"/>
                    </a:lnTo>
                    <a:lnTo>
                      <a:pt x="80" y="11"/>
                    </a:lnTo>
                    <a:lnTo>
                      <a:pt x="76" y="13"/>
                    </a:lnTo>
                    <a:lnTo>
                      <a:pt x="70" y="15"/>
                    </a:lnTo>
                    <a:lnTo>
                      <a:pt x="66" y="17"/>
                    </a:lnTo>
                    <a:lnTo>
                      <a:pt x="61" y="19"/>
                    </a:lnTo>
                    <a:lnTo>
                      <a:pt x="57" y="21"/>
                    </a:lnTo>
                    <a:lnTo>
                      <a:pt x="53" y="22"/>
                    </a:lnTo>
                    <a:lnTo>
                      <a:pt x="49" y="24"/>
                    </a:lnTo>
                    <a:lnTo>
                      <a:pt x="45" y="25"/>
                    </a:lnTo>
                    <a:lnTo>
                      <a:pt x="42" y="27"/>
                    </a:lnTo>
                    <a:lnTo>
                      <a:pt x="39" y="29"/>
                    </a:lnTo>
                    <a:lnTo>
                      <a:pt x="37" y="30"/>
                    </a:lnTo>
                    <a:lnTo>
                      <a:pt x="32" y="33"/>
                    </a:lnTo>
                    <a:lnTo>
                      <a:pt x="28" y="35"/>
                    </a:lnTo>
                    <a:lnTo>
                      <a:pt x="26" y="36"/>
                    </a:lnTo>
                    <a:lnTo>
                      <a:pt x="25" y="37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43" name="Freeform 348"/>
              <p:cNvSpPr>
                <a:spLocks/>
              </p:cNvSpPr>
              <p:nvPr/>
            </p:nvSpPr>
            <p:spPr bwMode="auto">
              <a:xfrm>
                <a:off x="746" y="2177"/>
                <a:ext cx="190" cy="65"/>
              </a:xfrm>
              <a:custGeom>
                <a:avLst/>
                <a:gdLst>
                  <a:gd name="T0" fmla="*/ 2 w 190"/>
                  <a:gd name="T1" fmla="*/ 26 h 65"/>
                  <a:gd name="T2" fmla="*/ 12 w 190"/>
                  <a:gd name="T3" fmla="*/ 22 h 65"/>
                  <a:gd name="T4" fmla="*/ 24 w 190"/>
                  <a:gd name="T5" fmla="*/ 17 h 65"/>
                  <a:gd name="T6" fmla="*/ 34 w 190"/>
                  <a:gd name="T7" fmla="*/ 13 h 65"/>
                  <a:gd name="T8" fmla="*/ 45 w 190"/>
                  <a:gd name="T9" fmla="*/ 10 h 65"/>
                  <a:gd name="T10" fmla="*/ 56 w 190"/>
                  <a:gd name="T11" fmla="*/ 6 h 65"/>
                  <a:gd name="T12" fmla="*/ 68 w 190"/>
                  <a:gd name="T13" fmla="*/ 3 h 65"/>
                  <a:gd name="T14" fmla="*/ 80 w 190"/>
                  <a:gd name="T15" fmla="*/ 2 h 65"/>
                  <a:gd name="T16" fmla="*/ 92 w 190"/>
                  <a:gd name="T17" fmla="*/ 1 h 65"/>
                  <a:gd name="T18" fmla="*/ 103 w 190"/>
                  <a:gd name="T19" fmla="*/ 0 h 65"/>
                  <a:gd name="T20" fmla="*/ 113 w 190"/>
                  <a:gd name="T21" fmla="*/ 1 h 65"/>
                  <a:gd name="T22" fmla="*/ 125 w 190"/>
                  <a:gd name="T23" fmla="*/ 2 h 65"/>
                  <a:gd name="T24" fmla="*/ 141 w 190"/>
                  <a:gd name="T25" fmla="*/ 6 h 65"/>
                  <a:gd name="T26" fmla="*/ 151 w 190"/>
                  <a:gd name="T27" fmla="*/ 11 h 65"/>
                  <a:gd name="T28" fmla="*/ 160 w 190"/>
                  <a:gd name="T29" fmla="*/ 15 h 65"/>
                  <a:gd name="T30" fmla="*/ 149 w 190"/>
                  <a:gd name="T31" fmla="*/ 22 h 65"/>
                  <a:gd name="T32" fmla="*/ 141 w 190"/>
                  <a:gd name="T33" fmla="*/ 26 h 65"/>
                  <a:gd name="T34" fmla="*/ 131 w 190"/>
                  <a:gd name="T35" fmla="*/ 30 h 65"/>
                  <a:gd name="T36" fmla="*/ 121 w 190"/>
                  <a:gd name="T37" fmla="*/ 32 h 65"/>
                  <a:gd name="T38" fmla="*/ 109 w 190"/>
                  <a:gd name="T39" fmla="*/ 35 h 65"/>
                  <a:gd name="T40" fmla="*/ 100 w 190"/>
                  <a:gd name="T41" fmla="*/ 36 h 65"/>
                  <a:gd name="T42" fmla="*/ 91 w 190"/>
                  <a:gd name="T43" fmla="*/ 38 h 65"/>
                  <a:gd name="T44" fmla="*/ 95 w 190"/>
                  <a:gd name="T45" fmla="*/ 39 h 65"/>
                  <a:gd name="T46" fmla="*/ 104 w 190"/>
                  <a:gd name="T47" fmla="*/ 41 h 65"/>
                  <a:gd name="T48" fmla="*/ 115 w 190"/>
                  <a:gd name="T49" fmla="*/ 43 h 65"/>
                  <a:gd name="T50" fmla="*/ 128 w 190"/>
                  <a:gd name="T51" fmla="*/ 44 h 65"/>
                  <a:gd name="T52" fmla="*/ 143 w 190"/>
                  <a:gd name="T53" fmla="*/ 45 h 65"/>
                  <a:gd name="T54" fmla="*/ 156 w 190"/>
                  <a:gd name="T55" fmla="*/ 45 h 65"/>
                  <a:gd name="T56" fmla="*/ 168 w 190"/>
                  <a:gd name="T57" fmla="*/ 44 h 65"/>
                  <a:gd name="T58" fmla="*/ 179 w 190"/>
                  <a:gd name="T59" fmla="*/ 43 h 65"/>
                  <a:gd name="T60" fmla="*/ 186 w 190"/>
                  <a:gd name="T61" fmla="*/ 41 h 65"/>
                  <a:gd name="T62" fmla="*/ 189 w 190"/>
                  <a:gd name="T63" fmla="*/ 41 h 65"/>
                  <a:gd name="T64" fmla="*/ 183 w 190"/>
                  <a:gd name="T65" fmla="*/ 44 h 65"/>
                  <a:gd name="T66" fmla="*/ 169 w 190"/>
                  <a:gd name="T67" fmla="*/ 48 h 65"/>
                  <a:gd name="T68" fmla="*/ 158 w 190"/>
                  <a:gd name="T69" fmla="*/ 51 h 65"/>
                  <a:gd name="T70" fmla="*/ 149 w 190"/>
                  <a:gd name="T71" fmla="*/ 53 h 65"/>
                  <a:gd name="T72" fmla="*/ 140 w 190"/>
                  <a:gd name="T73" fmla="*/ 57 h 65"/>
                  <a:gd name="T74" fmla="*/ 128 w 190"/>
                  <a:gd name="T75" fmla="*/ 59 h 65"/>
                  <a:gd name="T76" fmla="*/ 118 w 190"/>
                  <a:gd name="T77" fmla="*/ 62 h 65"/>
                  <a:gd name="T78" fmla="*/ 107 w 190"/>
                  <a:gd name="T79" fmla="*/ 64 h 65"/>
                  <a:gd name="T80" fmla="*/ 96 w 190"/>
                  <a:gd name="T81" fmla="*/ 64 h 65"/>
                  <a:gd name="T82" fmla="*/ 86 w 190"/>
                  <a:gd name="T83" fmla="*/ 64 h 65"/>
                  <a:gd name="T84" fmla="*/ 76 w 190"/>
                  <a:gd name="T85" fmla="*/ 64 h 65"/>
                  <a:gd name="T86" fmla="*/ 67 w 190"/>
                  <a:gd name="T87" fmla="*/ 64 h 65"/>
                  <a:gd name="T88" fmla="*/ 59 w 190"/>
                  <a:gd name="T89" fmla="*/ 64 h 65"/>
                  <a:gd name="T90" fmla="*/ 45 w 190"/>
                  <a:gd name="T91" fmla="*/ 62 h 65"/>
                  <a:gd name="T92" fmla="*/ 36 w 190"/>
                  <a:gd name="T93" fmla="*/ 61 h 6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190"/>
                  <a:gd name="T142" fmla="*/ 0 h 65"/>
                  <a:gd name="T143" fmla="*/ 190 w 190"/>
                  <a:gd name="T144" fmla="*/ 65 h 6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190" h="65">
                    <a:moveTo>
                      <a:pt x="0" y="27"/>
                    </a:moveTo>
                    <a:lnTo>
                      <a:pt x="0" y="26"/>
                    </a:lnTo>
                    <a:lnTo>
                      <a:pt x="2" y="26"/>
                    </a:lnTo>
                    <a:lnTo>
                      <a:pt x="5" y="24"/>
                    </a:lnTo>
                    <a:lnTo>
                      <a:pt x="9" y="23"/>
                    </a:lnTo>
                    <a:lnTo>
                      <a:pt x="12" y="22"/>
                    </a:lnTo>
                    <a:lnTo>
                      <a:pt x="18" y="20"/>
                    </a:lnTo>
                    <a:lnTo>
                      <a:pt x="21" y="18"/>
                    </a:lnTo>
                    <a:lnTo>
                      <a:pt x="24" y="17"/>
                    </a:lnTo>
                    <a:lnTo>
                      <a:pt x="28" y="16"/>
                    </a:lnTo>
                    <a:lnTo>
                      <a:pt x="31" y="15"/>
                    </a:lnTo>
                    <a:lnTo>
                      <a:pt x="34" y="13"/>
                    </a:lnTo>
                    <a:lnTo>
                      <a:pt x="38" y="12"/>
                    </a:lnTo>
                    <a:lnTo>
                      <a:pt x="42" y="11"/>
                    </a:lnTo>
                    <a:lnTo>
                      <a:pt x="45" y="10"/>
                    </a:lnTo>
                    <a:lnTo>
                      <a:pt x="49" y="8"/>
                    </a:lnTo>
                    <a:lnTo>
                      <a:pt x="52" y="7"/>
                    </a:lnTo>
                    <a:lnTo>
                      <a:pt x="56" y="6"/>
                    </a:lnTo>
                    <a:lnTo>
                      <a:pt x="61" y="5"/>
                    </a:lnTo>
                    <a:lnTo>
                      <a:pt x="65" y="4"/>
                    </a:lnTo>
                    <a:lnTo>
                      <a:pt x="68" y="3"/>
                    </a:lnTo>
                    <a:lnTo>
                      <a:pt x="72" y="3"/>
                    </a:lnTo>
                    <a:lnTo>
                      <a:pt x="76" y="3"/>
                    </a:lnTo>
                    <a:lnTo>
                      <a:pt x="80" y="2"/>
                    </a:lnTo>
                    <a:lnTo>
                      <a:pt x="85" y="1"/>
                    </a:lnTo>
                    <a:lnTo>
                      <a:pt x="88" y="1"/>
                    </a:lnTo>
                    <a:lnTo>
                      <a:pt x="92" y="1"/>
                    </a:lnTo>
                    <a:lnTo>
                      <a:pt x="96" y="1"/>
                    </a:lnTo>
                    <a:lnTo>
                      <a:pt x="100" y="0"/>
                    </a:lnTo>
                    <a:lnTo>
                      <a:pt x="103" y="0"/>
                    </a:lnTo>
                    <a:lnTo>
                      <a:pt x="107" y="1"/>
                    </a:lnTo>
                    <a:lnTo>
                      <a:pt x="109" y="1"/>
                    </a:lnTo>
                    <a:lnTo>
                      <a:pt x="113" y="1"/>
                    </a:lnTo>
                    <a:lnTo>
                      <a:pt x="116" y="1"/>
                    </a:lnTo>
                    <a:lnTo>
                      <a:pt x="120" y="2"/>
                    </a:lnTo>
                    <a:lnTo>
                      <a:pt x="125" y="2"/>
                    </a:lnTo>
                    <a:lnTo>
                      <a:pt x="131" y="3"/>
                    </a:lnTo>
                    <a:lnTo>
                      <a:pt x="136" y="4"/>
                    </a:lnTo>
                    <a:lnTo>
                      <a:pt x="141" y="6"/>
                    </a:lnTo>
                    <a:lnTo>
                      <a:pt x="145" y="7"/>
                    </a:lnTo>
                    <a:lnTo>
                      <a:pt x="148" y="9"/>
                    </a:lnTo>
                    <a:lnTo>
                      <a:pt x="151" y="11"/>
                    </a:lnTo>
                    <a:lnTo>
                      <a:pt x="154" y="12"/>
                    </a:lnTo>
                    <a:lnTo>
                      <a:pt x="158" y="14"/>
                    </a:lnTo>
                    <a:lnTo>
                      <a:pt x="160" y="15"/>
                    </a:lnTo>
                    <a:lnTo>
                      <a:pt x="158" y="16"/>
                    </a:lnTo>
                    <a:lnTo>
                      <a:pt x="153" y="20"/>
                    </a:lnTo>
                    <a:lnTo>
                      <a:pt x="149" y="22"/>
                    </a:lnTo>
                    <a:lnTo>
                      <a:pt x="146" y="24"/>
                    </a:lnTo>
                    <a:lnTo>
                      <a:pt x="143" y="25"/>
                    </a:lnTo>
                    <a:lnTo>
                      <a:pt x="141" y="26"/>
                    </a:lnTo>
                    <a:lnTo>
                      <a:pt x="138" y="28"/>
                    </a:lnTo>
                    <a:lnTo>
                      <a:pt x="135" y="29"/>
                    </a:lnTo>
                    <a:lnTo>
                      <a:pt x="131" y="30"/>
                    </a:lnTo>
                    <a:lnTo>
                      <a:pt x="127" y="31"/>
                    </a:lnTo>
                    <a:lnTo>
                      <a:pt x="124" y="31"/>
                    </a:lnTo>
                    <a:lnTo>
                      <a:pt x="121" y="32"/>
                    </a:lnTo>
                    <a:lnTo>
                      <a:pt x="116" y="33"/>
                    </a:lnTo>
                    <a:lnTo>
                      <a:pt x="113" y="34"/>
                    </a:lnTo>
                    <a:lnTo>
                      <a:pt x="109" y="35"/>
                    </a:lnTo>
                    <a:lnTo>
                      <a:pt x="106" y="36"/>
                    </a:lnTo>
                    <a:lnTo>
                      <a:pt x="103" y="36"/>
                    </a:lnTo>
                    <a:lnTo>
                      <a:pt x="100" y="36"/>
                    </a:lnTo>
                    <a:lnTo>
                      <a:pt x="96" y="37"/>
                    </a:lnTo>
                    <a:lnTo>
                      <a:pt x="95" y="37"/>
                    </a:lnTo>
                    <a:lnTo>
                      <a:pt x="91" y="38"/>
                    </a:lnTo>
                    <a:lnTo>
                      <a:pt x="90" y="39"/>
                    </a:lnTo>
                    <a:lnTo>
                      <a:pt x="91" y="39"/>
                    </a:lnTo>
                    <a:lnTo>
                      <a:pt x="95" y="39"/>
                    </a:lnTo>
                    <a:lnTo>
                      <a:pt x="97" y="40"/>
                    </a:lnTo>
                    <a:lnTo>
                      <a:pt x="100" y="40"/>
                    </a:lnTo>
                    <a:lnTo>
                      <a:pt x="104" y="41"/>
                    </a:lnTo>
                    <a:lnTo>
                      <a:pt x="107" y="42"/>
                    </a:lnTo>
                    <a:lnTo>
                      <a:pt x="110" y="42"/>
                    </a:lnTo>
                    <a:lnTo>
                      <a:pt x="115" y="43"/>
                    </a:lnTo>
                    <a:lnTo>
                      <a:pt x="120" y="43"/>
                    </a:lnTo>
                    <a:lnTo>
                      <a:pt x="125" y="44"/>
                    </a:lnTo>
                    <a:lnTo>
                      <a:pt x="128" y="44"/>
                    </a:lnTo>
                    <a:lnTo>
                      <a:pt x="133" y="45"/>
                    </a:lnTo>
                    <a:lnTo>
                      <a:pt x="138" y="45"/>
                    </a:lnTo>
                    <a:lnTo>
                      <a:pt x="143" y="45"/>
                    </a:lnTo>
                    <a:lnTo>
                      <a:pt x="147" y="45"/>
                    </a:lnTo>
                    <a:lnTo>
                      <a:pt x="152" y="45"/>
                    </a:lnTo>
                    <a:lnTo>
                      <a:pt x="156" y="45"/>
                    </a:lnTo>
                    <a:lnTo>
                      <a:pt x="161" y="45"/>
                    </a:lnTo>
                    <a:lnTo>
                      <a:pt x="165" y="44"/>
                    </a:lnTo>
                    <a:lnTo>
                      <a:pt x="168" y="44"/>
                    </a:lnTo>
                    <a:lnTo>
                      <a:pt x="172" y="43"/>
                    </a:lnTo>
                    <a:lnTo>
                      <a:pt x="176" y="43"/>
                    </a:lnTo>
                    <a:lnTo>
                      <a:pt x="179" y="43"/>
                    </a:lnTo>
                    <a:lnTo>
                      <a:pt x="182" y="42"/>
                    </a:lnTo>
                    <a:lnTo>
                      <a:pt x="184" y="41"/>
                    </a:lnTo>
                    <a:lnTo>
                      <a:pt x="186" y="41"/>
                    </a:lnTo>
                    <a:lnTo>
                      <a:pt x="189" y="41"/>
                    </a:lnTo>
                    <a:lnTo>
                      <a:pt x="190" y="41"/>
                    </a:lnTo>
                    <a:lnTo>
                      <a:pt x="189" y="41"/>
                    </a:lnTo>
                    <a:lnTo>
                      <a:pt x="188" y="41"/>
                    </a:lnTo>
                    <a:lnTo>
                      <a:pt x="185" y="42"/>
                    </a:lnTo>
                    <a:lnTo>
                      <a:pt x="183" y="44"/>
                    </a:lnTo>
                    <a:lnTo>
                      <a:pt x="179" y="45"/>
                    </a:lnTo>
                    <a:lnTo>
                      <a:pt x="174" y="46"/>
                    </a:lnTo>
                    <a:lnTo>
                      <a:pt x="169" y="48"/>
                    </a:lnTo>
                    <a:lnTo>
                      <a:pt x="165" y="50"/>
                    </a:lnTo>
                    <a:lnTo>
                      <a:pt x="162" y="50"/>
                    </a:lnTo>
                    <a:lnTo>
                      <a:pt x="158" y="51"/>
                    </a:lnTo>
                    <a:lnTo>
                      <a:pt x="155" y="52"/>
                    </a:lnTo>
                    <a:lnTo>
                      <a:pt x="152" y="53"/>
                    </a:lnTo>
                    <a:lnTo>
                      <a:pt x="149" y="53"/>
                    </a:lnTo>
                    <a:lnTo>
                      <a:pt x="146" y="55"/>
                    </a:lnTo>
                    <a:lnTo>
                      <a:pt x="143" y="56"/>
                    </a:lnTo>
                    <a:lnTo>
                      <a:pt x="140" y="57"/>
                    </a:lnTo>
                    <a:lnTo>
                      <a:pt x="136" y="58"/>
                    </a:lnTo>
                    <a:lnTo>
                      <a:pt x="132" y="59"/>
                    </a:lnTo>
                    <a:lnTo>
                      <a:pt x="128" y="59"/>
                    </a:lnTo>
                    <a:lnTo>
                      <a:pt x="125" y="60"/>
                    </a:lnTo>
                    <a:lnTo>
                      <a:pt x="121" y="61"/>
                    </a:lnTo>
                    <a:lnTo>
                      <a:pt x="118" y="62"/>
                    </a:lnTo>
                    <a:lnTo>
                      <a:pt x="114" y="63"/>
                    </a:lnTo>
                    <a:lnTo>
                      <a:pt x="110" y="64"/>
                    </a:lnTo>
                    <a:lnTo>
                      <a:pt x="107" y="64"/>
                    </a:lnTo>
                    <a:lnTo>
                      <a:pt x="104" y="64"/>
                    </a:lnTo>
                    <a:lnTo>
                      <a:pt x="100" y="64"/>
                    </a:lnTo>
                    <a:lnTo>
                      <a:pt x="96" y="64"/>
                    </a:lnTo>
                    <a:lnTo>
                      <a:pt x="92" y="64"/>
                    </a:lnTo>
                    <a:lnTo>
                      <a:pt x="88" y="64"/>
                    </a:lnTo>
                    <a:lnTo>
                      <a:pt x="86" y="64"/>
                    </a:lnTo>
                    <a:lnTo>
                      <a:pt x="82" y="65"/>
                    </a:lnTo>
                    <a:lnTo>
                      <a:pt x="79" y="64"/>
                    </a:lnTo>
                    <a:lnTo>
                      <a:pt x="76" y="64"/>
                    </a:lnTo>
                    <a:lnTo>
                      <a:pt x="72" y="64"/>
                    </a:lnTo>
                    <a:lnTo>
                      <a:pt x="70" y="64"/>
                    </a:lnTo>
                    <a:lnTo>
                      <a:pt x="67" y="64"/>
                    </a:lnTo>
                    <a:lnTo>
                      <a:pt x="64" y="64"/>
                    </a:lnTo>
                    <a:lnTo>
                      <a:pt x="61" y="64"/>
                    </a:lnTo>
                    <a:lnTo>
                      <a:pt x="59" y="64"/>
                    </a:lnTo>
                    <a:lnTo>
                      <a:pt x="53" y="63"/>
                    </a:lnTo>
                    <a:lnTo>
                      <a:pt x="49" y="63"/>
                    </a:lnTo>
                    <a:lnTo>
                      <a:pt x="45" y="62"/>
                    </a:lnTo>
                    <a:lnTo>
                      <a:pt x="43" y="62"/>
                    </a:lnTo>
                    <a:lnTo>
                      <a:pt x="38" y="61"/>
                    </a:lnTo>
                    <a:lnTo>
                      <a:pt x="36" y="61"/>
                    </a:lnTo>
                    <a:lnTo>
                      <a:pt x="64" y="51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44" name="Freeform 349"/>
              <p:cNvSpPr>
                <a:spLocks/>
              </p:cNvSpPr>
              <p:nvPr/>
            </p:nvSpPr>
            <p:spPr bwMode="auto">
              <a:xfrm>
                <a:off x="787" y="2543"/>
                <a:ext cx="49" cy="82"/>
              </a:xfrm>
              <a:custGeom>
                <a:avLst/>
                <a:gdLst>
                  <a:gd name="T0" fmla="*/ 26 w 49"/>
                  <a:gd name="T1" fmla="*/ 0 h 82"/>
                  <a:gd name="T2" fmla="*/ 49 w 49"/>
                  <a:gd name="T3" fmla="*/ 24 h 82"/>
                  <a:gd name="T4" fmla="*/ 26 w 49"/>
                  <a:gd name="T5" fmla="*/ 82 h 82"/>
                  <a:gd name="T6" fmla="*/ 0 w 49"/>
                  <a:gd name="T7" fmla="*/ 39 h 82"/>
                  <a:gd name="T8" fmla="*/ 26 w 49"/>
                  <a:gd name="T9" fmla="*/ 0 h 8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"/>
                  <a:gd name="T16" fmla="*/ 0 h 82"/>
                  <a:gd name="T17" fmla="*/ 49 w 49"/>
                  <a:gd name="T18" fmla="*/ 82 h 8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" h="82">
                    <a:moveTo>
                      <a:pt x="26" y="0"/>
                    </a:moveTo>
                    <a:lnTo>
                      <a:pt x="49" y="24"/>
                    </a:lnTo>
                    <a:lnTo>
                      <a:pt x="26" y="82"/>
                    </a:lnTo>
                    <a:lnTo>
                      <a:pt x="0" y="39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2A4A7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45" name="Freeform 350"/>
              <p:cNvSpPr>
                <a:spLocks/>
              </p:cNvSpPr>
              <p:nvPr/>
            </p:nvSpPr>
            <p:spPr bwMode="auto">
              <a:xfrm>
                <a:off x="756" y="2591"/>
                <a:ext cx="92" cy="345"/>
              </a:xfrm>
              <a:custGeom>
                <a:avLst/>
                <a:gdLst>
                  <a:gd name="T0" fmla="*/ 56 w 92"/>
                  <a:gd name="T1" fmla="*/ 0 h 345"/>
                  <a:gd name="T2" fmla="*/ 56 w 92"/>
                  <a:gd name="T3" fmla="*/ 3 h 345"/>
                  <a:gd name="T4" fmla="*/ 58 w 92"/>
                  <a:gd name="T5" fmla="*/ 8 h 345"/>
                  <a:gd name="T6" fmla="*/ 60 w 92"/>
                  <a:gd name="T7" fmla="*/ 14 h 345"/>
                  <a:gd name="T8" fmla="*/ 61 w 92"/>
                  <a:gd name="T9" fmla="*/ 21 h 345"/>
                  <a:gd name="T10" fmla="*/ 64 w 92"/>
                  <a:gd name="T11" fmla="*/ 30 h 345"/>
                  <a:gd name="T12" fmla="*/ 66 w 92"/>
                  <a:gd name="T13" fmla="*/ 39 h 345"/>
                  <a:gd name="T14" fmla="*/ 68 w 92"/>
                  <a:gd name="T15" fmla="*/ 50 h 345"/>
                  <a:gd name="T16" fmla="*/ 70 w 92"/>
                  <a:gd name="T17" fmla="*/ 60 h 345"/>
                  <a:gd name="T18" fmla="*/ 72 w 92"/>
                  <a:gd name="T19" fmla="*/ 69 h 345"/>
                  <a:gd name="T20" fmla="*/ 73 w 92"/>
                  <a:gd name="T21" fmla="*/ 76 h 345"/>
                  <a:gd name="T22" fmla="*/ 75 w 92"/>
                  <a:gd name="T23" fmla="*/ 82 h 345"/>
                  <a:gd name="T24" fmla="*/ 76 w 92"/>
                  <a:gd name="T25" fmla="*/ 89 h 345"/>
                  <a:gd name="T26" fmla="*/ 77 w 92"/>
                  <a:gd name="T27" fmla="*/ 96 h 345"/>
                  <a:gd name="T28" fmla="*/ 78 w 92"/>
                  <a:gd name="T29" fmla="*/ 101 h 345"/>
                  <a:gd name="T30" fmla="*/ 79 w 92"/>
                  <a:gd name="T31" fmla="*/ 108 h 345"/>
                  <a:gd name="T32" fmla="*/ 81 w 92"/>
                  <a:gd name="T33" fmla="*/ 115 h 345"/>
                  <a:gd name="T34" fmla="*/ 82 w 92"/>
                  <a:gd name="T35" fmla="*/ 122 h 345"/>
                  <a:gd name="T36" fmla="*/ 83 w 92"/>
                  <a:gd name="T37" fmla="*/ 129 h 345"/>
                  <a:gd name="T38" fmla="*/ 84 w 92"/>
                  <a:gd name="T39" fmla="*/ 136 h 345"/>
                  <a:gd name="T40" fmla="*/ 85 w 92"/>
                  <a:gd name="T41" fmla="*/ 144 h 345"/>
                  <a:gd name="T42" fmla="*/ 86 w 92"/>
                  <a:gd name="T43" fmla="*/ 151 h 345"/>
                  <a:gd name="T44" fmla="*/ 87 w 92"/>
                  <a:gd name="T45" fmla="*/ 157 h 345"/>
                  <a:gd name="T46" fmla="*/ 87 w 92"/>
                  <a:gd name="T47" fmla="*/ 163 h 345"/>
                  <a:gd name="T48" fmla="*/ 87 w 92"/>
                  <a:gd name="T49" fmla="*/ 169 h 345"/>
                  <a:gd name="T50" fmla="*/ 88 w 92"/>
                  <a:gd name="T51" fmla="*/ 177 h 345"/>
                  <a:gd name="T52" fmla="*/ 89 w 92"/>
                  <a:gd name="T53" fmla="*/ 188 h 345"/>
                  <a:gd name="T54" fmla="*/ 90 w 92"/>
                  <a:gd name="T55" fmla="*/ 196 h 345"/>
                  <a:gd name="T56" fmla="*/ 90 w 92"/>
                  <a:gd name="T57" fmla="*/ 204 h 345"/>
                  <a:gd name="T58" fmla="*/ 91 w 92"/>
                  <a:gd name="T59" fmla="*/ 211 h 345"/>
                  <a:gd name="T60" fmla="*/ 92 w 92"/>
                  <a:gd name="T61" fmla="*/ 217 h 345"/>
                  <a:gd name="T62" fmla="*/ 92 w 92"/>
                  <a:gd name="T63" fmla="*/ 223 h 345"/>
                  <a:gd name="T64" fmla="*/ 92 w 92"/>
                  <a:gd name="T65" fmla="*/ 230 h 345"/>
                  <a:gd name="T66" fmla="*/ 92 w 92"/>
                  <a:gd name="T67" fmla="*/ 234 h 345"/>
                  <a:gd name="T68" fmla="*/ 0 w 92"/>
                  <a:gd name="T69" fmla="*/ 345 h 345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92"/>
                  <a:gd name="T106" fmla="*/ 0 h 345"/>
                  <a:gd name="T107" fmla="*/ 92 w 92"/>
                  <a:gd name="T108" fmla="*/ 345 h 345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92" h="345">
                    <a:moveTo>
                      <a:pt x="56" y="0"/>
                    </a:moveTo>
                    <a:lnTo>
                      <a:pt x="56" y="0"/>
                    </a:lnTo>
                    <a:lnTo>
                      <a:pt x="56" y="1"/>
                    </a:lnTo>
                    <a:lnTo>
                      <a:pt x="56" y="3"/>
                    </a:lnTo>
                    <a:lnTo>
                      <a:pt x="57" y="5"/>
                    </a:lnTo>
                    <a:lnTo>
                      <a:pt x="58" y="8"/>
                    </a:lnTo>
                    <a:lnTo>
                      <a:pt x="59" y="12"/>
                    </a:lnTo>
                    <a:lnTo>
                      <a:pt x="60" y="14"/>
                    </a:lnTo>
                    <a:lnTo>
                      <a:pt x="61" y="18"/>
                    </a:lnTo>
                    <a:lnTo>
                      <a:pt x="61" y="21"/>
                    </a:lnTo>
                    <a:lnTo>
                      <a:pt x="63" y="25"/>
                    </a:lnTo>
                    <a:lnTo>
                      <a:pt x="64" y="30"/>
                    </a:lnTo>
                    <a:lnTo>
                      <a:pt x="65" y="35"/>
                    </a:lnTo>
                    <a:lnTo>
                      <a:pt x="66" y="39"/>
                    </a:lnTo>
                    <a:lnTo>
                      <a:pt x="68" y="45"/>
                    </a:lnTo>
                    <a:lnTo>
                      <a:pt x="68" y="50"/>
                    </a:lnTo>
                    <a:lnTo>
                      <a:pt x="69" y="55"/>
                    </a:lnTo>
                    <a:lnTo>
                      <a:pt x="70" y="60"/>
                    </a:lnTo>
                    <a:lnTo>
                      <a:pt x="72" y="66"/>
                    </a:lnTo>
                    <a:lnTo>
                      <a:pt x="72" y="69"/>
                    </a:lnTo>
                    <a:lnTo>
                      <a:pt x="73" y="73"/>
                    </a:lnTo>
                    <a:lnTo>
                      <a:pt x="73" y="76"/>
                    </a:lnTo>
                    <a:lnTo>
                      <a:pt x="74" y="78"/>
                    </a:lnTo>
                    <a:lnTo>
                      <a:pt x="75" y="82"/>
                    </a:lnTo>
                    <a:lnTo>
                      <a:pt x="75" y="85"/>
                    </a:lnTo>
                    <a:lnTo>
                      <a:pt x="76" y="89"/>
                    </a:lnTo>
                    <a:lnTo>
                      <a:pt x="77" y="92"/>
                    </a:lnTo>
                    <a:lnTo>
                      <a:pt x="77" y="96"/>
                    </a:lnTo>
                    <a:lnTo>
                      <a:pt x="78" y="98"/>
                    </a:lnTo>
                    <a:lnTo>
                      <a:pt x="78" y="101"/>
                    </a:lnTo>
                    <a:lnTo>
                      <a:pt x="79" y="105"/>
                    </a:lnTo>
                    <a:lnTo>
                      <a:pt x="79" y="108"/>
                    </a:lnTo>
                    <a:lnTo>
                      <a:pt x="81" y="112"/>
                    </a:lnTo>
                    <a:lnTo>
                      <a:pt x="81" y="115"/>
                    </a:lnTo>
                    <a:lnTo>
                      <a:pt x="82" y="118"/>
                    </a:lnTo>
                    <a:lnTo>
                      <a:pt x="82" y="122"/>
                    </a:lnTo>
                    <a:lnTo>
                      <a:pt x="83" y="126"/>
                    </a:lnTo>
                    <a:lnTo>
                      <a:pt x="83" y="129"/>
                    </a:lnTo>
                    <a:lnTo>
                      <a:pt x="84" y="133"/>
                    </a:lnTo>
                    <a:lnTo>
                      <a:pt x="84" y="136"/>
                    </a:lnTo>
                    <a:lnTo>
                      <a:pt x="85" y="140"/>
                    </a:lnTo>
                    <a:lnTo>
                      <a:pt x="85" y="144"/>
                    </a:lnTo>
                    <a:lnTo>
                      <a:pt x="86" y="147"/>
                    </a:lnTo>
                    <a:lnTo>
                      <a:pt x="86" y="151"/>
                    </a:lnTo>
                    <a:lnTo>
                      <a:pt x="87" y="153"/>
                    </a:lnTo>
                    <a:lnTo>
                      <a:pt x="87" y="157"/>
                    </a:lnTo>
                    <a:lnTo>
                      <a:pt x="87" y="160"/>
                    </a:lnTo>
                    <a:lnTo>
                      <a:pt x="87" y="163"/>
                    </a:lnTo>
                    <a:lnTo>
                      <a:pt x="87" y="166"/>
                    </a:lnTo>
                    <a:lnTo>
                      <a:pt x="87" y="169"/>
                    </a:lnTo>
                    <a:lnTo>
                      <a:pt x="88" y="172"/>
                    </a:lnTo>
                    <a:lnTo>
                      <a:pt x="88" y="177"/>
                    </a:lnTo>
                    <a:lnTo>
                      <a:pt x="89" y="183"/>
                    </a:lnTo>
                    <a:lnTo>
                      <a:pt x="89" y="188"/>
                    </a:lnTo>
                    <a:lnTo>
                      <a:pt x="90" y="192"/>
                    </a:lnTo>
                    <a:lnTo>
                      <a:pt x="90" y="196"/>
                    </a:lnTo>
                    <a:lnTo>
                      <a:pt x="90" y="201"/>
                    </a:lnTo>
                    <a:lnTo>
                      <a:pt x="90" y="204"/>
                    </a:lnTo>
                    <a:lnTo>
                      <a:pt x="91" y="208"/>
                    </a:lnTo>
                    <a:lnTo>
                      <a:pt x="91" y="211"/>
                    </a:lnTo>
                    <a:lnTo>
                      <a:pt x="92" y="214"/>
                    </a:lnTo>
                    <a:lnTo>
                      <a:pt x="92" y="217"/>
                    </a:lnTo>
                    <a:lnTo>
                      <a:pt x="92" y="219"/>
                    </a:lnTo>
                    <a:lnTo>
                      <a:pt x="92" y="223"/>
                    </a:lnTo>
                    <a:lnTo>
                      <a:pt x="92" y="227"/>
                    </a:lnTo>
                    <a:lnTo>
                      <a:pt x="92" y="230"/>
                    </a:lnTo>
                    <a:lnTo>
                      <a:pt x="92" y="232"/>
                    </a:lnTo>
                    <a:lnTo>
                      <a:pt x="92" y="234"/>
                    </a:lnTo>
                    <a:lnTo>
                      <a:pt x="92" y="235"/>
                    </a:lnTo>
                    <a:lnTo>
                      <a:pt x="0" y="345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2A4A7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46" name="Freeform 351"/>
              <p:cNvSpPr>
                <a:spLocks/>
              </p:cNvSpPr>
              <p:nvPr/>
            </p:nvSpPr>
            <p:spPr bwMode="auto">
              <a:xfrm>
                <a:off x="1500" y="2254"/>
                <a:ext cx="257" cy="355"/>
              </a:xfrm>
              <a:custGeom>
                <a:avLst/>
                <a:gdLst>
                  <a:gd name="T0" fmla="*/ 1 w 257"/>
                  <a:gd name="T1" fmla="*/ 0 h 355"/>
                  <a:gd name="T2" fmla="*/ 0 w 257"/>
                  <a:gd name="T3" fmla="*/ 355 h 355"/>
                  <a:gd name="T4" fmla="*/ 257 w 257"/>
                  <a:gd name="T5" fmla="*/ 355 h 355"/>
                  <a:gd name="T6" fmla="*/ 257 w 257"/>
                  <a:gd name="T7" fmla="*/ 1 h 355"/>
                  <a:gd name="T8" fmla="*/ 1 w 257"/>
                  <a:gd name="T9" fmla="*/ 0 h 3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7"/>
                  <a:gd name="T16" fmla="*/ 0 h 355"/>
                  <a:gd name="T17" fmla="*/ 257 w 257"/>
                  <a:gd name="T18" fmla="*/ 355 h 3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7" h="355">
                    <a:moveTo>
                      <a:pt x="1" y="0"/>
                    </a:moveTo>
                    <a:lnTo>
                      <a:pt x="0" y="355"/>
                    </a:lnTo>
                    <a:lnTo>
                      <a:pt x="257" y="355"/>
                    </a:lnTo>
                    <a:lnTo>
                      <a:pt x="257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47" name="Freeform 352"/>
              <p:cNvSpPr>
                <a:spLocks/>
              </p:cNvSpPr>
              <p:nvPr/>
            </p:nvSpPr>
            <p:spPr bwMode="auto">
              <a:xfrm>
                <a:off x="1774" y="2740"/>
                <a:ext cx="193" cy="253"/>
              </a:xfrm>
              <a:custGeom>
                <a:avLst/>
                <a:gdLst>
                  <a:gd name="T0" fmla="*/ 0 w 193"/>
                  <a:gd name="T1" fmla="*/ 166 h 253"/>
                  <a:gd name="T2" fmla="*/ 41 w 193"/>
                  <a:gd name="T3" fmla="*/ 181 h 253"/>
                  <a:gd name="T4" fmla="*/ 43 w 193"/>
                  <a:gd name="T5" fmla="*/ 253 h 253"/>
                  <a:gd name="T6" fmla="*/ 193 w 193"/>
                  <a:gd name="T7" fmla="*/ 195 h 253"/>
                  <a:gd name="T8" fmla="*/ 165 w 193"/>
                  <a:gd name="T9" fmla="*/ 68 h 253"/>
                  <a:gd name="T10" fmla="*/ 30 w 193"/>
                  <a:gd name="T11" fmla="*/ 0 h 253"/>
                  <a:gd name="T12" fmla="*/ 0 w 193"/>
                  <a:gd name="T13" fmla="*/ 166 h 25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3"/>
                  <a:gd name="T22" fmla="*/ 0 h 253"/>
                  <a:gd name="T23" fmla="*/ 193 w 193"/>
                  <a:gd name="T24" fmla="*/ 253 h 25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3" h="253">
                    <a:moveTo>
                      <a:pt x="0" y="166"/>
                    </a:moveTo>
                    <a:lnTo>
                      <a:pt x="41" y="181"/>
                    </a:lnTo>
                    <a:lnTo>
                      <a:pt x="43" y="253"/>
                    </a:lnTo>
                    <a:lnTo>
                      <a:pt x="193" y="195"/>
                    </a:lnTo>
                    <a:lnTo>
                      <a:pt x="165" y="68"/>
                    </a:lnTo>
                    <a:lnTo>
                      <a:pt x="30" y="0"/>
                    </a:lnTo>
                    <a:lnTo>
                      <a:pt x="0" y="166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48" name="Freeform 353"/>
              <p:cNvSpPr>
                <a:spLocks/>
              </p:cNvSpPr>
              <p:nvPr/>
            </p:nvSpPr>
            <p:spPr bwMode="auto">
              <a:xfrm>
                <a:off x="1751" y="2620"/>
                <a:ext cx="194" cy="402"/>
              </a:xfrm>
              <a:custGeom>
                <a:avLst/>
                <a:gdLst>
                  <a:gd name="T0" fmla="*/ 29 w 194"/>
                  <a:gd name="T1" fmla="*/ 402 h 402"/>
                  <a:gd name="T2" fmla="*/ 27 w 194"/>
                  <a:gd name="T3" fmla="*/ 398 h 402"/>
                  <a:gd name="T4" fmla="*/ 27 w 194"/>
                  <a:gd name="T5" fmla="*/ 391 h 402"/>
                  <a:gd name="T6" fmla="*/ 27 w 194"/>
                  <a:gd name="T7" fmla="*/ 384 h 402"/>
                  <a:gd name="T8" fmla="*/ 28 w 194"/>
                  <a:gd name="T9" fmla="*/ 378 h 402"/>
                  <a:gd name="T10" fmla="*/ 29 w 194"/>
                  <a:gd name="T11" fmla="*/ 372 h 402"/>
                  <a:gd name="T12" fmla="*/ 30 w 194"/>
                  <a:gd name="T13" fmla="*/ 366 h 402"/>
                  <a:gd name="T14" fmla="*/ 32 w 194"/>
                  <a:gd name="T15" fmla="*/ 359 h 402"/>
                  <a:gd name="T16" fmla="*/ 34 w 194"/>
                  <a:gd name="T17" fmla="*/ 351 h 402"/>
                  <a:gd name="T18" fmla="*/ 36 w 194"/>
                  <a:gd name="T19" fmla="*/ 342 h 402"/>
                  <a:gd name="T20" fmla="*/ 39 w 194"/>
                  <a:gd name="T21" fmla="*/ 331 h 402"/>
                  <a:gd name="T22" fmla="*/ 41 w 194"/>
                  <a:gd name="T23" fmla="*/ 322 h 402"/>
                  <a:gd name="T24" fmla="*/ 44 w 194"/>
                  <a:gd name="T25" fmla="*/ 311 h 402"/>
                  <a:gd name="T26" fmla="*/ 47 w 194"/>
                  <a:gd name="T27" fmla="*/ 301 h 402"/>
                  <a:gd name="T28" fmla="*/ 51 w 194"/>
                  <a:gd name="T29" fmla="*/ 290 h 402"/>
                  <a:gd name="T30" fmla="*/ 54 w 194"/>
                  <a:gd name="T31" fmla="*/ 281 h 402"/>
                  <a:gd name="T32" fmla="*/ 57 w 194"/>
                  <a:gd name="T33" fmla="*/ 270 h 402"/>
                  <a:gd name="T34" fmla="*/ 58 w 194"/>
                  <a:gd name="T35" fmla="*/ 261 h 402"/>
                  <a:gd name="T36" fmla="*/ 61 w 194"/>
                  <a:gd name="T37" fmla="*/ 252 h 402"/>
                  <a:gd name="T38" fmla="*/ 63 w 194"/>
                  <a:gd name="T39" fmla="*/ 245 h 402"/>
                  <a:gd name="T40" fmla="*/ 66 w 194"/>
                  <a:gd name="T41" fmla="*/ 239 h 402"/>
                  <a:gd name="T42" fmla="*/ 67 w 194"/>
                  <a:gd name="T43" fmla="*/ 233 h 402"/>
                  <a:gd name="T44" fmla="*/ 70 w 194"/>
                  <a:gd name="T45" fmla="*/ 230 h 402"/>
                  <a:gd name="T46" fmla="*/ 25 w 194"/>
                  <a:gd name="T47" fmla="*/ 286 h 402"/>
                  <a:gd name="T48" fmla="*/ 22 w 194"/>
                  <a:gd name="T49" fmla="*/ 282 h 402"/>
                  <a:gd name="T50" fmla="*/ 20 w 194"/>
                  <a:gd name="T51" fmla="*/ 275 h 402"/>
                  <a:gd name="T52" fmla="*/ 16 w 194"/>
                  <a:gd name="T53" fmla="*/ 266 h 402"/>
                  <a:gd name="T54" fmla="*/ 12 w 194"/>
                  <a:gd name="T55" fmla="*/ 258 h 402"/>
                  <a:gd name="T56" fmla="*/ 10 w 194"/>
                  <a:gd name="T57" fmla="*/ 251 h 402"/>
                  <a:gd name="T58" fmla="*/ 8 w 194"/>
                  <a:gd name="T59" fmla="*/ 245 h 402"/>
                  <a:gd name="T60" fmla="*/ 6 w 194"/>
                  <a:gd name="T61" fmla="*/ 237 h 402"/>
                  <a:gd name="T62" fmla="*/ 4 w 194"/>
                  <a:gd name="T63" fmla="*/ 230 h 402"/>
                  <a:gd name="T64" fmla="*/ 2 w 194"/>
                  <a:gd name="T65" fmla="*/ 221 h 402"/>
                  <a:gd name="T66" fmla="*/ 1 w 194"/>
                  <a:gd name="T67" fmla="*/ 212 h 402"/>
                  <a:gd name="T68" fmla="*/ 1 w 194"/>
                  <a:gd name="T69" fmla="*/ 204 h 402"/>
                  <a:gd name="T70" fmla="*/ 0 w 194"/>
                  <a:gd name="T71" fmla="*/ 195 h 402"/>
                  <a:gd name="T72" fmla="*/ 0 w 194"/>
                  <a:gd name="T73" fmla="*/ 186 h 402"/>
                  <a:gd name="T74" fmla="*/ 1 w 194"/>
                  <a:gd name="T75" fmla="*/ 177 h 402"/>
                  <a:gd name="T76" fmla="*/ 1 w 194"/>
                  <a:gd name="T77" fmla="*/ 169 h 402"/>
                  <a:gd name="T78" fmla="*/ 2 w 194"/>
                  <a:gd name="T79" fmla="*/ 159 h 402"/>
                  <a:gd name="T80" fmla="*/ 4 w 194"/>
                  <a:gd name="T81" fmla="*/ 151 h 402"/>
                  <a:gd name="T82" fmla="*/ 6 w 194"/>
                  <a:gd name="T83" fmla="*/ 142 h 402"/>
                  <a:gd name="T84" fmla="*/ 7 w 194"/>
                  <a:gd name="T85" fmla="*/ 134 h 402"/>
                  <a:gd name="T86" fmla="*/ 9 w 194"/>
                  <a:gd name="T87" fmla="*/ 127 h 402"/>
                  <a:gd name="T88" fmla="*/ 11 w 194"/>
                  <a:gd name="T89" fmla="*/ 120 h 402"/>
                  <a:gd name="T90" fmla="*/ 14 w 194"/>
                  <a:gd name="T91" fmla="*/ 112 h 402"/>
                  <a:gd name="T92" fmla="*/ 16 w 194"/>
                  <a:gd name="T93" fmla="*/ 102 h 402"/>
                  <a:gd name="T94" fmla="*/ 18 w 194"/>
                  <a:gd name="T95" fmla="*/ 97 h 402"/>
                  <a:gd name="T96" fmla="*/ 8 w 194"/>
                  <a:gd name="T97" fmla="*/ 66 h 402"/>
                  <a:gd name="T98" fmla="*/ 194 w 194"/>
                  <a:gd name="T99" fmla="*/ 122 h 402"/>
                  <a:gd name="T100" fmla="*/ 88 w 194"/>
                  <a:gd name="T101" fmla="*/ 336 h 402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94"/>
                  <a:gd name="T154" fmla="*/ 0 h 402"/>
                  <a:gd name="T155" fmla="*/ 194 w 194"/>
                  <a:gd name="T156" fmla="*/ 402 h 402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94" h="402">
                    <a:moveTo>
                      <a:pt x="30" y="402"/>
                    </a:moveTo>
                    <a:lnTo>
                      <a:pt x="29" y="402"/>
                    </a:lnTo>
                    <a:lnTo>
                      <a:pt x="28" y="400"/>
                    </a:lnTo>
                    <a:lnTo>
                      <a:pt x="27" y="398"/>
                    </a:lnTo>
                    <a:lnTo>
                      <a:pt x="27" y="395"/>
                    </a:lnTo>
                    <a:lnTo>
                      <a:pt x="27" y="391"/>
                    </a:lnTo>
                    <a:lnTo>
                      <a:pt x="27" y="388"/>
                    </a:lnTo>
                    <a:lnTo>
                      <a:pt x="27" y="384"/>
                    </a:lnTo>
                    <a:lnTo>
                      <a:pt x="28" y="381"/>
                    </a:lnTo>
                    <a:lnTo>
                      <a:pt x="28" y="378"/>
                    </a:lnTo>
                    <a:lnTo>
                      <a:pt x="28" y="375"/>
                    </a:lnTo>
                    <a:lnTo>
                      <a:pt x="29" y="372"/>
                    </a:lnTo>
                    <a:lnTo>
                      <a:pt x="30" y="369"/>
                    </a:lnTo>
                    <a:lnTo>
                      <a:pt x="30" y="366"/>
                    </a:lnTo>
                    <a:lnTo>
                      <a:pt x="31" y="363"/>
                    </a:lnTo>
                    <a:lnTo>
                      <a:pt x="32" y="359"/>
                    </a:lnTo>
                    <a:lnTo>
                      <a:pt x="34" y="356"/>
                    </a:lnTo>
                    <a:lnTo>
                      <a:pt x="34" y="351"/>
                    </a:lnTo>
                    <a:lnTo>
                      <a:pt x="35" y="346"/>
                    </a:lnTo>
                    <a:lnTo>
                      <a:pt x="36" y="342"/>
                    </a:lnTo>
                    <a:lnTo>
                      <a:pt x="38" y="337"/>
                    </a:lnTo>
                    <a:lnTo>
                      <a:pt x="39" y="331"/>
                    </a:lnTo>
                    <a:lnTo>
                      <a:pt x="39" y="326"/>
                    </a:lnTo>
                    <a:lnTo>
                      <a:pt x="41" y="322"/>
                    </a:lnTo>
                    <a:lnTo>
                      <a:pt x="43" y="317"/>
                    </a:lnTo>
                    <a:lnTo>
                      <a:pt x="44" y="311"/>
                    </a:lnTo>
                    <a:lnTo>
                      <a:pt x="46" y="307"/>
                    </a:lnTo>
                    <a:lnTo>
                      <a:pt x="47" y="301"/>
                    </a:lnTo>
                    <a:lnTo>
                      <a:pt x="49" y="295"/>
                    </a:lnTo>
                    <a:lnTo>
                      <a:pt x="51" y="290"/>
                    </a:lnTo>
                    <a:lnTo>
                      <a:pt x="52" y="286"/>
                    </a:lnTo>
                    <a:lnTo>
                      <a:pt x="54" y="281"/>
                    </a:lnTo>
                    <a:lnTo>
                      <a:pt x="56" y="275"/>
                    </a:lnTo>
                    <a:lnTo>
                      <a:pt x="57" y="270"/>
                    </a:lnTo>
                    <a:lnTo>
                      <a:pt x="58" y="266"/>
                    </a:lnTo>
                    <a:lnTo>
                      <a:pt x="58" y="261"/>
                    </a:lnTo>
                    <a:lnTo>
                      <a:pt x="60" y="257"/>
                    </a:lnTo>
                    <a:lnTo>
                      <a:pt x="61" y="252"/>
                    </a:lnTo>
                    <a:lnTo>
                      <a:pt x="62" y="249"/>
                    </a:lnTo>
                    <a:lnTo>
                      <a:pt x="63" y="245"/>
                    </a:lnTo>
                    <a:lnTo>
                      <a:pt x="65" y="242"/>
                    </a:lnTo>
                    <a:lnTo>
                      <a:pt x="66" y="239"/>
                    </a:lnTo>
                    <a:lnTo>
                      <a:pt x="67" y="236"/>
                    </a:lnTo>
                    <a:lnTo>
                      <a:pt x="67" y="233"/>
                    </a:lnTo>
                    <a:lnTo>
                      <a:pt x="68" y="231"/>
                    </a:lnTo>
                    <a:lnTo>
                      <a:pt x="70" y="230"/>
                    </a:lnTo>
                    <a:lnTo>
                      <a:pt x="25" y="287"/>
                    </a:lnTo>
                    <a:lnTo>
                      <a:pt x="25" y="286"/>
                    </a:lnTo>
                    <a:lnTo>
                      <a:pt x="24" y="284"/>
                    </a:lnTo>
                    <a:lnTo>
                      <a:pt x="22" y="282"/>
                    </a:lnTo>
                    <a:lnTo>
                      <a:pt x="21" y="279"/>
                    </a:lnTo>
                    <a:lnTo>
                      <a:pt x="20" y="275"/>
                    </a:lnTo>
                    <a:lnTo>
                      <a:pt x="18" y="271"/>
                    </a:lnTo>
                    <a:lnTo>
                      <a:pt x="16" y="266"/>
                    </a:lnTo>
                    <a:lnTo>
                      <a:pt x="14" y="261"/>
                    </a:lnTo>
                    <a:lnTo>
                      <a:pt x="12" y="258"/>
                    </a:lnTo>
                    <a:lnTo>
                      <a:pt x="11" y="254"/>
                    </a:lnTo>
                    <a:lnTo>
                      <a:pt x="10" y="251"/>
                    </a:lnTo>
                    <a:lnTo>
                      <a:pt x="9" y="249"/>
                    </a:lnTo>
                    <a:lnTo>
                      <a:pt x="8" y="245"/>
                    </a:lnTo>
                    <a:lnTo>
                      <a:pt x="7" y="241"/>
                    </a:lnTo>
                    <a:lnTo>
                      <a:pt x="6" y="237"/>
                    </a:lnTo>
                    <a:lnTo>
                      <a:pt x="5" y="233"/>
                    </a:lnTo>
                    <a:lnTo>
                      <a:pt x="4" y="230"/>
                    </a:lnTo>
                    <a:lnTo>
                      <a:pt x="3" y="226"/>
                    </a:lnTo>
                    <a:lnTo>
                      <a:pt x="2" y="221"/>
                    </a:lnTo>
                    <a:lnTo>
                      <a:pt x="2" y="217"/>
                    </a:lnTo>
                    <a:lnTo>
                      <a:pt x="1" y="212"/>
                    </a:lnTo>
                    <a:lnTo>
                      <a:pt x="1" y="209"/>
                    </a:lnTo>
                    <a:lnTo>
                      <a:pt x="1" y="204"/>
                    </a:lnTo>
                    <a:lnTo>
                      <a:pt x="1" y="200"/>
                    </a:lnTo>
                    <a:lnTo>
                      <a:pt x="0" y="195"/>
                    </a:lnTo>
                    <a:lnTo>
                      <a:pt x="0" y="191"/>
                    </a:lnTo>
                    <a:lnTo>
                      <a:pt x="0" y="186"/>
                    </a:lnTo>
                    <a:lnTo>
                      <a:pt x="1" y="182"/>
                    </a:lnTo>
                    <a:lnTo>
                      <a:pt x="1" y="177"/>
                    </a:lnTo>
                    <a:lnTo>
                      <a:pt x="1" y="173"/>
                    </a:lnTo>
                    <a:lnTo>
                      <a:pt x="1" y="169"/>
                    </a:lnTo>
                    <a:lnTo>
                      <a:pt x="2" y="164"/>
                    </a:lnTo>
                    <a:lnTo>
                      <a:pt x="2" y="159"/>
                    </a:lnTo>
                    <a:lnTo>
                      <a:pt x="3" y="154"/>
                    </a:lnTo>
                    <a:lnTo>
                      <a:pt x="4" y="151"/>
                    </a:lnTo>
                    <a:lnTo>
                      <a:pt x="5" y="147"/>
                    </a:lnTo>
                    <a:lnTo>
                      <a:pt x="6" y="142"/>
                    </a:lnTo>
                    <a:lnTo>
                      <a:pt x="7" y="138"/>
                    </a:lnTo>
                    <a:lnTo>
                      <a:pt x="7" y="134"/>
                    </a:lnTo>
                    <a:lnTo>
                      <a:pt x="9" y="131"/>
                    </a:lnTo>
                    <a:lnTo>
                      <a:pt x="9" y="127"/>
                    </a:lnTo>
                    <a:lnTo>
                      <a:pt x="10" y="124"/>
                    </a:lnTo>
                    <a:lnTo>
                      <a:pt x="11" y="120"/>
                    </a:lnTo>
                    <a:lnTo>
                      <a:pt x="12" y="117"/>
                    </a:lnTo>
                    <a:lnTo>
                      <a:pt x="14" y="112"/>
                    </a:lnTo>
                    <a:lnTo>
                      <a:pt x="15" y="107"/>
                    </a:lnTo>
                    <a:lnTo>
                      <a:pt x="16" y="102"/>
                    </a:lnTo>
                    <a:lnTo>
                      <a:pt x="18" y="100"/>
                    </a:lnTo>
                    <a:lnTo>
                      <a:pt x="18" y="97"/>
                    </a:lnTo>
                    <a:lnTo>
                      <a:pt x="19" y="97"/>
                    </a:lnTo>
                    <a:lnTo>
                      <a:pt x="8" y="66"/>
                    </a:lnTo>
                    <a:lnTo>
                      <a:pt x="56" y="0"/>
                    </a:lnTo>
                    <a:lnTo>
                      <a:pt x="194" y="122"/>
                    </a:lnTo>
                    <a:lnTo>
                      <a:pt x="146" y="244"/>
                    </a:lnTo>
                    <a:lnTo>
                      <a:pt x="88" y="336"/>
                    </a:lnTo>
                    <a:lnTo>
                      <a:pt x="30" y="402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49" name="Freeform 354"/>
              <p:cNvSpPr>
                <a:spLocks/>
              </p:cNvSpPr>
              <p:nvPr/>
            </p:nvSpPr>
            <p:spPr bwMode="auto">
              <a:xfrm>
                <a:off x="1833" y="2713"/>
                <a:ext cx="36" cy="76"/>
              </a:xfrm>
              <a:custGeom>
                <a:avLst/>
                <a:gdLst>
                  <a:gd name="T0" fmla="*/ 5 w 36"/>
                  <a:gd name="T1" fmla="*/ 9 h 76"/>
                  <a:gd name="T2" fmla="*/ 6 w 36"/>
                  <a:gd name="T3" fmla="*/ 7 h 76"/>
                  <a:gd name="T4" fmla="*/ 11 w 36"/>
                  <a:gd name="T5" fmla="*/ 3 h 76"/>
                  <a:gd name="T6" fmla="*/ 13 w 36"/>
                  <a:gd name="T7" fmla="*/ 2 h 76"/>
                  <a:gd name="T8" fmla="*/ 17 w 36"/>
                  <a:gd name="T9" fmla="*/ 1 h 76"/>
                  <a:gd name="T10" fmla="*/ 20 w 36"/>
                  <a:gd name="T11" fmla="*/ 0 h 76"/>
                  <a:gd name="T12" fmla="*/ 23 w 36"/>
                  <a:gd name="T13" fmla="*/ 1 h 76"/>
                  <a:gd name="T14" fmla="*/ 25 w 36"/>
                  <a:gd name="T15" fmla="*/ 2 h 76"/>
                  <a:gd name="T16" fmla="*/ 29 w 36"/>
                  <a:gd name="T17" fmla="*/ 4 h 76"/>
                  <a:gd name="T18" fmla="*/ 31 w 36"/>
                  <a:gd name="T19" fmla="*/ 8 h 76"/>
                  <a:gd name="T20" fmla="*/ 34 w 36"/>
                  <a:gd name="T21" fmla="*/ 13 h 76"/>
                  <a:gd name="T22" fmla="*/ 34 w 36"/>
                  <a:gd name="T23" fmla="*/ 15 h 76"/>
                  <a:gd name="T24" fmla="*/ 34 w 36"/>
                  <a:gd name="T25" fmla="*/ 19 h 76"/>
                  <a:gd name="T26" fmla="*/ 35 w 36"/>
                  <a:gd name="T27" fmla="*/ 22 h 76"/>
                  <a:gd name="T28" fmla="*/ 36 w 36"/>
                  <a:gd name="T29" fmla="*/ 24 h 76"/>
                  <a:gd name="T30" fmla="*/ 35 w 36"/>
                  <a:gd name="T31" fmla="*/ 28 h 76"/>
                  <a:gd name="T32" fmla="*/ 35 w 36"/>
                  <a:gd name="T33" fmla="*/ 31 h 76"/>
                  <a:gd name="T34" fmla="*/ 35 w 36"/>
                  <a:gd name="T35" fmla="*/ 34 h 76"/>
                  <a:gd name="T36" fmla="*/ 35 w 36"/>
                  <a:gd name="T37" fmla="*/ 38 h 76"/>
                  <a:gd name="T38" fmla="*/ 34 w 36"/>
                  <a:gd name="T39" fmla="*/ 41 h 76"/>
                  <a:gd name="T40" fmla="*/ 34 w 36"/>
                  <a:gd name="T41" fmla="*/ 45 h 76"/>
                  <a:gd name="T42" fmla="*/ 32 w 36"/>
                  <a:gd name="T43" fmla="*/ 48 h 76"/>
                  <a:gd name="T44" fmla="*/ 31 w 36"/>
                  <a:gd name="T45" fmla="*/ 52 h 76"/>
                  <a:gd name="T46" fmla="*/ 30 w 36"/>
                  <a:gd name="T47" fmla="*/ 55 h 76"/>
                  <a:gd name="T48" fmla="*/ 28 w 36"/>
                  <a:gd name="T49" fmla="*/ 58 h 76"/>
                  <a:gd name="T50" fmla="*/ 25 w 36"/>
                  <a:gd name="T51" fmla="*/ 61 h 76"/>
                  <a:gd name="T52" fmla="*/ 25 w 36"/>
                  <a:gd name="T53" fmla="*/ 64 h 76"/>
                  <a:gd name="T54" fmla="*/ 21 w 36"/>
                  <a:gd name="T55" fmla="*/ 69 h 76"/>
                  <a:gd name="T56" fmla="*/ 18 w 36"/>
                  <a:gd name="T57" fmla="*/ 73 h 76"/>
                  <a:gd name="T58" fmla="*/ 16 w 36"/>
                  <a:gd name="T59" fmla="*/ 76 h 76"/>
                  <a:gd name="T60" fmla="*/ 21 w 36"/>
                  <a:gd name="T61" fmla="*/ 33 h 76"/>
                  <a:gd name="T62" fmla="*/ 0 w 36"/>
                  <a:gd name="T63" fmla="*/ 20 h 76"/>
                  <a:gd name="T64" fmla="*/ 5 w 36"/>
                  <a:gd name="T65" fmla="*/ 9 h 7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36"/>
                  <a:gd name="T100" fmla="*/ 0 h 76"/>
                  <a:gd name="T101" fmla="*/ 36 w 36"/>
                  <a:gd name="T102" fmla="*/ 76 h 7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36" h="76">
                    <a:moveTo>
                      <a:pt x="5" y="9"/>
                    </a:moveTo>
                    <a:lnTo>
                      <a:pt x="6" y="7"/>
                    </a:lnTo>
                    <a:lnTo>
                      <a:pt x="11" y="3"/>
                    </a:lnTo>
                    <a:lnTo>
                      <a:pt x="13" y="2"/>
                    </a:lnTo>
                    <a:lnTo>
                      <a:pt x="17" y="1"/>
                    </a:lnTo>
                    <a:lnTo>
                      <a:pt x="20" y="0"/>
                    </a:lnTo>
                    <a:lnTo>
                      <a:pt x="23" y="1"/>
                    </a:lnTo>
                    <a:lnTo>
                      <a:pt x="25" y="2"/>
                    </a:lnTo>
                    <a:lnTo>
                      <a:pt x="29" y="4"/>
                    </a:lnTo>
                    <a:lnTo>
                      <a:pt x="31" y="8"/>
                    </a:lnTo>
                    <a:lnTo>
                      <a:pt x="34" y="13"/>
                    </a:lnTo>
                    <a:lnTo>
                      <a:pt x="34" y="15"/>
                    </a:lnTo>
                    <a:lnTo>
                      <a:pt x="34" y="19"/>
                    </a:lnTo>
                    <a:lnTo>
                      <a:pt x="35" y="22"/>
                    </a:lnTo>
                    <a:lnTo>
                      <a:pt x="36" y="24"/>
                    </a:lnTo>
                    <a:lnTo>
                      <a:pt x="35" y="28"/>
                    </a:lnTo>
                    <a:lnTo>
                      <a:pt x="35" y="31"/>
                    </a:lnTo>
                    <a:lnTo>
                      <a:pt x="35" y="34"/>
                    </a:lnTo>
                    <a:lnTo>
                      <a:pt x="35" y="38"/>
                    </a:lnTo>
                    <a:lnTo>
                      <a:pt x="34" y="41"/>
                    </a:lnTo>
                    <a:lnTo>
                      <a:pt x="34" y="45"/>
                    </a:lnTo>
                    <a:lnTo>
                      <a:pt x="32" y="48"/>
                    </a:lnTo>
                    <a:lnTo>
                      <a:pt x="31" y="52"/>
                    </a:lnTo>
                    <a:lnTo>
                      <a:pt x="30" y="55"/>
                    </a:lnTo>
                    <a:lnTo>
                      <a:pt x="28" y="58"/>
                    </a:lnTo>
                    <a:lnTo>
                      <a:pt x="25" y="61"/>
                    </a:lnTo>
                    <a:lnTo>
                      <a:pt x="25" y="64"/>
                    </a:lnTo>
                    <a:lnTo>
                      <a:pt x="21" y="69"/>
                    </a:lnTo>
                    <a:lnTo>
                      <a:pt x="18" y="73"/>
                    </a:lnTo>
                    <a:lnTo>
                      <a:pt x="16" y="76"/>
                    </a:lnTo>
                    <a:lnTo>
                      <a:pt x="21" y="33"/>
                    </a:lnTo>
                    <a:lnTo>
                      <a:pt x="0" y="20"/>
                    </a:ln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50" name="Freeform 355"/>
              <p:cNvSpPr>
                <a:spLocks/>
              </p:cNvSpPr>
              <p:nvPr/>
            </p:nvSpPr>
            <p:spPr bwMode="auto">
              <a:xfrm>
                <a:off x="1782" y="2861"/>
                <a:ext cx="36" cy="128"/>
              </a:xfrm>
              <a:custGeom>
                <a:avLst/>
                <a:gdLst>
                  <a:gd name="T0" fmla="*/ 36 w 36"/>
                  <a:gd name="T1" fmla="*/ 0 h 128"/>
                  <a:gd name="T2" fmla="*/ 32 w 36"/>
                  <a:gd name="T3" fmla="*/ 120 h 128"/>
                  <a:gd name="T4" fmla="*/ 0 w 36"/>
                  <a:gd name="T5" fmla="*/ 128 h 128"/>
                  <a:gd name="T6" fmla="*/ 36 w 36"/>
                  <a:gd name="T7" fmla="*/ 0 h 1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6"/>
                  <a:gd name="T13" fmla="*/ 0 h 128"/>
                  <a:gd name="T14" fmla="*/ 36 w 36"/>
                  <a:gd name="T15" fmla="*/ 128 h 1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6" h="128">
                    <a:moveTo>
                      <a:pt x="36" y="0"/>
                    </a:moveTo>
                    <a:lnTo>
                      <a:pt x="32" y="120"/>
                    </a:lnTo>
                    <a:lnTo>
                      <a:pt x="0" y="128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BB534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51" name="Freeform 356"/>
              <p:cNvSpPr>
                <a:spLocks/>
              </p:cNvSpPr>
              <p:nvPr/>
            </p:nvSpPr>
            <p:spPr bwMode="auto">
              <a:xfrm>
                <a:off x="1693" y="2911"/>
                <a:ext cx="475" cy="241"/>
              </a:xfrm>
              <a:custGeom>
                <a:avLst/>
                <a:gdLst>
                  <a:gd name="T0" fmla="*/ 198 w 475"/>
                  <a:gd name="T1" fmla="*/ 28 h 241"/>
                  <a:gd name="T2" fmla="*/ 199 w 475"/>
                  <a:gd name="T3" fmla="*/ 27 h 241"/>
                  <a:gd name="T4" fmla="*/ 201 w 475"/>
                  <a:gd name="T5" fmla="*/ 26 h 241"/>
                  <a:gd name="T6" fmla="*/ 203 w 475"/>
                  <a:gd name="T7" fmla="*/ 23 h 241"/>
                  <a:gd name="T8" fmla="*/ 208 w 475"/>
                  <a:gd name="T9" fmla="*/ 20 h 241"/>
                  <a:gd name="T10" fmla="*/ 210 w 475"/>
                  <a:gd name="T11" fmla="*/ 17 h 241"/>
                  <a:gd name="T12" fmla="*/ 213 w 475"/>
                  <a:gd name="T13" fmla="*/ 15 h 241"/>
                  <a:gd name="T14" fmla="*/ 217 w 475"/>
                  <a:gd name="T15" fmla="*/ 13 h 241"/>
                  <a:gd name="T16" fmla="*/ 220 w 475"/>
                  <a:gd name="T17" fmla="*/ 11 h 241"/>
                  <a:gd name="T18" fmla="*/ 222 w 475"/>
                  <a:gd name="T19" fmla="*/ 9 h 241"/>
                  <a:gd name="T20" fmla="*/ 226 w 475"/>
                  <a:gd name="T21" fmla="*/ 7 h 241"/>
                  <a:gd name="T22" fmla="*/ 230 w 475"/>
                  <a:gd name="T23" fmla="*/ 6 h 241"/>
                  <a:gd name="T24" fmla="*/ 234 w 475"/>
                  <a:gd name="T25" fmla="*/ 5 h 241"/>
                  <a:gd name="T26" fmla="*/ 238 w 475"/>
                  <a:gd name="T27" fmla="*/ 4 h 241"/>
                  <a:gd name="T28" fmla="*/ 241 w 475"/>
                  <a:gd name="T29" fmla="*/ 3 h 241"/>
                  <a:gd name="T30" fmla="*/ 245 w 475"/>
                  <a:gd name="T31" fmla="*/ 1 h 241"/>
                  <a:gd name="T32" fmla="*/ 250 w 475"/>
                  <a:gd name="T33" fmla="*/ 1 h 241"/>
                  <a:gd name="T34" fmla="*/ 253 w 475"/>
                  <a:gd name="T35" fmla="*/ 0 h 241"/>
                  <a:gd name="T36" fmla="*/ 257 w 475"/>
                  <a:gd name="T37" fmla="*/ 0 h 241"/>
                  <a:gd name="T38" fmla="*/ 261 w 475"/>
                  <a:gd name="T39" fmla="*/ 0 h 241"/>
                  <a:gd name="T40" fmla="*/ 264 w 475"/>
                  <a:gd name="T41" fmla="*/ 0 h 241"/>
                  <a:gd name="T42" fmla="*/ 267 w 475"/>
                  <a:gd name="T43" fmla="*/ 0 h 241"/>
                  <a:gd name="T44" fmla="*/ 270 w 475"/>
                  <a:gd name="T45" fmla="*/ 0 h 241"/>
                  <a:gd name="T46" fmla="*/ 272 w 475"/>
                  <a:gd name="T47" fmla="*/ 0 h 241"/>
                  <a:gd name="T48" fmla="*/ 275 w 475"/>
                  <a:gd name="T49" fmla="*/ 0 h 241"/>
                  <a:gd name="T50" fmla="*/ 279 w 475"/>
                  <a:gd name="T51" fmla="*/ 0 h 241"/>
                  <a:gd name="T52" fmla="*/ 280 w 475"/>
                  <a:gd name="T53" fmla="*/ 0 h 241"/>
                  <a:gd name="T54" fmla="*/ 308 w 475"/>
                  <a:gd name="T55" fmla="*/ 28 h 241"/>
                  <a:gd name="T56" fmla="*/ 475 w 475"/>
                  <a:gd name="T57" fmla="*/ 118 h 241"/>
                  <a:gd name="T58" fmla="*/ 475 w 475"/>
                  <a:gd name="T59" fmla="*/ 241 h 241"/>
                  <a:gd name="T60" fmla="*/ 0 w 475"/>
                  <a:gd name="T61" fmla="*/ 241 h 241"/>
                  <a:gd name="T62" fmla="*/ 108 w 475"/>
                  <a:gd name="T63" fmla="*/ 80 h 241"/>
                  <a:gd name="T64" fmla="*/ 198 w 475"/>
                  <a:gd name="T65" fmla="*/ 28 h 24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75"/>
                  <a:gd name="T100" fmla="*/ 0 h 241"/>
                  <a:gd name="T101" fmla="*/ 475 w 475"/>
                  <a:gd name="T102" fmla="*/ 241 h 241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475" h="241">
                    <a:moveTo>
                      <a:pt x="198" y="28"/>
                    </a:moveTo>
                    <a:lnTo>
                      <a:pt x="199" y="27"/>
                    </a:lnTo>
                    <a:lnTo>
                      <a:pt x="201" y="26"/>
                    </a:lnTo>
                    <a:lnTo>
                      <a:pt x="203" y="23"/>
                    </a:lnTo>
                    <a:lnTo>
                      <a:pt x="208" y="20"/>
                    </a:lnTo>
                    <a:lnTo>
                      <a:pt x="210" y="17"/>
                    </a:lnTo>
                    <a:lnTo>
                      <a:pt x="213" y="15"/>
                    </a:lnTo>
                    <a:lnTo>
                      <a:pt x="217" y="13"/>
                    </a:lnTo>
                    <a:lnTo>
                      <a:pt x="220" y="11"/>
                    </a:lnTo>
                    <a:lnTo>
                      <a:pt x="222" y="9"/>
                    </a:lnTo>
                    <a:lnTo>
                      <a:pt x="226" y="7"/>
                    </a:lnTo>
                    <a:lnTo>
                      <a:pt x="230" y="6"/>
                    </a:lnTo>
                    <a:lnTo>
                      <a:pt x="234" y="5"/>
                    </a:lnTo>
                    <a:lnTo>
                      <a:pt x="238" y="4"/>
                    </a:lnTo>
                    <a:lnTo>
                      <a:pt x="241" y="3"/>
                    </a:lnTo>
                    <a:lnTo>
                      <a:pt x="245" y="1"/>
                    </a:lnTo>
                    <a:lnTo>
                      <a:pt x="250" y="1"/>
                    </a:lnTo>
                    <a:lnTo>
                      <a:pt x="253" y="0"/>
                    </a:lnTo>
                    <a:lnTo>
                      <a:pt x="257" y="0"/>
                    </a:lnTo>
                    <a:lnTo>
                      <a:pt x="261" y="0"/>
                    </a:lnTo>
                    <a:lnTo>
                      <a:pt x="264" y="0"/>
                    </a:lnTo>
                    <a:lnTo>
                      <a:pt x="267" y="0"/>
                    </a:lnTo>
                    <a:lnTo>
                      <a:pt x="270" y="0"/>
                    </a:lnTo>
                    <a:lnTo>
                      <a:pt x="272" y="0"/>
                    </a:lnTo>
                    <a:lnTo>
                      <a:pt x="275" y="0"/>
                    </a:lnTo>
                    <a:lnTo>
                      <a:pt x="279" y="0"/>
                    </a:lnTo>
                    <a:lnTo>
                      <a:pt x="280" y="0"/>
                    </a:lnTo>
                    <a:lnTo>
                      <a:pt x="308" y="28"/>
                    </a:lnTo>
                    <a:lnTo>
                      <a:pt x="475" y="118"/>
                    </a:lnTo>
                    <a:lnTo>
                      <a:pt x="475" y="241"/>
                    </a:lnTo>
                    <a:lnTo>
                      <a:pt x="0" y="241"/>
                    </a:lnTo>
                    <a:lnTo>
                      <a:pt x="108" y="80"/>
                    </a:lnTo>
                    <a:lnTo>
                      <a:pt x="198" y="28"/>
                    </a:lnTo>
                    <a:close/>
                  </a:path>
                </a:pathLst>
              </a:custGeom>
              <a:solidFill>
                <a:srgbClr val="596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52" name="Freeform 357"/>
              <p:cNvSpPr>
                <a:spLocks/>
              </p:cNvSpPr>
              <p:nvPr/>
            </p:nvSpPr>
            <p:spPr bwMode="auto">
              <a:xfrm>
                <a:off x="1749" y="2920"/>
                <a:ext cx="174" cy="107"/>
              </a:xfrm>
              <a:custGeom>
                <a:avLst/>
                <a:gdLst>
                  <a:gd name="T0" fmla="*/ 0 w 174"/>
                  <a:gd name="T1" fmla="*/ 107 h 107"/>
                  <a:gd name="T2" fmla="*/ 27 w 174"/>
                  <a:gd name="T3" fmla="*/ 63 h 107"/>
                  <a:gd name="T4" fmla="*/ 174 w 174"/>
                  <a:gd name="T5" fmla="*/ 0 h 107"/>
                  <a:gd name="T6" fmla="*/ 117 w 174"/>
                  <a:gd name="T7" fmla="*/ 65 h 107"/>
                  <a:gd name="T8" fmla="*/ 0 w 174"/>
                  <a:gd name="T9" fmla="*/ 107 h 1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4"/>
                  <a:gd name="T16" fmla="*/ 0 h 107"/>
                  <a:gd name="T17" fmla="*/ 174 w 174"/>
                  <a:gd name="T18" fmla="*/ 107 h 1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4" h="107">
                    <a:moveTo>
                      <a:pt x="0" y="107"/>
                    </a:moveTo>
                    <a:lnTo>
                      <a:pt x="27" y="63"/>
                    </a:lnTo>
                    <a:lnTo>
                      <a:pt x="174" y="0"/>
                    </a:lnTo>
                    <a:lnTo>
                      <a:pt x="117" y="65"/>
                    </a:lnTo>
                    <a:lnTo>
                      <a:pt x="0" y="107"/>
                    </a:lnTo>
                    <a:close/>
                  </a:path>
                </a:pathLst>
              </a:custGeom>
              <a:solidFill>
                <a:srgbClr val="9CB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53" name="Freeform 358"/>
              <p:cNvSpPr>
                <a:spLocks/>
              </p:cNvSpPr>
              <p:nvPr/>
            </p:nvSpPr>
            <p:spPr bwMode="auto">
              <a:xfrm>
                <a:off x="1503" y="3007"/>
                <a:ext cx="560" cy="145"/>
              </a:xfrm>
              <a:custGeom>
                <a:avLst/>
                <a:gdLst>
                  <a:gd name="T0" fmla="*/ 0 w 560"/>
                  <a:gd name="T1" fmla="*/ 145 h 145"/>
                  <a:gd name="T2" fmla="*/ 99 w 560"/>
                  <a:gd name="T3" fmla="*/ 49 h 145"/>
                  <a:gd name="T4" fmla="*/ 284 w 560"/>
                  <a:gd name="T5" fmla="*/ 0 h 145"/>
                  <a:gd name="T6" fmla="*/ 560 w 560"/>
                  <a:gd name="T7" fmla="*/ 0 h 145"/>
                  <a:gd name="T8" fmla="*/ 559 w 560"/>
                  <a:gd name="T9" fmla="*/ 0 h 145"/>
                  <a:gd name="T10" fmla="*/ 557 w 560"/>
                  <a:gd name="T11" fmla="*/ 1 h 145"/>
                  <a:gd name="T12" fmla="*/ 554 w 560"/>
                  <a:gd name="T13" fmla="*/ 2 h 145"/>
                  <a:gd name="T14" fmla="*/ 550 w 560"/>
                  <a:gd name="T15" fmla="*/ 5 h 145"/>
                  <a:gd name="T16" fmla="*/ 546 w 560"/>
                  <a:gd name="T17" fmla="*/ 6 h 145"/>
                  <a:gd name="T18" fmla="*/ 543 w 560"/>
                  <a:gd name="T19" fmla="*/ 6 h 145"/>
                  <a:gd name="T20" fmla="*/ 540 w 560"/>
                  <a:gd name="T21" fmla="*/ 8 h 145"/>
                  <a:gd name="T22" fmla="*/ 538 w 560"/>
                  <a:gd name="T23" fmla="*/ 10 h 145"/>
                  <a:gd name="T24" fmla="*/ 534 w 560"/>
                  <a:gd name="T25" fmla="*/ 12 h 145"/>
                  <a:gd name="T26" fmla="*/ 530 w 560"/>
                  <a:gd name="T27" fmla="*/ 13 h 145"/>
                  <a:gd name="T28" fmla="*/ 526 w 560"/>
                  <a:gd name="T29" fmla="*/ 16 h 145"/>
                  <a:gd name="T30" fmla="*/ 522 w 560"/>
                  <a:gd name="T31" fmla="*/ 19 h 145"/>
                  <a:gd name="T32" fmla="*/ 519 w 560"/>
                  <a:gd name="T33" fmla="*/ 20 h 145"/>
                  <a:gd name="T34" fmla="*/ 514 w 560"/>
                  <a:gd name="T35" fmla="*/ 23 h 145"/>
                  <a:gd name="T36" fmla="*/ 510 w 560"/>
                  <a:gd name="T37" fmla="*/ 24 h 145"/>
                  <a:gd name="T38" fmla="*/ 505 w 560"/>
                  <a:gd name="T39" fmla="*/ 27 h 145"/>
                  <a:gd name="T40" fmla="*/ 500 w 560"/>
                  <a:gd name="T41" fmla="*/ 29 h 145"/>
                  <a:gd name="T42" fmla="*/ 497 w 560"/>
                  <a:gd name="T43" fmla="*/ 32 h 145"/>
                  <a:gd name="T44" fmla="*/ 491 w 560"/>
                  <a:gd name="T45" fmla="*/ 35 h 145"/>
                  <a:gd name="T46" fmla="*/ 487 w 560"/>
                  <a:gd name="T47" fmla="*/ 38 h 145"/>
                  <a:gd name="T48" fmla="*/ 482 w 560"/>
                  <a:gd name="T49" fmla="*/ 41 h 145"/>
                  <a:gd name="T50" fmla="*/ 478 w 560"/>
                  <a:gd name="T51" fmla="*/ 44 h 145"/>
                  <a:gd name="T52" fmla="*/ 473 w 560"/>
                  <a:gd name="T53" fmla="*/ 47 h 145"/>
                  <a:gd name="T54" fmla="*/ 468 w 560"/>
                  <a:gd name="T55" fmla="*/ 51 h 145"/>
                  <a:gd name="T56" fmla="*/ 463 w 560"/>
                  <a:gd name="T57" fmla="*/ 54 h 145"/>
                  <a:gd name="T58" fmla="*/ 459 w 560"/>
                  <a:gd name="T59" fmla="*/ 57 h 145"/>
                  <a:gd name="T60" fmla="*/ 455 w 560"/>
                  <a:gd name="T61" fmla="*/ 60 h 145"/>
                  <a:gd name="T62" fmla="*/ 451 w 560"/>
                  <a:gd name="T63" fmla="*/ 64 h 145"/>
                  <a:gd name="T64" fmla="*/ 446 w 560"/>
                  <a:gd name="T65" fmla="*/ 68 h 145"/>
                  <a:gd name="T66" fmla="*/ 442 w 560"/>
                  <a:gd name="T67" fmla="*/ 71 h 145"/>
                  <a:gd name="T68" fmla="*/ 438 w 560"/>
                  <a:gd name="T69" fmla="*/ 74 h 145"/>
                  <a:gd name="T70" fmla="*/ 435 w 560"/>
                  <a:gd name="T71" fmla="*/ 77 h 145"/>
                  <a:gd name="T72" fmla="*/ 430 w 560"/>
                  <a:gd name="T73" fmla="*/ 81 h 145"/>
                  <a:gd name="T74" fmla="*/ 427 w 560"/>
                  <a:gd name="T75" fmla="*/ 85 h 145"/>
                  <a:gd name="T76" fmla="*/ 424 w 560"/>
                  <a:gd name="T77" fmla="*/ 88 h 145"/>
                  <a:gd name="T78" fmla="*/ 421 w 560"/>
                  <a:gd name="T79" fmla="*/ 92 h 145"/>
                  <a:gd name="T80" fmla="*/ 418 w 560"/>
                  <a:gd name="T81" fmla="*/ 95 h 145"/>
                  <a:gd name="T82" fmla="*/ 414 w 560"/>
                  <a:gd name="T83" fmla="*/ 98 h 145"/>
                  <a:gd name="T84" fmla="*/ 411 w 560"/>
                  <a:gd name="T85" fmla="*/ 101 h 145"/>
                  <a:gd name="T86" fmla="*/ 408 w 560"/>
                  <a:gd name="T87" fmla="*/ 105 h 145"/>
                  <a:gd name="T88" fmla="*/ 405 w 560"/>
                  <a:gd name="T89" fmla="*/ 109 h 145"/>
                  <a:gd name="T90" fmla="*/ 403 w 560"/>
                  <a:gd name="T91" fmla="*/ 111 h 145"/>
                  <a:gd name="T92" fmla="*/ 401 w 560"/>
                  <a:gd name="T93" fmla="*/ 115 h 145"/>
                  <a:gd name="T94" fmla="*/ 399 w 560"/>
                  <a:gd name="T95" fmla="*/ 118 h 145"/>
                  <a:gd name="T96" fmla="*/ 394 w 560"/>
                  <a:gd name="T97" fmla="*/ 123 h 145"/>
                  <a:gd name="T98" fmla="*/ 390 w 560"/>
                  <a:gd name="T99" fmla="*/ 129 h 145"/>
                  <a:gd name="T100" fmla="*/ 387 w 560"/>
                  <a:gd name="T101" fmla="*/ 132 h 145"/>
                  <a:gd name="T102" fmla="*/ 385 w 560"/>
                  <a:gd name="T103" fmla="*/ 137 h 145"/>
                  <a:gd name="T104" fmla="*/ 384 w 560"/>
                  <a:gd name="T105" fmla="*/ 140 h 145"/>
                  <a:gd name="T106" fmla="*/ 382 w 560"/>
                  <a:gd name="T107" fmla="*/ 142 h 145"/>
                  <a:gd name="T108" fmla="*/ 381 w 560"/>
                  <a:gd name="T109" fmla="*/ 144 h 145"/>
                  <a:gd name="T110" fmla="*/ 381 w 560"/>
                  <a:gd name="T111" fmla="*/ 145 h 145"/>
                  <a:gd name="T112" fmla="*/ 0 w 560"/>
                  <a:gd name="T113" fmla="*/ 145 h 14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560"/>
                  <a:gd name="T172" fmla="*/ 0 h 145"/>
                  <a:gd name="T173" fmla="*/ 560 w 560"/>
                  <a:gd name="T174" fmla="*/ 145 h 145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560" h="145">
                    <a:moveTo>
                      <a:pt x="0" y="145"/>
                    </a:moveTo>
                    <a:lnTo>
                      <a:pt x="99" y="49"/>
                    </a:lnTo>
                    <a:lnTo>
                      <a:pt x="284" y="0"/>
                    </a:lnTo>
                    <a:lnTo>
                      <a:pt x="560" y="0"/>
                    </a:lnTo>
                    <a:lnTo>
                      <a:pt x="559" y="0"/>
                    </a:lnTo>
                    <a:lnTo>
                      <a:pt x="557" y="1"/>
                    </a:lnTo>
                    <a:lnTo>
                      <a:pt x="554" y="2"/>
                    </a:lnTo>
                    <a:lnTo>
                      <a:pt x="550" y="5"/>
                    </a:lnTo>
                    <a:lnTo>
                      <a:pt x="546" y="6"/>
                    </a:lnTo>
                    <a:lnTo>
                      <a:pt x="543" y="6"/>
                    </a:lnTo>
                    <a:lnTo>
                      <a:pt x="540" y="8"/>
                    </a:lnTo>
                    <a:lnTo>
                      <a:pt x="538" y="10"/>
                    </a:lnTo>
                    <a:lnTo>
                      <a:pt x="534" y="12"/>
                    </a:lnTo>
                    <a:lnTo>
                      <a:pt x="530" y="13"/>
                    </a:lnTo>
                    <a:lnTo>
                      <a:pt x="526" y="16"/>
                    </a:lnTo>
                    <a:lnTo>
                      <a:pt x="522" y="19"/>
                    </a:lnTo>
                    <a:lnTo>
                      <a:pt x="519" y="20"/>
                    </a:lnTo>
                    <a:lnTo>
                      <a:pt x="514" y="23"/>
                    </a:lnTo>
                    <a:lnTo>
                      <a:pt x="510" y="24"/>
                    </a:lnTo>
                    <a:lnTo>
                      <a:pt x="505" y="27"/>
                    </a:lnTo>
                    <a:lnTo>
                      <a:pt x="500" y="29"/>
                    </a:lnTo>
                    <a:lnTo>
                      <a:pt x="497" y="32"/>
                    </a:lnTo>
                    <a:lnTo>
                      <a:pt x="491" y="35"/>
                    </a:lnTo>
                    <a:lnTo>
                      <a:pt x="487" y="38"/>
                    </a:lnTo>
                    <a:lnTo>
                      <a:pt x="482" y="41"/>
                    </a:lnTo>
                    <a:lnTo>
                      <a:pt x="478" y="44"/>
                    </a:lnTo>
                    <a:lnTo>
                      <a:pt x="473" y="47"/>
                    </a:lnTo>
                    <a:lnTo>
                      <a:pt x="468" y="51"/>
                    </a:lnTo>
                    <a:lnTo>
                      <a:pt x="463" y="54"/>
                    </a:lnTo>
                    <a:lnTo>
                      <a:pt x="459" y="57"/>
                    </a:lnTo>
                    <a:lnTo>
                      <a:pt x="455" y="60"/>
                    </a:lnTo>
                    <a:lnTo>
                      <a:pt x="451" y="64"/>
                    </a:lnTo>
                    <a:lnTo>
                      <a:pt x="446" y="68"/>
                    </a:lnTo>
                    <a:lnTo>
                      <a:pt x="442" y="71"/>
                    </a:lnTo>
                    <a:lnTo>
                      <a:pt x="438" y="74"/>
                    </a:lnTo>
                    <a:lnTo>
                      <a:pt x="435" y="77"/>
                    </a:lnTo>
                    <a:lnTo>
                      <a:pt x="430" y="81"/>
                    </a:lnTo>
                    <a:lnTo>
                      <a:pt x="427" y="85"/>
                    </a:lnTo>
                    <a:lnTo>
                      <a:pt x="424" y="88"/>
                    </a:lnTo>
                    <a:lnTo>
                      <a:pt x="421" y="92"/>
                    </a:lnTo>
                    <a:lnTo>
                      <a:pt x="418" y="95"/>
                    </a:lnTo>
                    <a:lnTo>
                      <a:pt x="414" y="98"/>
                    </a:lnTo>
                    <a:lnTo>
                      <a:pt x="411" y="101"/>
                    </a:lnTo>
                    <a:lnTo>
                      <a:pt x="408" y="105"/>
                    </a:lnTo>
                    <a:lnTo>
                      <a:pt x="405" y="109"/>
                    </a:lnTo>
                    <a:lnTo>
                      <a:pt x="403" y="111"/>
                    </a:lnTo>
                    <a:lnTo>
                      <a:pt x="401" y="115"/>
                    </a:lnTo>
                    <a:lnTo>
                      <a:pt x="399" y="118"/>
                    </a:lnTo>
                    <a:lnTo>
                      <a:pt x="394" y="123"/>
                    </a:lnTo>
                    <a:lnTo>
                      <a:pt x="390" y="129"/>
                    </a:lnTo>
                    <a:lnTo>
                      <a:pt x="387" y="132"/>
                    </a:lnTo>
                    <a:lnTo>
                      <a:pt x="385" y="137"/>
                    </a:lnTo>
                    <a:lnTo>
                      <a:pt x="384" y="140"/>
                    </a:lnTo>
                    <a:lnTo>
                      <a:pt x="382" y="142"/>
                    </a:lnTo>
                    <a:lnTo>
                      <a:pt x="381" y="144"/>
                    </a:lnTo>
                    <a:lnTo>
                      <a:pt x="381" y="145"/>
                    </a:lnTo>
                    <a:lnTo>
                      <a:pt x="0" y="145"/>
                    </a:lnTo>
                    <a:close/>
                  </a:path>
                </a:pathLst>
              </a:custGeom>
              <a:solidFill>
                <a:srgbClr val="9CB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54" name="Freeform 359"/>
              <p:cNvSpPr>
                <a:spLocks/>
              </p:cNvSpPr>
              <p:nvPr/>
            </p:nvSpPr>
            <p:spPr bwMode="auto">
              <a:xfrm>
                <a:off x="1938" y="2188"/>
                <a:ext cx="230" cy="194"/>
              </a:xfrm>
              <a:custGeom>
                <a:avLst/>
                <a:gdLst>
                  <a:gd name="T0" fmla="*/ 200 w 230"/>
                  <a:gd name="T1" fmla="*/ 194 h 194"/>
                  <a:gd name="T2" fmla="*/ 229 w 230"/>
                  <a:gd name="T3" fmla="*/ 180 h 194"/>
                  <a:gd name="T4" fmla="*/ 230 w 230"/>
                  <a:gd name="T5" fmla="*/ 116 h 194"/>
                  <a:gd name="T6" fmla="*/ 96 w 230"/>
                  <a:gd name="T7" fmla="*/ 13 h 194"/>
                  <a:gd name="T8" fmla="*/ 0 w 230"/>
                  <a:gd name="T9" fmla="*/ 0 h 194"/>
                  <a:gd name="T10" fmla="*/ 200 w 230"/>
                  <a:gd name="T11" fmla="*/ 194 h 19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30"/>
                  <a:gd name="T19" fmla="*/ 0 h 194"/>
                  <a:gd name="T20" fmla="*/ 230 w 230"/>
                  <a:gd name="T21" fmla="*/ 194 h 19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30" h="194">
                    <a:moveTo>
                      <a:pt x="200" y="194"/>
                    </a:moveTo>
                    <a:lnTo>
                      <a:pt x="229" y="180"/>
                    </a:lnTo>
                    <a:lnTo>
                      <a:pt x="230" y="116"/>
                    </a:lnTo>
                    <a:lnTo>
                      <a:pt x="96" y="13"/>
                    </a:lnTo>
                    <a:lnTo>
                      <a:pt x="0" y="0"/>
                    </a:lnTo>
                    <a:lnTo>
                      <a:pt x="200" y="194"/>
                    </a:lnTo>
                    <a:close/>
                  </a:path>
                </a:pathLst>
              </a:custGeom>
              <a:solidFill>
                <a:srgbClr val="8F694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55" name="Freeform 360"/>
              <p:cNvSpPr>
                <a:spLocks/>
              </p:cNvSpPr>
              <p:nvPr/>
            </p:nvSpPr>
            <p:spPr bwMode="auto">
              <a:xfrm>
                <a:off x="1778" y="1882"/>
                <a:ext cx="377" cy="353"/>
              </a:xfrm>
              <a:custGeom>
                <a:avLst/>
                <a:gdLst>
                  <a:gd name="T0" fmla="*/ 0 w 377"/>
                  <a:gd name="T1" fmla="*/ 307 h 353"/>
                  <a:gd name="T2" fmla="*/ 16 w 377"/>
                  <a:gd name="T3" fmla="*/ 228 h 353"/>
                  <a:gd name="T4" fmla="*/ 19 w 377"/>
                  <a:gd name="T5" fmla="*/ 224 h 353"/>
                  <a:gd name="T6" fmla="*/ 22 w 377"/>
                  <a:gd name="T7" fmla="*/ 220 h 353"/>
                  <a:gd name="T8" fmla="*/ 27 w 377"/>
                  <a:gd name="T9" fmla="*/ 214 h 353"/>
                  <a:gd name="T10" fmla="*/ 31 w 377"/>
                  <a:gd name="T11" fmla="*/ 205 h 353"/>
                  <a:gd name="T12" fmla="*/ 38 w 377"/>
                  <a:gd name="T13" fmla="*/ 195 h 353"/>
                  <a:gd name="T14" fmla="*/ 45 w 377"/>
                  <a:gd name="T15" fmla="*/ 186 h 353"/>
                  <a:gd name="T16" fmla="*/ 53 w 377"/>
                  <a:gd name="T17" fmla="*/ 175 h 353"/>
                  <a:gd name="T18" fmla="*/ 57 w 377"/>
                  <a:gd name="T19" fmla="*/ 170 h 353"/>
                  <a:gd name="T20" fmla="*/ 61 w 377"/>
                  <a:gd name="T21" fmla="*/ 164 h 353"/>
                  <a:gd name="T22" fmla="*/ 70 w 377"/>
                  <a:gd name="T23" fmla="*/ 153 h 353"/>
                  <a:gd name="T24" fmla="*/ 75 w 377"/>
                  <a:gd name="T25" fmla="*/ 146 h 353"/>
                  <a:gd name="T26" fmla="*/ 80 w 377"/>
                  <a:gd name="T27" fmla="*/ 140 h 353"/>
                  <a:gd name="T28" fmla="*/ 85 w 377"/>
                  <a:gd name="T29" fmla="*/ 134 h 353"/>
                  <a:gd name="T30" fmla="*/ 89 w 377"/>
                  <a:gd name="T31" fmla="*/ 129 h 353"/>
                  <a:gd name="T32" fmla="*/ 94 w 377"/>
                  <a:gd name="T33" fmla="*/ 122 h 353"/>
                  <a:gd name="T34" fmla="*/ 99 w 377"/>
                  <a:gd name="T35" fmla="*/ 115 h 353"/>
                  <a:gd name="T36" fmla="*/ 105 w 377"/>
                  <a:gd name="T37" fmla="*/ 110 h 353"/>
                  <a:gd name="T38" fmla="*/ 109 w 377"/>
                  <a:gd name="T39" fmla="*/ 103 h 353"/>
                  <a:gd name="T40" fmla="*/ 120 w 377"/>
                  <a:gd name="T41" fmla="*/ 93 h 353"/>
                  <a:gd name="T42" fmla="*/ 130 w 377"/>
                  <a:gd name="T43" fmla="*/ 81 h 353"/>
                  <a:gd name="T44" fmla="*/ 140 w 377"/>
                  <a:gd name="T45" fmla="*/ 71 h 353"/>
                  <a:gd name="T46" fmla="*/ 149 w 377"/>
                  <a:gd name="T47" fmla="*/ 61 h 353"/>
                  <a:gd name="T48" fmla="*/ 159 w 377"/>
                  <a:gd name="T49" fmla="*/ 52 h 353"/>
                  <a:gd name="T50" fmla="*/ 169 w 377"/>
                  <a:gd name="T51" fmla="*/ 44 h 353"/>
                  <a:gd name="T52" fmla="*/ 177 w 377"/>
                  <a:gd name="T53" fmla="*/ 37 h 353"/>
                  <a:gd name="T54" fmla="*/ 186 w 377"/>
                  <a:gd name="T55" fmla="*/ 30 h 353"/>
                  <a:gd name="T56" fmla="*/ 195 w 377"/>
                  <a:gd name="T57" fmla="*/ 24 h 353"/>
                  <a:gd name="T58" fmla="*/ 202 w 377"/>
                  <a:gd name="T59" fmla="*/ 19 h 353"/>
                  <a:gd name="T60" fmla="*/ 208 w 377"/>
                  <a:gd name="T61" fmla="*/ 14 h 353"/>
                  <a:gd name="T62" fmla="*/ 214 w 377"/>
                  <a:gd name="T63" fmla="*/ 10 h 353"/>
                  <a:gd name="T64" fmla="*/ 225 w 377"/>
                  <a:gd name="T65" fmla="*/ 4 h 353"/>
                  <a:gd name="T66" fmla="*/ 231 w 377"/>
                  <a:gd name="T67" fmla="*/ 0 h 353"/>
                  <a:gd name="T68" fmla="*/ 234 w 377"/>
                  <a:gd name="T69" fmla="*/ 0 h 353"/>
                  <a:gd name="T70" fmla="*/ 366 w 377"/>
                  <a:gd name="T71" fmla="*/ 270 h 353"/>
                  <a:gd name="T72" fmla="*/ 52 w 377"/>
                  <a:gd name="T73" fmla="*/ 353 h 353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377"/>
                  <a:gd name="T112" fmla="*/ 0 h 353"/>
                  <a:gd name="T113" fmla="*/ 377 w 377"/>
                  <a:gd name="T114" fmla="*/ 353 h 353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377" h="353">
                    <a:moveTo>
                      <a:pt x="52" y="353"/>
                    </a:moveTo>
                    <a:lnTo>
                      <a:pt x="0" y="307"/>
                    </a:lnTo>
                    <a:lnTo>
                      <a:pt x="25" y="256"/>
                    </a:lnTo>
                    <a:lnTo>
                      <a:pt x="16" y="228"/>
                    </a:lnTo>
                    <a:lnTo>
                      <a:pt x="16" y="227"/>
                    </a:lnTo>
                    <a:lnTo>
                      <a:pt x="19" y="224"/>
                    </a:lnTo>
                    <a:lnTo>
                      <a:pt x="20" y="221"/>
                    </a:lnTo>
                    <a:lnTo>
                      <a:pt x="22" y="220"/>
                    </a:lnTo>
                    <a:lnTo>
                      <a:pt x="24" y="215"/>
                    </a:lnTo>
                    <a:lnTo>
                      <a:pt x="27" y="214"/>
                    </a:lnTo>
                    <a:lnTo>
                      <a:pt x="29" y="209"/>
                    </a:lnTo>
                    <a:lnTo>
                      <a:pt x="31" y="205"/>
                    </a:lnTo>
                    <a:lnTo>
                      <a:pt x="34" y="200"/>
                    </a:lnTo>
                    <a:lnTo>
                      <a:pt x="38" y="195"/>
                    </a:lnTo>
                    <a:lnTo>
                      <a:pt x="41" y="191"/>
                    </a:lnTo>
                    <a:lnTo>
                      <a:pt x="45" y="186"/>
                    </a:lnTo>
                    <a:lnTo>
                      <a:pt x="49" y="181"/>
                    </a:lnTo>
                    <a:lnTo>
                      <a:pt x="53" y="175"/>
                    </a:lnTo>
                    <a:lnTo>
                      <a:pt x="55" y="173"/>
                    </a:lnTo>
                    <a:lnTo>
                      <a:pt x="57" y="170"/>
                    </a:lnTo>
                    <a:lnTo>
                      <a:pt x="59" y="167"/>
                    </a:lnTo>
                    <a:lnTo>
                      <a:pt x="61" y="164"/>
                    </a:lnTo>
                    <a:lnTo>
                      <a:pt x="66" y="158"/>
                    </a:lnTo>
                    <a:lnTo>
                      <a:pt x="70" y="153"/>
                    </a:lnTo>
                    <a:lnTo>
                      <a:pt x="72" y="150"/>
                    </a:lnTo>
                    <a:lnTo>
                      <a:pt x="75" y="146"/>
                    </a:lnTo>
                    <a:lnTo>
                      <a:pt x="77" y="143"/>
                    </a:lnTo>
                    <a:lnTo>
                      <a:pt x="80" y="140"/>
                    </a:lnTo>
                    <a:lnTo>
                      <a:pt x="82" y="137"/>
                    </a:lnTo>
                    <a:lnTo>
                      <a:pt x="85" y="134"/>
                    </a:lnTo>
                    <a:lnTo>
                      <a:pt x="87" y="131"/>
                    </a:lnTo>
                    <a:lnTo>
                      <a:pt x="89" y="129"/>
                    </a:lnTo>
                    <a:lnTo>
                      <a:pt x="91" y="125"/>
                    </a:lnTo>
                    <a:lnTo>
                      <a:pt x="94" y="122"/>
                    </a:lnTo>
                    <a:lnTo>
                      <a:pt x="96" y="118"/>
                    </a:lnTo>
                    <a:lnTo>
                      <a:pt x="99" y="115"/>
                    </a:lnTo>
                    <a:lnTo>
                      <a:pt x="101" y="113"/>
                    </a:lnTo>
                    <a:lnTo>
                      <a:pt x="105" y="110"/>
                    </a:lnTo>
                    <a:lnTo>
                      <a:pt x="107" y="106"/>
                    </a:lnTo>
                    <a:lnTo>
                      <a:pt x="109" y="103"/>
                    </a:lnTo>
                    <a:lnTo>
                      <a:pt x="114" y="97"/>
                    </a:lnTo>
                    <a:lnTo>
                      <a:pt x="120" y="93"/>
                    </a:lnTo>
                    <a:lnTo>
                      <a:pt x="125" y="86"/>
                    </a:lnTo>
                    <a:lnTo>
                      <a:pt x="130" y="81"/>
                    </a:lnTo>
                    <a:lnTo>
                      <a:pt x="136" y="76"/>
                    </a:lnTo>
                    <a:lnTo>
                      <a:pt x="140" y="71"/>
                    </a:lnTo>
                    <a:lnTo>
                      <a:pt x="145" y="66"/>
                    </a:lnTo>
                    <a:lnTo>
                      <a:pt x="149" y="61"/>
                    </a:lnTo>
                    <a:lnTo>
                      <a:pt x="155" y="57"/>
                    </a:lnTo>
                    <a:lnTo>
                      <a:pt x="159" y="52"/>
                    </a:lnTo>
                    <a:lnTo>
                      <a:pt x="164" y="48"/>
                    </a:lnTo>
                    <a:lnTo>
                      <a:pt x="169" y="44"/>
                    </a:lnTo>
                    <a:lnTo>
                      <a:pt x="174" y="40"/>
                    </a:lnTo>
                    <a:lnTo>
                      <a:pt x="177" y="37"/>
                    </a:lnTo>
                    <a:lnTo>
                      <a:pt x="182" y="33"/>
                    </a:lnTo>
                    <a:lnTo>
                      <a:pt x="186" y="30"/>
                    </a:lnTo>
                    <a:lnTo>
                      <a:pt x="190" y="26"/>
                    </a:lnTo>
                    <a:lnTo>
                      <a:pt x="195" y="24"/>
                    </a:lnTo>
                    <a:lnTo>
                      <a:pt x="198" y="21"/>
                    </a:lnTo>
                    <a:lnTo>
                      <a:pt x="202" y="19"/>
                    </a:lnTo>
                    <a:lnTo>
                      <a:pt x="205" y="16"/>
                    </a:lnTo>
                    <a:lnTo>
                      <a:pt x="208" y="14"/>
                    </a:lnTo>
                    <a:lnTo>
                      <a:pt x="212" y="12"/>
                    </a:lnTo>
                    <a:lnTo>
                      <a:pt x="214" y="10"/>
                    </a:lnTo>
                    <a:lnTo>
                      <a:pt x="220" y="6"/>
                    </a:lnTo>
                    <a:lnTo>
                      <a:pt x="225" y="4"/>
                    </a:lnTo>
                    <a:lnTo>
                      <a:pt x="228" y="1"/>
                    </a:lnTo>
                    <a:lnTo>
                      <a:pt x="231" y="0"/>
                    </a:lnTo>
                    <a:lnTo>
                      <a:pt x="233" y="0"/>
                    </a:lnTo>
                    <a:lnTo>
                      <a:pt x="234" y="0"/>
                    </a:lnTo>
                    <a:lnTo>
                      <a:pt x="377" y="30"/>
                    </a:lnTo>
                    <a:lnTo>
                      <a:pt x="366" y="270"/>
                    </a:lnTo>
                    <a:lnTo>
                      <a:pt x="188" y="288"/>
                    </a:lnTo>
                    <a:lnTo>
                      <a:pt x="52" y="353"/>
                    </a:lnTo>
                    <a:close/>
                  </a:path>
                </a:pathLst>
              </a:custGeom>
              <a:solidFill>
                <a:srgbClr val="C2D6C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56" name="Freeform 361"/>
              <p:cNvSpPr>
                <a:spLocks/>
              </p:cNvSpPr>
              <p:nvPr/>
            </p:nvSpPr>
            <p:spPr bwMode="auto">
              <a:xfrm>
                <a:off x="2050" y="1760"/>
                <a:ext cx="118" cy="272"/>
              </a:xfrm>
              <a:custGeom>
                <a:avLst/>
                <a:gdLst>
                  <a:gd name="T0" fmla="*/ 39 w 118"/>
                  <a:gd name="T1" fmla="*/ 0 h 272"/>
                  <a:gd name="T2" fmla="*/ 36 w 118"/>
                  <a:gd name="T3" fmla="*/ 4 h 272"/>
                  <a:gd name="T4" fmla="*/ 31 w 118"/>
                  <a:gd name="T5" fmla="*/ 10 h 272"/>
                  <a:gd name="T6" fmla="*/ 26 w 118"/>
                  <a:gd name="T7" fmla="*/ 17 h 272"/>
                  <a:gd name="T8" fmla="*/ 23 w 118"/>
                  <a:gd name="T9" fmla="*/ 24 h 272"/>
                  <a:gd name="T10" fmla="*/ 20 w 118"/>
                  <a:gd name="T11" fmla="*/ 30 h 272"/>
                  <a:gd name="T12" fmla="*/ 15 w 118"/>
                  <a:gd name="T13" fmla="*/ 37 h 272"/>
                  <a:gd name="T14" fmla="*/ 11 w 118"/>
                  <a:gd name="T15" fmla="*/ 44 h 272"/>
                  <a:gd name="T16" fmla="*/ 8 w 118"/>
                  <a:gd name="T17" fmla="*/ 51 h 272"/>
                  <a:gd name="T18" fmla="*/ 5 w 118"/>
                  <a:gd name="T19" fmla="*/ 58 h 272"/>
                  <a:gd name="T20" fmla="*/ 2 w 118"/>
                  <a:gd name="T21" fmla="*/ 64 h 272"/>
                  <a:gd name="T22" fmla="*/ 0 w 118"/>
                  <a:gd name="T23" fmla="*/ 69 h 272"/>
                  <a:gd name="T24" fmla="*/ 13 w 118"/>
                  <a:gd name="T25" fmla="*/ 88 h 272"/>
                  <a:gd name="T26" fmla="*/ 3 w 118"/>
                  <a:gd name="T27" fmla="*/ 130 h 272"/>
                  <a:gd name="T28" fmla="*/ 4 w 118"/>
                  <a:gd name="T29" fmla="*/ 134 h 272"/>
                  <a:gd name="T30" fmla="*/ 5 w 118"/>
                  <a:gd name="T31" fmla="*/ 142 h 272"/>
                  <a:gd name="T32" fmla="*/ 7 w 118"/>
                  <a:gd name="T33" fmla="*/ 152 h 272"/>
                  <a:gd name="T34" fmla="*/ 8 w 118"/>
                  <a:gd name="T35" fmla="*/ 163 h 272"/>
                  <a:gd name="T36" fmla="*/ 9 w 118"/>
                  <a:gd name="T37" fmla="*/ 170 h 272"/>
                  <a:gd name="T38" fmla="*/ 11 w 118"/>
                  <a:gd name="T39" fmla="*/ 176 h 272"/>
                  <a:gd name="T40" fmla="*/ 12 w 118"/>
                  <a:gd name="T41" fmla="*/ 182 h 272"/>
                  <a:gd name="T42" fmla="*/ 13 w 118"/>
                  <a:gd name="T43" fmla="*/ 189 h 272"/>
                  <a:gd name="T44" fmla="*/ 15 w 118"/>
                  <a:gd name="T45" fmla="*/ 195 h 272"/>
                  <a:gd name="T46" fmla="*/ 17 w 118"/>
                  <a:gd name="T47" fmla="*/ 200 h 272"/>
                  <a:gd name="T48" fmla="*/ 20 w 118"/>
                  <a:gd name="T49" fmla="*/ 212 h 272"/>
                  <a:gd name="T50" fmla="*/ 22 w 118"/>
                  <a:gd name="T51" fmla="*/ 222 h 272"/>
                  <a:gd name="T52" fmla="*/ 25 w 118"/>
                  <a:gd name="T53" fmla="*/ 231 h 272"/>
                  <a:gd name="T54" fmla="*/ 29 w 118"/>
                  <a:gd name="T55" fmla="*/ 238 h 272"/>
                  <a:gd name="T56" fmla="*/ 31 w 118"/>
                  <a:gd name="T57" fmla="*/ 244 h 272"/>
                  <a:gd name="T58" fmla="*/ 34 w 118"/>
                  <a:gd name="T59" fmla="*/ 248 h 272"/>
                  <a:gd name="T60" fmla="*/ 36 w 118"/>
                  <a:gd name="T61" fmla="*/ 253 h 272"/>
                  <a:gd name="T62" fmla="*/ 117 w 118"/>
                  <a:gd name="T63" fmla="*/ 240 h 272"/>
                  <a:gd name="T64" fmla="*/ 118 w 118"/>
                  <a:gd name="T65" fmla="*/ 10 h 27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18"/>
                  <a:gd name="T100" fmla="*/ 0 h 272"/>
                  <a:gd name="T101" fmla="*/ 118 w 118"/>
                  <a:gd name="T102" fmla="*/ 272 h 27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18" h="272">
                    <a:moveTo>
                      <a:pt x="39" y="0"/>
                    </a:moveTo>
                    <a:lnTo>
                      <a:pt x="39" y="0"/>
                    </a:lnTo>
                    <a:lnTo>
                      <a:pt x="38" y="2"/>
                    </a:lnTo>
                    <a:lnTo>
                      <a:pt x="36" y="4"/>
                    </a:lnTo>
                    <a:lnTo>
                      <a:pt x="35" y="7"/>
                    </a:lnTo>
                    <a:lnTo>
                      <a:pt x="31" y="10"/>
                    </a:lnTo>
                    <a:lnTo>
                      <a:pt x="28" y="15"/>
                    </a:lnTo>
                    <a:lnTo>
                      <a:pt x="26" y="17"/>
                    </a:lnTo>
                    <a:lnTo>
                      <a:pt x="24" y="20"/>
                    </a:lnTo>
                    <a:lnTo>
                      <a:pt x="23" y="24"/>
                    </a:lnTo>
                    <a:lnTo>
                      <a:pt x="21" y="27"/>
                    </a:lnTo>
                    <a:lnTo>
                      <a:pt x="20" y="30"/>
                    </a:lnTo>
                    <a:lnTo>
                      <a:pt x="17" y="33"/>
                    </a:lnTo>
                    <a:lnTo>
                      <a:pt x="15" y="37"/>
                    </a:lnTo>
                    <a:lnTo>
                      <a:pt x="13" y="41"/>
                    </a:lnTo>
                    <a:lnTo>
                      <a:pt x="11" y="44"/>
                    </a:lnTo>
                    <a:lnTo>
                      <a:pt x="9" y="47"/>
                    </a:lnTo>
                    <a:lnTo>
                      <a:pt x="8" y="51"/>
                    </a:lnTo>
                    <a:lnTo>
                      <a:pt x="7" y="55"/>
                    </a:lnTo>
                    <a:lnTo>
                      <a:pt x="5" y="58"/>
                    </a:lnTo>
                    <a:lnTo>
                      <a:pt x="3" y="61"/>
                    </a:lnTo>
                    <a:lnTo>
                      <a:pt x="2" y="64"/>
                    </a:lnTo>
                    <a:lnTo>
                      <a:pt x="2" y="66"/>
                    </a:lnTo>
                    <a:lnTo>
                      <a:pt x="0" y="69"/>
                    </a:lnTo>
                    <a:lnTo>
                      <a:pt x="0" y="71"/>
                    </a:lnTo>
                    <a:lnTo>
                      <a:pt x="13" y="88"/>
                    </a:lnTo>
                    <a:lnTo>
                      <a:pt x="3" y="128"/>
                    </a:lnTo>
                    <a:lnTo>
                      <a:pt x="3" y="130"/>
                    </a:lnTo>
                    <a:lnTo>
                      <a:pt x="3" y="132"/>
                    </a:lnTo>
                    <a:lnTo>
                      <a:pt x="4" y="134"/>
                    </a:lnTo>
                    <a:lnTo>
                      <a:pt x="4" y="138"/>
                    </a:lnTo>
                    <a:lnTo>
                      <a:pt x="5" y="142"/>
                    </a:lnTo>
                    <a:lnTo>
                      <a:pt x="6" y="147"/>
                    </a:lnTo>
                    <a:lnTo>
                      <a:pt x="7" y="152"/>
                    </a:lnTo>
                    <a:lnTo>
                      <a:pt x="7" y="157"/>
                    </a:lnTo>
                    <a:lnTo>
                      <a:pt x="8" y="163"/>
                    </a:lnTo>
                    <a:lnTo>
                      <a:pt x="9" y="167"/>
                    </a:lnTo>
                    <a:lnTo>
                      <a:pt x="9" y="170"/>
                    </a:lnTo>
                    <a:lnTo>
                      <a:pt x="10" y="172"/>
                    </a:lnTo>
                    <a:lnTo>
                      <a:pt x="11" y="176"/>
                    </a:lnTo>
                    <a:lnTo>
                      <a:pt x="11" y="179"/>
                    </a:lnTo>
                    <a:lnTo>
                      <a:pt x="12" y="182"/>
                    </a:lnTo>
                    <a:lnTo>
                      <a:pt x="12" y="185"/>
                    </a:lnTo>
                    <a:lnTo>
                      <a:pt x="13" y="189"/>
                    </a:lnTo>
                    <a:lnTo>
                      <a:pt x="14" y="191"/>
                    </a:lnTo>
                    <a:lnTo>
                      <a:pt x="15" y="195"/>
                    </a:lnTo>
                    <a:lnTo>
                      <a:pt x="16" y="198"/>
                    </a:lnTo>
                    <a:lnTo>
                      <a:pt x="17" y="200"/>
                    </a:lnTo>
                    <a:lnTo>
                      <a:pt x="18" y="206"/>
                    </a:lnTo>
                    <a:lnTo>
                      <a:pt x="20" y="212"/>
                    </a:lnTo>
                    <a:lnTo>
                      <a:pt x="20" y="217"/>
                    </a:lnTo>
                    <a:lnTo>
                      <a:pt x="22" y="222"/>
                    </a:lnTo>
                    <a:lnTo>
                      <a:pt x="24" y="226"/>
                    </a:lnTo>
                    <a:lnTo>
                      <a:pt x="25" y="231"/>
                    </a:lnTo>
                    <a:lnTo>
                      <a:pt x="27" y="235"/>
                    </a:lnTo>
                    <a:lnTo>
                      <a:pt x="29" y="238"/>
                    </a:lnTo>
                    <a:lnTo>
                      <a:pt x="30" y="240"/>
                    </a:lnTo>
                    <a:lnTo>
                      <a:pt x="31" y="244"/>
                    </a:lnTo>
                    <a:lnTo>
                      <a:pt x="32" y="246"/>
                    </a:lnTo>
                    <a:lnTo>
                      <a:pt x="34" y="248"/>
                    </a:lnTo>
                    <a:lnTo>
                      <a:pt x="35" y="251"/>
                    </a:lnTo>
                    <a:lnTo>
                      <a:pt x="36" y="253"/>
                    </a:lnTo>
                    <a:lnTo>
                      <a:pt x="92" y="272"/>
                    </a:lnTo>
                    <a:lnTo>
                      <a:pt x="117" y="240"/>
                    </a:lnTo>
                    <a:lnTo>
                      <a:pt x="118" y="101"/>
                    </a:lnTo>
                    <a:lnTo>
                      <a:pt x="118" y="1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CC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57" name="Freeform 362"/>
              <p:cNvSpPr>
                <a:spLocks/>
              </p:cNvSpPr>
              <p:nvPr/>
            </p:nvSpPr>
            <p:spPr bwMode="auto">
              <a:xfrm>
                <a:off x="1829" y="1974"/>
                <a:ext cx="339" cy="331"/>
              </a:xfrm>
              <a:custGeom>
                <a:avLst/>
                <a:gdLst>
                  <a:gd name="T0" fmla="*/ 0 w 339"/>
                  <a:gd name="T1" fmla="*/ 259 h 331"/>
                  <a:gd name="T2" fmla="*/ 0 w 339"/>
                  <a:gd name="T3" fmla="*/ 257 h 331"/>
                  <a:gd name="T4" fmla="*/ 1 w 339"/>
                  <a:gd name="T5" fmla="*/ 251 h 331"/>
                  <a:gd name="T6" fmla="*/ 3 w 339"/>
                  <a:gd name="T7" fmla="*/ 244 h 331"/>
                  <a:gd name="T8" fmla="*/ 7 w 339"/>
                  <a:gd name="T9" fmla="*/ 234 h 331"/>
                  <a:gd name="T10" fmla="*/ 13 w 339"/>
                  <a:gd name="T11" fmla="*/ 223 h 331"/>
                  <a:gd name="T12" fmla="*/ 15 w 339"/>
                  <a:gd name="T13" fmla="*/ 217 h 331"/>
                  <a:gd name="T14" fmla="*/ 19 w 339"/>
                  <a:gd name="T15" fmla="*/ 211 h 331"/>
                  <a:gd name="T16" fmla="*/ 22 w 339"/>
                  <a:gd name="T17" fmla="*/ 205 h 331"/>
                  <a:gd name="T18" fmla="*/ 27 w 339"/>
                  <a:gd name="T19" fmla="*/ 199 h 331"/>
                  <a:gd name="T20" fmla="*/ 33 w 339"/>
                  <a:gd name="T21" fmla="*/ 193 h 331"/>
                  <a:gd name="T22" fmla="*/ 38 w 339"/>
                  <a:gd name="T23" fmla="*/ 188 h 331"/>
                  <a:gd name="T24" fmla="*/ 45 w 339"/>
                  <a:gd name="T25" fmla="*/ 183 h 331"/>
                  <a:gd name="T26" fmla="*/ 51 w 339"/>
                  <a:gd name="T27" fmla="*/ 178 h 331"/>
                  <a:gd name="T28" fmla="*/ 58 w 339"/>
                  <a:gd name="T29" fmla="*/ 173 h 331"/>
                  <a:gd name="T30" fmla="*/ 66 w 339"/>
                  <a:gd name="T31" fmla="*/ 169 h 331"/>
                  <a:gd name="T32" fmla="*/ 73 w 339"/>
                  <a:gd name="T33" fmla="*/ 165 h 331"/>
                  <a:gd name="T34" fmla="*/ 79 w 339"/>
                  <a:gd name="T35" fmla="*/ 162 h 331"/>
                  <a:gd name="T36" fmla="*/ 87 w 339"/>
                  <a:gd name="T37" fmla="*/ 158 h 331"/>
                  <a:gd name="T38" fmla="*/ 95 w 339"/>
                  <a:gd name="T39" fmla="*/ 155 h 331"/>
                  <a:gd name="T40" fmla="*/ 100 w 339"/>
                  <a:gd name="T41" fmla="*/ 152 h 331"/>
                  <a:gd name="T42" fmla="*/ 106 w 339"/>
                  <a:gd name="T43" fmla="*/ 150 h 331"/>
                  <a:gd name="T44" fmla="*/ 116 w 339"/>
                  <a:gd name="T45" fmla="*/ 147 h 331"/>
                  <a:gd name="T46" fmla="*/ 123 w 339"/>
                  <a:gd name="T47" fmla="*/ 144 h 331"/>
                  <a:gd name="T48" fmla="*/ 126 w 339"/>
                  <a:gd name="T49" fmla="*/ 144 h 331"/>
                  <a:gd name="T50" fmla="*/ 151 w 339"/>
                  <a:gd name="T51" fmla="*/ 131 h 331"/>
                  <a:gd name="T52" fmla="*/ 123 w 339"/>
                  <a:gd name="T53" fmla="*/ 108 h 331"/>
                  <a:gd name="T54" fmla="*/ 127 w 339"/>
                  <a:gd name="T55" fmla="*/ 106 h 331"/>
                  <a:gd name="T56" fmla="*/ 133 w 339"/>
                  <a:gd name="T57" fmla="*/ 104 h 331"/>
                  <a:gd name="T58" fmla="*/ 138 w 339"/>
                  <a:gd name="T59" fmla="*/ 101 h 331"/>
                  <a:gd name="T60" fmla="*/ 145 w 339"/>
                  <a:gd name="T61" fmla="*/ 97 h 331"/>
                  <a:gd name="T62" fmla="*/ 152 w 339"/>
                  <a:gd name="T63" fmla="*/ 90 h 331"/>
                  <a:gd name="T64" fmla="*/ 159 w 339"/>
                  <a:gd name="T65" fmla="*/ 82 h 331"/>
                  <a:gd name="T66" fmla="*/ 164 w 339"/>
                  <a:gd name="T67" fmla="*/ 75 h 331"/>
                  <a:gd name="T68" fmla="*/ 167 w 339"/>
                  <a:gd name="T69" fmla="*/ 69 h 331"/>
                  <a:gd name="T70" fmla="*/ 171 w 339"/>
                  <a:gd name="T71" fmla="*/ 63 h 331"/>
                  <a:gd name="T72" fmla="*/ 173 w 339"/>
                  <a:gd name="T73" fmla="*/ 57 h 331"/>
                  <a:gd name="T74" fmla="*/ 176 w 339"/>
                  <a:gd name="T75" fmla="*/ 50 h 331"/>
                  <a:gd name="T76" fmla="*/ 178 w 339"/>
                  <a:gd name="T77" fmla="*/ 43 h 331"/>
                  <a:gd name="T78" fmla="*/ 181 w 339"/>
                  <a:gd name="T79" fmla="*/ 38 h 331"/>
                  <a:gd name="T80" fmla="*/ 184 w 339"/>
                  <a:gd name="T81" fmla="*/ 31 h 331"/>
                  <a:gd name="T82" fmla="*/ 186 w 339"/>
                  <a:gd name="T83" fmla="*/ 25 h 331"/>
                  <a:gd name="T84" fmla="*/ 188 w 339"/>
                  <a:gd name="T85" fmla="*/ 19 h 331"/>
                  <a:gd name="T86" fmla="*/ 190 w 339"/>
                  <a:gd name="T87" fmla="*/ 11 h 331"/>
                  <a:gd name="T88" fmla="*/ 193 w 339"/>
                  <a:gd name="T89" fmla="*/ 4 h 331"/>
                  <a:gd name="T90" fmla="*/ 193 w 339"/>
                  <a:gd name="T91" fmla="*/ 0 h 331"/>
                  <a:gd name="T92" fmla="*/ 254 w 339"/>
                  <a:gd name="T93" fmla="*/ 144 h 331"/>
                  <a:gd name="T94" fmla="*/ 339 w 339"/>
                  <a:gd name="T95" fmla="*/ 60 h 331"/>
                  <a:gd name="T96" fmla="*/ 161 w 339"/>
                  <a:gd name="T97" fmla="*/ 199 h 331"/>
                  <a:gd name="T98" fmla="*/ 57 w 339"/>
                  <a:gd name="T99" fmla="*/ 259 h 331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339"/>
                  <a:gd name="T151" fmla="*/ 0 h 331"/>
                  <a:gd name="T152" fmla="*/ 339 w 339"/>
                  <a:gd name="T153" fmla="*/ 331 h 331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339" h="331">
                    <a:moveTo>
                      <a:pt x="57" y="259"/>
                    </a:moveTo>
                    <a:lnTo>
                      <a:pt x="0" y="259"/>
                    </a:lnTo>
                    <a:lnTo>
                      <a:pt x="0" y="258"/>
                    </a:lnTo>
                    <a:lnTo>
                      <a:pt x="0" y="257"/>
                    </a:lnTo>
                    <a:lnTo>
                      <a:pt x="0" y="254"/>
                    </a:lnTo>
                    <a:lnTo>
                      <a:pt x="1" y="251"/>
                    </a:lnTo>
                    <a:lnTo>
                      <a:pt x="2" y="247"/>
                    </a:lnTo>
                    <a:lnTo>
                      <a:pt x="3" y="244"/>
                    </a:lnTo>
                    <a:lnTo>
                      <a:pt x="5" y="239"/>
                    </a:lnTo>
                    <a:lnTo>
                      <a:pt x="7" y="234"/>
                    </a:lnTo>
                    <a:lnTo>
                      <a:pt x="9" y="228"/>
                    </a:lnTo>
                    <a:lnTo>
                      <a:pt x="13" y="223"/>
                    </a:lnTo>
                    <a:lnTo>
                      <a:pt x="14" y="220"/>
                    </a:lnTo>
                    <a:lnTo>
                      <a:pt x="15" y="217"/>
                    </a:lnTo>
                    <a:lnTo>
                      <a:pt x="18" y="214"/>
                    </a:lnTo>
                    <a:lnTo>
                      <a:pt x="19" y="211"/>
                    </a:lnTo>
                    <a:lnTo>
                      <a:pt x="21" y="207"/>
                    </a:lnTo>
                    <a:lnTo>
                      <a:pt x="22" y="205"/>
                    </a:lnTo>
                    <a:lnTo>
                      <a:pt x="25" y="202"/>
                    </a:lnTo>
                    <a:lnTo>
                      <a:pt x="27" y="199"/>
                    </a:lnTo>
                    <a:lnTo>
                      <a:pt x="30" y="196"/>
                    </a:lnTo>
                    <a:lnTo>
                      <a:pt x="33" y="193"/>
                    </a:lnTo>
                    <a:lnTo>
                      <a:pt x="36" y="190"/>
                    </a:lnTo>
                    <a:lnTo>
                      <a:pt x="38" y="188"/>
                    </a:lnTo>
                    <a:lnTo>
                      <a:pt x="41" y="185"/>
                    </a:lnTo>
                    <a:lnTo>
                      <a:pt x="45" y="183"/>
                    </a:lnTo>
                    <a:lnTo>
                      <a:pt x="48" y="180"/>
                    </a:lnTo>
                    <a:lnTo>
                      <a:pt x="51" y="178"/>
                    </a:lnTo>
                    <a:lnTo>
                      <a:pt x="55" y="175"/>
                    </a:lnTo>
                    <a:lnTo>
                      <a:pt x="58" y="173"/>
                    </a:lnTo>
                    <a:lnTo>
                      <a:pt x="62" y="171"/>
                    </a:lnTo>
                    <a:lnTo>
                      <a:pt x="66" y="169"/>
                    </a:lnTo>
                    <a:lnTo>
                      <a:pt x="69" y="167"/>
                    </a:lnTo>
                    <a:lnTo>
                      <a:pt x="73" y="165"/>
                    </a:lnTo>
                    <a:lnTo>
                      <a:pt x="76" y="163"/>
                    </a:lnTo>
                    <a:lnTo>
                      <a:pt x="79" y="162"/>
                    </a:lnTo>
                    <a:lnTo>
                      <a:pt x="83" y="160"/>
                    </a:lnTo>
                    <a:lnTo>
                      <a:pt x="87" y="158"/>
                    </a:lnTo>
                    <a:lnTo>
                      <a:pt x="91" y="156"/>
                    </a:lnTo>
                    <a:lnTo>
                      <a:pt x="95" y="155"/>
                    </a:lnTo>
                    <a:lnTo>
                      <a:pt x="96" y="154"/>
                    </a:lnTo>
                    <a:lnTo>
                      <a:pt x="100" y="152"/>
                    </a:lnTo>
                    <a:lnTo>
                      <a:pt x="103" y="150"/>
                    </a:lnTo>
                    <a:lnTo>
                      <a:pt x="106" y="150"/>
                    </a:lnTo>
                    <a:lnTo>
                      <a:pt x="112" y="148"/>
                    </a:lnTo>
                    <a:lnTo>
                      <a:pt x="116" y="147"/>
                    </a:lnTo>
                    <a:lnTo>
                      <a:pt x="120" y="145"/>
                    </a:lnTo>
                    <a:lnTo>
                      <a:pt x="123" y="144"/>
                    </a:lnTo>
                    <a:lnTo>
                      <a:pt x="125" y="144"/>
                    </a:lnTo>
                    <a:lnTo>
                      <a:pt x="126" y="144"/>
                    </a:lnTo>
                    <a:lnTo>
                      <a:pt x="148" y="183"/>
                    </a:lnTo>
                    <a:lnTo>
                      <a:pt x="151" y="131"/>
                    </a:lnTo>
                    <a:lnTo>
                      <a:pt x="122" y="108"/>
                    </a:lnTo>
                    <a:lnTo>
                      <a:pt x="123" y="108"/>
                    </a:lnTo>
                    <a:lnTo>
                      <a:pt x="125" y="107"/>
                    </a:lnTo>
                    <a:lnTo>
                      <a:pt x="127" y="106"/>
                    </a:lnTo>
                    <a:lnTo>
                      <a:pt x="130" y="105"/>
                    </a:lnTo>
                    <a:lnTo>
                      <a:pt x="133" y="104"/>
                    </a:lnTo>
                    <a:lnTo>
                      <a:pt x="135" y="103"/>
                    </a:lnTo>
                    <a:lnTo>
                      <a:pt x="138" y="101"/>
                    </a:lnTo>
                    <a:lnTo>
                      <a:pt x="142" y="100"/>
                    </a:lnTo>
                    <a:lnTo>
                      <a:pt x="145" y="97"/>
                    </a:lnTo>
                    <a:lnTo>
                      <a:pt x="149" y="94"/>
                    </a:lnTo>
                    <a:lnTo>
                      <a:pt x="152" y="90"/>
                    </a:lnTo>
                    <a:lnTo>
                      <a:pt x="155" y="87"/>
                    </a:lnTo>
                    <a:lnTo>
                      <a:pt x="159" y="82"/>
                    </a:lnTo>
                    <a:lnTo>
                      <a:pt x="163" y="79"/>
                    </a:lnTo>
                    <a:lnTo>
                      <a:pt x="164" y="75"/>
                    </a:lnTo>
                    <a:lnTo>
                      <a:pt x="165" y="72"/>
                    </a:lnTo>
                    <a:lnTo>
                      <a:pt x="167" y="69"/>
                    </a:lnTo>
                    <a:lnTo>
                      <a:pt x="169" y="66"/>
                    </a:lnTo>
                    <a:lnTo>
                      <a:pt x="171" y="63"/>
                    </a:lnTo>
                    <a:lnTo>
                      <a:pt x="172" y="60"/>
                    </a:lnTo>
                    <a:lnTo>
                      <a:pt x="173" y="57"/>
                    </a:lnTo>
                    <a:lnTo>
                      <a:pt x="175" y="54"/>
                    </a:lnTo>
                    <a:lnTo>
                      <a:pt x="176" y="50"/>
                    </a:lnTo>
                    <a:lnTo>
                      <a:pt x="177" y="47"/>
                    </a:lnTo>
                    <a:lnTo>
                      <a:pt x="178" y="43"/>
                    </a:lnTo>
                    <a:lnTo>
                      <a:pt x="180" y="41"/>
                    </a:lnTo>
                    <a:lnTo>
                      <a:pt x="181" y="38"/>
                    </a:lnTo>
                    <a:lnTo>
                      <a:pt x="183" y="34"/>
                    </a:lnTo>
                    <a:lnTo>
                      <a:pt x="184" y="31"/>
                    </a:lnTo>
                    <a:lnTo>
                      <a:pt x="185" y="28"/>
                    </a:lnTo>
                    <a:lnTo>
                      <a:pt x="186" y="25"/>
                    </a:lnTo>
                    <a:lnTo>
                      <a:pt x="187" y="22"/>
                    </a:lnTo>
                    <a:lnTo>
                      <a:pt x="188" y="19"/>
                    </a:lnTo>
                    <a:lnTo>
                      <a:pt x="189" y="16"/>
                    </a:lnTo>
                    <a:lnTo>
                      <a:pt x="190" y="11"/>
                    </a:lnTo>
                    <a:lnTo>
                      <a:pt x="192" y="7"/>
                    </a:lnTo>
                    <a:lnTo>
                      <a:pt x="193" y="4"/>
                    </a:lnTo>
                    <a:lnTo>
                      <a:pt x="193" y="2"/>
                    </a:lnTo>
                    <a:lnTo>
                      <a:pt x="193" y="0"/>
                    </a:lnTo>
                    <a:lnTo>
                      <a:pt x="194" y="0"/>
                    </a:lnTo>
                    <a:lnTo>
                      <a:pt x="254" y="144"/>
                    </a:lnTo>
                    <a:lnTo>
                      <a:pt x="295" y="90"/>
                    </a:lnTo>
                    <a:lnTo>
                      <a:pt x="339" y="60"/>
                    </a:lnTo>
                    <a:lnTo>
                      <a:pt x="339" y="331"/>
                    </a:lnTo>
                    <a:lnTo>
                      <a:pt x="161" y="199"/>
                    </a:lnTo>
                    <a:lnTo>
                      <a:pt x="119" y="246"/>
                    </a:lnTo>
                    <a:lnTo>
                      <a:pt x="57" y="259"/>
                    </a:lnTo>
                    <a:close/>
                  </a:path>
                </a:pathLst>
              </a:custGeom>
              <a:solidFill>
                <a:srgbClr val="8A998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58" name="Freeform 363"/>
              <p:cNvSpPr>
                <a:spLocks/>
              </p:cNvSpPr>
              <p:nvPr/>
            </p:nvSpPr>
            <p:spPr bwMode="auto">
              <a:xfrm>
                <a:off x="2084" y="1835"/>
                <a:ext cx="84" cy="235"/>
              </a:xfrm>
              <a:custGeom>
                <a:avLst/>
                <a:gdLst>
                  <a:gd name="T0" fmla="*/ 39 w 84"/>
                  <a:gd name="T1" fmla="*/ 235 h 235"/>
                  <a:gd name="T2" fmla="*/ 10 w 84"/>
                  <a:gd name="T3" fmla="*/ 171 h 235"/>
                  <a:gd name="T4" fmla="*/ 34 w 84"/>
                  <a:gd name="T5" fmla="*/ 183 h 235"/>
                  <a:gd name="T6" fmla="*/ 60 w 84"/>
                  <a:gd name="T7" fmla="*/ 175 h 235"/>
                  <a:gd name="T8" fmla="*/ 30 w 84"/>
                  <a:gd name="T9" fmla="*/ 169 h 235"/>
                  <a:gd name="T10" fmla="*/ 17 w 84"/>
                  <a:gd name="T11" fmla="*/ 125 h 235"/>
                  <a:gd name="T12" fmla="*/ 17 w 84"/>
                  <a:gd name="T13" fmla="*/ 94 h 235"/>
                  <a:gd name="T14" fmla="*/ 0 w 84"/>
                  <a:gd name="T15" fmla="*/ 77 h 235"/>
                  <a:gd name="T16" fmla="*/ 24 w 84"/>
                  <a:gd name="T17" fmla="*/ 13 h 235"/>
                  <a:gd name="T18" fmla="*/ 63 w 84"/>
                  <a:gd name="T19" fmla="*/ 0 h 235"/>
                  <a:gd name="T20" fmla="*/ 84 w 84"/>
                  <a:gd name="T21" fmla="*/ 19 h 235"/>
                  <a:gd name="T22" fmla="*/ 84 w 84"/>
                  <a:gd name="T23" fmla="*/ 205 h 235"/>
                  <a:gd name="T24" fmla="*/ 39 w 84"/>
                  <a:gd name="T25" fmla="*/ 235 h 23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84"/>
                  <a:gd name="T40" fmla="*/ 0 h 235"/>
                  <a:gd name="T41" fmla="*/ 84 w 84"/>
                  <a:gd name="T42" fmla="*/ 235 h 23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84" h="235">
                    <a:moveTo>
                      <a:pt x="39" y="235"/>
                    </a:moveTo>
                    <a:lnTo>
                      <a:pt x="10" y="171"/>
                    </a:lnTo>
                    <a:lnTo>
                      <a:pt x="34" y="183"/>
                    </a:lnTo>
                    <a:lnTo>
                      <a:pt x="60" y="175"/>
                    </a:lnTo>
                    <a:lnTo>
                      <a:pt x="30" y="169"/>
                    </a:lnTo>
                    <a:lnTo>
                      <a:pt x="17" y="125"/>
                    </a:lnTo>
                    <a:lnTo>
                      <a:pt x="17" y="94"/>
                    </a:lnTo>
                    <a:lnTo>
                      <a:pt x="0" y="77"/>
                    </a:lnTo>
                    <a:lnTo>
                      <a:pt x="24" y="13"/>
                    </a:lnTo>
                    <a:lnTo>
                      <a:pt x="63" y="0"/>
                    </a:lnTo>
                    <a:lnTo>
                      <a:pt x="84" y="19"/>
                    </a:lnTo>
                    <a:lnTo>
                      <a:pt x="84" y="205"/>
                    </a:lnTo>
                    <a:lnTo>
                      <a:pt x="39" y="235"/>
                    </a:lnTo>
                    <a:close/>
                  </a:path>
                </a:pathLst>
              </a:custGeom>
              <a:solidFill>
                <a:srgbClr val="FFBC7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59" name="Freeform 364"/>
              <p:cNvSpPr>
                <a:spLocks/>
              </p:cNvSpPr>
              <p:nvPr/>
            </p:nvSpPr>
            <p:spPr bwMode="auto">
              <a:xfrm>
                <a:off x="2104" y="2073"/>
                <a:ext cx="39" cy="81"/>
              </a:xfrm>
              <a:custGeom>
                <a:avLst/>
                <a:gdLst>
                  <a:gd name="T0" fmla="*/ 18 w 39"/>
                  <a:gd name="T1" fmla="*/ 0 h 81"/>
                  <a:gd name="T2" fmla="*/ 39 w 39"/>
                  <a:gd name="T3" fmla="*/ 37 h 81"/>
                  <a:gd name="T4" fmla="*/ 12 w 39"/>
                  <a:gd name="T5" fmla="*/ 81 h 81"/>
                  <a:gd name="T6" fmla="*/ 0 w 39"/>
                  <a:gd name="T7" fmla="*/ 26 h 81"/>
                  <a:gd name="T8" fmla="*/ 18 w 39"/>
                  <a:gd name="T9" fmla="*/ 0 h 8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9"/>
                  <a:gd name="T16" fmla="*/ 0 h 81"/>
                  <a:gd name="T17" fmla="*/ 39 w 39"/>
                  <a:gd name="T18" fmla="*/ 81 h 8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9" h="81">
                    <a:moveTo>
                      <a:pt x="18" y="0"/>
                    </a:moveTo>
                    <a:lnTo>
                      <a:pt x="39" y="37"/>
                    </a:lnTo>
                    <a:lnTo>
                      <a:pt x="12" y="81"/>
                    </a:lnTo>
                    <a:lnTo>
                      <a:pt x="0" y="26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60" name="Freeform 365"/>
              <p:cNvSpPr>
                <a:spLocks/>
              </p:cNvSpPr>
              <p:nvPr/>
            </p:nvSpPr>
            <p:spPr bwMode="auto">
              <a:xfrm>
                <a:off x="2085" y="2143"/>
                <a:ext cx="59" cy="146"/>
              </a:xfrm>
              <a:custGeom>
                <a:avLst/>
                <a:gdLst>
                  <a:gd name="T0" fmla="*/ 32 w 59"/>
                  <a:gd name="T1" fmla="*/ 0 h 146"/>
                  <a:gd name="T2" fmla="*/ 32 w 59"/>
                  <a:gd name="T3" fmla="*/ 1 h 146"/>
                  <a:gd name="T4" fmla="*/ 32 w 59"/>
                  <a:gd name="T5" fmla="*/ 5 h 146"/>
                  <a:gd name="T6" fmla="*/ 32 w 59"/>
                  <a:gd name="T7" fmla="*/ 7 h 146"/>
                  <a:gd name="T8" fmla="*/ 33 w 59"/>
                  <a:gd name="T9" fmla="*/ 10 h 146"/>
                  <a:gd name="T10" fmla="*/ 34 w 59"/>
                  <a:gd name="T11" fmla="*/ 13 h 146"/>
                  <a:gd name="T12" fmla="*/ 35 w 59"/>
                  <a:gd name="T13" fmla="*/ 18 h 146"/>
                  <a:gd name="T14" fmla="*/ 36 w 59"/>
                  <a:gd name="T15" fmla="*/ 23 h 146"/>
                  <a:gd name="T16" fmla="*/ 37 w 59"/>
                  <a:gd name="T17" fmla="*/ 28 h 146"/>
                  <a:gd name="T18" fmla="*/ 37 w 59"/>
                  <a:gd name="T19" fmla="*/ 32 h 146"/>
                  <a:gd name="T20" fmla="*/ 39 w 59"/>
                  <a:gd name="T21" fmla="*/ 39 h 146"/>
                  <a:gd name="T22" fmla="*/ 39 w 59"/>
                  <a:gd name="T23" fmla="*/ 42 h 146"/>
                  <a:gd name="T24" fmla="*/ 40 w 59"/>
                  <a:gd name="T25" fmla="*/ 45 h 146"/>
                  <a:gd name="T26" fmla="*/ 40 w 59"/>
                  <a:gd name="T27" fmla="*/ 47 h 146"/>
                  <a:gd name="T28" fmla="*/ 41 w 59"/>
                  <a:gd name="T29" fmla="*/ 51 h 146"/>
                  <a:gd name="T30" fmla="*/ 42 w 59"/>
                  <a:gd name="T31" fmla="*/ 54 h 146"/>
                  <a:gd name="T32" fmla="*/ 42 w 59"/>
                  <a:gd name="T33" fmla="*/ 58 h 146"/>
                  <a:gd name="T34" fmla="*/ 43 w 59"/>
                  <a:gd name="T35" fmla="*/ 60 h 146"/>
                  <a:gd name="T36" fmla="*/ 44 w 59"/>
                  <a:gd name="T37" fmla="*/ 64 h 146"/>
                  <a:gd name="T38" fmla="*/ 44 w 59"/>
                  <a:gd name="T39" fmla="*/ 67 h 146"/>
                  <a:gd name="T40" fmla="*/ 45 w 59"/>
                  <a:gd name="T41" fmla="*/ 71 h 146"/>
                  <a:gd name="T42" fmla="*/ 45 w 59"/>
                  <a:gd name="T43" fmla="*/ 74 h 146"/>
                  <a:gd name="T44" fmla="*/ 46 w 59"/>
                  <a:gd name="T45" fmla="*/ 77 h 146"/>
                  <a:gd name="T46" fmla="*/ 47 w 59"/>
                  <a:gd name="T47" fmla="*/ 80 h 146"/>
                  <a:gd name="T48" fmla="*/ 48 w 59"/>
                  <a:gd name="T49" fmla="*/ 84 h 146"/>
                  <a:gd name="T50" fmla="*/ 48 w 59"/>
                  <a:gd name="T51" fmla="*/ 88 h 146"/>
                  <a:gd name="T52" fmla="*/ 49 w 59"/>
                  <a:gd name="T53" fmla="*/ 92 h 146"/>
                  <a:gd name="T54" fmla="*/ 49 w 59"/>
                  <a:gd name="T55" fmla="*/ 95 h 146"/>
                  <a:gd name="T56" fmla="*/ 50 w 59"/>
                  <a:gd name="T57" fmla="*/ 98 h 146"/>
                  <a:gd name="T58" fmla="*/ 50 w 59"/>
                  <a:gd name="T59" fmla="*/ 102 h 146"/>
                  <a:gd name="T60" fmla="*/ 51 w 59"/>
                  <a:gd name="T61" fmla="*/ 106 h 146"/>
                  <a:gd name="T62" fmla="*/ 52 w 59"/>
                  <a:gd name="T63" fmla="*/ 109 h 146"/>
                  <a:gd name="T64" fmla="*/ 52 w 59"/>
                  <a:gd name="T65" fmla="*/ 112 h 146"/>
                  <a:gd name="T66" fmla="*/ 52 w 59"/>
                  <a:gd name="T67" fmla="*/ 115 h 146"/>
                  <a:gd name="T68" fmla="*/ 53 w 59"/>
                  <a:gd name="T69" fmla="*/ 118 h 146"/>
                  <a:gd name="T70" fmla="*/ 54 w 59"/>
                  <a:gd name="T71" fmla="*/ 123 h 146"/>
                  <a:gd name="T72" fmla="*/ 55 w 59"/>
                  <a:gd name="T73" fmla="*/ 129 h 146"/>
                  <a:gd name="T74" fmla="*/ 56 w 59"/>
                  <a:gd name="T75" fmla="*/ 132 h 146"/>
                  <a:gd name="T76" fmla="*/ 57 w 59"/>
                  <a:gd name="T77" fmla="*/ 137 h 146"/>
                  <a:gd name="T78" fmla="*/ 58 w 59"/>
                  <a:gd name="T79" fmla="*/ 140 h 146"/>
                  <a:gd name="T80" fmla="*/ 58 w 59"/>
                  <a:gd name="T81" fmla="*/ 143 h 146"/>
                  <a:gd name="T82" fmla="*/ 58 w 59"/>
                  <a:gd name="T83" fmla="*/ 144 h 146"/>
                  <a:gd name="T84" fmla="*/ 59 w 59"/>
                  <a:gd name="T85" fmla="*/ 146 h 146"/>
                  <a:gd name="T86" fmla="*/ 0 w 59"/>
                  <a:gd name="T87" fmla="*/ 101 h 146"/>
                  <a:gd name="T88" fmla="*/ 32 w 59"/>
                  <a:gd name="T89" fmla="*/ 0 h 14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59"/>
                  <a:gd name="T136" fmla="*/ 0 h 146"/>
                  <a:gd name="T137" fmla="*/ 59 w 59"/>
                  <a:gd name="T138" fmla="*/ 146 h 14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59" h="146">
                    <a:moveTo>
                      <a:pt x="32" y="0"/>
                    </a:moveTo>
                    <a:lnTo>
                      <a:pt x="32" y="1"/>
                    </a:lnTo>
                    <a:lnTo>
                      <a:pt x="32" y="5"/>
                    </a:lnTo>
                    <a:lnTo>
                      <a:pt x="32" y="7"/>
                    </a:lnTo>
                    <a:lnTo>
                      <a:pt x="33" y="10"/>
                    </a:lnTo>
                    <a:lnTo>
                      <a:pt x="34" y="13"/>
                    </a:lnTo>
                    <a:lnTo>
                      <a:pt x="35" y="18"/>
                    </a:lnTo>
                    <a:lnTo>
                      <a:pt x="36" y="23"/>
                    </a:lnTo>
                    <a:lnTo>
                      <a:pt x="37" y="28"/>
                    </a:lnTo>
                    <a:lnTo>
                      <a:pt x="37" y="32"/>
                    </a:lnTo>
                    <a:lnTo>
                      <a:pt x="39" y="39"/>
                    </a:lnTo>
                    <a:lnTo>
                      <a:pt x="39" y="42"/>
                    </a:lnTo>
                    <a:lnTo>
                      <a:pt x="40" y="45"/>
                    </a:lnTo>
                    <a:lnTo>
                      <a:pt x="40" y="47"/>
                    </a:lnTo>
                    <a:lnTo>
                      <a:pt x="41" y="51"/>
                    </a:lnTo>
                    <a:lnTo>
                      <a:pt x="42" y="54"/>
                    </a:lnTo>
                    <a:lnTo>
                      <a:pt x="42" y="58"/>
                    </a:lnTo>
                    <a:lnTo>
                      <a:pt x="43" y="60"/>
                    </a:lnTo>
                    <a:lnTo>
                      <a:pt x="44" y="64"/>
                    </a:lnTo>
                    <a:lnTo>
                      <a:pt x="44" y="67"/>
                    </a:lnTo>
                    <a:lnTo>
                      <a:pt x="45" y="71"/>
                    </a:lnTo>
                    <a:lnTo>
                      <a:pt x="45" y="74"/>
                    </a:lnTo>
                    <a:lnTo>
                      <a:pt x="46" y="77"/>
                    </a:lnTo>
                    <a:lnTo>
                      <a:pt x="47" y="80"/>
                    </a:lnTo>
                    <a:lnTo>
                      <a:pt x="48" y="84"/>
                    </a:lnTo>
                    <a:lnTo>
                      <a:pt x="48" y="88"/>
                    </a:lnTo>
                    <a:lnTo>
                      <a:pt x="49" y="92"/>
                    </a:lnTo>
                    <a:lnTo>
                      <a:pt x="49" y="95"/>
                    </a:lnTo>
                    <a:lnTo>
                      <a:pt x="50" y="98"/>
                    </a:lnTo>
                    <a:lnTo>
                      <a:pt x="50" y="102"/>
                    </a:lnTo>
                    <a:lnTo>
                      <a:pt x="51" y="106"/>
                    </a:lnTo>
                    <a:lnTo>
                      <a:pt x="52" y="109"/>
                    </a:lnTo>
                    <a:lnTo>
                      <a:pt x="52" y="112"/>
                    </a:lnTo>
                    <a:lnTo>
                      <a:pt x="52" y="115"/>
                    </a:lnTo>
                    <a:lnTo>
                      <a:pt x="53" y="118"/>
                    </a:lnTo>
                    <a:lnTo>
                      <a:pt x="54" y="123"/>
                    </a:lnTo>
                    <a:lnTo>
                      <a:pt x="55" y="129"/>
                    </a:lnTo>
                    <a:lnTo>
                      <a:pt x="56" y="132"/>
                    </a:lnTo>
                    <a:lnTo>
                      <a:pt x="57" y="137"/>
                    </a:lnTo>
                    <a:lnTo>
                      <a:pt x="58" y="140"/>
                    </a:lnTo>
                    <a:lnTo>
                      <a:pt x="58" y="143"/>
                    </a:lnTo>
                    <a:lnTo>
                      <a:pt x="58" y="144"/>
                    </a:lnTo>
                    <a:lnTo>
                      <a:pt x="59" y="146"/>
                    </a:lnTo>
                    <a:lnTo>
                      <a:pt x="0" y="101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61" name="Freeform 366"/>
              <p:cNvSpPr>
                <a:spLocks/>
              </p:cNvSpPr>
              <p:nvPr/>
            </p:nvSpPr>
            <p:spPr bwMode="auto">
              <a:xfrm>
                <a:off x="1851" y="2146"/>
                <a:ext cx="305" cy="247"/>
              </a:xfrm>
              <a:custGeom>
                <a:avLst/>
                <a:gdLst>
                  <a:gd name="T0" fmla="*/ 0 w 305"/>
                  <a:gd name="T1" fmla="*/ 77 h 247"/>
                  <a:gd name="T2" fmla="*/ 0 w 305"/>
                  <a:gd name="T3" fmla="*/ 76 h 247"/>
                  <a:gd name="T4" fmla="*/ 2 w 305"/>
                  <a:gd name="T5" fmla="*/ 72 h 247"/>
                  <a:gd name="T6" fmla="*/ 2 w 305"/>
                  <a:gd name="T7" fmla="*/ 69 h 247"/>
                  <a:gd name="T8" fmla="*/ 3 w 305"/>
                  <a:gd name="T9" fmla="*/ 67 h 247"/>
                  <a:gd name="T10" fmla="*/ 5 w 305"/>
                  <a:gd name="T11" fmla="*/ 63 h 247"/>
                  <a:gd name="T12" fmla="*/ 7 w 305"/>
                  <a:gd name="T13" fmla="*/ 61 h 247"/>
                  <a:gd name="T14" fmla="*/ 9 w 305"/>
                  <a:gd name="T15" fmla="*/ 57 h 247"/>
                  <a:gd name="T16" fmla="*/ 12 w 305"/>
                  <a:gd name="T17" fmla="*/ 53 h 247"/>
                  <a:gd name="T18" fmla="*/ 14 w 305"/>
                  <a:gd name="T19" fmla="*/ 49 h 247"/>
                  <a:gd name="T20" fmla="*/ 17 w 305"/>
                  <a:gd name="T21" fmla="*/ 46 h 247"/>
                  <a:gd name="T22" fmla="*/ 21 w 305"/>
                  <a:gd name="T23" fmla="*/ 42 h 247"/>
                  <a:gd name="T24" fmla="*/ 25 w 305"/>
                  <a:gd name="T25" fmla="*/ 39 h 247"/>
                  <a:gd name="T26" fmla="*/ 30 w 305"/>
                  <a:gd name="T27" fmla="*/ 35 h 247"/>
                  <a:gd name="T28" fmla="*/ 36 w 305"/>
                  <a:gd name="T29" fmla="*/ 31 h 247"/>
                  <a:gd name="T30" fmla="*/ 37 w 305"/>
                  <a:gd name="T31" fmla="*/ 29 h 247"/>
                  <a:gd name="T32" fmla="*/ 40 w 305"/>
                  <a:gd name="T33" fmla="*/ 27 h 247"/>
                  <a:gd name="T34" fmla="*/ 42 w 305"/>
                  <a:gd name="T35" fmla="*/ 25 h 247"/>
                  <a:gd name="T36" fmla="*/ 46 w 305"/>
                  <a:gd name="T37" fmla="*/ 24 h 247"/>
                  <a:gd name="T38" fmla="*/ 49 w 305"/>
                  <a:gd name="T39" fmla="*/ 23 h 247"/>
                  <a:gd name="T40" fmla="*/ 52 w 305"/>
                  <a:gd name="T41" fmla="*/ 21 h 247"/>
                  <a:gd name="T42" fmla="*/ 55 w 305"/>
                  <a:gd name="T43" fmla="*/ 19 h 247"/>
                  <a:gd name="T44" fmla="*/ 58 w 305"/>
                  <a:gd name="T45" fmla="*/ 18 h 247"/>
                  <a:gd name="T46" fmla="*/ 61 w 305"/>
                  <a:gd name="T47" fmla="*/ 16 h 247"/>
                  <a:gd name="T48" fmla="*/ 64 w 305"/>
                  <a:gd name="T49" fmla="*/ 15 h 247"/>
                  <a:gd name="T50" fmla="*/ 68 w 305"/>
                  <a:gd name="T51" fmla="*/ 13 h 247"/>
                  <a:gd name="T52" fmla="*/ 71 w 305"/>
                  <a:gd name="T53" fmla="*/ 12 h 247"/>
                  <a:gd name="T54" fmla="*/ 74 w 305"/>
                  <a:gd name="T55" fmla="*/ 11 h 247"/>
                  <a:gd name="T56" fmla="*/ 76 w 305"/>
                  <a:gd name="T57" fmla="*/ 9 h 247"/>
                  <a:gd name="T58" fmla="*/ 80 w 305"/>
                  <a:gd name="T59" fmla="*/ 8 h 247"/>
                  <a:gd name="T60" fmla="*/ 83 w 305"/>
                  <a:gd name="T61" fmla="*/ 8 h 247"/>
                  <a:gd name="T62" fmla="*/ 88 w 305"/>
                  <a:gd name="T63" fmla="*/ 5 h 247"/>
                  <a:gd name="T64" fmla="*/ 94 w 305"/>
                  <a:gd name="T65" fmla="*/ 4 h 247"/>
                  <a:gd name="T66" fmla="*/ 97 w 305"/>
                  <a:gd name="T67" fmla="*/ 3 h 247"/>
                  <a:gd name="T68" fmla="*/ 102 w 305"/>
                  <a:gd name="T69" fmla="*/ 1 h 247"/>
                  <a:gd name="T70" fmla="*/ 105 w 305"/>
                  <a:gd name="T71" fmla="*/ 0 h 247"/>
                  <a:gd name="T72" fmla="*/ 108 w 305"/>
                  <a:gd name="T73" fmla="*/ 0 h 247"/>
                  <a:gd name="T74" fmla="*/ 110 w 305"/>
                  <a:gd name="T75" fmla="*/ 0 h 247"/>
                  <a:gd name="T76" fmla="*/ 111 w 305"/>
                  <a:gd name="T77" fmla="*/ 0 h 247"/>
                  <a:gd name="T78" fmla="*/ 205 w 305"/>
                  <a:gd name="T79" fmla="*/ 135 h 247"/>
                  <a:gd name="T80" fmla="*/ 259 w 305"/>
                  <a:gd name="T81" fmla="*/ 128 h 247"/>
                  <a:gd name="T82" fmla="*/ 280 w 305"/>
                  <a:gd name="T83" fmla="*/ 159 h 247"/>
                  <a:gd name="T84" fmla="*/ 300 w 305"/>
                  <a:gd name="T85" fmla="*/ 179 h 247"/>
                  <a:gd name="T86" fmla="*/ 288 w 305"/>
                  <a:gd name="T87" fmla="*/ 194 h 247"/>
                  <a:gd name="T88" fmla="*/ 305 w 305"/>
                  <a:gd name="T89" fmla="*/ 244 h 247"/>
                  <a:gd name="T90" fmla="*/ 294 w 305"/>
                  <a:gd name="T91" fmla="*/ 247 h 247"/>
                  <a:gd name="T92" fmla="*/ 283 w 305"/>
                  <a:gd name="T93" fmla="*/ 237 h 247"/>
                  <a:gd name="T94" fmla="*/ 250 w 305"/>
                  <a:gd name="T95" fmla="*/ 240 h 247"/>
                  <a:gd name="T96" fmla="*/ 175 w 305"/>
                  <a:gd name="T97" fmla="*/ 189 h 247"/>
                  <a:gd name="T98" fmla="*/ 175 w 305"/>
                  <a:gd name="T99" fmla="*/ 172 h 247"/>
                  <a:gd name="T100" fmla="*/ 0 w 305"/>
                  <a:gd name="T101" fmla="*/ 77 h 247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305"/>
                  <a:gd name="T154" fmla="*/ 0 h 247"/>
                  <a:gd name="T155" fmla="*/ 305 w 305"/>
                  <a:gd name="T156" fmla="*/ 247 h 247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305" h="247">
                    <a:moveTo>
                      <a:pt x="0" y="77"/>
                    </a:moveTo>
                    <a:lnTo>
                      <a:pt x="0" y="76"/>
                    </a:lnTo>
                    <a:lnTo>
                      <a:pt x="2" y="72"/>
                    </a:lnTo>
                    <a:lnTo>
                      <a:pt x="2" y="69"/>
                    </a:lnTo>
                    <a:lnTo>
                      <a:pt x="3" y="67"/>
                    </a:lnTo>
                    <a:lnTo>
                      <a:pt x="5" y="63"/>
                    </a:lnTo>
                    <a:lnTo>
                      <a:pt x="7" y="61"/>
                    </a:lnTo>
                    <a:lnTo>
                      <a:pt x="9" y="57"/>
                    </a:lnTo>
                    <a:lnTo>
                      <a:pt x="12" y="53"/>
                    </a:lnTo>
                    <a:lnTo>
                      <a:pt x="14" y="49"/>
                    </a:lnTo>
                    <a:lnTo>
                      <a:pt x="17" y="46"/>
                    </a:lnTo>
                    <a:lnTo>
                      <a:pt x="21" y="42"/>
                    </a:lnTo>
                    <a:lnTo>
                      <a:pt x="25" y="39"/>
                    </a:lnTo>
                    <a:lnTo>
                      <a:pt x="30" y="35"/>
                    </a:lnTo>
                    <a:lnTo>
                      <a:pt x="36" y="31"/>
                    </a:lnTo>
                    <a:lnTo>
                      <a:pt x="37" y="29"/>
                    </a:lnTo>
                    <a:lnTo>
                      <a:pt x="40" y="27"/>
                    </a:lnTo>
                    <a:lnTo>
                      <a:pt x="42" y="25"/>
                    </a:lnTo>
                    <a:lnTo>
                      <a:pt x="46" y="24"/>
                    </a:lnTo>
                    <a:lnTo>
                      <a:pt x="49" y="23"/>
                    </a:lnTo>
                    <a:lnTo>
                      <a:pt x="52" y="21"/>
                    </a:lnTo>
                    <a:lnTo>
                      <a:pt x="55" y="19"/>
                    </a:lnTo>
                    <a:lnTo>
                      <a:pt x="58" y="18"/>
                    </a:lnTo>
                    <a:lnTo>
                      <a:pt x="61" y="16"/>
                    </a:lnTo>
                    <a:lnTo>
                      <a:pt x="64" y="15"/>
                    </a:lnTo>
                    <a:lnTo>
                      <a:pt x="68" y="13"/>
                    </a:lnTo>
                    <a:lnTo>
                      <a:pt x="71" y="12"/>
                    </a:lnTo>
                    <a:lnTo>
                      <a:pt x="74" y="11"/>
                    </a:lnTo>
                    <a:lnTo>
                      <a:pt x="76" y="9"/>
                    </a:lnTo>
                    <a:lnTo>
                      <a:pt x="80" y="8"/>
                    </a:lnTo>
                    <a:lnTo>
                      <a:pt x="83" y="8"/>
                    </a:lnTo>
                    <a:lnTo>
                      <a:pt x="88" y="5"/>
                    </a:lnTo>
                    <a:lnTo>
                      <a:pt x="94" y="4"/>
                    </a:lnTo>
                    <a:lnTo>
                      <a:pt x="97" y="3"/>
                    </a:lnTo>
                    <a:lnTo>
                      <a:pt x="102" y="1"/>
                    </a:lnTo>
                    <a:lnTo>
                      <a:pt x="105" y="0"/>
                    </a:lnTo>
                    <a:lnTo>
                      <a:pt x="108" y="0"/>
                    </a:lnTo>
                    <a:lnTo>
                      <a:pt x="110" y="0"/>
                    </a:lnTo>
                    <a:lnTo>
                      <a:pt x="111" y="0"/>
                    </a:lnTo>
                    <a:lnTo>
                      <a:pt x="205" y="135"/>
                    </a:lnTo>
                    <a:lnTo>
                      <a:pt x="259" y="128"/>
                    </a:lnTo>
                    <a:lnTo>
                      <a:pt x="280" y="159"/>
                    </a:lnTo>
                    <a:lnTo>
                      <a:pt x="300" y="179"/>
                    </a:lnTo>
                    <a:lnTo>
                      <a:pt x="288" y="194"/>
                    </a:lnTo>
                    <a:lnTo>
                      <a:pt x="305" y="244"/>
                    </a:lnTo>
                    <a:lnTo>
                      <a:pt x="294" y="247"/>
                    </a:lnTo>
                    <a:lnTo>
                      <a:pt x="283" y="237"/>
                    </a:lnTo>
                    <a:lnTo>
                      <a:pt x="250" y="240"/>
                    </a:lnTo>
                    <a:lnTo>
                      <a:pt x="175" y="189"/>
                    </a:lnTo>
                    <a:lnTo>
                      <a:pt x="175" y="172"/>
                    </a:lnTo>
                    <a:lnTo>
                      <a:pt x="0" y="77"/>
                    </a:lnTo>
                    <a:close/>
                  </a:path>
                </a:pathLst>
              </a:custGeom>
              <a:solidFill>
                <a:srgbClr val="FFBC7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62" name="Freeform 367"/>
              <p:cNvSpPr>
                <a:spLocks/>
              </p:cNvSpPr>
              <p:nvPr/>
            </p:nvSpPr>
            <p:spPr bwMode="auto">
              <a:xfrm>
                <a:off x="1879" y="2185"/>
                <a:ext cx="263" cy="165"/>
              </a:xfrm>
              <a:custGeom>
                <a:avLst/>
                <a:gdLst>
                  <a:gd name="T0" fmla="*/ 0 w 263"/>
                  <a:gd name="T1" fmla="*/ 53 h 165"/>
                  <a:gd name="T2" fmla="*/ 0 w 263"/>
                  <a:gd name="T3" fmla="*/ 49 h 165"/>
                  <a:gd name="T4" fmla="*/ 3 w 263"/>
                  <a:gd name="T5" fmla="*/ 42 h 165"/>
                  <a:gd name="T6" fmla="*/ 9 w 263"/>
                  <a:gd name="T7" fmla="*/ 33 h 165"/>
                  <a:gd name="T8" fmla="*/ 17 w 263"/>
                  <a:gd name="T9" fmla="*/ 25 h 165"/>
                  <a:gd name="T10" fmla="*/ 24 w 263"/>
                  <a:gd name="T11" fmla="*/ 21 h 165"/>
                  <a:gd name="T12" fmla="*/ 32 w 263"/>
                  <a:gd name="T13" fmla="*/ 15 h 165"/>
                  <a:gd name="T14" fmla="*/ 40 w 263"/>
                  <a:gd name="T15" fmla="*/ 10 h 165"/>
                  <a:gd name="T16" fmla="*/ 48 w 263"/>
                  <a:gd name="T17" fmla="*/ 6 h 165"/>
                  <a:gd name="T18" fmla="*/ 54 w 263"/>
                  <a:gd name="T19" fmla="*/ 3 h 165"/>
                  <a:gd name="T20" fmla="*/ 61 w 263"/>
                  <a:gd name="T21" fmla="*/ 0 h 165"/>
                  <a:gd name="T22" fmla="*/ 173 w 263"/>
                  <a:gd name="T23" fmla="*/ 101 h 165"/>
                  <a:gd name="T24" fmla="*/ 263 w 263"/>
                  <a:gd name="T25" fmla="*/ 157 h 165"/>
                  <a:gd name="T26" fmla="*/ 210 w 263"/>
                  <a:gd name="T27" fmla="*/ 123 h 165"/>
                  <a:gd name="T28" fmla="*/ 188 w 263"/>
                  <a:gd name="T29" fmla="*/ 132 h 165"/>
                  <a:gd name="T30" fmla="*/ 145 w 263"/>
                  <a:gd name="T31" fmla="*/ 152 h 165"/>
                  <a:gd name="T32" fmla="*/ 143 w 263"/>
                  <a:gd name="T33" fmla="*/ 134 h 165"/>
                  <a:gd name="T34" fmla="*/ 135 w 263"/>
                  <a:gd name="T35" fmla="*/ 129 h 165"/>
                  <a:gd name="T36" fmla="*/ 127 w 263"/>
                  <a:gd name="T37" fmla="*/ 124 h 165"/>
                  <a:gd name="T38" fmla="*/ 117 w 263"/>
                  <a:gd name="T39" fmla="*/ 118 h 165"/>
                  <a:gd name="T40" fmla="*/ 108 w 263"/>
                  <a:gd name="T41" fmla="*/ 113 h 165"/>
                  <a:gd name="T42" fmla="*/ 102 w 263"/>
                  <a:gd name="T43" fmla="*/ 110 h 165"/>
                  <a:gd name="T44" fmla="*/ 96 w 263"/>
                  <a:gd name="T45" fmla="*/ 106 h 165"/>
                  <a:gd name="T46" fmla="*/ 89 w 263"/>
                  <a:gd name="T47" fmla="*/ 102 h 165"/>
                  <a:gd name="T48" fmla="*/ 82 w 263"/>
                  <a:gd name="T49" fmla="*/ 98 h 165"/>
                  <a:gd name="T50" fmla="*/ 76 w 263"/>
                  <a:gd name="T51" fmla="*/ 95 h 165"/>
                  <a:gd name="T52" fmla="*/ 69 w 263"/>
                  <a:gd name="T53" fmla="*/ 91 h 165"/>
                  <a:gd name="T54" fmla="*/ 62 w 263"/>
                  <a:gd name="T55" fmla="*/ 88 h 165"/>
                  <a:gd name="T56" fmla="*/ 55 w 263"/>
                  <a:gd name="T57" fmla="*/ 84 h 165"/>
                  <a:gd name="T58" fmla="*/ 49 w 263"/>
                  <a:gd name="T59" fmla="*/ 80 h 165"/>
                  <a:gd name="T60" fmla="*/ 42 w 263"/>
                  <a:gd name="T61" fmla="*/ 77 h 165"/>
                  <a:gd name="T62" fmla="*/ 36 w 263"/>
                  <a:gd name="T63" fmla="*/ 74 h 165"/>
                  <a:gd name="T64" fmla="*/ 28 w 263"/>
                  <a:gd name="T65" fmla="*/ 69 h 165"/>
                  <a:gd name="T66" fmla="*/ 17 w 263"/>
                  <a:gd name="T67" fmla="*/ 62 h 165"/>
                  <a:gd name="T68" fmla="*/ 9 w 263"/>
                  <a:gd name="T69" fmla="*/ 59 h 165"/>
                  <a:gd name="T70" fmla="*/ 2 w 263"/>
                  <a:gd name="T71" fmla="*/ 53 h 16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263"/>
                  <a:gd name="T109" fmla="*/ 0 h 165"/>
                  <a:gd name="T110" fmla="*/ 263 w 263"/>
                  <a:gd name="T111" fmla="*/ 165 h 165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263" h="165">
                    <a:moveTo>
                      <a:pt x="0" y="53"/>
                    </a:moveTo>
                    <a:lnTo>
                      <a:pt x="0" y="53"/>
                    </a:lnTo>
                    <a:lnTo>
                      <a:pt x="0" y="52"/>
                    </a:lnTo>
                    <a:lnTo>
                      <a:pt x="0" y="49"/>
                    </a:lnTo>
                    <a:lnTo>
                      <a:pt x="2" y="46"/>
                    </a:lnTo>
                    <a:lnTo>
                      <a:pt x="3" y="42"/>
                    </a:lnTo>
                    <a:lnTo>
                      <a:pt x="6" y="38"/>
                    </a:lnTo>
                    <a:lnTo>
                      <a:pt x="9" y="33"/>
                    </a:lnTo>
                    <a:lnTo>
                      <a:pt x="15" y="29"/>
                    </a:lnTo>
                    <a:lnTo>
                      <a:pt x="17" y="25"/>
                    </a:lnTo>
                    <a:lnTo>
                      <a:pt x="20" y="23"/>
                    </a:lnTo>
                    <a:lnTo>
                      <a:pt x="24" y="21"/>
                    </a:lnTo>
                    <a:lnTo>
                      <a:pt x="28" y="18"/>
                    </a:lnTo>
                    <a:lnTo>
                      <a:pt x="32" y="15"/>
                    </a:lnTo>
                    <a:lnTo>
                      <a:pt x="36" y="13"/>
                    </a:lnTo>
                    <a:lnTo>
                      <a:pt x="40" y="10"/>
                    </a:lnTo>
                    <a:lnTo>
                      <a:pt x="44" y="8"/>
                    </a:lnTo>
                    <a:lnTo>
                      <a:pt x="48" y="6"/>
                    </a:lnTo>
                    <a:lnTo>
                      <a:pt x="51" y="5"/>
                    </a:lnTo>
                    <a:lnTo>
                      <a:pt x="54" y="3"/>
                    </a:lnTo>
                    <a:lnTo>
                      <a:pt x="56" y="2"/>
                    </a:lnTo>
                    <a:lnTo>
                      <a:pt x="61" y="0"/>
                    </a:lnTo>
                    <a:lnTo>
                      <a:pt x="63" y="0"/>
                    </a:lnTo>
                    <a:lnTo>
                      <a:pt x="173" y="101"/>
                    </a:lnTo>
                    <a:lnTo>
                      <a:pt x="227" y="91"/>
                    </a:lnTo>
                    <a:lnTo>
                      <a:pt x="263" y="157"/>
                    </a:lnTo>
                    <a:lnTo>
                      <a:pt x="247" y="162"/>
                    </a:lnTo>
                    <a:lnTo>
                      <a:pt x="210" y="123"/>
                    </a:lnTo>
                    <a:lnTo>
                      <a:pt x="200" y="135"/>
                    </a:lnTo>
                    <a:lnTo>
                      <a:pt x="188" y="132"/>
                    </a:lnTo>
                    <a:lnTo>
                      <a:pt x="175" y="165"/>
                    </a:lnTo>
                    <a:lnTo>
                      <a:pt x="145" y="152"/>
                    </a:lnTo>
                    <a:lnTo>
                      <a:pt x="145" y="135"/>
                    </a:lnTo>
                    <a:lnTo>
                      <a:pt x="143" y="134"/>
                    </a:lnTo>
                    <a:lnTo>
                      <a:pt x="139" y="131"/>
                    </a:lnTo>
                    <a:lnTo>
                      <a:pt x="135" y="129"/>
                    </a:lnTo>
                    <a:lnTo>
                      <a:pt x="131" y="127"/>
                    </a:lnTo>
                    <a:lnTo>
                      <a:pt x="127" y="124"/>
                    </a:lnTo>
                    <a:lnTo>
                      <a:pt x="123" y="122"/>
                    </a:lnTo>
                    <a:lnTo>
                      <a:pt x="117" y="118"/>
                    </a:lnTo>
                    <a:lnTo>
                      <a:pt x="111" y="115"/>
                    </a:lnTo>
                    <a:lnTo>
                      <a:pt x="108" y="113"/>
                    </a:lnTo>
                    <a:lnTo>
                      <a:pt x="105" y="111"/>
                    </a:lnTo>
                    <a:lnTo>
                      <a:pt x="102" y="110"/>
                    </a:lnTo>
                    <a:lnTo>
                      <a:pt x="99" y="109"/>
                    </a:lnTo>
                    <a:lnTo>
                      <a:pt x="96" y="106"/>
                    </a:lnTo>
                    <a:lnTo>
                      <a:pt x="93" y="105"/>
                    </a:lnTo>
                    <a:lnTo>
                      <a:pt x="89" y="102"/>
                    </a:lnTo>
                    <a:lnTo>
                      <a:pt x="86" y="101"/>
                    </a:lnTo>
                    <a:lnTo>
                      <a:pt x="82" y="98"/>
                    </a:lnTo>
                    <a:lnTo>
                      <a:pt x="79" y="97"/>
                    </a:lnTo>
                    <a:lnTo>
                      <a:pt x="76" y="95"/>
                    </a:lnTo>
                    <a:lnTo>
                      <a:pt x="73" y="93"/>
                    </a:lnTo>
                    <a:lnTo>
                      <a:pt x="69" y="91"/>
                    </a:lnTo>
                    <a:lnTo>
                      <a:pt x="66" y="90"/>
                    </a:lnTo>
                    <a:lnTo>
                      <a:pt x="62" y="88"/>
                    </a:lnTo>
                    <a:lnTo>
                      <a:pt x="59" y="86"/>
                    </a:lnTo>
                    <a:lnTo>
                      <a:pt x="55" y="84"/>
                    </a:lnTo>
                    <a:lnTo>
                      <a:pt x="53" y="82"/>
                    </a:lnTo>
                    <a:lnTo>
                      <a:pt x="49" y="80"/>
                    </a:lnTo>
                    <a:lnTo>
                      <a:pt x="46" y="78"/>
                    </a:lnTo>
                    <a:lnTo>
                      <a:pt x="42" y="77"/>
                    </a:lnTo>
                    <a:lnTo>
                      <a:pt x="39" y="74"/>
                    </a:lnTo>
                    <a:lnTo>
                      <a:pt x="36" y="74"/>
                    </a:lnTo>
                    <a:lnTo>
                      <a:pt x="34" y="71"/>
                    </a:lnTo>
                    <a:lnTo>
                      <a:pt x="28" y="69"/>
                    </a:lnTo>
                    <a:lnTo>
                      <a:pt x="23" y="66"/>
                    </a:lnTo>
                    <a:lnTo>
                      <a:pt x="17" y="62"/>
                    </a:lnTo>
                    <a:lnTo>
                      <a:pt x="13" y="61"/>
                    </a:lnTo>
                    <a:lnTo>
                      <a:pt x="9" y="59"/>
                    </a:lnTo>
                    <a:lnTo>
                      <a:pt x="7" y="56"/>
                    </a:lnTo>
                    <a:lnTo>
                      <a:pt x="2" y="53"/>
                    </a:ln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FFCC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63" name="Freeform 368"/>
              <p:cNvSpPr>
                <a:spLocks/>
              </p:cNvSpPr>
              <p:nvPr/>
            </p:nvSpPr>
            <p:spPr bwMode="auto">
              <a:xfrm>
                <a:off x="2041" y="1718"/>
                <a:ext cx="127" cy="114"/>
              </a:xfrm>
              <a:custGeom>
                <a:avLst/>
                <a:gdLst>
                  <a:gd name="T0" fmla="*/ 12 w 127"/>
                  <a:gd name="T1" fmla="*/ 113 h 114"/>
                  <a:gd name="T2" fmla="*/ 10 w 127"/>
                  <a:gd name="T3" fmla="*/ 106 h 114"/>
                  <a:gd name="T4" fmla="*/ 8 w 127"/>
                  <a:gd name="T5" fmla="*/ 101 h 114"/>
                  <a:gd name="T6" fmla="*/ 6 w 127"/>
                  <a:gd name="T7" fmla="*/ 94 h 114"/>
                  <a:gd name="T8" fmla="*/ 4 w 127"/>
                  <a:gd name="T9" fmla="*/ 86 h 114"/>
                  <a:gd name="T10" fmla="*/ 3 w 127"/>
                  <a:gd name="T11" fmla="*/ 78 h 114"/>
                  <a:gd name="T12" fmla="*/ 1 w 127"/>
                  <a:gd name="T13" fmla="*/ 69 h 114"/>
                  <a:gd name="T14" fmla="*/ 1 w 127"/>
                  <a:gd name="T15" fmla="*/ 59 h 114"/>
                  <a:gd name="T16" fmla="*/ 0 w 127"/>
                  <a:gd name="T17" fmla="*/ 49 h 114"/>
                  <a:gd name="T18" fmla="*/ 1 w 127"/>
                  <a:gd name="T19" fmla="*/ 40 h 114"/>
                  <a:gd name="T20" fmla="*/ 3 w 127"/>
                  <a:gd name="T21" fmla="*/ 30 h 114"/>
                  <a:gd name="T22" fmla="*/ 7 w 127"/>
                  <a:gd name="T23" fmla="*/ 21 h 114"/>
                  <a:gd name="T24" fmla="*/ 13 w 127"/>
                  <a:gd name="T25" fmla="*/ 14 h 114"/>
                  <a:gd name="T26" fmla="*/ 20 w 127"/>
                  <a:gd name="T27" fmla="*/ 8 h 114"/>
                  <a:gd name="T28" fmla="*/ 28 w 127"/>
                  <a:gd name="T29" fmla="*/ 4 h 114"/>
                  <a:gd name="T30" fmla="*/ 34 w 127"/>
                  <a:gd name="T31" fmla="*/ 2 h 114"/>
                  <a:gd name="T32" fmla="*/ 40 w 127"/>
                  <a:gd name="T33" fmla="*/ 2 h 114"/>
                  <a:gd name="T34" fmla="*/ 46 w 127"/>
                  <a:gd name="T35" fmla="*/ 1 h 114"/>
                  <a:gd name="T36" fmla="*/ 54 w 127"/>
                  <a:gd name="T37" fmla="*/ 0 h 114"/>
                  <a:gd name="T38" fmla="*/ 61 w 127"/>
                  <a:gd name="T39" fmla="*/ 0 h 114"/>
                  <a:gd name="T40" fmla="*/ 69 w 127"/>
                  <a:gd name="T41" fmla="*/ 1 h 114"/>
                  <a:gd name="T42" fmla="*/ 76 w 127"/>
                  <a:gd name="T43" fmla="*/ 1 h 114"/>
                  <a:gd name="T44" fmla="*/ 83 w 127"/>
                  <a:gd name="T45" fmla="*/ 2 h 114"/>
                  <a:gd name="T46" fmla="*/ 90 w 127"/>
                  <a:gd name="T47" fmla="*/ 3 h 114"/>
                  <a:gd name="T48" fmla="*/ 97 w 127"/>
                  <a:gd name="T49" fmla="*/ 4 h 114"/>
                  <a:gd name="T50" fmla="*/ 104 w 127"/>
                  <a:gd name="T51" fmla="*/ 5 h 114"/>
                  <a:gd name="T52" fmla="*/ 109 w 127"/>
                  <a:gd name="T53" fmla="*/ 6 h 114"/>
                  <a:gd name="T54" fmla="*/ 115 w 127"/>
                  <a:gd name="T55" fmla="*/ 8 h 114"/>
                  <a:gd name="T56" fmla="*/ 122 w 127"/>
                  <a:gd name="T57" fmla="*/ 9 h 114"/>
                  <a:gd name="T58" fmla="*/ 126 w 127"/>
                  <a:gd name="T59" fmla="*/ 11 h 114"/>
                  <a:gd name="T60" fmla="*/ 127 w 127"/>
                  <a:gd name="T61" fmla="*/ 89 h 114"/>
                  <a:gd name="T62" fmla="*/ 123 w 127"/>
                  <a:gd name="T63" fmla="*/ 87 h 114"/>
                  <a:gd name="T64" fmla="*/ 118 w 127"/>
                  <a:gd name="T65" fmla="*/ 85 h 114"/>
                  <a:gd name="T66" fmla="*/ 113 w 127"/>
                  <a:gd name="T67" fmla="*/ 84 h 114"/>
                  <a:gd name="T68" fmla="*/ 106 w 127"/>
                  <a:gd name="T69" fmla="*/ 81 h 114"/>
                  <a:gd name="T70" fmla="*/ 99 w 127"/>
                  <a:gd name="T71" fmla="*/ 79 h 114"/>
                  <a:gd name="T72" fmla="*/ 91 w 127"/>
                  <a:gd name="T73" fmla="*/ 75 h 114"/>
                  <a:gd name="T74" fmla="*/ 85 w 127"/>
                  <a:gd name="T75" fmla="*/ 72 h 114"/>
                  <a:gd name="T76" fmla="*/ 77 w 127"/>
                  <a:gd name="T77" fmla="*/ 66 h 114"/>
                  <a:gd name="T78" fmla="*/ 71 w 127"/>
                  <a:gd name="T79" fmla="*/ 61 h 114"/>
                  <a:gd name="T80" fmla="*/ 61 w 127"/>
                  <a:gd name="T81" fmla="*/ 53 h 114"/>
                  <a:gd name="T82" fmla="*/ 54 w 127"/>
                  <a:gd name="T83" fmla="*/ 46 h 114"/>
                  <a:gd name="T84" fmla="*/ 51 w 127"/>
                  <a:gd name="T85" fmla="*/ 44 h 114"/>
                  <a:gd name="T86" fmla="*/ 46 w 127"/>
                  <a:gd name="T87" fmla="*/ 52 h 114"/>
                  <a:gd name="T88" fmla="*/ 42 w 127"/>
                  <a:gd name="T89" fmla="*/ 58 h 114"/>
                  <a:gd name="T90" fmla="*/ 39 w 127"/>
                  <a:gd name="T91" fmla="*/ 64 h 114"/>
                  <a:gd name="T92" fmla="*/ 35 w 127"/>
                  <a:gd name="T93" fmla="*/ 70 h 114"/>
                  <a:gd name="T94" fmla="*/ 30 w 127"/>
                  <a:gd name="T95" fmla="*/ 77 h 114"/>
                  <a:gd name="T96" fmla="*/ 26 w 127"/>
                  <a:gd name="T97" fmla="*/ 85 h 114"/>
                  <a:gd name="T98" fmla="*/ 22 w 127"/>
                  <a:gd name="T99" fmla="*/ 93 h 114"/>
                  <a:gd name="T100" fmla="*/ 19 w 127"/>
                  <a:gd name="T101" fmla="*/ 100 h 114"/>
                  <a:gd name="T102" fmla="*/ 16 w 127"/>
                  <a:gd name="T103" fmla="*/ 106 h 114"/>
                  <a:gd name="T104" fmla="*/ 13 w 127"/>
                  <a:gd name="T105" fmla="*/ 113 h 114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27"/>
                  <a:gd name="T160" fmla="*/ 0 h 114"/>
                  <a:gd name="T161" fmla="*/ 127 w 127"/>
                  <a:gd name="T162" fmla="*/ 114 h 114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27" h="114">
                    <a:moveTo>
                      <a:pt x="13" y="114"/>
                    </a:moveTo>
                    <a:lnTo>
                      <a:pt x="12" y="113"/>
                    </a:lnTo>
                    <a:lnTo>
                      <a:pt x="11" y="109"/>
                    </a:lnTo>
                    <a:lnTo>
                      <a:pt x="10" y="106"/>
                    </a:lnTo>
                    <a:lnTo>
                      <a:pt x="9" y="104"/>
                    </a:lnTo>
                    <a:lnTo>
                      <a:pt x="8" y="101"/>
                    </a:lnTo>
                    <a:lnTo>
                      <a:pt x="8" y="98"/>
                    </a:lnTo>
                    <a:lnTo>
                      <a:pt x="6" y="94"/>
                    </a:lnTo>
                    <a:lnTo>
                      <a:pt x="5" y="90"/>
                    </a:lnTo>
                    <a:lnTo>
                      <a:pt x="4" y="86"/>
                    </a:lnTo>
                    <a:lnTo>
                      <a:pt x="4" y="82"/>
                    </a:lnTo>
                    <a:lnTo>
                      <a:pt x="3" y="78"/>
                    </a:lnTo>
                    <a:lnTo>
                      <a:pt x="2" y="73"/>
                    </a:lnTo>
                    <a:lnTo>
                      <a:pt x="1" y="69"/>
                    </a:lnTo>
                    <a:lnTo>
                      <a:pt x="1" y="64"/>
                    </a:lnTo>
                    <a:lnTo>
                      <a:pt x="1" y="59"/>
                    </a:lnTo>
                    <a:lnTo>
                      <a:pt x="0" y="54"/>
                    </a:lnTo>
                    <a:lnTo>
                      <a:pt x="0" y="49"/>
                    </a:lnTo>
                    <a:lnTo>
                      <a:pt x="1" y="44"/>
                    </a:lnTo>
                    <a:lnTo>
                      <a:pt x="1" y="40"/>
                    </a:lnTo>
                    <a:lnTo>
                      <a:pt x="2" y="35"/>
                    </a:lnTo>
                    <a:lnTo>
                      <a:pt x="3" y="30"/>
                    </a:lnTo>
                    <a:lnTo>
                      <a:pt x="5" y="26"/>
                    </a:lnTo>
                    <a:lnTo>
                      <a:pt x="7" y="21"/>
                    </a:lnTo>
                    <a:lnTo>
                      <a:pt x="10" y="18"/>
                    </a:lnTo>
                    <a:lnTo>
                      <a:pt x="13" y="14"/>
                    </a:lnTo>
                    <a:lnTo>
                      <a:pt x="17" y="11"/>
                    </a:lnTo>
                    <a:lnTo>
                      <a:pt x="20" y="8"/>
                    </a:lnTo>
                    <a:lnTo>
                      <a:pt x="25" y="5"/>
                    </a:lnTo>
                    <a:lnTo>
                      <a:pt x="28" y="4"/>
                    </a:lnTo>
                    <a:lnTo>
                      <a:pt x="31" y="3"/>
                    </a:lnTo>
                    <a:lnTo>
                      <a:pt x="34" y="2"/>
                    </a:lnTo>
                    <a:lnTo>
                      <a:pt x="38" y="2"/>
                    </a:lnTo>
                    <a:lnTo>
                      <a:pt x="40" y="2"/>
                    </a:lnTo>
                    <a:lnTo>
                      <a:pt x="43" y="1"/>
                    </a:lnTo>
                    <a:lnTo>
                      <a:pt x="46" y="1"/>
                    </a:lnTo>
                    <a:lnTo>
                      <a:pt x="50" y="1"/>
                    </a:lnTo>
                    <a:lnTo>
                      <a:pt x="54" y="0"/>
                    </a:lnTo>
                    <a:lnTo>
                      <a:pt x="58" y="0"/>
                    </a:lnTo>
                    <a:lnTo>
                      <a:pt x="61" y="0"/>
                    </a:lnTo>
                    <a:lnTo>
                      <a:pt x="65" y="1"/>
                    </a:lnTo>
                    <a:lnTo>
                      <a:pt x="69" y="1"/>
                    </a:lnTo>
                    <a:lnTo>
                      <a:pt x="73" y="1"/>
                    </a:lnTo>
                    <a:lnTo>
                      <a:pt x="76" y="1"/>
                    </a:lnTo>
                    <a:lnTo>
                      <a:pt x="80" y="2"/>
                    </a:lnTo>
                    <a:lnTo>
                      <a:pt x="83" y="2"/>
                    </a:lnTo>
                    <a:lnTo>
                      <a:pt x="86" y="2"/>
                    </a:lnTo>
                    <a:lnTo>
                      <a:pt x="90" y="3"/>
                    </a:lnTo>
                    <a:lnTo>
                      <a:pt x="94" y="4"/>
                    </a:lnTo>
                    <a:lnTo>
                      <a:pt x="97" y="4"/>
                    </a:lnTo>
                    <a:lnTo>
                      <a:pt x="101" y="5"/>
                    </a:lnTo>
                    <a:lnTo>
                      <a:pt x="104" y="5"/>
                    </a:lnTo>
                    <a:lnTo>
                      <a:pt x="106" y="6"/>
                    </a:lnTo>
                    <a:lnTo>
                      <a:pt x="109" y="6"/>
                    </a:lnTo>
                    <a:lnTo>
                      <a:pt x="112" y="7"/>
                    </a:lnTo>
                    <a:lnTo>
                      <a:pt x="115" y="8"/>
                    </a:lnTo>
                    <a:lnTo>
                      <a:pt x="118" y="9"/>
                    </a:lnTo>
                    <a:lnTo>
                      <a:pt x="122" y="9"/>
                    </a:lnTo>
                    <a:lnTo>
                      <a:pt x="125" y="10"/>
                    </a:lnTo>
                    <a:lnTo>
                      <a:pt x="126" y="11"/>
                    </a:lnTo>
                    <a:lnTo>
                      <a:pt x="127" y="12"/>
                    </a:lnTo>
                    <a:lnTo>
                      <a:pt x="127" y="89"/>
                    </a:lnTo>
                    <a:lnTo>
                      <a:pt x="125" y="88"/>
                    </a:lnTo>
                    <a:lnTo>
                      <a:pt x="123" y="87"/>
                    </a:lnTo>
                    <a:lnTo>
                      <a:pt x="121" y="86"/>
                    </a:lnTo>
                    <a:lnTo>
                      <a:pt x="118" y="85"/>
                    </a:lnTo>
                    <a:lnTo>
                      <a:pt x="115" y="84"/>
                    </a:lnTo>
                    <a:lnTo>
                      <a:pt x="113" y="84"/>
                    </a:lnTo>
                    <a:lnTo>
                      <a:pt x="109" y="82"/>
                    </a:lnTo>
                    <a:lnTo>
                      <a:pt x="106" y="81"/>
                    </a:lnTo>
                    <a:lnTo>
                      <a:pt x="102" y="79"/>
                    </a:lnTo>
                    <a:lnTo>
                      <a:pt x="99" y="79"/>
                    </a:lnTo>
                    <a:lnTo>
                      <a:pt x="95" y="77"/>
                    </a:lnTo>
                    <a:lnTo>
                      <a:pt x="91" y="75"/>
                    </a:lnTo>
                    <a:lnTo>
                      <a:pt x="87" y="73"/>
                    </a:lnTo>
                    <a:lnTo>
                      <a:pt x="85" y="72"/>
                    </a:lnTo>
                    <a:lnTo>
                      <a:pt x="80" y="69"/>
                    </a:lnTo>
                    <a:lnTo>
                      <a:pt x="77" y="66"/>
                    </a:lnTo>
                    <a:lnTo>
                      <a:pt x="74" y="64"/>
                    </a:lnTo>
                    <a:lnTo>
                      <a:pt x="71" y="61"/>
                    </a:lnTo>
                    <a:lnTo>
                      <a:pt x="65" y="57"/>
                    </a:lnTo>
                    <a:lnTo>
                      <a:pt x="61" y="53"/>
                    </a:lnTo>
                    <a:lnTo>
                      <a:pt x="57" y="49"/>
                    </a:lnTo>
                    <a:lnTo>
                      <a:pt x="54" y="46"/>
                    </a:lnTo>
                    <a:lnTo>
                      <a:pt x="53" y="44"/>
                    </a:lnTo>
                    <a:lnTo>
                      <a:pt x="51" y="44"/>
                    </a:lnTo>
                    <a:lnTo>
                      <a:pt x="49" y="49"/>
                    </a:lnTo>
                    <a:lnTo>
                      <a:pt x="46" y="52"/>
                    </a:lnTo>
                    <a:lnTo>
                      <a:pt x="44" y="56"/>
                    </a:lnTo>
                    <a:lnTo>
                      <a:pt x="42" y="58"/>
                    </a:lnTo>
                    <a:lnTo>
                      <a:pt x="40" y="60"/>
                    </a:lnTo>
                    <a:lnTo>
                      <a:pt x="39" y="64"/>
                    </a:lnTo>
                    <a:lnTo>
                      <a:pt x="38" y="67"/>
                    </a:lnTo>
                    <a:lnTo>
                      <a:pt x="35" y="70"/>
                    </a:lnTo>
                    <a:lnTo>
                      <a:pt x="33" y="73"/>
                    </a:lnTo>
                    <a:lnTo>
                      <a:pt x="30" y="77"/>
                    </a:lnTo>
                    <a:lnTo>
                      <a:pt x="29" y="81"/>
                    </a:lnTo>
                    <a:lnTo>
                      <a:pt x="26" y="85"/>
                    </a:lnTo>
                    <a:lnTo>
                      <a:pt x="24" y="89"/>
                    </a:lnTo>
                    <a:lnTo>
                      <a:pt x="22" y="93"/>
                    </a:lnTo>
                    <a:lnTo>
                      <a:pt x="20" y="97"/>
                    </a:lnTo>
                    <a:lnTo>
                      <a:pt x="19" y="100"/>
                    </a:lnTo>
                    <a:lnTo>
                      <a:pt x="17" y="103"/>
                    </a:lnTo>
                    <a:lnTo>
                      <a:pt x="16" y="106"/>
                    </a:lnTo>
                    <a:lnTo>
                      <a:pt x="15" y="109"/>
                    </a:lnTo>
                    <a:lnTo>
                      <a:pt x="13" y="113"/>
                    </a:lnTo>
                    <a:lnTo>
                      <a:pt x="13" y="114"/>
                    </a:lnTo>
                    <a:close/>
                  </a:path>
                </a:pathLst>
              </a:custGeom>
              <a:solidFill>
                <a:srgbClr val="8C5E2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64" name="Freeform 369"/>
              <p:cNvSpPr>
                <a:spLocks/>
              </p:cNvSpPr>
              <p:nvPr/>
            </p:nvSpPr>
            <p:spPr bwMode="auto">
              <a:xfrm>
                <a:off x="2094" y="1728"/>
                <a:ext cx="62" cy="58"/>
              </a:xfrm>
              <a:custGeom>
                <a:avLst/>
                <a:gdLst>
                  <a:gd name="T0" fmla="*/ 1 w 62"/>
                  <a:gd name="T1" fmla="*/ 0 h 58"/>
                  <a:gd name="T2" fmla="*/ 62 w 62"/>
                  <a:gd name="T3" fmla="*/ 21 h 58"/>
                  <a:gd name="T4" fmla="*/ 23 w 62"/>
                  <a:gd name="T5" fmla="*/ 22 h 58"/>
                  <a:gd name="T6" fmla="*/ 62 w 62"/>
                  <a:gd name="T7" fmla="*/ 58 h 58"/>
                  <a:gd name="T8" fmla="*/ 60 w 62"/>
                  <a:gd name="T9" fmla="*/ 58 h 58"/>
                  <a:gd name="T10" fmla="*/ 56 w 62"/>
                  <a:gd name="T11" fmla="*/ 56 h 58"/>
                  <a:gd name="T12" fmla="*/ 53 w 62"/>
                  <a:gd name="T13" fmla="*/ 55 h 58"/>
                  <a:gd name="T14" fmla="*/ 51 w 62"/>
                  <a:gd name="T15" fmla="*/ 55 h 58"/>
                  <a:gd name="T16" fmla="*/ 48 w 62"/>
                  <a:gd name="T17" fmla="*/ 54 h 58"/>
                  <a:gd name="T18" fmla="*/ 45 w 62"/>
                  <a:gd name="T19" fmla="*/ 54 h 58"/>
                  <a:gd name="T20" fmla="*/ 40 w 62"/>
                  <a:gd name="T21" fmla="*/ 52 h 58"/>
                  <a:gd name="T22" fmla="*/ 37 w 62"/>
                  <a:gd name="T23" fmla="*/ 50 h 58"/>
                  <a:gd name="T24" fmla="*/ 33 w 62"/>
                  <a:gd name="T25" fmla="*/ 48 h 58"/>
                  <a:gd name="T26" fmla="*/ 30 w 62"/>
                  <a:gd name="T27" fmla="*/ 47 h 58"/>
                  <a:gd name="T28" fmla="*/ 25 w 62"/>
                  <a:gd name="T29" fmla="*/ 45 h 58"/>
                  <a:gd name="T30" fmla="*/ 22 w 62"/>
                  <a:gd name="T31" fmla="*/ 42 h 58"/>
                  <a:gd name="T32" fmla="*/ 19 w 62"/>
                  <a:gd name="T33" fmla="*/ 39 h 58"/>
                  <a:gd name="T34" fmla="*/ 16 w 62"/>
                  <a:gd name="T35" fmla="*/ 38 h 58"/>
                  <a:gd name="T36" fmla="*/ 13 w 62"/>
                  <a:gd name="T37" fmla="*/ 35 h 58"/>
                  <a:gd name="T38" fmla="*/ 11 w 62"/>
                  <a:gd name="T39" fmla="*/ 31 h 58"/>
                  <a:gd name="T40" fmla="*/ 8 w 62"/>
                  <a:gd name="T41" fmla="*/ 28 h 58"/>
                  <a:gd name="T42" fmla="*/ 7 w 62"/>
                  <a:gd name="T43" fmla="*/ 25 h 58"/>
                  <a:gd name="T44" fmla="*/ 5 w 62"/>
                  <a:gd name="T45" fmla="*/ 22 h 58"/>
                  <a:gd name="T46" fmla="*/ 4 w 62"/>
                  <a:gd name="T47" fmla="*/ 19 h 58"/>
                  <a:gd name="T48" fmla="*/ 3 w 62"/>
                  <a:gd name="T49" fmla="*/ 16 h 58"/>
                  <a:gd name="T50" fmla="*/ 2 w 62"/>
                  <a:gd name="T51" fmla="*/ 13 h 58"/>
                  <a:gd name="T52" fmla="*/ 1 w 62"/>
                  <a:gd name="T53" fmla="*/ 7 h 58"/>
                  <a:gd name="T54" fmla="*/ 0 w 62"/>
                  <a:gd name="T55" fmla="*/ 3 h 58"/>
                  <a:gd name="T56" fmla="*/ 0 w 62"/>
                  <a:gd name="T57" fmla="*/ 1 h 58"/>
                  <a:gd name="T58" fmla="*/ 1 w 62"/>
                  <a:gd name="T59" fmla="*/ 0 h 58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62"/>
                  <a:gd name="T91" fmla="*/ 0 h 58"/>
                  <a:gd name="T92" fmla="*/ 62 w 62"/>
                  <a:gd name="T93" fmla="*/ 58 h 58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62" h="58">
                    <a:moveTo>
                      <a:pt x="1" y="0"/>
                    </a:moveTo>
                    <a:lnTo>
                      <a:pt x="62" y="21"/>
                    </a:lnTo>
                    <a:lnTo>
                      <a:pt x="23" y="22"/>
                    </a:lnTo>
                    <a:lnTo>
                      <a:pt x="62" y="58"/>
                    </a:lnTo>
                    <a:lnTo>
                      <a:pt x="60" y="58"/>
                    </a:lnTo>
                    <a:lnTo>
                      <a:pt x="56" y="56"/>
                    </a:lnTo>
                    <a:lnTo>
                      <a:pt x="53" y="55"/>
                    </a:lnTo>
                    <a:lnTo>
                      <a:pt x="51" y="55"/>
                    </a:lnTo>
                    <a:lnTo>
                      <a:pt x="48" y="54"/>
                    </a:lnTo>
                    <a:lnTo>
                      <a:pt x="45" y="54"/>
                    </a:lnTo>
                    <a:lnTo>
                      <a:pt x="40" y="52"/>
                    </a:lnTo>
                    <a:lnTo>
                      <a:pt x="37" y="50"/>
                    </a:lnTo>
                    <a:lnTo>
                      <a:pt x="33" y="48"/>
                    </a:lnTo>
                    <a:lnTo>
                      <a:pt x="30" y="47"/>
                    </a:lnTo>
                    <a:lnTo>
                      <a:pt x="25" y="45"/>
                    </a:lnTo>
                    <a:lnTo>
                      <a:pt x="22" y="42"/>
                    </a:lnTo>
                    <a:lnTo>
                      <a:pt x="19" y="39"/>
                    </a:lnTo>
                    <a:lnTo>
                      <a:pt x="16" y="38"/>
                    </a:lnTo>
                    <a:lnTo>
                      <a:pt x="13" y="35"/>
                    </a:lnTo>
                    <a:lnTo>
                      <a:pt x="11" y="31"/>
                    </a:lnTo>
                    <a:lnTo>
                      <a:pt x="8" y="28"/>
                    </a:lnTo>
                    <a:lnTo>
                      <a:pt x="7" y="25"/>
                    </a:lnTo>
                    <a:lnTo>
                      <a:pt x="5" y="22"/>
                    </a:lnTo>
                    <a:lnTo>
                      <a:pt x="4" y="19"/>
                    </a:lnTo>
                    <a:lnTo>
                      <a:pt x="3" y="16"/>
                    </a:lnTo>
                    <a:lnTo>
                      <a:pt x="2" y="13"/>
                    </a:lnTo>
                    <a:lnTo>
                      <a:pt x="1" y="7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E680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65" name="Freeform 370"/>
              <p:cNvSpPr>
                <a:spLocks/>
              </p:cNvSpPr>
              <p:nvPr/>
            </p:nvSpPr>
            <p:spPr bwMode="auto">
              <a:xfrm>
                <a:off x="1505" y="2360"/>
                <a:ext cx="248" cy="243"/>
              </a:xfrm>
              <a:custGeom>
                <a:avLst/>
                <a:gdLst>
                  <a:gd name="T0" fmla="*/ 5 w 248"/>
                  <a:gd name="T1" fmla="*/ 67 h 243"/>
                  <a:gd name="T2" fmla="*/ 110 w 248"/>
                  <a:gd name="T3" fmla="*/ 136 h 243"/>
                  <a:gd name="T4" fmla="*/ 248 w 248"/>
                  <a:gd name="T5" fmla="*/ 0 h 243"/>
                  <a:gd name="T6" fmla="*/ 243 w 248"/>
                  <a:gd name="T7" fmla="*/ 243 h 243"/>
                  <a:gd name="T8" fmla="*/ 0 w 248"/>
                  <a:gd name="T9" fmla="*/ 238 h 243"/>
                  <a:gd name="T10" fmla="*/ 5 w 248"/>
                  <a:gd name="T11" fmla="*/ 67 h 24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8"/>
                  <a:gd name="T19" fmla="*/ 0 h 243"/>
                  <a:gd name="T20" fmla="*/ 248 w 248"/>
                  <a:gd name="T21" fmla="*/ 243 h 24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8" h="243">
                    <a:moveTo>
                      <a:pt x="5" y="67"/>
                    </a:moveTo>
                    <a:lnTo>
                      <a:pt x="110" y="136"/>
                    </a:lnTo>
                    <a:lnTo>
                      <a:pt x="248" y="0"/>
                    </a:lnTo>
                    <a:lnTo>
                      <a:pt x="243" y="243"/>
                    </a:lnTo>
                    <a:lnTo>
                      <a:pt x="0" y="238"/>
                    </a:lnTo>
                    <a:lnTo>
                      <a:pt x="5" y="67"/>
                    </a:lnTo>
                    <a:close/>
                  </a:path>
                </a:pathLst>
              </a:custGeom>
              <a:solidFill>
                <a:srgbClr val="EAEAE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66" name="Freeform 371"/>
              <p:cNvSpPr>
                <a:spLocks/>
              </p:cNvSpPr>
              <p:nvPr/>
            </p:nvSpPr>
            <p:spPr bwMode="auto">
              <a:xfrm>
                <a:off x="1514" y="2271"/>
                <a:ext cx="231" cy="63"/>
              </a:xfrm>
              <a:custGeom>
                <a:avLst/>
                <a:gdLst>
                  <a:gd name="T0" fmla="*/ 0 w 231"/>
                  <a:gd name="T1" fmla="*/ 0 h 63"/>
                  <a:gd name="T2" fmla="*/ 231 w 231"/>
                  <a:gd name="T3" fmla="*/ 0 h 63"/>
                  <a:gd name="T4" fmla="*/ 231 w 231"/>
                  <a:gd name="T5" fmla="*/ 63 h 63"/>
                  <a:gd name="T6" fmla="*/ 2 w 231"/>
                  <a:gd name="T7" fmla="*/ 63 h 63"/>
                  <a:gd name="T8" fmla="*/ 0 w 231"/>
                  <a:gd name="T9" fmla="*/ 0 h 6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1"/>
                  <a:gd name="T16" fmla="*/ 0 h 63"/>
                  <a:gd name="T17" fmla="*/ 231 w 231"/>
                  <a:gd name="T18" fmla="*/ 63 h 6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1" h="63">
                    <a:moveTo>
                      <a:pt x="0" y="0"/>
                    </a:moveTo>
                    <a:lnTo>
                      <a:pt x="231" y="0"/>
                    </a:lnTo>
                    <a:lnTo>
                      <a:pt x="231" y="63"/>
                    </a:lnTo>
                    <a:lnTo>
                      <a:pt x="2" y="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67" name="Freeform 372"/>
              <p:cNvSpPr>
                <a:spLocks/>
              </p:cNvSpPr>
              <p:nvPr/>
            </p:nvSpPr>
            <p:spPr bwMode="auto">
              <a:xfrm>
                <a:off x="1223" y="2415"/>
                <a:ext cx="347" cy="171"/>
              </a:xfrm>
              <a:custGeom>
                <a:avLst/>
                <a:gdLst>
                  <a:gd name="T0" fmla="*/ 238 w 347"/>
                  <a:gd name="T1" fmla="*/ 17 h 171"/>
                  <a:gd name="T2" fmla="*/ 235 w 347"/>
                  <a:gd name="T3" fmla="*/ 23 h 171"/>
                  <a:gd name="T4" fmla="*/ 231 w 347"/>
                  <a:gd name="T5" fmla="*/ 29 h 171"/>
                  <a:gd name="T6" fmla="*/ 226 w 347"/>
                  <a:gd name="T7" fmla="*/ 39 h 171"/>
                  <a:gd name="T8" fmla="*/ 218 w 347"/>
                  <a:gd name="T9" fmla="*/ 47 h 171"/>
                  <a:gd name="T10" fmla="*/ 209 w 347"/>
                  <a:gd name="T11" fmla="*/ 56 h 171"/>
                  <a:gd name="T12" fmla="*/ 202 w 347"/>
                  <a:gd name="T13" fmla="*/ 60 h 171"/>
                  <a:gd name="T14" fmla="*/ 196 w 347"/>
                  <a:gd name="T15" fmla="*/ 65 h 171"/>
                  <a:gd name="T16" fmla="*/ 189 w 347"/>
                  <a:gd name="T17" fmla="*/ 68 h 171"/>
                  <a:gd name="T18" fmla="*/ 181 w 347"/>
                  <a:gd name="T19" fmla="*/ 71 h 171"/>
                  <a:gd name="T20" fmla="*/ 171 w 347"/>
                  <a:gd name="T21" fmla="*/ 73 h 171"/>
                  <a:gd name="T22" fmla="*/ 161 w 347"/>
                  <a:gd name="T23" fmla="*/ 76 h 171"/>
                  <a:gd name="T24" fmla="*/ 155 w 347"/>
                  <a:gd name="T25" fmla="*/ 77 h 171"/>
                  <a:gd name="T26" fmla="*/ 150 w 347"/>
                  <a:gd name="T27" fmla="*/ 78 h 171"/>
                  <a:gd name="T28" fmla="*/ 138 w 347"/>
                  <a:gd name="T29" fmla="*/ 80 h 171"/>
                  <a:gd name="T30" fmla="*/ 132 w 347"/>
                  <a:gd name="T31" fmla="*/ 80 h 171"/>
                  <a:gd name="T32" fmla="*/ 126 w 347"/>
                  <a:gd name="T33" fmla="*/ 80 h 171"/>
                  <a:gd name="T34" fmla="*/ 119 w 347"/>
                  <a:gd name="T35" fmla="*/ 81 h 171"/>
                  <a:gd name="T36" fmla="*/ 113 w 347"/>
                  <a:gd name="T37" fmla="*/ 81 h 171"/>
                  <a:gd name="T38" fmla="*/ 106 w 347"/>
                  <a:gd name="T39" fmla="*/ 81 h 171"/>
                  <a:gd name="T40" fmla="*/ 99 w 347"/>
                  <a:gd name="T41" fmla="*/ 81 h 171"/>
                  <a:gd name="T42" fmla="*/ 93 w 347"/>
                  <a:gd name="T43" fmla="*/ 81 h 171"/>
                  <a:gd name="T44" fmla="*/ 88 w 347"/>
                  <a:gd name="T45" fmla="*/ 82 h 171"/>
                  <a:gd name="T46" fmla="*/ 81 w 347"/>
                  <a:gd name="T47" fmla="*/ 81 h 171"/>
                  <a:gd name="T48" fmla="*/ 74 w 347"/>
                  <a:gd name="T49" fmla="*/ 81 h 171"/>
                  <a:gd name="T50" fmla="*/ 64 w 347"/>
                  <a:gd name="T51" fmla="*/ 81 h 171"/>
                  <a:gd name="T52" fmla="*/ 54 w 347"/>
                  <a:gd name="T53" fmla="*/ 81 h 171"/>
                  <a:gd name="T54" fmla="*/ 45 w 347"/>
                  <a:gd name="T55" fmla="*/ 81 h 171"/>
                  <a:gd name="T56" fmla="*/ 37 w 347"/>
                  <a:gd name="T57" fmla="*/ 81 h 171"/>
                  <a:gd name="T58" fmla="*/ 33 w 347"/>
                  <a:gd name="T59" fmla="*/ 81 h 171"/>
                  <a:gd name="T60" fmla="*/ 28 w 347"/>
                  <a:gd name="T61" fmla="*/ 81 h 171"/>
                  <a:gd name="T62" fmla="*/ 209 w 347"/>
                  <a:gd name="T63" fmla="*/ 125 h 171"/>
                  <a:gd name="T64" fmla="*/ 253 w 347"/>
                  <a:gd name="T65" fmla="*/ 136 h 171"/>
                  <a:gd name="T66" fmla="*/ 258 w 347"/>
                  <a:gd name="T67" fmla="*/ 136 h 171"/>
                  <a:gd name="T68" fmla="*/ 265 w 347"/>
                  <a:gd name="T69" fmla="*/ 137 h 171"/>
                  <a:gd name="T70" fmla="*/ 271 w 347"/>
                  <a:gd name="T71" fmla="*/ 135 h 171"/>
                  <a:gd name="T72" fmla="*/ 280 w 347"/>
                  <a:gd name="T73" fmla="*/ 133 h 171"/>
                  <a:gd name="T74" fmla="*/ 288 w 347"/>
                  <a:gd name="T75" fmla="*/ 129 h 171"/>
                  <a:gd name="T76" fmla="*/ 298 w 347"/>
                  <a:gd name="T77" fmla="*/ 123 h 171"/>
                  <a:gd name="T78" fmla="*/ 306 w 347"/>
                  <a:gd name="T79" fmla="*/ 116 h 171"/>
                  <a:gd name="T80" fmla="*/ 315 w 347"/>
                  <a:gd name="T81" fmla="*/ 111 h 171"/>
                  <a:gd name="T82" fmla="*/ 324 w 347"/>
                  <a:gd name="T83" fmla="*/ 109 h 171"/>
                  <a:gd name="T84" fmla="*/ 331 w 347"/>
                  <a:gd name="T85" fmla="*/ 109 h 171"/>
                  <a:gd name="T86" fmla="*/ 338 w 347"/>
                  <a:gd name="T87" fmla="*/ 108 h 171"/>
                  <a:gd name="T88" fmla="*/ 343 w 347"/>
                  <a:gd name="T89" fmla="*/ 109 h 171"/>
                  <a:gd name="T90" fmla="*/ 347 w 347"/>
                  <a:gd name="T91" fmla="*/ 109 h 171"/>
                  <a:gd name="T92" fmla="*/ 282 w 347"/>
                  <a:gd name="T93" fmla="*/ 85 h 171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47"/>
                  <a:gd name="T142" fmla="*/ 0 h 171"/>
                  <a:gd name="T143" fmla="*/ 347 w 347"/>
                  <a:gd name="T144" fmla="*/ 171 h 171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47" h="171">
                    <a:moveTo>
                      <a:pt x="281" y="0"/>
                    </a:moveTo>
                    <a:lnTo>
                      <a:pt x="238" y="17"/>
                    </a:lnTo>
                    <a:lnTo>
                      <a:pt x="237" y="19"/>
                    </a:lnTo>
                    <a:lnTo>
                      <a:pt x="235" y="23"/>
                    </a:lnTo>
                    <a:lnTo>
                      <a:pt x="233" y="26"/>
                    </a:lnTo>
                    <a:lnTo>
                      <a:pt x="231" y="29"/>
                    </a:lnTo>
                    <a:lnTo>
                      <a:pt x="229" y="33"/>
                    </a:lnTo>
                    <a:lnTo>
                      <a:pt x="226" y="39"/>
                    </a:lnTo>
                    <a:lnTo>
                      <a:pt x="222" y="42"/>
                    </a:lnTo>
                    <a:lnTo>
                      <a:pt x="218" y="47"/>
                    </a:lnTo>
                    <a:lnTo>
                      <a:pt x="213" y="51"/>
                    </a:lnTo>
                    <a:lnTo>
                      <a:pt x="209" y="56"/>
                    </a:lnTo>
                    <a:lnTo>
                      <a:pt x="205" y="58"/>
                    </a:lnTo>
                    <a:lnTo>
                      <a:pt x="202" y="60"/>
                    </a:lnTo>
                    <a:lnTo>
                      <a:pt x="199" y="62"/>
                    </a:lnTo>
                    <a:lnTo>
                      <a:pt x="196" y="65"/>
                    </a:lnTo>
                    <a:lnTo>
                      <a:pt x="192" y="66"/>
                    </a:lnTo>
                    <a:lnTo>
                      <a:pt x="189" y="68"/>
                    </a:lnTo>
                    <a:lnTo>
                      <a:pt x="185" y="70"/>
                    </a:lnTo>
                    <a:lnTo>
                      <a:pt x="181" y="71"/>
                    </a:lnTo>
                    <a:lnTo>
                      <a:pt x="176" y="72"/>
                    </a:lnTo>
                    <a:lnTo>
                      <a:pt x="171" y="73"/>
                    </a:lnTo>
                    <a:lnTo>
                      <a:pt x="166" y="75"/>
                    </a:lnTo>
                    <a:lnTo>
                      <a:pt x="161" y="76"/>
                    </a:lnTo>
                    <a:lnTo>
                      <a:pt x="158" y="76"/>
                    </a:lnTo>
                    <a:lnTo>
                      <a:pt x="155" y="77"/>
                    </a:lnTo>
                    <a:lnTo>
                      <a:pt x="152" y="77"/>
                    </a:lnTo>
                    <a:lnTo>
                      <a:pt x="150" y="78"/>
                    </a:lnTo>
                    <a:lnTo>
                      <a:pt x="144" y="79"/>
                    </a:lnTo>
                    <a:lnTo>
                      <a:pt x="138" y="80"/>
                    </a:lnTo>
                    <a:lnTo>
                      <a:pt x="135" y="80"/>
                    </a:lnTo>
                    <a:lnTo>
                      <a:pt x="132" y="80"/>
                    </a:lnTo>
                    <a:lnTo>
                      <a:pt x="129" y="80"/>
                    </a:lnTo>
                    <a:lnTo>
                      <a:pt x="126" y="80"/>
                    </a:lnTo>
                    <a:lnTo>
                      <a:pt x="122" y="80"/>
                    </a:lnTo>
                    <a:lnTo>
                      <a:pt x="119" y="81"/>
                    </a:lnTo>
                    <a:lnTo>
                      <a:pt x="115" y="81"/>
                    </a:lnTo>
                    <a:lnTo>
                      <a:pt x="113" y="81"/>
                    </a:lnTo>
                    <a:lnTo>
                      <a:pt x="109" y="81"/>
                    </a:lnTo>
                    <a:lnTo>
                      <a:pt x="106" y="81"/>
                    </a:lnTo>
                    <a:lnTo>
                      <a:pt x="103" y="81"/>
                    </a:lnTo>
                    <a:lnTo>
                      <a:pt x="99" y="81"/>
                    </a:lnTo>
                    <a:lnTo>
                      <a:pt x="96" y="81"/>
                    </a:lnTo>
                    <a:lnTo>
                      <a:pt x="93" y="81"/>
                    </a:lnTo>
                    <a:lnTo>
                      <a:pt x="91" y="81"/>
                    </a:lnTo>
                    <a:lnTo>
                      <a:pt x="88" y="82"/>
                    </a:lnTo>
                    <a:lnTo>
                      <a:pt x="84" y="81"/>
                    </a:lnTo>
                    <a:lnTo>
                      <a:pt x="81" y="81"/>
                    </a:lnTo>
                    <a:lnTo>
                      <a:pt x="78" y="81"/>
                    </a:lnTo>
                    <a:lnTo>
                      <a:pt x="74" y="81"/>
                    </a:lnTo>
                    <a:lnTo>
                      <a:pt x="69" y="81"/>
                    </a:lnTo>
                    <a:lnTo>
                      <a:pt x="64" y="81"/>
                    </a:lnTo>
                    <a:lnTo>
                      <a:pt x="58" y="81"/>
                    </a:lnTo>
                    <a:lnTo>
                      <a:pt x="54" y="81"/>
                    </a:lnTo>
                    <a:lnTo>
                      <a:pt x="49" y="81"/>
                    </a:lnTo>
                    <a:lnTo>
                      <a:pt x="45" y="81"/>
                    </a:lnTo>
                    <a:lnTo>
                      <a:pt x="41" y="81"/>
                    </a:lnTo>
                    <a:lnTo>
                      <a:pt x="37" y="81"/>
                    </a:lnTo>
                    <a:lnTo>
                      <a:pt x="35" y="81"/>
                    </a:lnTo>
                    <a:lnTo>
                      <a:pt x="33" y="81"/>
                    </a:lnTo>
                    <a:lnTo>
                      <a:pt x="29" y="81"/>
                    </a:lnTo>
                    <a:lnTo>
                      <a:pt x="28" y="81"/>
                    </a:lnTo>
                    <a:lnTo>
                      <a:pt x="0" y="171"/>
                    </a:lnTo>
                    <a:lnTo>
                      <a:pt x="209" y="125"/>
                    </a:lnTo>
                    <a:lnTo>
                      <a:pt x="249" y="136"/>
                    </a:lnTo>
                    <a:lnTo>
                      <a:pt x="253" y="136"/>
                    </a:lnTo>
                    <a:lnTo>
                      <a:pt x="254" y="136"/>
                    </a:lnTo>
                    <a:lnTo>
                      <a:pt x="258" y="136"/>
                    </a:lnTo>
                    <a:lnTo>
                      <a:pt x="261" y="136"/>
                    </a:lnTo>
                    <a:lnTo>
                      <a:pt x="265" y="137"/>
                    </a:lnTo>
                    <a:lnTo>
                      <a:pt x="267" y="136"/>
                    </a:lnTo>
                    <a:lnTo>
                      <a:pt x="271" y="135"/>
                    </a:lnTo>
                    <a:lnTo>
                      <a:pt x="275" y="134"/>
                    </a:lnTo>
                    <a:lnTo>
                      <a:pt x="280" y="133"/>
                    </a:lnTo>
                    <a:lnTo>
                      <a:pt x="285" y="130"/>
                    </a:lnTo>
                    <a:lnTo>
                      <a:pt x="288" y="129"/>
                    </a:lnTo>
                    <a:lnTo>
                      <a:pt x="293" y="126"/>
                    </a:lnTo>
                    <a:lnTo>
                      <a:pt x="298" y="123"/>
                    </a:lnTo>
                    <a:lnTo>
                      <a:pt x="303" y="119"/>
                    </a:lnTo>
                    <a:lnTo>
                      <a:pt x="306" y="116"/>
                    </a:lnTo>
                    <a:lnTo>
                      <a:pt x="311" y="113"/>
                    </a:lnTo>
                    <a:lnTo>
                      <a:pt x="315" y="111"/>
                    </a:lnTo>
                    <a:lnTo>
                      <a:pt x="319" y="109"/>
                    </a:lnTo>
                    <a:lnTo>
                      <a:pt x="324" y="109"/>
                    </a:lnTo>
                    <a:lnTo>
                      <a:pt x="327" y="109"/>
                    </a:lnTo>
                    <a:lnTo>
                      <a:pt x="331" y="109"/>
                    </a:lnTo>
                    <a:lnTo>
                      <a:pt x="335" y="108"/>
                    </a:lnTo>
                    <a:lnTo>
                      <a:pt x="338" y="108"/>
                    </a:lnTo>
                    <a:lnTo>
                      <a:pt x="340" y="108"/>
                    </a:lnTo>
                    <a:lnTo>
                      <a:pt x="343" y="109"/>
                    </a:lnTo>
                    <a:lnTo>
                      <a:pt x="346" y="109"/>
                    </a:lnTo>
                    <a:lnTo>
                      <a:pt x="347" y="109"/>
                    </a:lnTo>
                    <a:lnTo>
                      <a:pt x="339" y="90"/>
                    </a:lnTo>
                    <a:lnTo>
                      <a:pt x="282" y="85"/>
                    </a:lnTo>
                    <a:lnTo>
                      <a:pt x="281" y="0"/>
                    </a:lnTo>
                    <a:close/>
                  </a:path>
                </a:pathLst>
              </a:custGeom>
              <a:solidFill>
                <a:srgbClr val="EDA39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68" name="Freeform 373"/>
              <p:cNvSpPr>
                <a:spLocks/>
              </p:cNvSpPr>
              <p:nvPr/>
            </p:nvSpPr>
            <p:spPr bwMode="auto">
              <a:xfrm>
                <a:off x="1175" y="2484"/>
                <a:ext cx="245" cy="103"/>
              </a:xfrm>
              <a:custGeom>
                <a:avLst/>
                <a:gdLst>
                  <a:gd name="T0" fmla="*/ 152 w 245"/>
                  <a:gd name="T1" fmla="*/ 67 h 103"/>
                  <a:gd name="T2" fmla="*/ 157 w 245"/>
                  <a:gd name="T3" fmla="*/ 66 h 103"/>
                  <a:gd name="T4" fmla="*/ 162 w 245"/>
                  <a:gd name="T5" fmla="*/ 65 h 103"/>
                  <a:gd name="T6" fmla="*/ 168 w 245"/>
                  <a:gd name="T7" fmla="*/ 65 h 103"/>
                  <a:gd name="T8" fmla="*/ 176 w 245"/>
                  <a:gd name="T9" fmla="*/ 64 h 103"/>
                  <a:gd name="T10" fmla="*/ 183 w 245"/>
                  <a:gd name="T11" fmla="*/ 64 h 103"/>
                  <a:gd name="T12" fmla="*/ 192 w 245"/>
                  <a:gd name="T13" fmla="*/ 63 h 103"/>
                  <a:gd name="T14" fmla="*/ 201 w 245"/>
                  <a:gd name="T15" fmla="*/ 63 h 103"/>
                  <a:gd name="T16" fmla="*/ 209 w 245"/>
                  <a:gd name="T17" fmla="*/ 61 h 103"/>
                  <a:gd name="T18" fmla="*/ 217 w 245"/>
                  <a:gd name="T19" fmla="*/ 61 h 103"/>
                  <a:gd name="T20" fmla="*/ 224 w 245"/>
                  <a:gd name="T21" fmla="*/ 60 h 103"/>
                  <a:gd name="T22" fmla="*/ 232 w 245"/>
                  <a:gd name="T23" fmla="*/ 60 h 103"/>
                  <a:gd name="T24" fmla="*/ 241 w 245"/>
                  <a:gd name="T25" fmla="*/ 59 h 103"/>
                  <a:gd name="T26" fmla="*/ 245 w 245"/>
                  <a:gd name="T27" fmla="*/ 59 h 103"/>
                  <a:gd name="T28" fmla="*/ 243 w 245"/>
                  <a:gd name="T29" fmla="*/ 59 h 103"/>
                  <a:gd name="T30" fmla="*/ 238 w 245"/>
                  <a:gd name="T31" fmla="*/ 61 h 103"/>
                  <a:gd name="T32" fmla="*/ 231 w 245"/>
                  <a:gd name="T33" fmla="*/ 64 h 103"/>
                  <a:gd name="T34" fmla="*/ 220 w 245"/>
                  <a:gd name="T35" fmla="*/ 68 h 103"/>
                  <a:gd name="T36" fmla="*/ 213 w 245"/>
                  <a:gd name="T37" fmla="*/ 69 h 103"/>
                  <a:gd name="T38" fmla="*/ 207 w 245"/>
                  <a:gd name="T39" fmla="*/ 71 h 103"/>
                  <a:gd name="T40" fmla="*/ 199 w 245"/>
                  <a:gd name="T41" fmla="*/ 73 h 103"/>
                  <a:gd name="T42" fmla="*/ 192 w 245"/>
                  <a:gd name="T43" fmla="*/ 76 h 103"/>
                  <a:gd name="T44" fmla="*/ 185 w 245"/>
                  <a:gd name="T45" fmla="*/ 77 h 103"/>
                  <a:gd name="T46" fmla="*/ 176 w 245"/>
                  <a:gd name="T47" fmla="*/ 80 h 103"/>
                  <a:gd name="T48" fmla="*/ 168 w 245"/>
                  <a:gd name="T49" fmla="*/ 82 h 103"/>
                  <a:gd name="T50" fmla="*/ 159 w 245"/>
                  <a:gd name="T51" fmla="*/ 85 h 103"/>
                  <a:gd name="T52" fmla="*/ 149 w 245"/>
                  <a:gd name="T53" fmla="*/ 87 h 103"/>
                  <a:gd name="T54" fmla="*/ 138 w 245"/>
                  <a:gd name="T55" fmla="*/ 88 h 103"/>
                  <a:gd name="T56" fmla="*/ 127 w 245"/>
                  <a:gd name="T57" fmla="*/ 89 h 103"/>
                  <a:gd name="T58" fmla="*/ 115 w 245"/>
                  <a:gd name="T59" fmla="*/ 91 h 103"/>
                  <a:gd name="T60" fmla="*/ 110 w 245"/>
                  <a:gd name="T61" fmla="*/ 92 h 103"/>
                  <a:gd name="T62" fmla="*/ 104 w 245"/>
                  <a:gd name="T63" fmla="*/ 92 h 103"/>
                  <a:gd name="T64" fmla="*/ 93 w 245"/>
                  <a:gd name="T65" fmla="*/ 94 h 103"/>
                  <a:gd name="T66" fmla="*/ 81 w 245"/>
                  <a:gd name="T67" fmla="*/ 96 h 103"/>
                  <a:gd name="T68" fmla="*/ 71 w 245"/>
                  <a:gd name="T69" fmla="*/ 98 h 103"/>
                  <a:gd name="T70" fmla="*/ 61 w 245"/>
                  <a:gd name="T71" fmla="*/ 98 h 103"/>
                  <a:gd name="T72" fmla="*/ 52 w 245"/>
                  <a:gd name="T73" fmla="*/ 99 h 103"/>
                  <a:gd name="T74" fmla="*/ 43 w 245"/>
                  <a:gd name="T75" fmla="*/ 100 h 103"/>
                  <a:gd name="T76" fmla="*/ 36 w 245"/>
                  <a:gd name="T77" fmla="*/ 101 h 103"/>
                  <a:gd name="T78" fmla="*/ 30 w 245"/>
                  <a:gd name="T79" fmla="*/ 102 h 103"/>
                  <a:gd name="T80" fmla="*/ 26 w 245"/>
                  <a:gd name="T81" fmla="*/ 103 h 103"/>
                  <a:gd name="T82" fmla="*/ 22 w 245"/>
                  <a:gd name="T83" fmla="*/ 103 h 103"/>
                  <a:gd name="T84" fmla="*/ 94 w 245"/>
                  <a:gd name="T85" fmla="*/ 11 h 103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245"/>
                  <a:gd name="T130" fmla="*/ 0 h 103"/>
                  <a:gd name="T131" fmla="*/ 245 w 245"/>
                  <a:gd name="T132" fmla="*/ 103 h 103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245" h="103">
                    <a:moveTo>
                      <a:pt x="94" y="11"/>
                    </a:moveTo>
                    <a:lnTo>
                      <a:pt x="152" y="67"/>
                    </a:lnTo>
                    <a:lnTo>
                      <a:pt x="153" y="66"/>
                    </a:lnTo>
                    <a:lnTo>
                      <a:pt x="157" y="66"/>
                    </a:lnTo>
                    <a:lnTo>
                      <a:pt x="159" y="65"/>
                    </a:lnTo>
                    <a:lnTo>
                      <a:pt x="162" y="65"/>
                    </a:lnTo>
                    <a:lnTo>
                      <a:pt x="165" y="65"/>
                    </a:lnTo>
                    <a:lnTo>
                      <a:pt x="168" y="65"/>
                    </a:lnTo>
                    <a:lnTo>
                      <a:pt x="172" y="64"/>
                    </a:lnTo>
                    <a:lnTo>
                      <a:pt x="176" y="64"/>
                    </a:lnTo>
                    <a:lnTo>
                      <a:pt x="180" y="64"/>
                    </a:lnTo>
                    <a:lnTo>
                      <a:pt x="183" y="64"/>
                    </a:lnTo>
                    <a:lnTo>
                      <a:pt x="187" y="63"/>
                    </a:lnTo>
                    <a:lnTo>
                      <a:pt x="192" y="63"/>
                    </a:lnTo>
                    <a:lnTo>
                      <a:pt x="196" y="63"/>
                    </a:lnTo>
                    <a:lnTo>
                      <a:pt x="201" y="63"/>
                    </a:lnTo>
                    <a:lnTo>
                      <a:pt x="204" y="62"/>
                    </a:lnTo>
                    <a:lnTo>
                      <a:pt x="209" y="61"/>
                    </a:lnTo>
                    <a:lnTo>
                      <a:pt x="213" y="61"/>
                    </a:lnTo>
                    <a:lnTo>
                      <a:pt x="217" y="61"/>
                    </a:lnTo>
                    <a:lnTo>
                      <a:pt x="220" y="60"/>
                    </a:lnTo>
                    <a:lnTo>
                      <a:pt x="224" y="60"/>
                    </a:lnTo>
                    <a:lnTo>
                      <a:pt x="228" y="60"/>
                    </a:lnTo>
                    <a:lnTo>
                      <a:pt x="232" y="60"/>
                    </a:lnTo>
                    <a:lnTo>
                      <a:pt x="237" y="59"/>
                    </a:lnTo>
                    <a:lnTo>
                      <a:pt x="241" y="59"/>
                    </a:lnTo>
                    <a:lnTo>
                      <a:pt x="244" y="59"/>
                    </a:lnTo>
                    <a:lnTo>
                      <a:pt x="245" y="59"/>
                    </a:lnTo>
                    <a:lnTo>
                      <a:pt x="244" y="59"/>
                    </a:lnTo>
                    <a:lnTo>
                      <a:pt x="243" y="59"/>
                    </a:lnTo>
                    <a:lnTo>
                      <a:pt x="241" y="60"/>
                    </a:lnTo>
                    <a:lnTo>
                      <a:pt x="238" y="61"/>
                    </a:lnTo>
                    <a:lnTo>
                      <a:pt x="235" y="63"/>
                    </a:lnTo>
                    <a:lnTo>
                      <a:pt x="231" y="64"/>
                    </a:lnTo>
                    <a:lnTo>
                      <a:pt x="225" y="66"/>
                    </a:lnTo>
                    <a:lnTo>
                      <a:pt x="220" y="68"/>
                    </a:lnTo>
                    <a:lnTo>
                      <a:pt x="217" y="69"/>
                    </a:lnTo>
                    <a:lnTo>
                      <a:pt x="213" y="69"/>
                    </a:lnTo>
                    <a:lnTo>
                      <a:pt x="210" y="70"/>
                    </a:lnTo>
                    <a:lnTo>
                      <a:pt x="207" y="71"/>
                    </a:lnTo>
                    <a:lnTo>
                      <a:pt x="204" y="72"/>
                    </a:lnTo>
                    <a:lnTo>
                      <a:pt x="199" y="73"/>
                    </a:lnTo>
                    <a:lnTo>
                      <a:pt x="196" y="74"/>
                    </a:lnTo>
                    <a:lnTo>
                      <a:pt x="192" y="76"/>
                    </a:lnTo>
                    <a:lnTo>
                      <a:pt x="189" y="76"/>
                    </a:lnTo>
                    <a:lnTo>
                      <a:pt x="185" y="77"/>
                    </a:lnTo>
                    <a:lnTo>
                      <a:pt x="180" y="79"/>
                    </a:lnTo>
                    <a:lnTo>
                      <a:pt x="176" y="80"/>
                    </a:lnTo>
                    <a:lnTo>
                      <a:pt x="171" y="81"/>
                    </a:lnTo>
                    <a:lnTo>
                      <a:pt x="168" y="82"/>
                    </a:lnTo>
                    <a:lnTo>
                      <a:pt x="163" y="83"/>
                    </a:lnTo>
                    <a:lnTo>
                      <a:pt x="159" y="85"/>
                    </a:lnTo>
                    <a:lnTo>
                      <a:pt x="153" y="85"/>
                    </a:lnTo>
                    <a:lnTo>
                      <a:pt x="149" y="87"/>
                    </a:lnTo>
                    <a:lnTo>
                      <a:pt x="143" y="87"/>
                    </a:lnTo>
                    <a:lnTo>
                      <a:pt x="138" y="88"/>
                    </a:lnTo>
                    <a:lnTo>
                      <a:pt x="132" y="88"/>
                    </a:lnTo>
                    <a:lnTo>
                      <a:pt x="127" y="89"/>
                    </a:lnTo>
                    <a:lnTo>
                      <a:pt x="121" y="90"/>
                    </a:lnTo>
                    <a:lnTo>
                      <a:pt x="115" y="91"/>
                    </a:lnTo>
                    <a:lnTo>
                      <a:pt x="113" y="91"/>
                    </a:lnTo>
                    <a:lnTo>
                      <a:pt x="110" y="92"/>
                    </a:lnTo>
                    <a:lnTo>
                      <a:pt x="107" y="92"/>
                    </a:lnTo>
                    <a:lnTo>
                      <a:pt x="104" y="92"/>
                    </a:lnTo>
                    <a:lnTo>
                      <a:pt x="98" y="93"/>
                    </a:lnTo>
                    <a:lnTo>
                      <a:pt x="93" y="94"/>
                    </a:lnTo>
                    <a:lnTo>
                      <a:pt x="87" y="95"/>
                    </a:lnTo>
                    <a:lnTo>
                      <a:pt x="81" y="96"/>
                    </a:lnTo>
                    <a:lnTo>
                      <a:pt x="75" y="96"/>
                    </a:lnTo>
                    <a:lnTo>
                      <a:pt x="71" y="98"/>
                    </a:lnTo>
                    <a:lnTo>
                      <a:pt x="66" y="98"/>
                    </a:lnTo>
                    <a:lnTo>
                      <a:pt x="61" y="98"/>
                    </a:lnTo>
                    <a:lnTo>
                      <a:pt x="55" y="99"/>
                    </a:lnTo>
                    <a:lnTo>
                      <a:pt x="52" y="99"/>
                    </a:lnTo>
                    <a:lnTo>
                      <a:pt x="47" y="100"/>
                    </a:lnTo>
                    <a:lnTo>
                      <a:pt x="43" y="100"/>
                    </a:lnTo>
                    <a:lnTo>
                      <a:pt x="39" y="101"/>
                    </a:lnTo>
                    <a:lnTo>
                      <a:pt x="36" y="101"/>
                    </a:lnTo>
                    <a:lnTo>
                      <a:pt x="33" y="101"/>
                    </a:lnTo>
                    <a:lnTo>
                      <a:pt x="30" y="102"/>
                    </a:lnTo>
                    <a:lnTo>
                      <a:pt x="27" y="102"/>
                    </a:lnTo>
                    <a:lnTo>
                      <a:pt x="26" y="103"/>
                    </a:lnTo>
                    <a:lnTo>
                      <a:pt x="23" y="103"/>
                    </a:lnTo>
                    <a:lnTo>
                      <a:pt x="22" y="103"/>
                    </a:lnTo>
                    <a:lnTo>
                      <a:pt x="0" y="0"/>
                    </a:lnTo>
                    <a:lnTo>
                      <a:pt x="94" y="11"/>
                    </a:lnTo>
                    <a:close/>
                  </a:path>
                </a:pathLst>
              </a:custGeom>
              <a:solidFill>
                <a:srgbClr val="E98D7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69" name="Freeform 374"/>
              <p:cNvSpPr>
                <a:spLocks/>
              </p:cNvSpPr>
              <p:nvPr/>
            </p:nvSpPr>
            <p:spPr bwMode="auto">
              <a:xfrm>
                <a:off x="1093" y="2431"/>
                <a:ext cx="166" cy="172"/>
              </a:xfrm>
              <a:custGeom>
                <a:avLst/>
                <a:gdLst>
                  <a:gd name="T0" fmla="*/ 102 w 166"/>
                  <a:gd name="T1" fmla="*/ 170 h 172"/>
                  <a:gd name="T2" fmla="*/ 166 w 166"/>
                  <a:gd name="T3" fmla="*/ 115 h 172"/>
                  <a:gd name="T4" fmla="*/ 82 w 166"/>
                  <a:gd name="T5" fmla="*/ 0 h 172"/>
                  <a:gd name="T6" fmla="*/ 25 w 166"/>
                  <a:gd name="T7" fmla="*/ 0 h 172"/>
                  <a:gd name="T8" fmla="*/ 0 w 166"/>
                  <a:gd name="T9" fmla="*/ 18 h 172"/>
                  <a:gd name="T10" fmla="*/ 30 w 166"/>
                  <a:gd name="T11" fmla="*/ 86 h 172"/>
                  <a:gd name="T12" fmla="*/ 98 w 166"/>
                  <a:gd name="T13" fmla="*/ 103 h 172"/>
                  <a:gd name="T14" fmla="*/ 30 w 166"/>
                  <a:gd name="T15" fmla="*/ 134 h 172"/>
                  <a:gd name="T16" fmla="*/ 14 w 166"/>
                  <a:gd name="T17" fmla="*/ 172 h 172"/>
                  <a:gd name="T18" fmla="*/ 102 w 166"/>
                  <a:gd name="T19" fmla="*/ 170 h 17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6"/>
                  <a:gd name="T31" fmla="*/ 0 h 172"/>
                  <a:gd name="T32" fmla="*/ 166 w 166"/>
                  <a:gd name="T33" fmla="*/ 172 h 17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6" h="172">
                    <a:moveTo>
                      <a:pt x="102" y="170"/>
                    </a:moveTo>
                    <a:lnTo>
                      <a:pt x="166" y="115"/>
                    </a:lnTo>
                    <a:lnTo>
                      <a:pt x="82" y="0"/>
                    </a:lnTo>
                    <a:lnTo>
                      <a:pt x="25" y="0"/>
                    </a:lnTo>
                    <a:lnTo>
                      <a:pt x="0" y="18"/>
                    </a:lnTo>
                    <a:lnTo>
                      <a:pt x="30" y="86"/>
                    </a:lnTo>
                    <a:lnTo>
                      <a:pt x="98" y="103"/>
                    </a:lnTo>
                    <a:lnTo>
                      <a:pt x="30" y="134"/>
                    </a:lnTo>
                    <a:lnTo>
                      <a:pt x="14" y="172"/>
                    </a:lnTo>
                    <a:lnTo>
                      <a:pt x="102" y="170"/>
                    </a:lnTo>
                    <a:close/>
                  </a:path>
                </a:pathLst>
              </a:custGeom>
              <a:solidFill>
                <a:srgbClr val="5A87C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70" name="Freeform 375"/>
              <p:cNvSpPr>
                <a:spLocks/>
              </p:cNvSpPr>
              <p:nvPr/>
            </p:nvSpPr>
            <p:spPr bwMode="auto">
              <a:xfrm>
                <a:off x="1467" y="2445"/>
                <a:ext cx="35" cy="55"/>
              </a:xfrm>
              <a:custGeom>
                <a:avLst/>
                <a:gdLst>
                  <a:gd name="T0" fmla="*/ 35 w 35"/>
                  <a:gd name="T1" fmla="*/ 0 h 55"/>
                  <a:gd name="T2" fmla="*/ 0 w 35"/>
                  <a:gd name="T3" fmla="*/ 43 h 55"/>
                  <a:gd name="T4" fmla="*/ 35 w 35"/>
                  <a:gd name="T5" fmla="*/ 55 h 55"/>
                  <a:gd name="T6" fmla="*/ 35 w 35"/>
                  <a:gd name="T7" fmla="*/ 0 h 5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5"/>
                  <a:gd name="T13" fmla="*/ 0 h 55"/>
                  <a:gd name="T14" fmla="*/ 35 w 35"/>
                  <a:gd name="T15" fmla="*/ 55 h 5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5" h="55">
                    <a:moveTo>
                      <a:pt x="35" y="0"/>
                    </a:moveTo>
                    <a:lnTo>
                      <a:pt x="0" y="43"/>
                    </a:lnTo>
                    <a:lnTo>
                      <a:pt x="35" y="55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71" name="Freeform 376"/>
              <p:cNvSpPr>
                <a:spLocks/>
              </p:cNvSpPr>
              <p:nvPr/>
            </p:nvSpPr>
            <p:spPr bwMode="auto">
              <a:xfrm>
                <a:off x="1095" y="3029"/>
                <a:ext cx="249" cy="75"/>
              </a:xfrm>
              <a:custGeom>
                <a:avLst/>
                <a:gdLst>
                  <a:gd name="T0" fmla="*/ 0 w 249"/>
                  <a:gd name="T1" fmla="*/ 2 h 75"/>
                  <a:gd name="T2" fmla="*/ 174 w 249"/>
                  <a:gd name="T3" fmla="*/ 0 h 75"/>
                  <a:gd name="T4" fmla="*/ 249 w 249"/>
                  <a:gd name="T5" fmla="*/ 61 h 75"/>
                  <a:gd name="T6" fmla="*/ 203 w 249"/>
                  <a:gd name="T7" fmla="*/ 75 h 75"/>
                  <a:gd name="T8" fmla="*/ 49 w 249"/>
                  <a:gd name="T9" fmla="*/ 67 h 75"/>
                  <a:gd name="T10" fmla="*/ 0 w 249"/>
                  <a:gd name="T11" fmla="*/ 2 h 7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9"/>
                  <a:gd name="T19" fmla="*/ 0 h 75"/>
                  <a:gd name="T20" fmla="*/ 249 w 249"/>
                  <a:gd name="T21" fmla="*/ 75 h 7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9" h="75">
                    <a:moveTo>
                      <a:pt x="0" y="2"/>
                    </a:moveTo>
                    <a:lnTo>
                      <a:pt x="174" y="0"/>
                    </a:lnTo>
                    <a:lnTo>
                      <a:pt x="249" y="61"/>
                    </a:lnTo>
                    <a:lnTo>
                      <a:pt x="203" y="75"/>
                    </a:lnTo>
                    <a:lnTo>
                      <a:pt x="49" y="67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8F694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72" name="Freeform 377"/>
              <p:cNvSpPr>
                <a:spLocks/>
              </p:cNvSpPr>
              <p:nvPr/>
            </p:nvSpPr>
            <p:spPr bwMode="auto">
              <a:xfrm>
                <a:off x="691" y="2981"/>
                <a:ext cx="528" cy="122"/>
              </a:xfrm>
              <a:custGeom>
                <a:avLst/>
                <a:gdLst>
                  <a:gd name="T0" fmla="*/ 56 w 528"/>
                  <a:gd name="T1" fmla="*/ 0 h 122"/>
                  <a:gd name="T2" fmla="*/ 296 w 528"/>
                  <a:gd name="T3" fmla="*/ 59 h 122"/>
                  <a:gd name="T4" fmla="*/ 395 w 528"/>
                  <a:gd name="T5" fmla="*/ 4 h 122"/>
                  <a:gd name="T6" fmla="*/ 473 w 528"/>
                  <a:gd name="T7" fmla="*/ 16 h 122"/>
                  <a:gd name="T8" fmla="*/ 475 w 528"/>
                  <a:gd name="T9" fmla="*/ 17 h 122"/>
                  <a:gd name="T10" fmla="*/ 478 w 528"/>
                  <a:gd name="T11" fmla="*/ 22 h 122"/>
                  <a:gd name="T12" fmla="*/ 481 w 528"/>
                  <a:gd name="T13" fmla="*/ 24 h 122"/>
                  <a:gd name="T14" fmla="*/ 484 w 528"/>
                  <a:gd name="T15" fmla="*/ 27 h 122"/>
                  <a:gd name="T16" fmla="*/ 488 w 528"/>
                  <a:gd name="T17" fmla="*/ 30 h 122"/>
                  <a:gd name="T18" fmla="*/ 493 w 528"/>
                  <a:gd name="T19" fmla="*/ 34 h 122"/>
                  <a:gd name="T20" fmla="*/ 496 w 528"/>
                  <a:gd name="T21" fmla="*/ 36 h 122"/>
                  <a:gd name="T22" fmla="*/ 498 w 528"/>
                  <a:gd name="T23" fmla="*/ 38 h 122"/>
                  <a:gd name="T24" fmla="*/ 501 w 528"/>
                  <a:gd name="T25" fmla="*/ 39 h 122"/>
                  <a:gd name="T26" fmla="*/ 504 w 528"/>
                  <a:gd name="T27" fmla="*/ 41 h 122"/>
                  <a:gd name="T28" fmla="*/ 510 w 528"/>
                  <a:gd name="T29" fmla="*/ 43 h 122"/>
                  <a:gd name="T30" fmla="*/ 516 w 528"/>
                  <a:gd name="T31" fmla="*/ 46 h 122"/>
                  <a:gd name="T32" fmla="*/ 520 w 528"/>
                  <a:gd name="T33" fmla="*/ 48 h 122"/>
                  <a:gd name="T34" fmla="*/ 524 w 528"/>
                  <a:gd name="T35" fmla="*/ 50 h 122"/>
                  <a:gd name="T36" fmla="*/ 526 w 528"/>
                  <a:gd name="T37" fmla="*/ 51 h 122"/>
                  <a:gd name="T38" fmla="*/ 528 w 528"/>
                  <a:gd name="T39" fmla="*/ 53 h 122"/>
                  <a:gd name="T40" fmla="*/ 459 w 528"/>
                  <a:gd name="T41" fmla="*/ 122 h 122"/>
                  <a:gd name="T42" fmla="*/ 0 w 528"/>
                  <a:gd name="T43" fmla="*/ 122 h 122"/>
                  <a:gd name="T44" fmla="*/ 56 w 528"/>
                  <a:gd name="T45" fmla="*/ 0 h 12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528"/>
                  <a:gd name="T70" fmla="*/ 0 h 122"/>
                  <a:gd name="T71" fmla="*/ 528 w 528"/>
                  <a:gd name="T72" fmla="*/ 122 h 122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528" h="122">
                    <a:moveTo>
                      <a:pt x="56" y="0"/>
                    </a:moveTo>
                    <a:lnTo>
                      <a:pt x="296" y="59"/>
                    </a:lnTo>
                    <a:lnTo>
                      <a:pt x="395" y="4"/>
                    </a:lnTo>
                    <a:lnTo>
                      <a:pt x="473" y="16"/>
                    </a:lnTo>
                    <a:lnTo>
                      <a:pt x="475" y="17"/>
                    </a:lnTo>
                    <a:lnTo>
                      <a:pt x="478" y="22"/>
                    </a:lnTo>
                    <a:lnTo>
                      <a:pt x="481" y="24"/>
                    </a:lnTo>
                    <a:lnTo>
                      <a:pt x="484" y="27"/>
                    </a:lnTo>
                    <a:lnTo>
                      <a:pt x="488" y="30"/>
                    </a:lnTo>
                    <a:lnTo>
                      <a:pt x="493" y="34"/>
                    </a:lnTo>
                    <a:lnTo>
                      <a:pt x="496" y="36"/>
                    </a:lnTo>
                    <a:lnTo>
                      <a:pt x="498" y="38"/>
                    </a:lnTo>
                    <a:lnTo>
                      <a:pt x="501" y="39"/>
                    </a:lnTo>
                    <a:lnTo>
                      <a:pt x="504" y="41"/>
                    </a:lnTo>
                    <a:lnTo>
                      <a:pt x="510" y="43"/>
                    </a:lnTo>
                    <a:lnTo>
                      <a:pt x="516" y="46"/>
                    </a:lnTo>
                    <a:lnTo>
                      <a:pt x="520" y="48"/>
                    </a:lnTo>
                    <a:lnTo>
                      <a:pt x="524" y="50"/>
                    </a:lnTo>
                    <a:lnTo>
                      <a:pt x="526" y="51"/>
                    </a:lnTo>
                    <a:lnTo>
                      <a:pt x="528" y="53"/>
                    </a:lnTo>
                    <a:lnTo>
                      <a:pt x="459" y="122"/>
                    </a:lnTo>
                    <a:lnTo>
                      <a:pt x="0" y="122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EDA39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73" name="Freeform 378"/>
              <p:cNvSpPr>
                <a:spLocks/>
              </p:cNvSpPr>
              <p:nvPr/>
            </p:nvSpPr>
            <p:spPr bwMode="auto">
              <a:xfrm>
                <a:off x="700" y="2983"/>
                <a:ext cx="568" cy="132"/>
              </a:xfrm>
              <a:custGeom>
                <a:avLst/>
                <a:gdLst>
                  <a:gd name="T0" fmla="*/ 101 w 568"/>
                  <a:gd name="T1" fmla="*/ 8 h 132"/>
                  <a:gd name="T2" fmla="*/ 101 w 568"/>
                  <a:gd name="T3" fmla="*/ 9 h 132"/>
                  <a:gd name="T4" fmla="*/ 103 w 568"/>
                  <a:gd name="T5" fmla="*/ 13 h 132"/>
                  <a:gd name="T6" fmla="*/ 104 w 568"/>
                  <a:gd name="T7" fmla="*/ 15 h 132"/>
                  <a:gd name="T8" fmla="*/ 106 w 568"/>
                  <a:gd name="T9" fmla="*/ 19 h 132"/>
                  <a:gd name="T10" fmla="*/ 109 w 568"/>
                  <a:gd name="T11" fmla="*/ 22 h 132"/>
                  <a:gd name="T12" fmla="*/ 112 w 568"/>
                  <a:gd name="T13" fmla="*/ 27 h 132"/>
                  <a:gd name="T14" fmla="*/ 114 w 568"/>
                  <a:gd name="T15" fmla="*/ 31 h 132"/>
                  <a:gd name="T16" fmla="*/ 118 w 568"/>
                  <a:gd name="T17" fmla="*/ 36 h 132"/>
                  <a:gd name="T18" fmla="*/ 123 w 568"/>
                  <a:gd name="T19" fmla="*/ 40 h 132"/>
                  <a:gd name="T20" fmla="*/ 128 w 568"/>
                  <a:gd name="T21" fmla="*/ 45 h 132"/>
                  <a:gd name="T22" fmla="*/ 131 w 568"/>
                  <a:gd name="T23" fmla="*/ 47 h 132"/>
                  <a:gd name="T24" fmla="*/ 134 w 568"/>
                  <a:gd name="T25" fmla="*/ 50 h 132"/>
                  <a:gd name="T26" fmla="*/ 137 w 568"/>
                  <a:gd name="T27" fmla="*/ 52 h 132"/>
                  <a:gd name="T28" fmla="*/ 141 w 568"/>
                  <a:gd name="T29" fmla="*/ 55 h 132"/>
                  <a:gd name="T30" fmla="*/ 144 w 568"/>
                  <a:gd name="T31" fmla="*/ 57 h 132"/>
                  <a:gd name="T32" fmla="*/ 149 w 568"/>
                  <a:gd name="T33" fmla="*/ 59 h 132"/>
                  <a:gd name="T34" fmla="*/ 152 w 568"/>
                  <a:gd name="T35" fmla="*/ 62 h 132"/>
                  <a:gd name="T36" fmla="*/ 156 w 568"/>
                  <a:gd name="T37" fmla="*/ 65 h 132"/>
                  <a:gd name="T38" fmla="*/ 160 w 568"/>
                  <a:gd name="T39" fmla="*/ 67 h 132"/>
                  <a:gd name="T40" fmla="*/ 166 w 568"/>
                  <a:gd name="T41" fmla="*/ 69 h 132"/>
                  <a:gd name="T42" fmla="*/ 171 w 568"/>
                  <a:gd name="T43" fmla="*/ 71 h 132"/>
                  <a:gd name="T44" fmla="*/ 175 w 568"/>
                  <a:gd name="T45" fmla="*/ 74 h 132"/>
                  <a:gd name="T46" fmla="*/ 180 w 568"/>
                  <a:gd name="T47" fmla="*/ 76 h 132"/>
                  <a:gd name="T48" fmla="*/ 185 w 568"/>
                  <a:gd name="T49" fmla="*/ 78 h 132"/>
                  <a:gd name="T50" fmla="*/ 191 w 568"/>
                  <a:gd name="T51" fmla="*/ 79 h 132"/>
                  <a:gd name="T52" fmla="*/ 195 w 568"/>
                  <a:gd name="T53" fmla="*/ 82 h 132"/>
                  <a:gd name="T54" fmla="*/ 200 w 568"/>
                  <a:gd name="T55" fmla="*/ 84 h 132"/>
                  <a:gd name="T56" fmla="*/ 206 w 568"/>
                  <a:gd name="T57" fmla="*/ 85 h 132"/>
                  <a:gd name="T58" fmla="*/ 211 w 568"/>
                  <a:gd name="T59" fmla="*/ 87 h 132"/>
                  <a:gd name="T60" fmla="*/ 216 w 568"/>
                  <a:gd name="T61" fmla="*/ 89 h 132"/>
                  <a:gd name="T62" fmla="*/ 221 w 568"/>
                  <a:gd name="T63" fmla="*/ 91 h 132"/>
                  <a:gd name="T64" fmla="*/ 227 w 568"/>
                  <a:gd name="T65" fmla="*/ 93 h 132"/>
                  <a:gd name="T66" fmla="*/ 231 w 568"/>
                  <a:gd name="T67" fmla="*/ 95 h 132"/>
                  <a:gd name="T68" fmla="*/ 236 w 568"/>
                  <a:gd name="T69" fmla="*/ 97 h 132"/>
                  <a:gd name="T70" fmla="*/ 241 w 568"/>
                  <a:gd name="T71" fmla="*/ 97 h 132"/>
                  <a:gd name="T72" fmla="*/ 246 w 568"/>
                  <a:gd name="T73" fmla="*/ 98 h 132"/>
                  <a:gd name="T74" fmla="*/ 250 w 568"/>
                  <a:gd name="T75" fmla="*/ 99 h 132"/>
                  <a:gd name="T76" fmla="*/ 254 w 568"/>
                  <a:gd name="T77" fmla="*/ 101 h 132"/>
                  <a:gd name="T78" fmla="*/ 258 w 568"/>
                  <a:gd name="T79" fmla="*/ 101 h 132"/>
                  <a:gd name="T80" fmla="*/ 262 w 568"/>
                  <a:gd name="T81" fmla="*/ 103 h 132"/>
                  <a:gd name="T82" fmla="*/ 266 w 568"/>
                  <a:gd name="T83" fmla="*/ 104 h 132"/>
                  <a:gd name="T84" fmla="*/ 269 w 568"/>
                  <a:gd name="T85" fmla="*/ 105 h 132"/>
                  <a:gd name="T86" fmla="*/ 274 w 568"/>
                  <a:gd name="T87" fmla="*/ 106 h 132"/>
                  <a:gd name="T88" fmla="*/ 279 w 568"/>
                  <a:gd name="T89" fmla="*/ 108 h 132"/>
                  <a:gd name="T90" fmla="*/ 282 w 568"/>
                  <a:gd name="T91" fmla="*/ 108 h 132"/>
                  <a:gd name="T92" fmla="*/ 283 w 568"/>
                  <a:gd name="T93" fmla="*/ 109 h 132"/>
                  <a:gd name="T94" fmla="*/ 304 w 568"/>
                  <a:gd name="T95" fmla="*/ 98 h 132"/>
                  <a:gd name="T96" fmla="*/ 342 w 568"/>
                  <a:gd name="T97" fmla="*/ 106 h 132"/>
                  <a:gd name="T98" fmla="*/ 423 w 568"/>
                  <a:gd name="T99" fmla="*/ 89 h 132"/>
                  <a:gd name="T100" fmla="*/ 411 w 568"/>
                  <a:gd name="T101" fmla="*/ 37 h 132"/>
                  <a:gd name="T102" fmla="*/ 399 w 568"/>
                  <a:gd name="T103" fmla="*/ 32 h 132"/>
                  <a:gd name="T104" fmla="*/ 417 w 568"/>
                  <a:gd name="T105" fmla="*/ 10 h 132"/>
                  <a:gd name="T106" fmla="*/ 566 w 568"/>
                  <a:gd name="T107" fmla="*/ 98 h 132"/>
                  <a:gd name="T108" fmla="*/ 568 w 568"/>
                  <a:gd name="T109" fmla="*/ 119 h 132"/>
                  <a:gd name="T110" fmla="*/ 408 w 568"/>
                  <a:gd name="T111" fmla="*/ 132 h 132"/>
                  <a:gd name="T112" fmla="*/ 308 w 568"/>
                  <a:gd name="T113" fmla="*/ 124 h 132"/>
                  <a:gd name="T114" fmla="*/ 225 w 568"/>
                  <a:gd name="T115" fmla="*/ 128 h 132"/>
                  <a:gd name="T116" fmla="*/ 0 w 568"/>
                  <a:gd name="T117" fmla="*/ 116 h 132"/>
                  <a:gd name="T118" fmla="*/ 42 w 568"/>
                  <a:gd name="T119" fmla="*/ 0 h 132"/>
                  <a:gd name="T120" fmla="*/ 101 w 568"/>
                  <a:gd name="T121" fmla="*/ 8 h 132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568"/>
                  <a:gd name="T184" fmla="*/ 0 h 132"/>
                  <a:gd name="T185" fmla="*/ 568 w 568"/>
                  <a:gd name="T186" fmla="*/ 132 h 132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568" h="132">
                    <a:moveTo>
                      <a:pt x="101" y="8"/>
                    </a:moveTo>
                    <a:lnTo>
                      <a:pt x="101" y="9"/>
                    </a:lnTo>
                    <a:lnTo>
                      <a:pt x="103" y="13"/>
                    </a:lnTo>
                    <a:lnTo>
                      <a:pt x="104" y="15"/>
                    </a:lnTo>
                    <a:lnTo>
                      <a:pt x="106" y="19"/>
                    </a:lnTo>
                    <a:lnTo>
                      <a:pt x="109" y="22"/>
                    </a:lnTo>
                    <a:lnTo>
                      <a:pt x="112" y="27"/>
                    </a:lnTo>
                    <a:lnTo>
                      <a:pt x="114" y="31"/>
                    </a:lnTo>
                    <a:lnTo>
                      <a:pt x="118" y="36"/>
                    </a:lnTo>
                    <a:lnTo>
                      <a:pt x="123" y="40"/>
                    </a:lnTo>
                    <a:lnTo>
                      <a:pt x="128" y="45"/>
                    </a:lnTo>
                    <a:lnTo>
                      <a:pt x="131" y="47"/>
                    </a:lnTo>
                    <a:lnTo>
                      <a:pt x="134" y="50"/>
                    </a:lnTo>
                    <a:lnTo>
                      <a:pt x="137" y="52"/>
                    </a:lnTo>
                    <a:lnTo>
                      <a:pt x="141" y="55"/>
                    </a:lnTo>
                    <a:lnTo>
                      <a:pt x="144" y="57"/>
                    </a:lnTo>
                    <a:lnTo>
                      <a:pt x="149" y="59"/>
                    </a:lnTo>
                    <a:lnTo>
                      <a:pt x="152" y="62"/>
                    </a:lnTo>
                    <a:lnTo>
                      <a:pt x="156" y="65"/>
                    </a:lnTo>
                    <a:lnTo>
                      <a:pt x="160" y="67"/>
                    </a:lnTo>
                    <a:lnTo>
                      <a:pt x="166" y="69"/>
                    </a:lnTo>
                    <a:lnTo>
                      <a:pt x="171" y="71"/>
                    </a:lnTo>
                    <a:lnTo>
                      <a:pt x="175" y="74"/>
                    </a:lnTo>
                    <a:lnTo>
                      <a:pt x="180" y="76"/>
                    </a:lnTo>
                    <a:lnTo>
                      <a:pt x="185" y="78"/>
                    </a:lnTo>
                    <a:lnTo>
                      <a:pt x="191" y="79"/>
                    </a:lnTo>
                    <a:lnTo>
                      <a:pt x="195" y="82"/>
                    </a:lnTo>
                    <a:lnTo>
                      <a:pt x="200" y="84"/>
                    </a:lnTo>
                    <a:lnTo>
                      <a:pt x="206" y="85"/>
                    </a:lnTo>
                    <a:lnTo>
                      <a:pt x="211" y="87"/>
                    </a:lnTo>
                    <a:lnTo>
                      <a:pt x="216" y="89"/>
                    </a:lnTo>
                    <a:lnTo>
                      <a:pt x="221" y="91"/>
                    </a:lnTo>
                    <a:lnTo>
                      <a:pt x="227" y="93"/>
                    </a:lnTo>
                    <a:lnTo>
                      <a:pt x="231" y="95"/>
                    </a:lnTo>
                    <a:lnTo>
                      <a:pt x="236" y="97"/>
                    </a:lnTo>
                    <a:lnTo>
                      <a:pt x="241" y="97"/>
                    </a:lnTo>
                    <a:lnTo>
                      <a:pt x="246" y="98"/>
                    </a:lnTo>
                    <a:lnTo>
                      <a:pt x="250" y="99"/>
                    </a:lnTo>
                    <a:lnTo>
                      <a:pt x="254" y="101"/>
                    </a:lnTo>
                    <a:lnTo>
                      <a:pt x="258" y="101"/>
                    </a:lnTo>
                    <a:lnTo>
                      <a:pt x="262" y="103"/>
                    </a:lnTo>
                    <a:lnTo>
                      <a:pt x="266" y="104"/>
                    </a:lnTo>
                    <a:lnTo>
                      <a:pt x="269" y="105"/>
                    </a:lnTo>
                    <a:lnTo>
                      <a:pt x="274" y="106"/>
                    </a:lnTo>
                    <a:lnTo>
                      <a:pt x="279" y="108"/>
                    </a:lnTo>
                    <a:lnTo>
                      <a:pt x="282" y="108"/>
                    </a:lnTo>
                    <a:lnTo>
                      <a:pt x="283" y="109"/>
                    </a:lnTo>
                    <a:lnTo>
                      <a:pt x="304" y="98"/>
                    </a:lnTo>
                    <a:lnTo>
                      <a:pt x="342" y="106"/>
                    </a:lnTo>
                    <a:lnTo>
                      <a:pt x="423" y="89"/>
                    </a:lnTo>
                    <a:lnTo>
                      <a:pt x="411" y="37"/>
                    </a:lnTo>
                    <a:lnTo>
                      <a:pt x="399" y="32"/>
                    </a:lnTo>
                    <a:lnTo>
                      <a:pt x="417" y="10"/>
                    </a:lnTo>
                    <a:lnTo>
                      <a:pt x="566" y="98"/>
                    </a:lnTo>
                    <a:lnTo>
                      <a:pt x="568" y="119"/>
                    </a:lnTo>
                    <a:lnTo>
                      <a:pt x="408" y="132"/>
                    </a:lnTo>
                    <a:lnTo>
                      <a:pt x="308" y="124"/>
                    </a:lnTo>
                    <a:lnTo>
                      <a:pt x="225" y="128"/>
                    </a:lnTo>
                    <a:lnTo>
                      <a:pt x="0" y="116"/>
                    </a:lnTo>
                    <a:lnTo>
                      <a:pt x="42" y="0"/>
                    </a:lnTo>
                    <a:lnTo>
                      <a:pt x="101" y="8"/>
                    </a:lnTo>
                    <a:close/>
                  </a:path>
                </a:pathLst>
              </a:custGeom>
              <a:solidFill>
                <a:srgbClr val="E98D7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74" name="Freeform 379"/>
              <p:cNvSpPr>
                <a:spLocks/>
              </p:cNvSpPr>
              <p:nvPr/>
            </p:nvSpPr>
            <p:spPr bwMode="auto">
              <a:xfrm>
                <a:off x="612" y="2904"/>
                <a:ext cx="196" cy="199"/>
              </a:xfrm>
              <a:custGeom>
                <a:avLst/>
                <a:gdLst>
                  <a:gd name="T0" fmla="*/ 196 w 196"/>
                  <a:gd name="T1" fmla="*/ 73 h 199"/>
                  <a:gd name="T2" fmla="*/ 92 w 196"/>
                  <a:gd name="T3" fmla="*/ 0 h 199"/>
                  <a:gd name="T4" fmla="*/ 27 w 196"/>
                  <a:gd name="T5" fmla="*/ 75 h 199"/>
                  <a:gd name="T6" fmla="*/ 60 w 196"/>
                  <a:gd name="T7" fmla="*/ 119 h 199"/>
                  <a:gd name="T8" fmla="*/ 10 w 196"/>
                  <a:gd name="T9" fmla="*/ 138 h 199"/>
                  <a:gd name="T10" fmla="*/ 0 w 196"/>
                  <a:gd name="T11" fmla="*/ 199 h 199"/>
                  <a:gd name="T12" fmla="*/ 136 w 196"/>
                  <a:gd name="T13" fmla="*/ 199 h 199"/>
                  <a:gd name="T14" fmla="*/ 137 w 196"/>
                  <a:gd name="T15" fmla="*/ 197 h 199"/>
                  <a:gd name="T16" fmla="*/ 140 w 196"/>
                  <a:gd name="T17" fmla="*/ 195 h 199"/>
                  <a:gd name="T18" fmla="*/ 141 w 196"/>
                  <a:gd name="T19" fmla="*/ 192 h 199"/>
                  <a:gd name="T20" fmla="*/ 144 w 196"/>
                  <a:gd name="T21" fmla="*/ 189 h 199"/>
                  <a:gd name="T22" fmla="*/ 147 w 196"/>
                  <a:gd name="T23" fmla="*/ 187 h 199"/>
                  <a:gd name="T24" fmla="*/ 150 w 196"/>
                  <a:gd name="T25" fmla="*/ 185 h 199"/>
                  <a:gd name="T26" fmla="*/ 153 w 196"/>
                  <a:gd name="T27" fmla="*/ 180 h 199"/>
                  <a:gd name="T28" fmla="*/ 156 w 196"/>
                  <a:gd name="T29" fmla="*/ 176 h 199"/>
                  <a:gd name="T30" fmla="*/ 159 w 196"/>
                  <a:gd name="T31" fmla="*/ 172 h 199"/>
                  <a:gd name="T32" fmla="*/ 162 w 196"/>
                  <a:gd name="T33" fmla="*/ 168 h 199"/>
                  <a:gd name="T34" fmla="*/ 166 w 196"/>
                  <a:gd name="T35" fmla="*/ 163 h 199"/>
                  <a:gd name="T36" fmla="*/ 169 w 196"/>
                  <a:gd name="T37" fmla="*/ 159 h 199"/>
                  <a:gd name="T38" fmla="*/ 173 w 196"/>
                  <a:gd name="T39" fmla="*/ 153 h 199"/>
                  <a:gd name="T40" fmla="*/ 175 w 196"/>
                  <a:gd name="T41" fmla="*/ 148 h 199"/>
                  <a:gd name="T42" fmla="*/ 176 w 196"/>
                  <a:gd name="T43" fmla="*/ 144 h 199"/>
                  <a:gd name="T44" fmla="*/ 177 w 196"/>
                  <a:gd name="T45" fmla="*/ 141 h 199"/>
                  <a:gd name="T46" fmla="*/ 178 w 196"/>
                  <a:gd name="T47" fmla="*/ 138 h 199"/>
                  <a:gd name="T48" fmla="*/ 179 w 196"/>
                  <a:gd name="T49" fmla="*/ 136 h 199"/>
                  <a:gd name="T50" fmla="*/ 181 w 196"/>
                  <a:gd name="T51" fmla="*/ 132 h 199"/>
                  <a:gd name="T52" fmla="*/ 182 w 196"/>
                  <a:gd name="T53" fmla="*/ 129 h 199"/>
                  <a:gd name="T54" fmla="*/ 183 w 196"/>
                  <a:gd name="T55" fmla="*/ 126 h 199"/>
                  <a:gd name="T56" fmla="*/ 184 w 196"/>
                  <a:gd name="T57" fmla="*/ 123 h 199"/>
                  <a:gd name="T58" fmla="*/ 185 w 196"/>
                  <a:gd name="T59" fmla="*/ 119 h 199"/>
                  <a:gd name="T60" fmla="*/ 186 w 196"/>
                  <a:gd name="T61" fmla="*/ 117 h 199"/>
                  <a:gd name="T62" fmla="*/ 186 w 196"/>
                  <a:gd name="T63" fmla="*/ 114 h 199"/>
                  <a:gd name="T64" fmla="*/ 187 w 196"/>
                  <a:gd name="T65" fmla="*/ 110 h 199"/>
                  <a:gd name="T66" fmla="*/ 189 w 196"/>
                  <a:gd name="T67" fmla="*/ 104 h 199"/>
                  <a:gd name="T68" fmla="*/ 191 w 196"/>
                  <a:gd name="T69" fmla="*/ 99 h 199"/>
                  <a:gd name="T70" fmla="*/ 192 w 196"/>
                  <a:gd name="T71" fmla="*/ 93 h 199"/>
                  <a:gd name="T72" fmla="*/ 193 w 196"/>
                  <a:gd name="T73" fmla="*/ 88 h 199"/>
                  <a:gd name="T74" fmla="*/ 193 w 196"/>
                  <a:gd name="T75" fmla="*/ 83 h 199"/>
                  <a:gd name="T76" fmla="*/ 194 w 196"/>
                  <a:gd name="T77" fmla="*/ 80 h 199"/>
                  <a:gd name="T78" fmla="*/ 195 w 196"/>
                  <a:gd name="T79" fmla="*/ 77 h 199"/>
                  <a:gd name="T80" fmla="*/ 195 w 196"/>
                  <a:gd name="T81" fmla="*/ 75 h 199"/>
                  <a:gd name="T82" fmla="*/ 195 w 196"/>
                  <a:gd name="T83" fmla="*/ 73 h 199"/>
                  <a:gd name="T84" fmla="*/ 196 w 196"/>
                  <a:gd name="T85" fmla="*/ 73 h 19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96"/>
                  <a:gd name="T130" fmla="*/ 0 h 199"/>
                  <a:gd name="T131" fmla="*/ 196 w 196"/>
                  <a:gd name="T132" fmla="*/ 199 h 19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96" h="199">
                    <a:moveTo>
                      <a:pt x="196" y="73"/>
                    </a:moveTo>
                    <a:lnTo>
                      <a:pt x="92" y="0"/>
                    </a:lnTo>
                    <a:lnTo>
                      <a:pt x="27" y="75"/>
                    </a:lnTo>
                    <a:lnTo>
                      <a:pt x="60" y="119"/>
                    </a:lnTo>
                    <a:lnTo>
                      <a:pt x="10" y="138"/>
                    </a:lnTo>
                    <a:lnTo>
                      <a:pt x="0" y="199"/>
                    </a:lnTo>
                    <a:lnTo>
                      <a:pt x="136" y="199"/>
                    </a:lnTo>
                    <a:lnTo>
                      <a:pt x="137" y="197"/>
                    </a:lnTo>
                    <a:lnTo>
                      <a:pt x="140" y="195"/>
                    </a:lnTo>
                    <a:lnTo>
                      <a:pt x="141" y="192"/>
                    </a:lnTo>
                    <a:lnTo>
                      <a:pt x="144" y="189"/>
                    </a:lnTo>
                    <a:lnTo>
                      <a:pt x="147" y="187"/>
                    </a:lnTo>
                    <a:lnTo>
                      <a:pt x="150" y="185"/>
                    </a:lnTo>
                    <a:lnTo>
                      <a:pt x="153" y="180"/>
                    </a:lnTo>
                    <a:lnTo>
                      <a:pt x="156" y="176"/>
                    </a:lnTo>
                    <a:lnTo>
                      <a:pt x="159" y="172"/>
                    </a:lnTo>
                    <a:lnTo>
                      <a:pt x="162" y="168"/>
                    </a:lnTo>
                    <a:lnTo>
                      <a:pt x="166" y="163"/>
                    </a:lnTo>
                    <a:lnTo>
                      <a:pt x="169" y="159"/>
                    </a:lnTo>
                    <a:lnTo>
                      <a:pt x="173" y="153"/>
                    </a:lnTo>
                    <a:lnTo>
                      <a:pt x="175" y="148"/>
                    </a:lnTo>
                    <a:lnTo>
                      <a:pt x="176" y="144"/>
                    </a:lnTo>
                    <a:lnTo>
                      <a:pt x="177" y="141"/>
                    </a:lnTo>
                    <a:lnTo>
                      <a:pt x="178" y="138"/>
                    </a:lnTo>
                    <a:lnTo>
                      <a:pt x="179" y="136"/>
                    </a:lnTo>
                    <a:lnTo>
                      <a:pt x="181" y="132"/>
                    </a:lnTo>
                    <a:lnTo>
                      <a:pt x="182" y="129"/>
                    </a:lnTo>
                    <a:lnTo>
                      <a:pt x="183" y="126"/>
                    </a:lnTo>
                    <a:lnTo>
                      <a:pt x="184" y="123"/>
                    </a:lnTo>
                    <a:lnTo>
                      <a:pt x="185" y="119"/>
                    </a:lnTo>
                    <a:lnTo>
                      <a:pt x="186" y="117"/>
                    </a:lnTo>
                    <a:lnTo>
                      <a:pt x="186" y="114"/>
                    </a:lnTo>
                    <a:lnTo>
                      <a:pt x="187" y="110"/>
                    </a:lnTo>
                    <a:lnTo>
                      <a:pt x="189" y="104"/>
                    </a:lnTo>
                    <a:lnTo>
                      <a:pt x="191" y="99"/>
                    </a:lnTo>
                    <a:lnTo>
                      <a:pt x="192" y="93"/>
                    </a:lnTo>
                    <a:lnTo>
                      <a:pt x="193" y="88"/>
                    </a:lnTo>
                    <a:lnTo>
                      <a:pt x="193" y="83"/>
                    </a:lnTo>
                    <a:lnTo>
                      <a:pt x="194" y="80"/>
                    </a:lnTo>
                    <a:lnTo>
                      <a:pt x="195" y="77"/>
                    </a:lnTo>
                    <a:lnTo>
                      <a:pt x="195" y="75"/>
                    </a:lnTo>
                    <a:lnTo>
                      <a:pt x="195" y="73"/>
                    </a:lnTo>
                    <a:lnTo>
                      <a:pt x="196" y="73"/>
                    </a:lnTo>
                    <a:close/>
                  </a:path>
                </a:pathLst>
              </a:custGeom>
              <a:solidFill>
                <a:srgbClr val="5A87C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75" name="Freeform 380"/>
              <p:cNvSpPr>
                <a:spLocks/>
              </p:cNvSpPr>
              <p:nvPr/>
            </p:nvSpPr>
            <p:spPr bwMode="auto">
              <a:xfrm>
                <a:off x="655" y="2910"/>
                <a:ext cx="137" cy="193"/>
              </a:xfrm>
              <a:custGeom>
                <a:avLst/>
                <a:gdLst>
                  <a:gd name="T0" fmla="*/ 54 w 137"/>
                  <a:gd name="T1" fmla="*/ 0 h 193"/>
                  <a:gd name="T2" fmla="*/ 54 w 137"/>
                  <a:gd name="T3" fmla="*/ 139 h 193"/>
                  <a:gd name="T4" fmla="*/ 0 w 137"/>
                  <a:gd name="T5" fmla="*/ 193 h 193"/>
                  <a:gd name="T6" fmla="*/ 98 w 137"/>
                  <a:gd name="T7" fmla="*/ 193 h 193"/>
                  <a:gd name="T8" fmla="*/ 98 w 137"/>
                  <a:gd name="T9" fmla="*/ 191 h 193"/>
                  <a:gd name="T10" fmla="*/ 102 w 137"/>
                  <a:gd name="T11" fmla="*/ 186 h 193"/>
                  <a:gd name="T12" fmla="*/ 102 w 137"/>
                  <a:gd name="T13" fmla="*/ 183 h 193"/>
                  <a:gd name="T14" fmla="*/ 105 w 137"/>
                  <a:gd name="T15" fmla="*/ 180 h 193"/>
                  <a:gd name="T16" fmla="*/ 107 w 137"/>
                  <a:gd name="T17" fmla="*/ 177 h 193"/>
                  <a:gd name="T18" fmla="*/ 111 w 137"/>
                  <a:gd name="T19" fmla="*/ 173 h 193"/>
                  <a:gd name="T20" fmla="*/ 114 w 137"/>
                  <a:gd name="T21" fmla="*/ 168 h 193"/>
                  <a:gd name="T22" fmla="*/ 115 w 137"/>
                  <a:gd name="T23" fmla="*/ 162 h 193"/>
                  <a:gd name="T24" fmla="*/ 118 w 137"/>
                  <a:gd name="T25" fmla="*/ 158 h 193"/>
                  <a:gd name="T26" fmla="*/ 122 w 137"/>
                  <a:gd name="T27" fmla="*/ 153 h 193"/>
                  <a:gd name="T28" fmla="*/ 124 w 137"/>
                  <a:gd name="T29" fmla="*/ 147 h 193"/>
                  <a:gd name="T30" fmla="*/ 127 w 137"/>
                  <a:gd name="T31" fmla="*/ 142 h 193"/>
                  <a:gd name="T32" fmla="*/ 129 w 137"/>
                  <a:gd name="T33" fmla="*/ 137 h 193"/>
                  <a:gd name="T34" fmla="*/ 131 w 137"/>
                  <a:gd name="T35" fmla="*/ 132 h 193"/>
                  <a:gd name="T36" fmla="*/ 132 w 137"/>
                  <a:gd name="T37" fmla="*/ 126 h 193"/>
                  <a:gd name="T38" fmla="*/ 133 w 137"/>
                  <a:gd name="T39" fmla="*/ 121 h 193"/>
                  <a:gd name="T40" fmla="*/ 134 w 137"/>
                  <a:gd name="T41" fmla="*/ 116 h 193"/>
                  <a:gd name="T42" fmla="*/ 135 w 137"/>
                  <a:gd name="T43" fmla="*/ 110 h 193"/>
                  <a:gd name="T44" fmla="*/ 136 w 137"/>
                  <a:gd name="T45" fmla="*/ 104 h 193"/>
                  <a:gd name="T46" fmla="*/ 137 w 137"/>
                  <a:gd name="T47" fmla="*/ 99 h 193"/>
                  <a:gd name="T48" fmla="*/ 137 w 137"/>
                  <a:gd name="T49" fmla="*/ 94 h 193"/>
                  <a:gd name="T50" fmla="*/ 137 w 137"/>
                  <a:gd name="T51" fmla="*/ 89 h 193"/>
                  <a:gd name="T52" fmla="*/ 137 w 137"/>
                  <a:gd name="T53" fmla="*/ 84 h 193"/>
                  <a:gd name="T54" fmla="*/ 137 w 137"/>
                  <a:gd name="T55" fmla="*/ 80 h 193"/>
                  <a:gd name="T56" fmla="*/ 137 w 137"/>
                  <a:gd name="T57" fmla="*/ 76 h 193"/>
                  <a:gd name="T58" fmla="*/ 137 w 137"/>
                  <a:gd name="T59" fmla="*/ 73 h 193"/>
                  <a:gd name="T60" fmla="*/ 137 w 137"/>
                  <a:gd name="T61" fmla="*/ 68 h 193"/>
                  <a:gd name="T62" fmla="*/ 137 w 137"/>
                  <a:gd name="T63" fmla="*/ 67 h 193"/>
                  <a:gd name="T64" fmla="*/ 54 w 137"/>
                  <a:gd name="T65" fmla="*/ 0 h 193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37"/>
                  <a:gd name="T100" fmla="*/ 0 h 193"/>
                  <a:gd name="T101" fmla="*/ 137 w 137"/>
                  <a:gd name="T102" fmla="*/ 193 h 193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37" h="193">
                    <a:moveTo>
                      <a:pt x="54" y="0"/>
                    </a:moveTo>
                    <a:lnTo>
                      <a:pt x="54" y="139"/>
                    </a:lnTo>
                    <a:lnTo>
                      <a:pt x="0" y="193"/>
                    </a:lnTo>
                    <a:lnTo>
                      <a:pt x="98" y="193"/>
                    </a:lnTo>
                    <a:lnTo>
                      <a:pt x="98" y="191"/>
                    </a:lnTo>
                    <a:lnTo>
                      <a:pt x="102" y="186"/>
                    </a:lnTo>
                    <a:lnTo>
                      <a:pt x="102" y="183"/>
                    </a:lnTo>
                    <a:lnTo>
                      <a:pt x="105" y="180"/>
                    </a:lnTo>
                    <a:lnTo>
                      <a:pt x="107" y="177"/>
                    </a:lnTo>
                    <a:lnTo>
                      <a:pt x="111" y="173"/>
                    </a:lnTo>
                    <a:lnTo>
                      <a:pt x="114" y="168"/>
                    </a:lnTo>
                    <a:lnTo>
                      <a:pt x="115" y="162"/>
                    </a:lnTo>
                    <a:lnTo>
                      <a:pt x="118" y="158"/>
                    </a:lnTo>
                    <a:lnTo>
                      <a:pt x="122" y="153"/>
                    </a:lnTo>
                    <a:lnTo>
                      <a:pt x="124" y="147"/>
                    </a:lnTo>
                    <a:lnTo>
                      <a:pt x="127" y="142"/>
                    </a:lnTo>
                    <a:lnTo>
                      <a:pt x="129" y="137"/>
                    </a:lnTo>
                    <a:lnTo>
                      <a:pt x="131" y="132"/>
                    </a:lnTo>
                    <a:lnTo>
                      <a:pt x="132" y="126"/>
                    </a:lnTo>
                    <a:lnTo>
                      <a:pt x="133" y="121"/>
                    </a:lnTo>
                    <a:lnTo>
                      <a:pt x="134" y="116"/>
                    </a:lnTo>
                    <a:lnTo>
                      <a:pt x="135" y="110"/>
                    </a:lnTo>
                    <a:lnTo>
                      <a:pt x="136" y="104"/>
                    </a:lnTo>
                    <a:lnTo>
                      <a:pt x="137" y="99"/>
                    </a:lnTo>
                    <a:lnTo>
                      <a:pt x="137" y="94"/>
                    </a:lnTo>
                    <a:lnTo>
                      <a:pt x="137" y="89"/>
                    </a:lnTo>
                    <a:lnTo>
                      <a:pt x="137" y="84"/>
                    </a:lnTo>
                    <a:lnTo>
                      <a:pt x="137" y="80"/>
                    </a:lnTo>
                    <a:lnTo>
                      <a:pt x="137" y="76"/>
                    </a:lnTo>
                    <a:lnTo>
                      <a:pt x="137" y="73"/>
                    </a:lnTo>
                    <a:lnTo>
                      <a:pt x="137" y="68"/>
                    </a:lnTo>
                    <a:lnTo>
                      <a:pt x="137" y="67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3F6FB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76" name="Freeform 381"/>
              <p:cNvSpPr>
                <a:spLocks/>
              </p:cNvSpPr>
              <p:nvPr/>
            </p:nvSpPr>
            <p:spPr bwMode="auto">
              <a:xfrm>
                <a:off x="1748" y="2983"/>
                <a:ext cx="65" cy="31"/>
              </a:xfrm>
              <a:custGeom>
                <a:avLst/>
                <a:gdLst>
                  <a:gd name="T0" fmla="*/ 28 w 65"/>
                  <a:gd name="T1" fmla="*/ 0 h 31"/>
                  <a:gd name="T2" fmla="*/ 65 w 65"/>
                  <a:gd name="T3" fmla="*/ 22 h 31"/>
                  <a:gd name="T4" fmla="*/ 0 w 65"/>
                  <a:gd name="T5" fmla="*/ 31 h 31"/>
                  <a:gd name="T6" fmla="*/ 28 w 65"/>
                  <a:gd name="T7" fmla="*/ 0 h 3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5"/>
                  <a:gd name="T13" fmla="*/ 0 h 31"/>
                  <a:gd name="T14" fmla="*/ 65 w 65"/>
                  <a:gd name="T15" fmla="*/ 31 h 3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5" h="31">
                    <a:moveTo>
                      <a:pt x="28" y="0"/>
                    </a:moveTo>
                    <a:lnTo>
                      <a:pt x="65" y="22"/>
                    </a:lnTo>
                    <a:lnTo>
                      <a:pt x="0" y="31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BDD6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77" name="Freeform 382"/>
              <p:cNvSpPr>
                <a:spLocks/>
              </p:cNvSpPr>
              <p:nvPr/>
            </p:nvSpPr>
            <p:spPr bwMode="auto">
              <a:xfrm>
                <a:off x="1489" y="3055"/>
                <a:ext cx="179" cy="97"/>
              </a:xfrm>
              <a:custGeom>
                <a:avLst/>
                <a:gdLst>
                  <a:gd name="T0" fmla="*/ 0 w 179"/>
                  <a:gd name="T1" fmla="*/ 97 h 97"/>
                  <a:gd name="T2" fmla="*/ 113 w 179"/>
                  <a:gd name="T3" fmla="*/ 0 h 97"/>
                  <a:gd name="T4" fmla="*/ 179 w 179"/>
                  <a:gd name="T5" fmla="*/ 78 h 97"/>
                  <a:gd name="T6" fmla="*/ 177 w 179"/>
                  <a:gd name="T7" fmla="*/ 77 h 97"/>
                  <a:gd name="T8" fmla="*/ 173 w 179"/>
                  <a:gd name="T9" fmla="*/ 73 h 97"/>
                  <a:gd name="T10" fmla="*/ 169 w 179"/>
                  <a:gd name="T11" fmla="*/ 70 h 97"/>
                  <a:gd name="T12" fmla="*/ 166 w 179"/>
                  <a:gd name="T13" fmla="*/ 67 h 97"/>
                  <a:gd name="T14" fmla="*/ 161 w 179"/>
                  <a:gd name="T15" fmla="*/ 64 h 97"/>
                  <a:gd name="T16" fmla="*/ 157 w 179"/>
                  <a:gd name="T17" fmla="*/ 62 h 97"/>
                  <a:gd name="T18" fmla="*/ 152 w 179"/>
                  <a:gd name="T19" fmla="*/ 59 h 97"/>
                  <a:gd name="T20" fmla="*/ 146 w 179"/>
                  <a:gd name="T21" fmla="*/ 56 h 97"/>
                  <a:gd name="T22" fmla="*/ 141 w 179"/>
                  <a:gd name="T23" fmla="*/ 53 h 97"/>
                  <a:gd name="T24" fmla="*/ 136 w 179"/>
                  <a:gd name="T25" fmla="*/ 52 h 97"/>
                  <a:gd name="T26" fmla="*/ 133 w 179"/>
                  <a:gd name="T27" fmla="*/ 51 h 97"/>
                  <a:gd name="T28" fmla="*/ 129 w 179"/>
                  <a:gd name="T29" fmla="*/ 50 h 97"/>
                  <a:gd name="T30" fmla="*/ 126 w 179"/>
                  <a:gd name="T31" fmla="*/ 49 h 97"/>
                  <a:gd name="T32" fmla="*/ 123 w 179"/>
                  <a:gd name="T33" fmla="*/ 49 h 97"/>
                  <a:gd name="T34" fmla="*/ 117 w 179"/>
                  <a:gd name="T35" fmla="*/ 49 h 97"/>
                  <a:gd name="T36" fmla="*/ 113 w 179"/>
                  <a:gd name="T37" fmla="*/ 49 h 97"/>
                  <a:gd name="T38" fmla="*/ 109 w 179"/>
                  <a:gd name="T39" fmla="*/ 49 h 97"/>
                  <a:gd name="T40" fmla="*/ 106 w 179"/>
                  <a:gd name="T41" fmla="*/ 51 h 97"/>
                  <a:gd name="T42" fmla="*/ 103 w 179"/>
                  <a:gd name="T43" fmla="*/ 51 h 97"/>
                  <a:gd name="T44" fmla="*/ 100 w 179"/>
                  <a:gd name="T45" fmla="*/ 53 h 97"/>
                  <a:gd name="T46" fmla="*/ 95 w 179"/>
                  <a:gd name="T47" fmla="*/ 56 h 97"/>
                  <a:gd name="T48" fmla="*/ 90 w 179"/>
                  <a:gd name="T49" fmla="*/ 59 h 97"/>
                  <a:gd name="T50" fmla="*/ 85 w 179"/>
                  <a:gd name="T51" fmla="*/ 62 h 97"/>
                  <a:gd name="T52" fmla="*/ 80 w 179"/>
                  <a:gd name="T53" fmla="*/ 66 h 97"/>
                  <a:gd name="T54" fmla="*/ 77 w 179"/>
                  <a:gd name="T55" fmla="*/ 70 h 97"/>
                  <a:gd name="T56" fmla="*/ 72 w 179"/>
                  <a:gd name="T57" fmla="*/ 75 h 97"/>
                  <a:gd name="T58" fmla="*/ 69 w 179"/>
                  <a:gd name="T59" fmla="*/ 79 h 97"/>
                  <a:gd name="T60" fmla="*/ 66 w 179"/>
                  <a:gd name="T61" fmla="*/ 82 h 97"/>
                  <a:gd name="T62" fmla="*/ 63 w 179"/>
                  <a:gd name="T63" fmla="*/ 85 h 97"/>
                  <a:gd name="T64" fmla="*/ 61 w 179"/>
                  <a:gd name="T65" fmla="*/ 89 h 97"/>
                  <a:gd name="T66" fmla="*/ 59 w 179"/>
                  <a:gd name="T67" fmla="*/ 92 h 97"/>
                  <a:gd name="T68" fmla="*/ 57 w 179"/>
                  <a:gd name="T69" fmla="*/ 94 h 97"/>
                  <a:gd name="T70" fmla="*/ 57 w 179"/>
                  <a:gd name="T71" fmla="*/ 96 h 97"/>
                  <a:gd name="T72" fmla="*/ 57 w 179"/>
                  <a:gd name="T73" fmla="*/ 97 h 97"/>
                  <a:gd name="T74" fmla="*/ 0 w 179"/>
                  <a:gd name="T75" fmla="*/ 97 h 97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79"/>
                  <a:gd name="T115" fmla="*/ 0 h 97"/>
                  <a:gd name="T116" fmla="*/ 179 w 179"/>
                  <a:gd name="T117" fmla="*/ 97 h 97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79" h="97">
                    <a:moveTo>
                      <a:pt x="0" y="97"/>
                    </a:moveTo>
                    <a:lnTo>
                      <a:pt x="113" y="0"/>
                    </a:lnTo>
                    <a:lnTo>
                      <a:pt x="179" y="78"/>
                    </a:lnTo>
                    <a:lnTo>
                      <a:pt x="177" y="77"/>
                    </a:lnTo>
                    <a:lnTo>
                      <a:pt x="173" y="73"/>
                    </a:lnTo>
                    <a:lnTo>
                      <a:pt x="169" y="70"/>
                    </a:lnTo>
                    <a:lnTo>
                      <a:pt x="166" y="67"/>
                    </a:lnTo>
                    <a:lnTo>
                      <a:pt x="161" y="64"/>
                    </a:lnTo>
                    <a:lnTo>
                      <a:pt x="157" y="62"/>
                    </a:lnTo>
                    <a:lnTo>
                      <a:pt x="152" y="59"/>
                    </a:lnTo>
                    <a:lnTo>
                      <a:pt x="146" y="56"/>
                    </a:lnTo>
                    <a:lnTo>
                      <a:pt x="141" y="53"/>
                    </a:lnTo>
                    <a:lnTo>
                      <a:pt x="136" y="52"/>
                    </a:lnTo>
                    <a:lnTo>
                      <a:pt x="133" y="51"/>
                    </a:lnTo>
                    <a:lnTo>
                      <a:pt x="129" y="50"/>
                    </a:lnTo>
                    <a:lnTo>
                      <a:pt x="126" y="49"/>
                    </a:lnTo>
                    <a:lnTo>
                      <a:pt x="123" y="49"/>
                    </a:lnTo>
                    <a:lnTo>
                      <a:pt x="117" y="49"/>
                    </a:lnTo>
                    <a:lnTo>
                      <a:pt x="113" y="49"/>
                    </a:lnTo>
                    <a:lnTo>
                      <a:pt x="109" y="49"/>
                    </a:lnTo>
                    <a:lnTo>
                      <a:pt x="106" y="51"/>
                    </a:lnTo>
                    <a:lnTo>
                      <a:pt x="103" y="51"/>
                    </a:lnTo>
                    <a:lnTo>
                      <a:pt x="100" y="53"/>
                    </a:lnTo>
                    <a:lnTo>
                      <a:pt x="95" y="56"/>
                    </a:lnTo>
                    <a:lnTo>
                      <a:pt x="90" y="59"/>
                    </a:lnTo>
                    <a:lnTo>
                      <a:pt x="85" y="62"/>
                    </a:lnTo>
                    <a:lnTo>
                      <a:pt x="80" y="66"/>
                    </a:lnTo>
                    <a:lnTo>
                      <a:pt x="77" y="70"/>
                    </a:lnTo>
                    <a:lnTo>
                      <a:pt x="72" y="75"/>
                    </a:lnTo>
                    <a:lnTo>
                      <a:pt x="69" y="79"/>
                    </a:lnTo>
                    <a:lnTo>
                      <a:pt x="66" y="82"/>
                    </a:lnTo>
                    <a:lnTo>
                      <a:pt x="63" y="85"/>
                    </a:lnTo>
                    <a:lnTo>
                      <a:pt x="61" y="89"/>
                    </a:lnTo>
                    <a:lnTo>
                      <a:pt x="59" y="92"/>
                    </a:lnTo>
                    <a:lnTo>
                      <a:pt x="57" y="94"/>
                    </a:lnTo>
                    <a:lnTo>
                      <a:pt x="57" y="96"/>
                    </a:lnTo>
                    <a:lnTo>
                      <a:pt x="57" y="97"/>
                    </a:lnTo>
                    <a:lnTo>
                      <a:pt x="0" y="97"/>
                    </a:lnTo>
                    <a:close/>
                  </a:path>
                </a:pathLst>
              </a:custGeom>
              <a:solidFill>
                <a:srgbClr val="BDD6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78" name="Freeform 383"/>
              <p:cNvSpPr>
                <a:spLocks/>
              </p:cNvSpPr>
              <p:nvPr/>
            </p:nvSpPr>
            <p:spPr bwMode="auto">
              <a:xfrm>
                <a:off x="1745" y="2649"/>
                <a:ext cx="51" cy="255"/>
              </a:xfrm>
              <a:custGeom>
                <a:avLst/>
                <a:gdLst>
                  <a:gd name="T0" fmla="*/ 44 w 51"/>
                  <a:gd name="T1" fmla="*/ 0 h 255"/>
                  <a:gd name="T2" fmla="*/ 9 w 51"/>
                  <a:gd name="T3" fmla="*/ 35 h 255"/>
                  <a:gd name="T4" fmla="*/ 20 w 51"/>
                  <a:gd name="T5" fmla="*/ 72 h 255"/>
                  <a:gd name="T6" fmla="*/ 19 w 51"/>
                  <a:gd name="T7" fmla="*/ 72 h 255"/>
                  <a:gd name="T8" fmla="*/ 16 w 51"/>
                  <a:gd name="T9" fmla="*/ 75 h 255"/>
                  <a:gd name="T10" fmla="*/ 16 w 51"/>
                  <a:gd name="T11" fmla="*/ 76 h 255"/>
                  <a:gd name="T12" fmla="*/ 14 w 51"/>
                  <a:gd name="T13" fmla="*/ 79 h 255"/>
                  <a:gd name="T14" fmla="*/ 12 w 51"/>
                  <a:gd name="T15" fmla="*/ 81 h 255"/>
                  <a:gd name="T16" fmla="*/ 10 w 51"/>
                  <a:gd name="T17" fmla="*/ 85 h 255"/>
                  <a:gd name="T18" fmla="*/ 8 w 51"/>
                  <a:gd name="T19" fmla="*/ 87 h 255"/>
                  <a:gd name="T20" fmla="*/ 6 w 51"/>
                  <a:gd name="T21" fmla="*/ 91 h 255"/>
                  <a:gd name="T22" fmla="*/ 4 w 51"/>
                  <a:gd name="T23" fmla="*/ 96 h 255"/>
                  <a:gd name="T24" fmla="*/ 3 w 51"/>
                  <a:gd name="T25" fmla="*/ 102 h 255"/>
                  <a:gd name="T26" fmla="*/ 2 w 51"/>
                  <a:gd name="T27" fmla="*/ 105 h 255"/>
                  <a:gd name="T28" fmla="*/ 1 w 51"/>
                  <a:gd name="T29" fmla="*/ 107 h 255"/>
                  <a:gd name="T30" fmla="*/ 0 w 51"/>
                  <a:gd name="T31" fmla="*/ 111 h 255"/>
                  <a:gd name="T32" fmla="*/ 0 w 51"/>
                  <a:gd name="T33" fmla="*/ 115 h 255"/>
                  <a:gd name="T34" fmla="*/ 0 w 51"/>
                  <a:gd name="T35" fmla="*/ 118 h 255"/>
                  <a:gd name="T36" fmla="*/ 0 w 51"/>
                  <a:gd name="T37" fmla="*/ 122 h 255"/>
                  <a:gd name="T38" fmla="*/ 0 w 51"/>
                  <a:gd name="T39" fmla="*/ 125 h 255"/>
                  <a:gd name="T40" fmla="*/ 0 w 51"/>
                  <a:gd name="T41" fmla="*/ 131 h 255"/>
                  <a:gd name="T42" fmla="*/ 0 w 51"/>
                  <a:gd name="T43" fmla="*/ 135 h 255"/>
                  <a:gd name="T44" fmla="*/ 0 w 51"/>
                  <a:gd name="T45" fmla="*/ 140 h 255"/>
                  <a:gd name="T46" fmla="*/ 0 w 51"/>
                  <a:gd name="T47" fmla="*/ 144 h 255"/>
                  <a:gd name="T48" fmla="*/ 2 w 51"/>
                  <a:gd name="T49" fmla="*/ 149 h 255"/>
                  <a:gd name="T50" fmla="*/ 2 w 51"/>
                  <a:gd name="T51" fmla="*/ 154 h 255"/>
                  <a:gd name="T52" fmla="*/ 3 w 51"/>
                  <a:gd name="T53" fmla="*/ 159 h 255"/>
                  <a:gd name="T54" fmla="*/ 3 w 51"/>
                  <a:gd name="T55" fmla="*/ 163 h 255"/>
                  <a:gd name="T56" fmla="*/ 5 w 51"/>
                  <a:gd name="T57" fmla="*/ 169 h 255"/>
                  <a:gd name="T58" fmla="*/ 5 w 51"/>
                  <a:gd name="T59" fmla="*/ 174 h 255"/>
                  <a:gd name="T60" fmla="*/ 7 w 51"/>
                  <a:gd name="T61" fmla="*/ 180 h 255"/>
                  <a:gd name="T62" fmla="*/ 8 w 51"/>
                  <a:gd name="T63" fmla="*/ 184 h 255"/>
                  <a:gd name="T64" fmla="*/ 9 w 51"/>
                  <a:gd name="T65" fmla="*/ 189 h 255"/>
                  <a:gd name="T66" fmla="*/ 11 w 51"/>
                  <a:gd name="T67" fmla="*/ 194 h 255"/>
                  <a:gd name="T68" fmla="*/ 12 w 51"/>
                  <a:gd name="T69" fmla="*/ 200 h 255"/>
                  <a:gd name="T70" fmla="*/ 13 w 51"/>
                  <a:gd name="T71" fmla="*/ 204 h 255"/>
                  <a:gd name="T72" fmla="*/ 15 w 51"/>
                  <a:gd name="T73" fmla="*/ 209 h 255"/>
                  <a:gd name="T74" fmla="*/ 16 w 51"/>
                  <a:gd name="T75" fmla="*/ 214 h 255"/>
                  <a:gd name="T76" fmla="*/ 16 w 51"/>
                  <a:gd name="T77" fmla="*/ 218 h 255"/>
                  <a:gd name="T78" fmla="*/ 17 w 51"/>
                  <a:gd name="T79" fmla="*/ 222 h 255"/>
                  <a:gd name="T80" fmla="*/ 18 w 51"/>
                  <a:gd name="T81" fmla="*/ 226 h 255"/>
                  <a:gd name="T82" fmla="*/ 19 w 51"/>
                  <a:gd name="T83" fmla="*/ 230 h 255"/>
                  <a:gd name="T84" fmla="*/ 20 w 51"/>
                  <a:gd name="T85" fmla="*/ 234 h 255"/>
                  <a:gd name="T86" fmla="*/ 21 w 51"/>
                  <a:gd name="T87" fmla="*/ 238 h 255"/>
                  <a:gd name="T88" fmla="*/ 23 w 51"/>
                  <a:gd name="T89" fmla="*/ 241 h 255"/>
                  <a:gd name="T90" fmla="*/ 24 w 51"/>
                  <a:gd name="T91" fmla="*/ 246 h 255"/>
                  <a:gd name="T92" fmla="*/ 25 w 51"/>
                  <a:gd name="T93" fmla="*/ 251 h 255"/>
                  <a:gd name="T94" fmla="*/ 27 w 51"/>
                  <a:gd name="T95" fmla="*/ 254 h 255"/>
                  <a:gd name="T96" fmla="*/ 27 w 51"/>
                  <a:gd name="T97" fmla="*/ 255 h 255"/>
                  <a:gd name="T98" fmla="*/ 51 w 51"/>
                  <a:gd name="T99" fmla="*/ 116 h 255"/>
                  <a:gd name="T100" fmla="*/ 26 w 51"/>
                  <a:gd name="T101" fmla="*/ 40 h 255"/>
                  <a:gd name="T102" fmla="*/ 44 w 51"/>
                  <a:gd name="T103" fmla="*/ 0 h 255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51"/>
                  <a:gd name="T157" fmla="*/ 0 h 255"/>
                  <a:gd name="T158" fmla="*/ 51 w 51"/>
                  <a:gd name="T159" fmla="*/ 255 h 255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51" h="255">
                    <a:moveTo>
                      <a:pt x="44" y="0"/>
                    </a:moveTo>
                    <a:lnTo>
                      <a:pt x="9" y="35"/>
                    </a:lnTo>
                    <a:lnTo>
                      <a:pt x="20" y="72"/>
                    </a:lnTo>
                    <a:lnTo>
                      <a:pt x="19" y="72"/>
                    </a:lnTo>
                    <a:lnTo>
                      <a:pt x="16" y="75"/>
                    </a:lnTo>
                    <a:lnTo>
                      <a:pt x="16" y="76"/>
                    </a:lnTo>
                    <a:lnTo>
                      <a:pt x="14" y="79"/>
                    </a:lnTo>
                    <a:lnTo>
                      <a:pt x="12" y="81"/>
                    </a:lnTo>
                    <a:lnTo>
                      <a:pt x="10" y="85"/>
                    </a:lnTo>
                    <a:lnTo>
                      <a:pt x="8" y="87"/>
                    </a:lnTo>
                    <a:lnTo>
                      <a:pt x="6" y="91"/>
                    </a:lnTo>
                    <a:lnTo>
                      <a:pt x="4" y="96"/>
                    </a:lnTo>
                    <a:lnTo>
                      <a:pt x="3" y="102"/>
                    </a:lnTo>
                    <a:lnTo>
                      <a:pt x="2" y="105"/>
                    </a:lnTo>
                    <a:lnTo>
                      <a:pt x="1" y="107"/>
                    </a:lnTo>
                    <a:lnTo>
                      <a:pt x="0" y="111"/>
                    </a:lnTo>
                    <a:lnTo>
                      <a:pt x="0" y="115"/>
                    </a:lnTo>
                    <a:lnTo>
                      <a:pt x="0" y="118"/>
                    </a:lnTo>
                    <a:lnTo>
                      <a:pt x="0" y="122"/>
                    </a:lnTo>
                    <a:lnTo>
                      <a:pt x="0" y="125"/>
                    </a:lnTo>
                    <a:lnTo>
                      <a:pt x="0" y="131"/>
                    </a:lnTo>
                    <a:lnTo>
                      <a:pt x="0" y="135"/>
                    </a:lnTo>
                    <a:lnTo>
                      <a:pt x="0" y="140"/>
                    </a:lnTo>
                    <a:lnTo>
                      <a:pt x="0" y="144"/>
                    </a:lnTo>
                    <a:lnTo>
                      <a:pt x="2" y="149"/>
                    </a:lnTo>
                    <a:lnTo>
                      <a:pt x="2" y="154"/>
                    </a:lnTo>
                    <a:lnTo>
                      <a:pt x="3" y="159"/>
                    </a:lnTo>
                    <a:lnTo>
                      <a:pt x="3" y="163"/>
                    </a:lnTo>
                    <a:lnTo>
                      <a:pt x="5" y="169"/>
                    </a:lnTo>
                    <a:lnTo>
                      <a:pt x="5" y="174"/>
                    </a:lnTo>
                    <a:lnTo>
                      <a:pt x="7" y="180"/>
                    </a:lnTo>
                    <a:lnTo>
                      <a:pt x="8" y="184"/>
                    </a:lnTo>
                    <a:lnTo>
                      <a:pt x="9" y="189"/>
                    </a:lnTo>
                    <a:lnTo>
                      <a:pt x="11" y="194"/>
                    </a:lnTo>
                    <a:lnTo>
                      <a:pt x="12" y="200"/>
                    </a:lnTo>
                    <a:lnTo>
                      <a:pt x="13" y="204"/>
                    </a:lnTo>
                    <a:lnTo>
                      <a:pt x="15" y="209"/>
                    </a:lnTo>
                    <a:lnTo>
                      <a:pt x="16" y="214"/>
                    </a:lnTo>
                    <a:lnTo>
                      <a:pt x="16" y="218"/>
                    </a:lnTo>
                    <a:lnTo>
                      <a:pt x="17" y="222"/>
                    </a:lnTo>
                    <a:lnTo>
                      <a:pt x="18" y="226"/>
                    </a:lnTo>
                    <a:lnTo>
                      <a:pt x="19" y="230"/>
                    </a:lnTo>
                    <a:lnTo>
                      <a:pt x="20" y="234"/>
                    </a:lnTo>
                    <a:lnTo>
                      <a:pt x="21" y="238"/>
                    </a:lnTo>
                    <a:lnTo>
                      <a:pt x="23" y="241"/>
                    </a:lnTo>
                    <a:lnTo>
                      <a:pt x="24" y="246"/>
                    </a:lnTo>
                    <a:lnTo>
                      <a:pt x="25" y="251"/>
                    </a:lnTo>
                    <a:lnTo>
                      <a:pt x="27" y="254"/>
                    </a:lnTo>
                    <a:lnTo>
                      <a:pt x="27" y="255"/>
                    </a:lnTo>
                    <a:lnTo>
                      <a:pt x="51" y="116"/>
                    </a:lnTo>
                    <a:lnTo>
                      <a:pt x="26" y="40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BB534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79" name="Freeform 384"/>
              <p:cNvSpPr>
                <a:spLocks/>
              </p:cNvSpPr>
              <p:nvPr/>
            </p:nvSpPr>
            <p:spPr bwMode="auto">
              <a:xfrm>
                <a:off x="1750" y="2719"/>
                <a:ext cx="43" cy="95"/>
              </a:xfrm>
              <a:custGeom>
                <a:avLst/>
                <a:gdLst>
                  <a:gd name="T0" fmla="*/ 20 w 43"/>
                  <a:gd name="T1" fmla="*/ 0 h 95"/>
                  <a:gd name="T2" fmla="*/ 43 w 43"/>
                  <a:gd name="T3" fmla="*/ 36 h 95"/>
                  <a:gd name="T4" fmla="*/ 2 w 43"/>
                  <a:gd name="T5" fmla="*/ 95 h 95"/>
                  <a:gd name="T6" fmla="*/ 1 w 43"/>
                  <a:gd name="T7" fmla="*/ 93 h 95"/>
                  <a:gd name="T8" fmla="*/ 1 w 43"/>
                  <a:gd name="T9" fmla="*/ 89 h 95"/>
                  <a:gd name="T10" fmla="*/ 0 w 43"/>
                  <a:gd name="T11" fmla="*/ 86 h 95"/>
                  <a:gd name="T12" fmla="*/ 0 w 43"/>
                  <a:gd name="T13" fmla="*/ 84 h 95"/>
                  <a:gd name="T14" fmla="*/ 0 w 43"/>
                  <a:gd name="T15" fmla="*/ 81 h 95"/>
                  <a:gd name="T16" fmla="*/ 0 w 43"/>
                  <a:gd name="T17" fmla="*/ 78 h 95"/>
                  <a:gd name="T18" fmla="*/ 0 w 43"/>
                  <a:gd name="T19" fmla="*/ 73 h 95"/>
                  <a:gd name="T20" fmla="*/ 0 w 43"/>
                  <a:gd name="T21" fmla="*/ 69 h 95"/>
                  <a:gd name="T22" fmla="*/ 0 w 43"/>
                  <a:gd name="T23" fmla="*/ 64 h 95"/>
                  <a:gd name="T24" fmla="*/ 1 w 43"/>
                  <a:gd name="T25" fmla="*/ 60 h 95"/>
                  <a:gd name="T26" fmla="*/ 1 w 43"/>
                  <a:gd name="T27" fmla="*/ 55 h 95"/>
                  <a:gd name="T28" fmla="*/ 2 w 43"/>
                  <a:gd name="T29" fmla="*/ 51 h 95"/>
                  <a:gd name="T30" fmla="*/ 2 w 43"/>
                  <a:gd name="T31" fmla="*/ 46 h 95"/>
                  <a:gd name="T32" fmla="*/ 4 w 43"/>
                  <a:gd name="T33" fmla="*/ 43 h 95"/>
                  <a:gd name="T34" fmla="*/ 4 w 43"/>
                  <a:gd name="T35" fmla="*/ 38 h 95"/>
                  <a:gd name="T36" fmla="*/ 5 w 43"/>
                  <a:gd name="T37" fmla="*/ 34 h 95"/>
                  <a:gd name="T38" fmla="*/ 6 w 43"/>
                  <a:gd name="T39" fmla="*/ 29 h 95"/>
                  <a:gd name="T40" fmla="*/ 7 w 43"/>
                  <a:gd name="T41" fmla="*/ 26 h 95"/>
                  <a:gd name="T42" fmla="*/ 8 w 43"/>
                  <a:gd name="T43" fmla="*/ 22 h 95"/>
                  <a:gd name="T44" fmla="*/ 10 w 43"/>
                  <a:gd name="T45" fmla="*/ 18 h 95"/>
                  <a:gd name="T46" fmla="*/ 11 w 43"/>
                  <a:gd name="T47" fmla="*/ 15 h 95"/>
                  <a:gd name="T48" fmla="*/ 12 w 43"/>
                  <a:gd name="T49" fmla="*/ 12 h 95"/>
                  <a:gd name="T50" fmla="*/ 15 w 43"/>
                  <a:gd name="T51" fmla="*/ 7 h 95"/>
                  <a:gd name="T52" fmla="*/ 17 w 43"/>
                  <a:gd name="T53" fmla="*/ 3 h 95"/>
                  <a:gd name="T54" fmla="*/ 19 w 43"/>
                  <a:gd name="T55" fmla="*/ 0 h 95"/>
                  <a:gd name="T56" fmla="*/ 20 w 43"/>
                  <a:gd name="T57" fmla="*/ 0 h 95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43"/>
                  <a:gd name="T88" fmla="*/ 0 h 95"/>
                  <a:gd name="T89" fmla="*/ 43 w 43"/>
                  <a:gd name="T90" fmla="*/ 95 h 95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43" h="95">
                    <a:moveTo>
                      <a:pt x="20" y="0"/>
                    </a:moveTo>
                    <a:lnTo>
                      <a:pt x="43" y="36"/>
                    </a:lnTo>
                    <a:lnTo>
                      <a:pt x="2" y="95"/>
                    </a:lnTo>
                    <a:lnTo>
                      <a:pt x="1" y="93"/>
                    </a:lnTo>
                    <a:lnTo>
                      <a:pt x="1" y="89"/>
                    </a:lnTo>
                    <a:lnTo>
                      <a:pt x="0" y="86"/>
                    </a:lnTo>
                    <a:lnTo>
                      <a:pt x="0" y="84"/>
                    </a:lnTo>
                    <a:lnTo>
                      <a:pt x="0" y="81"/>
                    </a:lnTo>
                    <a:lnTo>
                      <a:pt x="0" y="78"/>
                    </a:lnTo>
                    <a:lnTo>
                      <a:pt x="0" y="73"/>
                    </a:lnTo>
                    <a:lnTo>
                      <a:pt x="0" y="69"/>
                    </a:lnTo>
                    <a:lnTo>
                      <a:pt x="0" y="64"/>
                    </a:lnTo>
                    <a:lnTo>
                      <a:pt x="1" y="60"/>
                    </a:lnTo>
                    <a:lnTo>
                      <a:pt x="1" y="55"/>
                    </a:lnTo>
                    <a:lnTo>
                      <a:pt x="2" y="51"/>
                    </a:lnTo>
                    <a:lnTo>
                      <a:pt x="2" y="46"/>
                    </a:lnTo>
                    <a:lnTo>
                      <a:pt x="4" y="43"/>
                    </a:lnTo>
                    <a:lnTo>
                      <a:pt x="4" y="38"/>
                    </a:lnTo>
                    <a:lnTo>
                      <a:pt x="5" y="34"/>
                    </a:lnTo>
                    <a:lnTo>
                      <a:pt x="6" y="29"/>
                    </a:lnTo>
                    <a:lnTo>
                      <a:pt x="7" y="26"/>
                    </a:lnTo>
                    <a:lnTo>
                      <a:pt x="8" y="22"/>
                    </a:lnTo>
                    <a:lnTo>
                      <a:pt x="10" y="18"/>
                    </a:lnTo>
                    <a:lnTo>
                      <a:pt x="11" y="15"/>
                    </a:lnTo>
                    <a:lnTo>
                      <a:pt x="12" y="12"/>
                    </a:lnTo>
                    <a:lnTo>
                      <a:pt x="15" y="7"/>
                    </a:lnTo>
                    <a:lnTo>
                      <a:pt x="17" y="3"/>
                    </a:lnTo>
                    <a:lnTo>
                      <a:pt x="19" y="0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C0615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80" name="Freeform 385"/>
              <p:cNvSpPr>
                <a:spLocks/>
              </p:cNvSpPr>
              <p:nvPr/>
            </p:nvSpPr>
            <p:spPr bwMode="auto">
              <a:xfrm>
                <a:off x="1777" y="2568"/>
                <a:ext cx="255" cy="308"/>
              </a:xfrm>
              <a:custGeom>
                <a:avLst/>
                <a:gdLst>
                  <a:gd name="T0" fmla="*/ 12 w 255"/>
                  <a:gd name="T1" fmla="*/ 35 h 308"/>
                  <a:gd name="T2" fmla="*/ 4 w 255"/>
                  <a:gd name="T3" fmla="*/ 51 h 308"/>
                  <a:gd name="T4" fmla="*/ 0 w 255"/>
                  <a:gd name="T5" fmla="*/ 71 h 308"/>
                  <a:gd name="T6" fmla="*/ 4 w 255"/>
                  <a:gd name="T7" fmla="*/ 92 h 308"/>
                  <a:gd name="T8" fmla="*/ 17 w 255"/>
                  <a:gd name="T9" fmla="*/ 111 h 308"/>
                  <a:gd name="T10" fmla="*/ 35 w 255"/>
                  <a:gd name="T11" fmla="*/ 127 h 308"/>
                  <a:gd name="T12" fmla="*/ 50 w 255"/>
                  <a:gd name="T13" fmla="*/ 138 h 308"/>
                  <a:gd name="T14" fmla="*/ 55 w 255"/>
                  <a:gd name="T15" fmla="*/ 139 h 308"/>
                  <a:gd name="T16" fmla="*/ 72 w 255"/>
                  <a:gd name="T17" fmla="*/ 130 h 308"/>
                  <a:gd name="T18" fmla="*/ 86 w 255"/>
                  <a:gd name="T19" fmla="*/ 130 h 308"/>
                  <a:gd name="T20" fmla="*/ 95 w 255"/>
                  <a:gd name="T21" fmla="*/ 138 h 308"/>
                  <a:gd name="T22" fmla="*/ 100 w 255"/>
                  <a:gd name="T23" fmla="*/ 151 h 308"/>
                  <a:gd name="T24" fmla="*/ 101 w 255"/>
                  <a:gd name="T25" fmla="*/ 169 h 308"/>
                  <a:gd name="T26" fmla="*/ 101 w 255"/>
                  <a:gd name="T27" fmla="*/ 188 h 308"/>
                  <a:gd name="T28" fmla="*/ 96 w 255"/>
                  <a:gd name="T29" fmla="*/ 204 h 308"/>
                  <a:gd name="T30" fmla="*/ 90 w 255"/>
                  <a:gd name="T31" fmla="*/ 217 h 308"/>
                  <a:gd name="T32" fmla="*/ 81 w 255"/>
                  <a:gd name="T33" fmla="*/ 231 h 308"/>
                  <a:gd name="T34" fmla="*/ 84 w 255"/>
                  <a:gd name="T35" fmla="*/ 244 h 308"/>
                  <a:gd name="T36" fmla="*/ 86 w 255"/>
                  <a:gd name="T37" fmla="*/ 255 h 308"/>
                  <a:gd name="T38" fmla="*/ 90 w 255"/>
                  <a:gd name="T39" fmla="*/ 269 h 308"/>
                  <a:gd name="T40" fmla="*/ 95 w 255"/>
                  <a:gd name="T41" fmla="*/ 282 h 308"/>
                  <a:gd name="T42" fmla="*/ 99 w 255"/>
                  <a:gd name="T43" fmla="*/ 294 h 308"/>
                  <a:gd name="T44" fmla="*/ 102 w 255"/>
                  <a:gd name="T45" fmla="*/ 308 h 308"/>
                  <a:gd name="T46" fmla="*/ 183 w 255"/>
                  <a:gd name="T47" fmla="*/ 300 h 308"/>
                  <a:gd name="T48" fmla="*/ 192 w 255"/>
                  <a:gd name="T49" fmla="*/ 287 h 308"/>
                  <a:gd name="T50" fmla="*/ 205 w 255"/>
                  <a:gd name="T51" fmla="*/ 267 h 308"/>
                  <a:gd name="T52" fmla="*/ 214 w 255"/>
                  <a:gd name="T53" fmla="*/ 253 h 308"/>
                  <a:gd name="T54" fmla="*/ 220 w 255"/>
                  <a:gd name="T55" fmla="*/ 239 h 308"/>
                  <a:gd name="T56" fmla="*/ 227 w 255"/>
                  <a:gd name="T57" fmla="*/ 225 h 308"/>
                  <a:gd name="T58" fmla="*/ 234 w 255"/>
                  <a:gd name="T59" fmla="*/ 211 h 308"/>
                  <a:gd name="T60" fmla="*/ 240 w 255"/>
                  <a:gd name="T61" fmla="*/ 196 h 308"/>
                  <a:gd name="T62" fmla="*/ 245 w 255"/>
                  <a:gd name="T63" fmla="*/ 181 h 308"/>
                  <a:gd name="T64" fmla="*/ 250 w 255"/>
                  <a:gd name="T65" fmla="*/ 167 h 308"/>
                  <a:gd name="T66" fmla="*/ 253 w 255"/>
                  <a:gd name="T67" fmla="*/ 152 h 308"/>
                  <a:gd name="T68" fmla="*/ 254 w 255"/>
                  <a:gd name="T69" fmla="*/ 138 h 308"/>
                  <a:gd name="T70" fmla="*/ 254 w 255"/>
                  <a:gd name="T71" fmla="*/ 123 h 308"/>
                  <a:gd name="T72" fmla="*/ 253 w 255"/>
                  <a:gd name="T73" fmla="*/ 111 h 308"/>
                  <a:gd name="T74" fmla="*/ 250 w 255"/>
                  <a:gd name="T75" fmla="*/ 98 h 308"/>
                  <a:gd name="T76" fmla="*/ 241 w 255"/>
                  <a:gd name="T77" fmla="*/ 78 h 308"/>
                  <a:gd name="T78" fmla="*/ 228 w 255"/>
                  <a:gd name="T79" fmla="*/ 57 h 308"/>
                  <a:gd name="T80" fmla="*/ 211 w 255"/>
                  <a:gd name="T81" fmla="*/ 39 h 308"/>
                  <a:gd name="T82" fmla="*/ 191 w 255"/>
                  <a:gd name="T83" fmla="*/ 23 h 308"/>
                  <a:gd name="T84" fmla="*/ 168 w 255"/>
                  <a:gd name="T85" fmla="*/ 12 h 308"/>
                  <a:gd name="T86" fmla="*/ 146 w 255"/>
                  <a:gd name="T87" fmla="*/ 4 h 308"/>
                  <a:gd name="T88" fmla="*/ 123 w 255"/>
                  <a:gd name="T89" fmla="*/ 0 h 308"/>
                  <a:gd name="T90" fmla="*/ 101 w 255"/>
                  <a:gd name="T91" fmla="*/ 0 h 308"/>
                  <a:gd name="T92" fmla="*/ 81 w 255"/>
                  <a:gd name="T93" fmla="*/ 1 h 308"/>
                  <a:gd name="T94" fmla="*/ 62 w 255"/>
                  <a:gd name="T95" fmla="*/ 6 h 308"/>
                  <a:gd name="T96" fmla="*/ 46 w 255"/>
                  <a:gd name="T97" fmla="*/ 12 h 308"/>
                  <a:gd name="T98" fmla="*/ 33 w 255"/>
                  <a:gd name="T99" fmla="*/ 17 h 308"/>
                  <a:gd name="T100" fmla="*/ 22 w 255"/>
                  <a:gd name="T101" fmla="*/ 23 h 308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55"/>
                  <a:gd name="T154" fmla="*/ 0 h 308"/>
                  <a:gd name="T155" fmla="*/ 255 w 255"/>
                  <a:gd name="T156" fmla="*/ 308 h 308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55" h="308">
                    <a:moveTo>
                      <a:pt x="17" y="28"/>
                    </a:moveTo>
                    <a:lnTo>
                      <a:pt x="16" y="29"/>
                    </a:lnTo>
                    <a:lnTo>
                      <a:pt x="13" y="33"/>
                    </a:lnTo>
                    <a:lnTo>
                      <a:pt x="12" y="35"/>
                    </a:lnTo>
                    <a:lnTo>
                      <a:pt x="10" y="39"/>
                    </a:lnTo>
                    <a:lnTo>
                      <a:pt x="8" y="42"/>
                    </a:lnTo>
                    <a:lnTo>
                      <a:pt x="7" y="47"/>
                    </a:lnTo>
                    <a:lnTo>
                      <a:pt x="4" y="51"/>
                    </a:lnTo>
                    <a:lnTo>
                      <a:pt x="3" y="56"/>
                    </a:lnTo>
                    <a:lnTo>
                      <a:pt x="1" y="61"/>
                    </a:lnTo>
                    <a:lnTo>
                      <a:pt x="0" y="66"/>
                    </a:lnTo>
                    <a:lnTo>
                      <a:pt x="0" y="71"/>
                    </a:lnTo>
                    <a:lnTo>
                      <a:pt x="0" y="76"/>
                    </a:lnTo>
                    <a:lnTo>
                      <a:pt x="0" y="81"/>
                    </a:lnTo>
                    <a:lnTo>
                      <a:pt x="3" y="87"/>
                    </a:lnTo>
                    <a:lnTo>
                      <a:pt x="4" y="92"/>
                    </a:lnTo>
                    <a:lnTo>
                      <a:pt x="7" y="97"/>
                    </a:lnTo>
                    <a:lnTo>
                      <a:pt x="11" y="101"/>
                    </a:lnTo>
                    <a:lnTo>
                      <a:pt x="14" y="107"/>
                    </a:lnTo>
                    <a:lnTo>
                      <a:pt x="17" y="111"/>
                    </a:lnTo>
                    <a:lnTo>
                      <a:pt x="23" y="116"/>
                    </a:lnTo>
                    <a:lnTo>
                      <a:pt x="27" y="119"/>
                    </a:lnTo>
                    <a:lnTo>
                      <a:pt x="31" y="124"/>
                    </a:lnTo>
                    <a:lnTo>
                      <a:pt x="35" y="127"/>
                    </a:lnTo>
                    <a:lnTo>
                      <a:pt x="40" y="130"/>
                    </a:lnTo>
                    <a:lnTo>
                      <a:pt x="44" y="133"/>
                    </a:lnTo>
                    <a:lnTo>
                      <a:pt x="48" y="136"/>
                    </a:lnTo>
                    <a:lnTo>
                      <a:pt x="50" y="138"/>
                    </a:lnTo>
                    <a:lnTo>
                      <a:pt x="52" y="139"/>
                    </a:lnTo>
                    <a:lnTo>
                      <a:pt x="53" y="140"/>
                    </a:lnTo>
                    <a:lnTo>
                      <a:pt x="54" y="140"/>
                    </a:lnTo>
                    <a:lnTo>
                      <a:pt x="55" y="139"/>
                    </a:lnTo>
                    <a:lnTo>
                      <a:pt x="57" y="138"/>
                    </a:lnTo>
                    <a:lnTo>
                      <a:pt x="61" y="136"/>
                    </a:lnTo>
                    <a:lnTo>
                      <a:pt x="67" y="133"/>
                    </a:lnTo>
                    <a:lnTo>
                      <a:pt x="72" y="130"/>
                    </a:lnTo>
                    <a:lnTo>
                      <a:pt x="78" y="129"/>
                    </a:lnTo>
                    <a:lnTo>
                      <a:pt x="80" y="129"/>
                    </a:lnTo>
                    <a:lnTo>
                      <a:pt x="84" y="129"/>
                    </a:lnTo>
                    <a:lnTo>
                      <a:pt x="86" y="130"/>
                    </a:lnTo>
                    <a:lnTo>
                      <a:pt x="89" y="132"/>
                    </a:lnTo>
                    <a:lnTo>
                      <a:pt x="90" y="133"/>
                    </a:lnTo>
                    <a:lnTo>
                      <a:pt x="93" y="135"/>
                    </a:lnTo>
                    <a:lnTo>
                      <a:pt x="95" y="138"/>
                    </a:lnTo>
                    <a:lnTo>
                      <a:pt x="96" y="140"/>
                    </a:lnTo>
                    <a:lnTo>
                      <a:pt x="98" y="144"/>
                    </a:lnTo>
                    <a:lnTo>
                      <a:pt x="99" y="147"/>
                    </a:lnTo>
                    <a:lnTo>
                      <a:pt x="100" y="151"/>
                    </a:lnTo>
                    <a:lnTo>
                      <a:pt x="101" y="156"/>
                    </a:lnTo>
                    <a:lnTo>
                      <a:pt x="101" y="159"/>
                    </a:lnTo>
                    <a:lnTo>
                      <a:pt x="101" y="164"/>
                    </a:lnTo>
                    <a:lnTo>
                      <a:pt x="101" y="169"/>
                    </a:lnTo>
                    <a:lnTo>
                      <a:pt x="102" y="174"/>
                    </a:lnTo>
                    <a:lnTo>
                      <a:pt x="101" y="178"/>
                    </a:lnTo>
                    <a:lnTo>
                      <a:pt x="101" y="183"/>
                    </a:lnTo>
                    <a:lnTo>
                      <a:pt x="101" y="188"/>
                    </a:lnTo>
                    <a:lnTo>
                      <a:pt x="100" y="193"/>
                    </a:lnTo>
                    <a:lnTo>
                      <a:pt x="99" y="196"/>
                    </a:lnTo>
                    <a:lnTo>
                      <a:pt x="98" y="200"/>
                    </a:lnTo>
                    <a:lnTo>
                      <a:pt x="96" y="204"/>
                    </a:lnTo>
                    <a:lnTo>
                      <a:pt x="95" y="209"/>
                    </a:lnTo>
                    <a:lnTo>
                      <a:pt x="93" y="212"/>
                    </a:lnTo>
                    <a:lnTo>
                      <a:pt x="92" y="214"/>
                    </a:lnTo>
                    <a:lnTo>
                      <a:pt x="90" y="217"/>
                    </a:lnTo>
                    <a:lnTo>
                      <a:pt x="89" y="221"/>
                    </a:lnTo>
                    <a:lnTo>
                      <a:pt x="85" y="225"/>
                    </a:lnTo>
                    <a:lnTo>
                      <a:pt x="83" y="229"/>
                    </a:lnTo>
                    <a:lnTo>
                      <a:pt x="81" y="231"/>
                    </a:lnTo>
                    <a:lnTo>
                      <a:pt x="81" y="233"/>
                    </a:lnTo>
                    <a:lnTo>
                      <a:pt x="81" y="234"/>
                    </a:lnTo>
                    <a:lnTo>
                      <a:pt x="82" y="238"/>
                    </a:lnTo>
                    <a:lnTo>
                      <a:pt x="84" y="244"/>
                    </a:lnTo>
                    <a:lnTo>
                      <a:pt x="84" y="246"/>
                    </a:lnTo>
                    <a:lnTo>
                      <a:pt x="85" y="249"/>
                    </a:lnTo>
                    <a:lnTo>
                      <a:pt x="85" y="253"/>
                    </a:lnTo>
                    <a:lnTo>
                      <a:pt x="86" y="255"/>
                    </a:lnTo>
                    <a:lnTo>
                      <a:pt x="87" y="258"/>
                    </a:lnTo>
                    <a:lnTo>
                      <a:pt x="89" y="262"/>
                    </a:lnTo>
                    <a:lnTo>
                      <a:pt x="90" y="265"/>
                    </a:lnTo>
                    <a:lnTo>
                      <a:pt x="90" y="269"/>
                    </a:lnTo>
                    <a:lnTo>
                      <a:pt x="92" y="272"/>
                    </a:lnTo>
                    <a:lnTo>
                      <a:pt x="93" y="275"/>
                    </a:lnTo>
                    <a:lnTo>
                      <a:pt x="93" y="278"/>
                    </a:lnTo>
                    <a:lnTo>
                      <a:pt x="95" y="282"/>
                    </a:lnTo>
                    <a:lnTo>
                      <a:pt x="95" y="285"/>
                    </a:lnTo>
                    <a:lnTo>
                      <a:pt x="96" y="289"/>
                    </a:lnTo>
                    <a:lnTo>
                      <a:pt x="98" y="291"/>
                    </a:lnTo>
                    <a:lnTo>
                      <a:pt x="99" y="294"/>
                    </a:lnTo>
                    <a:lnTo>
                      <a:pt x="99" y="300"/>
                    </a:lnTo>
                    <a:lnTo>
                      <a:pt x="101" y="304"/>
                    </a:lnTo>
                    <a:lnTo>
                      <a:pt x="102" y="307"/>
                    </a:lnTo>
                    <a:lnTo>
                      <a:pt x="102" y="308"/>
                    </a:lnTo>
                    <a:lnTo>
                      <a:pt x="178" y="308"/>
                    </a:lnTo>
                    <a:lnTo>
                      <a:pt x="179" y="306"/>
                    </a:lnTo>
                    <a:lnTo>
                      <a:pt x="181" y="303"/>
                    </a:lnTo>
                    <a:lnTo>
                      <a:pt x="183" y="300"/>
                    </a:lnTo>
                    <a:lnTo>
                      <a:pt x="184" y="297"/>
                    </a:lnTo>
                    <a:lnTo>
                      <a:pt x="187" y="294"/>
                    </a:lnTo>
                    <a:lnTo>
                      <a:pt x="190" y="291"/>
                    </a:lnTo>
                    <a:lnTo>
                      <a:pt x="192" y="287"/>
                    </a:lnTo>
                    <a:lnTo>
                      <a:pt x="196" y="282"/>
                    </a:lnTo>
                    <a:lnTo>
                      <a:pt x="198" y="277"/>
                    </a:lnTo>
                    <a:lnTo>
                      <a:pt x="202" y="272"/>
                    </a:lnTo>
                    <a:lnTo>
                      <a:pt x="205" y="267"/>
                    </a:lnTo>
                    <a:lnTo>
                      <a:pt x="208" y="261"/>
                    </a:lnTo>
                    <a:lnTo>
                      <a:pt x="210" y="258"/>
                    </a:lnTo>
                    <a:lnTo>
                      <a:pt x="212" y="255"/>
                    </a:lnTo>
                    <a:lnTo>
                      <a:pt x="214" y="253"/>
                    </a:lnTo>
                    <a:lnTo>
                      <a:pt x="215" y="250"/>
                    </a:lnTo>
                    <a:lnTo>
                      <a:pt x="217" y="246"/>
                    </a:lnTo>
                    <a:lnTo>
                      <a:pt x="219" y="242"/>
                    </a:lnTo>
                    <a:lnTo>
                      <a:pt x="220" y="239"/>
                    </a:lnTo>
                    <a:lnTo>
                      <a:pt x="222" y="236"/>
                    </a:lnTo>
                    <a:lnTo>
                      <a:pt x="224" y="233"/>
                    </a:lnTo>
                    <a:lnTo>
                      <a:pt x="225" y="229"/>
                    </a:lnTo>
                    <a:lnTo>
                      <a:pt x="227" y="225"/>
                    </a:lnTo>
                    <a:lnTo>
                      <a:pt x="229" y="222"/>
                    </a:lnTo>
                    <a:lnTo>
                      <a:pt x="231" y="218"/>
                    </a:lnTo>
                    <a:lnTo>
                      <a:pt x="232" y="214"/>
                    </a:lnTo>
                    <a:lnTo>
                      <a:pt x="234" y="211"/>
                    </a:lnTo>
                    <a:lnTo>
                      <a:pt x="235" y="208"/>
                    </a:lnTo>
                    <a:lnTo>
                      <a:pt x="236" y="204"/>
                    </a:lnTo>
                    <a:lnTo>
                      <a:pt x="238" y="200"/>
                    </a:lnTo>
                    <a:lnTo>
                      <a:pt x="240" y="196"/>
                    </a:lnTo>
                    <a:lnTo>
                      <a:pt x="241" y="194"/>
                    </a:lnTo>
                    <a:lnTo>
                      <a:pt x="243" y="189"/>
                    </a:lnTo>
                    <a:lnTo>
                      <a:pt x="244" y="185"/>
                    </a:lnTo>
                    <a:lnTo>
                      <a:pt x="245" y="181"/>
                    </a:lnTo>
                    <a:lnTo>
                      <a:pt x="247" y="178"/>
                    </a:lnTo>
                    <a:lnTo>
                      <a:pt x="248" y="174"/>
                    </a:lnTo>
                    <a:lnTo>
                      <a:pt x="249" y="170"/>
                    </a:lnTo>
                    <a:lnTo>
                      <a:pt x="250" y="167"/>
                    </a:lnTo>
                    <a:lnTo>
                      <a:pt x="251" y="163"/>
                    </a:lnTo>
                    <a:lnTo>
                      <a:pt x="252" y="159"/>
                    </a:lnTo>
                    <a:lnTo>
                      <a:pt x="252" y="156"/>
                    </a:lnTo>
                    <a:lnTo>
                      <a:pt x="253" y="152"/>
                    </a:lnTo>
                    <a:lnTo>
                      <a:pt x="254" y="149"/>
                    </a:lnTo>
                    <a:lnTo>
                      <a:pt x="254" y="145"/>
                    </a:lnTo>
                    <a:lnTo>
                      <a:pt x="254" y="141"/>
                    </a:lnTo>
                    <a:lnTo>
                      <a:pt x="254" y="138"/>
                    </a:lnTo>
                    <a:lnTo>
                      <a:pt x="255" y="135"/>
                    </a:lnTo>
                    <a:lnTo>
                      <a:pt x="254" y="131"/>
                    </a:lnTo>
                    <a:lnTo>
                      <a:pt x="254" y="127"/>
                    </a:lnTo>
                    <a:lnTo>
                      <a:pt x="254" y="123"/>
                    </a:lnTo>
                    <a:lnTo>
                      <a:pt x="254" y="120"/>
                    </a:lnTo>
                    <a:lnTo>
                      <a:pt x="254" y="117"/>
                    </a:lnTo>
                    <a:lnTo>
                      <a:pt x="254" y="114"/>
                    </a:lnTo>
                    <a:lnTo>
                      <a:pt x="253" y="111"/>
                    </a:lnTo>
                    <a:lnTo>
                      <a:pt x="253" y="107"/>
                    </a:lnTo>
                    <a:lnTo>
                      <a:pt x="252" y="104"/>
                    </a:lnTo>
                    <a:lnTo>
                      <a:pt x="251" y="100"/>
                    </a:lnTo>
                    <a:lnTo>
                      <a:pt x="250" y="98"/>
                    </a:lnTo>
                    <a:lnTo>
                      <a:pt x="249" y="95"/>
                    </a:lnTo>
                    <a:lnTo>
                      <a:pt x="247" y="89"/>
                    </a:lnTo>
                    <a:lnTo>
                      <a:pt x="245" y="83"/>
                    </a:lnTo>
                    <a:lnTo>
                      <a:pt x="241" y="78"/>
                    </a:lnTo>
                    <a:lnTo>
                      <a:pt x="238" y="72"/>
                    </a:lnTo>
                    <a:lnTo>
                      <a:pt x="235" y="67"/>
                    </a:lnTo>
                    <a:lnTo>
                      <a:pt x="232" y="62"/>
                    </a:lnTo>
                    <a:lnTo>
                      <a:pt x="228" y="57"/>
                    </a:lnTo>
                    <a:lnTo>
                      <a:pt x="224" y="52"/>
                    </a:lnTo>
                    <a:lnTo>
                      <a:pt x="219" y="47"/>
                    </a:lnTo>
                    <a:lnTo>
                      <a:pt x="215" y="43"/>
                    </a:lnTo>
                    <a:lnTo>
                      <a:pt x="211" y="39"/>
                    </a:lnTo>
                    <a:lnTo>
                      <a:pt x="205" y="35"/>
                    </a:lnTo>
                    <a:lnTo>
                      <a:pt x="200" y="31"/>
                    </a:lnTo>
                    <a:lnTo>
                      <a:pt x="196" y="27"/>
                    </a:lnTo>
                    <a:lnTo>
                      <a:pt x="191" y="23"/>
                    </a:lnTo>
                    <a:lnTo>
                      <a:pt x="185" y="21"/>
                    </a:lnTo>
                    <a:lnTo>
                      <a:pt x="179" y="18"/>
                    </a:lnTo>
                    <a:lnTo>
                      <a:pt x="175" y="15"/>
                    </a:lnTo>
                    <a:lnTo>
                      <a:pt x="168" y="12"/>
                    </a:lnTo>
                    <a:lnTo>
                      <a:pt x="163" y="10"/>
                    </a:lnTo>
                    <a:lnTo>
                      <a:pt x="157" y="8"/>
                    </a:lnTo>
                    <a:lnTo>
                      <a:pt x="152" y="6"/>
                    </a:lnTo>
                    <a:lnTo>
                      <a:pt x="146" y="4"/>
                    </a:lnTo>
                    <a:lnTo>
                      <a:pt x="140" y="4"/>
                    </a:lnTo>
                    <a:lnTo>
                      <a:pt x="135" y="3"/>
                    </a:lnTo>
                    <a:lnTo>
                      <a:pt x="129" y="2"/>
                    </a:lnTo>
                    <a:lnTo>
                      <a:pt x="123" y="0"/>
                    </a:lnTo>
                    <a:lnTo>
                      <a:pt x="118" y="0"/>
                    </a:lnTo>
                    <a:lnTo>
                      <a:pt x="112" y="0"/>
                    </a:lnTo>
                    <a:lnTo>
                      <a:pt x="106" y="0"/>
                    </a:lnTo>
                    <a:lnTo>
                      <a:pt x="101" y="0"/>
                    </a:lnTo>
                    <a:lnTo>
                      <a:pt x="96" y="0"/>
                    </a:lnTo>
                    <a:lnTo>
                      <a:pt x="90" y="0"/>
                    </a:lnTo>
                    <a:lnTo>
                      <a:pt x="86" y="1"/>
                    </a:lnTo>
                    <a:lnTo>
                      <a:pt x="81" y="1"/>
                    </a:lnTo>
                    <a:lnTo>
                      <a:pt x="76" y="3"/>
                    </a:lnTo>
                    <a:lnTo>
                      <a:pt x="72" y="4"/>
                    </a:lnTo>
                    <a:lnTo>
                      <a:pt x="67" y="4"/>
                    </a:lnTo>
                    <a:lnTo>
                      <a:pt x="62" y="6"/>
                    </a:lnTo>
                    <a:lnTo>
                      <a:pt x="58" y="7"/>
                    </a:lnTo>
                    <a:lnTo>
                      <a:pt x="53" y="9"/>
                    </a:lnTo>
                    <a:lnTo>
                      <a:pt x="51" y="11"/>
                    </a:lnTo>
                    <a:lnTo>
                      <a:pt x="46" y="12"/>
                    </a:lnTo>
                    <a:lnTo>
                      <a:pt x="43" y="14"/>
                    </a:lnTo>
                    <a:lnTo>
                      <a:pt x="39" y="15"/>
                    </a:lnTo>
                    <a:lnTo>
                      <a:pt x="36" y="16"/>
                    </a:lnTo>
                    <a:lnTo>
                      <a:pt x="33" y="17"/>
                    </a:lnTo>
                    <a:lnTo>
                      <a:pt x="31" y="19"/>
                    </a:lnTo>
                    <a:lnTo>
                      <a:pt x="28" y="21"/>
                    </a:lnTo>
                    <a:lnTo>
                      <a:pt x="27" y="23"/>
                    </a:lnTo>
                    <a:lnTo>
                      <a:pt x="22" y="23"/>
                    </a:lnTo>
                    <a:lnTo>
                      <a:pt x="19" y="26"/>
                    </a:lnTo>
                    <a:lnTo>
                      <a:pt x="17" y="27"/>
                    </a:lnTo>
                    <a:lnTo>
                      <a:pt x="17" y="28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81" name="Freeform 386"/>
              <p:cNvSpPr>
                <a:spLocks/>
              </p:cNvSpPr>
              <p:nvPr/>
            </p:nvSpPr>
            <p:spPr bwMode="auto">
              <a:xfrm>
                <a:off x="1792" y="2591"/>
                <a:ext cx="79" cy="78"/>
              </a:xfrm>
              <a:custGeom>
                <a:avLst/>
                <a:gdLst>
                  <a:gd name="T0" fmla="*/ 10 w 79"/>
                  <a:gd name="T1" fmla="*/ 0 h 78"/>
                  <a:gd name="T2" fmla="*/ 79 w 79"/>
                  <a:gd name="T3" fmla="*/ 70 h 78"/>
                  <a:gd name="T4" fmla="*/ 77 w 79"/>
                  <a:gd name="T5" fmla="*/ 72 h 78"/>
                  <a:gd name="T6" fmla="*/ 74 w 79"/>
                  <a:gd name="T7" fmla="*/ 75 h 78"/>
                  <a:gd name="T8" fmla="*/ 72 w 79"/>
                  <a:gd name="T9" fmla="*/ 76 h 78"/>
                  <a:gd name="T10" fmla="*/ 70 w 79"/>
                  <a:gd name="T11" fmla="*/ 78 h 78"/>
                  <a:gd name="T12" fmla="*/ 66 w 79"/>
                  <a:gd name="T13" fmla="*/ 78 h 78"/>
                  <a:gd name="T14" fmla="*/ 63 w 79"/>
                  <a:gd name="T15" fmla="*/ 78 h 78"/>
                  <a:gd name="T16" fmla="*/ 61 w 79"/>
                  <a:gd name="T17" fmla="*/ 76 h 78"/>
                  <a:gd name="T18" fmla="*/ 57 w 79"/>
                  <a:gd name="T19" fmla="*/ 73 h 78"/>
                  <a:gd name="T20" fmla="*/ 53 w 79"/>
                  <a:gd name="T21" fmla="*/ 70 h 78"/>
                  <a:gd name="T22" fmla="*/ 50 w 79"/>
                  <a:gd name="T23" fmla="*/ 67 h 78"/>
                  <a:gd name="T24" fmla="*/ 47 w 79"/>
                  <a:gd name="T25" fmla="*/ 65 h 78"/>
                  <a:gd name="T26" fmla="*/ 46 w 79"/>
                  <a:gd name="T27" fmla="*/ 62 h 78"/>
                  <a:gd name="T28" fmla="*/ 44 w 79"/>
                  <a:gd name="T29" fmla="*/ 59 h 78"/>
                  <a:gd name="T30" fmla="*/ 42 w 79"/>
                  <a:gd name="T31" fmla="*/ 61 h 78"/>
                  <a:gd name="T32" fmla="*/ 38 w 79"/>
                  <a:gd name="T33" fmla="*/ 65 h 78"/>
                  <a:gd name="T34" fmla="*/ 34 w 79"/>
                  <a:gd name="T35" fmla="*/ 65 h 78"/>
                  <a:gd name="T36" fmla="*/ 31 w 79"/>
                  <a:gd name="T37" fmla="*/ 67 h 78"/>
                  <a:gd name="T38" fmla="*/ 28 w 79"/>
                  <a:gd name="T39" fmla="*/ 67 h 78"/>
                  <a:gd name="T40" fmla="*/ 27 w 79"/>
                  <a:gd name="T41" fmla="*/ 67 h 78"/>
                  <a:gd name="T42" fmla="*/ 25 w 79"/>
                  <a:gd name="T43" fmla="*/ 63 h 78"/>
                  <a:gd name="T44" fmla="*/ 23 w 79"/>
                  <a:gd name="T45" fmla="*/ 59 h 78"/>
                  <a:gd name="T46" fmla="*/ 21 w 79"/>
                  <a:gd name="T47" fmla="*/ 54 h 78"/>
                  <a:gd name="T48" fmla="*/ 20 w 79"/>
                  <a:gd name="T49" fmla="*/ 50 h 78"/>
                  <a:gd name="T50" fmla="*/ 19 w 79"/>
                  <a:gd name="T51" fmla="*/ 45 h 78"/>
                  <a:gd name="T52" fmla="*/ 18 w 79"/>
                  <a:gd name="T53" fmla="*/ 41 h 78"/>
                  <a:gd name="T54" fmla="*/ 18 w 79"/>
                  <a:gd name="T55" fmla="*/ 38 h 78"/>
                  <a:gd name="T56" fmla="*/ 16 w 79"/>
                  <a:gd name="T57" fmla="*/ 38 h 78"/>
                  <a:gd name="T58" fmla="*/ 11 w 79"/>
                  <a:gd name="T59" fmla="*/ 38 h 78"/>
                  <a:gd name="T60" fmla="*/ 8 w 79"/>
                  <a:gd name="T61" fmla="*/ 38 h 78"/>
                  <a:gd name="T62" fmla="*/ 5 w 79"/>
                  <a:gd name="T63" fmla="*/ 37 h 78"/>
                  <a:gd name="T64" fmla="*/ 2 w 79"/>
                  <a:gd name="T65" fmla="*/ 34 h 78"/>
                  <a:gd name="T66" fmla="*/ 1 w 79"/>
                  <a:gd name="T67" fmla="*/ 32 h 78"/>
                  <a:gd name="T68" fmla="*/ 0 w 79"/>
                  <a:gd name="T69" fmla="*/ 26 h 78"/>
                  <a:gd name="T70" fmla="*/ 1 w 79"/>
                  <a:gd name="T71" fmla="*/ 21 h 78"/>
                  <a:gd name="T72" fmla="*/ 2 w 79"/>
                  <a:gd name="T73" fmla="*/ 16 h 78"/>
                  <a:gd name="T74" fmla="*/ 4 w 79"/>
                  <a:gd name="T75" fmla="*/ 11 h 78"/>
                  <a:gd name="T76" fmla="*/ 6 w 79"/>
                  <a:gd name="T77" fmla="*/ 6 h 78"/>
                  <a:gd name="T78" fmla="*/ 7 w 79"/>
                  <a:gd name="T79" fmla="*/ 2 h 78"/>
                  <a:gd name="T80" fmla="*/ 9 w 79"/>
                  <a:gd name="T81" fmla="*/ 0 h 78"/>
                  <a:gd name="T82" fmla="*/ 10 w 79"/>
                  <a:gd name="T83" fmla="*/ 0 h 7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79"/>
                  <a:gd name="T127" fmla="*/ 0 h 78"/>
                  <a:gd name="T128" fmla="*/ 79 w 79"/>
                  <a:gd name="T129" fmla="*/ 78 h 78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79" h="78">
                    <a:moveTo>
                      <a:pt x="10" y="0"/>
                    </a:moveTo>
                    <a:lnTo>
                      <a:pt x="79" y="70"/>
                    </a:lnTo>
                    <a:lnTo>
                      <a:pt x="77" y="72"/>
                    </a:lnTo>
                    <a:lnTo>
                      <a:pt x="74" y="75"/>
                    </a:lnTo>
                    <a:lnTo>
                      <a:pt x="72" y="76"/>
                    </a:lnTo>
                    <a:lnTo>
                      <a:pt x="70" y="78"/>
                    </a:lnTo>
                    <a:lnTo>
                      <a:pt x="66" y="78"/>
                    </a:lnTo>
                    <a:lnTo>
                      <a:pt x="63" y="78"/>
                    </a:lnTo>
                    <a:lnTo>
                      <a:pt x="61" y="76"/>
                    </a:lnTo>
                    <a:lnTo>
                      <a:pt x="57" y="73"/>
                    </a:lnTo>
                    <a:lnTo>
                      <a:pt x="53" y="70"/>
                    </a:lnTo>
                    <a:lnTo>
                      <a:pt x="50" y="67"/>
                    </a:lnTo>
                    <a:lnTo>
                      <a:pt x="47" y="65"/>
                    </a:lnTo>
                    <a:lnTo>
                      <a:pt x="46" y="62"/>
                    </a:lnTo>
                    <a:lnTo>
                      <a:pt x="44" y="59"/>
                    </a:lnTo>
                    <a:lnTo>
                      <a:pt x="42" y="61"/>
                    </a:lnTo>
                    <a:lnTo>
                      <a:pt x="38" y="65"/>
                    </a:lnTo>
                    <a:lnTo>
                      <a:pt x="34" y="65"/>
                    </a:lnTo>
                    <a:lnTo>
                      <a:pt x="31" y="67"/>
                    </a:lnTo>
                    <a:lnTo>
                      <a:pt x="28" y="67"/>
                    </a:lnTo>
                    <a:lnTo>
                      <a:pt x="27" y="67"/>
                    </a:lnTo>
                    <a:lnTo>
                      <a:pt x="25" y="63"/>
                    </a:lnTo>
                    <a:lnTo>
                      <a:pt x="23" y="59"/>
                    </a:lnTo>
                    <a:lnTo>
                      <a:pt x="21" y="54"/>
                    </a:lnTo>
                    <a:lnTo>
                      <a:pt x="20" y="50"/>
                    </a:lnTo>
                    <a:lnTo>
                      <a:pt x="19" y="45"/>
                    </a:lnTo>
                    <a:lnTo>
                      <a:pt x="18" y="41"/>
                    </a:lnTo>
                    <a:lnTo>
                      <a:pt x="18" y="38"/>
                    </a:lnTo>
                    <a:lnTo>
                      <a:pt x="16" y="38"/>
                    </a:lnTo>
                    <a:lnTo>
                      <a:pt x="11" y="38"/>
                    </a:lnTo>
                    <a:lnTo>
                      <a:pt x="8" y="38"/>
                    </a:lnTo>
                    <a:lnTo>
                      <a:pt x="5" y="37"/>
                    </a:lnTo>
                    <a:lnTo>
                      <a:pt x="2" y="34"/>
                    </a:lnTo>
                    <a:lnTo>
                      <a:pt x="1" y="32"/>
                    </a:lnTo>
                    <a:lnTo>
                      <a:pt x="0" y="26"/>
                    </a:lnTo>
                    <a:lnTo>
                      <a:pt x="1" y="21"/>
                    </a:lnTo>
                    <a:lnTo>
                      <a:pt x="2" y="16"/>
                    </a:lnTo>
                    <a:lnTo>
                      <a:pt x="4" y="11"/>
                    </a:lnTo>
                    <a:lnTo>
                      <a:pt x="6" y="6"/>
                    </a:lnTo>
                    <a:lnTo>
                      <a:pt x="7" y="2"/>
                    </a:lnTo>
                    <a:lnTo>
                      <a:pt x="9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82" name="Freeform 387"/>
              <p:cNvSpPr>
                <a:spLocks/>
              </p:cNvSpPr>
              <p:nvPr/>
            </p:nvSpPr>
            <p:spPr bwMode="auto">
              <a:xfrm>
                <a:off x="1793" y="1884"/>
                <a:ext cx="223" cy="257"/>
              </a:xfrm>
              <a:custGeom>
                <a:avLst/>
                <a:gdLst>
                  <a:gd name="T0" fmla="*/ 91 w 223"/>
                  <a:gd name="T1" fmla="*/ 152 h 257"/>
                  <a:gd name="T2" fmla="*/ 145 w 223"/>
                  <a:gd name="T3" fmla="*/ 194 h 257"/>
                  <a:gd name="T4" fmla="*/ 140 w 223"/>
                  <a:gd name="T5" fmla="*/ 192 h 257"/>
                  <a:gd name="T6" fmla="*/ 134 w 223"/>
                  <a:gd name="T7" fmla="*/ 190 h 257"/>
                  <a:gd name="T8" fmla="*/ 127 w 223"/>
                  <a:gd name="T9" fmla="*/ 189 h 257"/>
                  <a:gd name="T10" fmla="*/ 118 w 223"/>
                  <a:gd name="T11" fmla="*/ 188 h 257"/>
                  <a:gd name="T12" fmla="*/ 107 w 223"/>
                  <a:gd name="T13" fmla="*/ 189 h 257"/>
                  <a:gd name="T14" fmla="*/ 98 w 223"/>
                  <a:gd name="T15" fmla="*/ 192 h 257"/>
                  <a:gd name="T16" fmla="*/ 93 w 223"/>
                  <a:gd name="T17" fmla="*/ 195 h 257"/>
                  <a:gd name="T18" fmla="*/ 86 w 223"/>
                  <a:gd name="T19" fmla="*/ 198 h 257"/>
                  <a:gd name="T20" fmla="*/ 79 w 223"/>
                  <a:gd name="T21" fmla="*/ 200 h 257"/>
                  <a:gd name="T22" fmla="*/ 72 w 223"/>
                  <a:gd name="T23" fmla="*/ 204 h 257"/>
                  <a:gd name="T24" fmla="*/ 66 w 223"/>
                  <a:gd name="T25" fmla="*/ 209 h 257"/>
                  <a:gd name="T26" fmla="*/ 58 w 223"/>
                  <a:gd name="T27" fmla="*/ 214 h 257"/>
                  <a:gd name="T28" fmla="*/ 52 w 223"/>
                  <a:gd name="T29" fmla="*/ 219 h 257"/>
                  <a:gd name="T30" fmla="*/ 45 w 223"/>
                  <a:gd name="T31" fmla="*/ 223 h 257"/>
                  <a:gd name="T32" fmla="*/ 39 w 223"/>
                  <a:gd name="T33" fmla="*/ 229 h 257"/>
                  <a:gd name="T34" fmla="*/ 34 w 223"/>
                  <a:gd name="T35" fmla="*/ 234 h 257"/>
                  <a:gd name="T36" fmla="*/ 28 w 223"/>
                  <a:gd name="T37" fmla="*/ 238 h 257"/>
                  <a:gd name="T38" fmla="*/ 20 w 223"/>
                  <a:gd name="T39" fmla="*/ 245 h 257"/>
                  <a:gd name="T40" fmla="*/ 14 w 223"/>
                  <a:gd name="T41" fmla="*/ 252 h 257"/>
                  <a:gd name="T42" fmla="*/ 10 w 223"/>
                  <a:gd name="T43" fmla="*/ 256 h 257"/>
                  <a:gd name="T44" fmla="*/ 0 w 223"/>
                  <a:gd name="T45" fmla="*/ 226 h 257"/>
                  <a:gd name="T46" fmla="*/ 2 w 223"/>
                  <a:gd name="T47" fmla="*/ 222 h 257"/>
                  <a:gd name="T48" fmla="*/ 5 w 223"/>
                  <a:gd name="T49" fmla="*/ 218 h 257"/>
                  <a:gd name="T50" fmla="*/ 10 w 223"/>
                  <a:gd name="T51" fmla="*/ 211 h 257"/>
                  <a:gd name="T52" fmla="*/ 15 w 223"/>
                  <a:gd name="T53" fmla="*/ 203 h 257"/>
                  <a:gd name="T54" fmla="*/ 22 w 223"/>
                  <a:gd name="T55" fmla="*/ 194 h 257"/>
                  <a:gd name="T56" fmla="*/ 29 w 223"/>
                  <a:gd name="T57" fmla="*/ 183 h 257"/>
                  <a:gd name="T58" fmla="*/ 37 w 223"/>
                  <a:gd name="T59" fmla="*/ 173 h 257"/>
                  <a:gd name="T60" fmla="*/ 41 w 223"/>
                  <a:gd name="T61" fmla="*/ 166 h 257"/>
                  <a:gd name="T62" fmla="*/ 46 w 223"/>
                  <a:gd name="T63" fmla="*/ 161 h 257"/>
                  <a:gd name="T64" fmla="*/ 51 w 223"/>
                  <a:gd name="T65" fmla="*/ 154 h 257"/>
                  <a:gd name="T66" fmla="*/ 55 w 223"/>
                  <a:gd name="T67" fmla="*/ 148 h 257"/>
                  <a:gd name="T68" fmla="*/ 60 w 223"/>
                  <a:gd name="T69" fmla="*/ 142 h 257"/>
                  <a:gd name="T70" fmla="*/ 65 w 223"/>
                  <a:gd name="T71" fmla="*/ 136 h 257"/>
                  <a:gd name="T72" fmla="*/ 70 w 223"/>
                  <a:gd name="T73" fmla="*/ 129 h 257"/>
                  <a:gd name="T74" fmla="*/ 75 w 223"/>
                  <a:gd name="T75" fmla="*/ 123 h 257"/>
                  <a:gd name="T76" fmla="*/ 80 w 223"/>
                  <a:gd name="T77" fmla="*/ 117 h 257"/>
                  <a:gd name="T78" fmla="*/ 86 w 223"/>
                  <a:gd name="T79" fmla="*/ 111 h 257"/>
                  <a:gd name="T80" fmla="*/ 91 w 223"/>
                  <a:gd name="T81" fmla="*/ 104 h 257"/>
                  <a:gd name="T82" fmla="*/ 96 w 223"/>
                  <a:gd name="T83" fmla="*/ 99 h 257"/>
                  <a:gd name="T84" fmla="*/ 102 w 223"/>
                  <a:gd name="T85" fmla="*/ 92 h 257"/>
                  <a:gd name="T86" fmla="*/ 107 w 223"/>
                  <a:gd name="T87" fmla="*/ 87 h 257"/>
                  <a:gd name="T88" fmla="*/ 118 w 223"/>
                  <a:gd name="T89" fmla="*/ 76 h 257"/>
                  <a:gd name="T90" fmla="*/ 129 w 223"/>
                  <a:gd name="T91" fmla="*/ 66 h 257"/>
                  <a:gd name="T92" fmla="*/ 139 w 223"/>
                  <a:gd name="T93" fmla="*/ 56 h 257"/>
                  <a:gd name="T94" fmla="*/ 148 w 223"/>
                  <a:gd name="T95" fmla="*/ 47 h 257"/>
                  <a:gd name="T96" fmla="*/ 158 w 223"/>
                  <a:gd name="T97" fmla="*/ 40 h 257"/>
                  <a:gd name="T98" fmla="*/ 166 w 223"/>
                  <a:gd name="T99" fmla="*/ 33 h 257"/>
                  <a:gd name="T100" fmla="*/ 175 w 223"/>
                  <a:gd name="T101" fmla="*/ 27 h 257"/>
                  <a:gd name="T102" fmla="*/ 183 w 223"/>
                  <a:gd name="T103" fmla="*/ 21 h 257"/>
                  <a:gd name="T104" fmla="*/ 191 w 223"/>
                  <a:gd name="T105" fmla="*/ 17 h 257"/>
                  <a:gd name="T106" fmla="*/ 198 w 223"/>
                  <a:gd name="T107" fmla="*/ 12 h 257"/>
                  <a:gd name="T108" fmla="*/ 204 w 223"/>
                  <a:gd name="T109" fmla="*/ 8 h 257"/>
                  <a:gd name="T110" fmla="*/ 215 w 223"/>
                  <a:gd name="T111" fmla="*/ 4 h 257"/>
                  <a:gd name="T112" fmla="*/ 220 w 223"/>
                  <a:gd name="T113" fmla="*/ 0 h 257"/>
                  <a:gd name="T114" fmla="*/ 223 w 223"/>
                  <a:gd name="T115" fmla="*/ 0 h 257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223"/>
                  <a:gd name="T175" fmla="*/ 0 h 257"/>
                  <a:gd name="T176" fmla="*/ 223 w 223"/>
                  <a:gd name="T177" fmla="*/ 257 h 257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223" h="257">
                    <a:moveTo>
                      <a:pt x="223" y="0"/>
                    </a:moveTo>
                    <a:lnTo>
                      <a:pt x="91" y="152"/>
                    </a:lnTo>
                    <a:lnTo>
                      <a:pt x="146" y="196"/>
                    </a:lnTo>
                    <a:lnTo>
                      <a:pt x="145" y="194"/>
                    </a:lnTo>
                    <a:lnTo>
                      <a:pt x="142" y="193"/>
                    </a:lnTo>
                    <a:lnTo>
                      <a:pt x="140" y="192"/>
                    </a:lnTo>
                    <a:lnTo>
                      <a:pt x="138" y="191"/>
                    </a:lnTo>
                    <a:lnTo>
                      <a:pt x="134" y="190"/>
                    </a:lnTo>
                    <a:lnTo>
                      <a:pt x="132" y="190"/>
                    </a:lnTo>
                    <a:lnTo>
                      <a:pt x="127" y="189"/>
                    </a:lnTo>
                    <a:lnTo>
                      <a:pt x="123" y="189"/>
                    </a:lnTo>
                    <a:lnTo>
                      <a:pt x="118" y="188"/>
                    </a:lnTo>
                    <a:lnTo>
                      <a:pt x="113" y="189"/>
                    </a:lnTo>
                    <a:lnTo>
                      <a:pt x="107" y="189"/>
                    </a:lnTo>
                    <a:lnTo>
                      <a:pt x="102" y="191"/>
                    </a:lnTo>
                    <a:lnTo>
                      <a:pt x="98" y="192"/>
                    </a:lnTo>
                    <a:lnTo>
                      <a:pt x="95" y="193"/>
                    </a:lnTo>
                    <a:lnTo>
                      <a:pt x="93" y="195"/>
                    </a:lnTo>
                    <a:lnTo>
                      <a:pt x="90" y="197"/>
                    </a:lnTo>
                    <a:lnTo>
                      <a:pt x="86" y="198"/>
                    </a:lnTo>
                    <a:lnTo>
                      <a:pt x="83" y="200"/>
                    </a:lnTo>
                    <a:lnTo>
                      <a:pt x="79" y="200"/>
                    </a:lnTo>
                    <a:lnTo>
                      <a:pt x="75" y="203"/>
                    </a:lnTo>
                    <a:lnTo>
                      <a:pt x="72" y="204"/>
                    </a:lnTo>
                    <a:lnTo>
                      <a:pt x="69" y="206"/>
                    </a:lnTo>
                    <a:lnTo>
                      <a:pt x="66" y="209"/>
                    </a:lnTo>
                    <a:lnTo>
                      <a:pt x="62" y="212"/>
                    </a:lnTo>
                    <a:lnTo>
                      <a:pt x="58" y="214"/>
                    </a:lnTo>
                    <a:lnTo>
                      <a:pt x="55" y="217"/>
                    </a:lnTo>
                    <a:lnTo>
                      <a:pt x="52" y="219"/>
                    </a:lnTo>
                    <a:lnTo>
                      <a:pt x="49" y="221"/>
                    </a:lnTo>
                    <a:lnTo>
                      <a:pt x="45" y="223"/>
                    </a:lnTo>
                    <a:lnTo>
                      <a:pt x="42" y="226"/>
                    </a:lnTo>
                    <a:lnTo>
                      <a:pt x="39" y="229"/>
                    </a:lnTo>
                    <a:lnTo>
                      <a:pt x="36" y="232"/>
                    </a:lnTo>
                    <a:lnTo>
                      <a:pt x="34" y="234"/>
                    </a:lnTo>
                    <a:lnTo>
                      <a:pt x="30" y="237"/>
                    </a:lnTo>
                    <a:lnTo>
                      <a:pt x="28" y="238"/>
                    </a:lnTo>
                    <a:lnTo>
                      <a:pt x="25" y="241"/>
                    </a:lnTo>
                    <a:lnTo>
                      <a:pt x="20" y="245"/>
                    </a:lnTo>
                    <a:lnTo>
                      <a:pt x="17" y="249"/>
                    </a:lnTo>
                    <a:lnTo>
                      <a:pt x="14" y="252"/>
                    </a:lnTo>
                    <a:lnTo>
                      <a:pt x="12" y="254"/>
                    </a:lnTo>
                    <a:lnTo>
                      <a:pt x="10" y="256"/>
                    </a:lnTo>
                    <a:lnTo>
                      <a:pt x="10" y="257"/>
                    </a:lnTo>
                    <a:lnTo>
                      <a:pt x="0" y="226"/>
                    </a:lnTo>
                    <a:lnTo>
                      <a:pt x="0" y="225"/>
                    </a:lnTo>
                    <a:lnTo>
                      <a:pt x="2" y="222"/>
                    </a:lnTo>
                    <a:lnTo>
                      <a:pt x="4" y="219"/>
                    </a:lnTo>
                    <a:lnTo>
                      <a:pt x="5" y="218"/>
                    </a:lnTo>
                    <a:lnTo>
                      <a:pt x="8" y="214"/>
                    </a:lnTo>
                    <a:lnTo>
                      <a:pt x="10" y="211"/>
                    </a:lnTo>
                    <a:lnTo>
                      <a:pt x="13" y="206"/>
                    </a:lnTo>
                    <a:lnTo>
                      <a:pt x="15" y="203"/>
                    </a:lnTo>
                    <a:lnTo>
                      <a:pt x="18" y="198"/>
                    </a:lnTo>
                    <a:lnTo>
                      <a:pt x="22" y="194"/>
                    </a:lnTo>
                    <a:lnTo>
                      <a:pt x="25" y="188"/>
                    </a:lnTo>
                    <a:lnTo>
                      <a:pt x="29" y="183"/>
                    </a:lnTo>
                    <a:lnTo>
                      <a:pt x="33" y="178"/>
                    </a:lnTo>
                    <a:lnTo>
                      <a:pt x="37" y="173"/>
                    </a:lnTo>
                    <a:lnTo>
                      <a:pt x="39" y="169"/>
                    </a:lnTo>
                    <a:lnTo>
                      <a:pt x="41" y="166"/>
                    </a:lnTo>
                    <a:lnTo>
                      <a:pt x="43" y="163"/>
                    </a:lnTo>
                    <a:lnTo>
                      <a:pt x="46" y="161"/>
                    </a:lnTo>
                    <a:lnTo>
                      <a:pt x="48" y="157"/>
                    </a:lnTo>
                    <a:lnTo>
                      <a:pt x="51" y="154"/>
                    </a:lnTo>
                    <a:lnTo>
                      <a:pt x="53" y="151"/>
                    </a:lnTo>
                    <a:lnTo>
                      <a:pt x="55" y="148"/>
                    </a:lnTo>
                    <a:lnTo>
                      <a:pt x="57" y="145"/>
                    </a:lnTo>
                    <a:lnTo>
                      <a:pt x="60" y="142"/>
                    </a:lnTo>
                    <a:lnTo>
                      <a:pt x="62" y="139"/>
                    </a:lnTo>
                    <a:lnTo>
                      <a:pt x="65" y="136"/>
                    </a:lnTo>
                    <a:lnTo>
                      <a:pt x="67" y="133"/>
                    </a:lnTo>
                    <a:lnTo>
                      <a:pt x="70" y="129"/>
                    </a:lnTo>
                    <a:lnTo>
                      <a:pt x="72" y="126"/>
                    </a:lnTo>
                    <a:lnTo>
                      <a:pt x="75" y="123"/>
                    </a:lnTo>
                    <a:lnTo>
                      <a:pt x="77" y="121"/>
                    </a:lnTo>
                    <a:lnTo>
                      <a:pt x="80" y="117"/>
                    </a:lnTo>
                    <a:lnTo>
                      <a:pt x="83" y="114"/>
                    </a:lnTo>
                    <a:lnTo>
                      <a:pt x="86" y="111"/>
                    </a:lnTo>
                    <a:lnTo>
                      <a:pt x="88" y="107"/>
                    </a:lnTo>
                    <a:lnTo>
                      <a:pt x="91" y="104"/>
                    </a:lnTo>
                    <a:lnTo>
                      <a:pt x="94" y="102"/>
                    </a:lnTo>
                    <a:lnTo>
                      <a:pt x="96" y="99"/>
                    </a:lnTo>
                    <a:lnTo>
                      <a:pt x="98" y="96"/>
                    </a:lnTo>
                    <a:lnTo>
                      <a:pt x="102" y="92"/>
                    </a:lnTo>
                    <a:lnTo>
                      <a:pt x="104" y="89"/>
                    </a:lnTo>
                    <a:lnTo>
                      <a:pt x="107" y="87"/>
                    </a:lnTo>
                    <a:lnTo>
                      <a:pt x="113" y="81"/>
                    </a:lnTo>
                    <a:lnTo>
                      <a:pt x="118" y="76"/>
                    </a:lnTo>
                    <a:lnTo>
                      <a:pt x="123" y="71"/>
                    </a:lnTo>
                    <a:lnTo>
                      <a:pt x="129" y="66"/>
                    </a:lnTo>
                    <a:lnTo>
                      <a:pt x="133" y="61"/>
                    </a:lnTo>
                    <a:lnTo>
                      <a:pt x="139" y="56"/>
                    </a:lnTo>
                    <a:lnTo>
                      <a:pt x="143" y="51"/>
                    </a:lnTo>
                    <a:lnTo>
                      <a:pt x="148" y="47"/>
                    </a:lnTo>
                    <a:lnTo>
                      <a:pt x="153" y="44"/>
                    </a:lnTo>
                    <a:lnTo>
                      <a:pt x="158" y="40"/>
                    </a:lnTo>
                    <a:lnTo>
                      <a:pt x="162" y="36"/>
                    </a:lnTo>
                    <a:lnTo>
                      <a:pt x="166" y="33"/>
                    </a:lnTo>
                    <a:lnTo>
                      <a:pt x="171" y="29"/>
                    </a:lnTo>
                    <a:lnTo>
                      <a:pt x="175" y="27"/>
                    </a:lnTo>
                    <a:lnTo>
                      <a:pt x="179" y="24"/>
                    </a:lnTo>
                    <a:lnTo>
                      <a:pt x="183" y="21"/>
                    </a:lnTo>
                    <a:lnTo>
                      <a:pt x="187" y="19"/>
                    </a:lnTo>
                    <a:lnTo>
                      <a:pt x="191" y="17"/>
                    </a:lnTo>
                    <a:lnTo>
                      <a:pt x="195" y="14"/>
                    </a:lnTo>
                    <a:lnTo>
                      <a:pt x="198" y="12"/>
                    </a:lnTo>
                    <a:lnTo>
                      <a:pt x="200" y="10"/>
                    </a:lnTo>
                    <a:lnTo>
                      <a:pt x="204" y="8"/>
                    </a:lnTo>
                    <a:lnTo>
                      <a:pt x="209" y="5"/>
                    </a:lnTo>
                    <a:lnTo>
                      <a:pt x="215" y="4"/>
                    </a:lnTo>
                    <a:lnTo>
                      <a:pt x="218" y="1"/>
                    </a:lnTo>
                    <a:lnTo>
                      <a:pt x="220" y="0"/>
                    </a:lnTo>
                    <a:lnTo>
                      <a:pt x="221" y="0"/>
                    </a:lnTo>
                    <a:lnTo>
                      <a:pt x="223" y="0"/>
                    </a:lnTo>
                    <a:close/>
                  </a:path>
                </a:pathLst>
              </a:custGeom>
              <a:solidFill>
                <a:srgbClr val="E6FFE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83" name="Freeform 388"/>
              <p:cNvSpPr>
                <a:spLocks/>
              </p:cNvSpPr>
              <p:nvPr/>
            </p:nvSpPr>
            <p:spPr bwMode="auto">
              <a:xfrm>
                <a:off x="2125" y="2070"/>
                <a:ext cx="46" cy="56"/>
              </a:xfrm>
              <a:custGeom>
                <a:avLst/>
                <a:gdLst>
                  <a:gd name="T0" fmla="*/ 0 w 46"/>
                  <a:gd name="T1" fmla="*/ 0 h 56"/>
                  <a:gd name="T2" fmla="*/ 46 w 46"/>
                  <a:gd name="T3" fmla="*/ 1 h 56"/>
                  <a:gd name="T4" fmla="*/ 27 w 46"/>
                  <a:gd name="T5" fmla="*/ 56 h 56"/>
                  <a:gd name="T6" fmla="*/ 0 w 46"/>
                  <a:gd name="T7" fmla="*/ 0 h 5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6"/>
                  <a:gd name="T13" fmla="*/ 0 h 56"/>
                  <a:gd name="T14" fmla="*/ 46 w 46"/>
                  <a:gd name="T15" fmla="*/ 56 h 5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6" h="56">
                    <a:moveTo>
                      <a:pt x="0" y="0"/>
                    </a:moveTo>
                    <a:lnTo>
                      <a:pt x="46" y="1"/>
                    </a:lnTo>
                    <a:lnTo>
                      <a:pt x="27" y="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0C2B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84" name="Freeform 389"/>
              <p:cNvSpPr>
                <a:spLocks/>
              </p:cNvSpPr>
              <p:nvPr/>
            </p:nvSpPr>
            <p:spPr bwMode="auto">
              <a:xfrm>
                <a:off x="1775" y="2141"/>
                <a:ext cx="55" cy="96"/>
              </a:xfrm>
              <a:custGeom>
                <a:avLst/>
                <a:gdLst>
                  <a:gd name="T0" fmla="*/ 31 w 55"/>
                  <a:gd name="T1" fmla="*/ 0 h 96"/>
                  <a:gd name="T2" fmla="*/ 55 w 55"/>
                  <a:gd name="T3" fmla="*/ 96 h 96"/>
                  <a:gd name="T4" fmla="*/ 0 w 55"/>
                  <a:gd name="T5" fmla="*/ 47 h 96"/>
                  <a:gd name="T6" fmla="*/ 31 w 55"/>
                  <a:gd name="T7" fmla="*/ 0 h 9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5"/>
                  <a:gd name="T13" fmla="*/ 0 h 96"/>
                  <a:gd name="T14" fmla="*/ 55 w 55"/>
                  <a:gd name="T15" fmla="*/ 96 h 9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5" h="96">
                    <a:moveTo>
                      <a:pt x="31" y="0"/>
                    </a:moveTo>
                    <a:lnTo>
                      <a:pt x="55" y="96"/>
                    </a:lnTo>
                    <a:lnTo>
                      <a:pt x="0" y="47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D4EBD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85" name="Freeform 390"/>
              <p:cNvSpPr>
                <a:spLocks/>
              </p:cNvSpPr>
              <p:nvPr/>
            </p:nvSpPr>
            <p:spPr bwMode="auto">
              <a:xfrm>
                <a:off x="2047" y="1734"/>
                <a:ext cx="43" cy="95"/>
              </a:xfrm>
              <a:custGeom>
                <a:avLst/>
                <a:gdLst>
                  <a:gd name="T0" fmla="*/ 43 w 43"/>
                  <a:gd name="T1" fmla="*/ 24 h 95"/>
                  <a:gd name="T2" fmla="*/ 35 w 43"/>
                  <a:gd name="T3" fmla="*/ 0 h 95"/>
                  <a:gd name="T4" fmla="*/ 33 w 43"/>
                  <a:gd name="T5" fmla="*/ 0 h 95"/>
                  <a:gd name="T6" fmla="*/ 30 w 43"/>
                  <a:gd name="T7" fmla="*/ 2 h 95"/>
                  <a:gd name="T8" fmla="*/ 25 w 43"/>
                  <a:gd name="T9" fmla="*/ 5 h 95"/>
                  <a:gd name="T10" fmla="*/ 22 w 43"/>
                  <a:gd name="T11" fmla="*/ 8 h 95"/>
                  <a:gd name="T12" fmla="*/ 18 w 43"/>
                  <a:gd name="T13" fmla="*/ 10 h 95"/>
                  <a:gd name="T14" fmla="*/ 14 w 43"/>
                  <a:gd name="T15" fmla="*/ 13 h 95"/>
                  <a:gd name="T16" fmla="*/ 12 w 43"/>
                  <a:gd name="T17" fmla="*/ 16 h 95"/>
                  <a:gd name="T18" fmla="*/ 10 w 43"/>
                  <a:gd name="T19" fmla="*/ 20 h 95"/>
                  <a:gd name="T20" fmla="*/ 7 w 43"/>
                  <a:gd name="T21" fmla="*/ 24 h 95"/>
                  <a:gd name="T22" fmla="*/ 6 w 43"/>
                  <a:gd name="T23" fmla="*/ 26 h 95"/>
                  <a:gd name="T24" fmla="*/ 3 w 43"/>
                  <a:gd name="T25" fmla="*/ 31 h 95"/>
                  <a:gd name="T26" fmla="*/ 3 w 43"/>
                  <a:gd name="T27" fmla="*/ 36 h 95"/>
                  <a:gd name="T28" fmla="*/ 1 w 43"/>
                  <a:gd name="T29" fmla="*/ 41 h 95"/>
                  <a:gd name="T30" fmla="*/ 1 w 43"/>
                  <a:gd name="T31" fmla="*/ 45 h 95"/>
                  <a:gd name="T32" fmla="*/ 0 w 43"/>
                  <a:gd name="T33" fmla="*/ 50 h 95"/>
                  <a:gd name="T34" fmla="*/ 0 w 43"/>
                  <a:gd name="T35" fmla="*/ 56 h 95"/>
                  <a:gd name="T36" fmla="*/ 0 w 43"/>
                  <a:gd name="T37" fmla="*/ 61 h 95"/>
                  <a:gd name="T38" fmla="*/ 0 w 43"/>
                  <a:gd name="T39" fmla="*/ 65 h 95"/>
                  <a:gd name="T40" fmla="*/ 1 w 43"/>
                  <a:gd name="T41" fmla="*/ 70 h 95"/>
                  <a:gd name="T42" fmla="*/ 2 w 43"/>
                  <a:gd name="T43" fmla="*/ 75 h 95"/>
                  <a:gd name="T44" fmla="*/ 2 w 43"/>
                  <a:gd name="T45" fmla="*/ 79 h 95"/>
                  <a:gd name="T46" fmla="*/ 3 w 43"/>
                  <a:gd name="T47" fmla="*/ 82 h 95"/>
                  <a:gd name="T48" fmla="*/ 4 w 43"/>
                  <a:gd name="T49" fmla="*/ 86 h 95"/>
                  <a:gd name="T50" fmla="*/ 5 w 43"/>
                  <a:gd name="T51" fmla="*/ 89 h 95"/>
                  <a:gd name="T52" fmla="*/ 6 w 43"/>
                  <a:gd name="T53" fmla="*/ 94 h 95"/>
                  <a:gd name="T54" fmla="*/ 7 w 43"/>
                  <a:gd name="T55" fmla="*/ 95 h 95"/>
                  <a:gd name="T56" fmla="*/ 43 w 43"/>
                  <a:gd name="T57" fmla="*/ 24 h 95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43"/>
                  <a:gd name="T88" fmla="*/ 0 h 95"/>
                  <a:gd name="T89" fmla="*/ 43 w 43"/>
                  <a:gd name="T90" fmla="*/ 95 h 95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43" h="95">
                    <a:moveTo>
                      <a:pt x="43" y="24"/>
                    </a:moveTo>
                    <a:lnTo>
                      <a:pt x="35" y="0"/>
                    </a:lnTo>
                    <a:lnTo>
                      <a:pt x="33" y="0"/>
                    </a:lnTo>
                    <a:lnTo>
                      <a:pt x="30" y="2"/>
                    </a:lnTo>
                    <a:lnTo>
                      <a:pt x="25" y="5"/>
                    </a:lnTo>
                    <a:lnTo>
                      <a:pt x="22" y="8"/>
                    </a:lnTo>
                    <a:lnTo>
                      <a:pt x="18" y="10"/>
                    </a:lnTo>
                    <a:lnTo>
                      <a:pt x="14" y="13"/>
                    </a:lnTo>
                    <a:lnTo>
                      <a:pt x="12" y="16"/>
                    </a:lnTo>
                    <a:lnTo>
                      <a:pt x="10" y="20"/>
                    </a:lnTo>
                    <a:lnTo>
                      <a:pt x="7" y="24"/>
                    </a:lnTo>
                    <a:lnTo>
                      <a:pt x="6" y="26"/>
                    </a:lnTo>
                    <a:lnTo>
                      <a:pt x="3" y="31"/>
                    </a:lnTo>
                    <a:lnTo>
                      <a:pt x="3" y="36"/>
                    </a:lnTo>
                    <a:lnTo>
                      <a:pt x="1" y="41"/>
                    </a:lnTo>
                    <a:lnTo>
                      <a:pt x="1" y="45"/>
                    </a:lnTo>
                    <a:lnTo>
                      <a:pt x="0" y="50"/>
                    </a:lnTo>
                    <a:lnTo>
                      <a:pt x="0" y="56"/>
                    </a:lnTo>
                    <a:lnTo>
                      <a:pt x="0" y="61"/>
                    </a:lnTo>
                    <a:lnTo>
                      <a:pt x="0" y="65"/>
                    </a:lnTo>
                    <a:lnTo>
                      <a:pt x="1" y="70"/>
                    </a:lnTo>
                    <a:lnTo>
                      <a:pt x="2" y="75"/>
                    </a:lnTo>
                    <a:lnTo>
                      <a:pt x="2" y="79"/>
                    </a:lnTo>
                    <a:lnTo>
                      <a:pt x="3" y="82"/>
                    </a:lnTo>
                    <a:lnTo>
                      <a:pt x="4" y="86"/>
                    </a:lnTo>
                    <a:lnTo>
                      <a:pt x="5" y="89"/>
                    </a:lnTo>
                    <a:lnTo>
                      <a:pt x="6" y="94"/>
                    </a:lnTo>
                    <a:lnTo>
                      <a:pt x="7" y="95"/>
                    </a:lnTo>
                    <a:lnTo>
                      <a:pt x="43" y="24"/>
                    </a:lnTo>
                    <a:close/>
                  </a:path>
                </a:pathLst>
              </a:custGeom>
              <a:solidFill>
                <a:srgbClr val="6936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86" name="Freeform 391"/>
              <p:cNvSpPr>
                <a:spLocks/>
              </p:cNvSpPr>
              <p:nvPr/>
            </p:nvSpPr>
            <p:spPr bwMode="auto">
              <a:xfrm>
                <a:off x="902" y="1622"/>
                <a:ext cx="200" cy="98"/>
              </a:xfrm>
              <a:custGeom>
                <a:avLst/>
                <a:gdLst>
                  <a:gd name="T0" fmla="*/ 142 w 200"/>
                  <a:gd name="T1" fmla="*/ 0 h 98"/>
                  <a:gd name="T2" fmla="*/ 200 w 200"/>
                  <a:gd name="T3" fmla="*/ 60 h 98"/>
                  <a:gd name="T4" fmla="*/ 198 w 200"/>
                  <a:gd name="T5" fmla="*/ 60 h 98"/>
                  <a:gd name="T6" fmla="*/ 195 w 200"/>
                  <a:gd name="T7" fmla="*/ 63 h 98"/>
                  <a:gd name="T8" fmla="*/ 192 w 200"/>
                  <a:gd name="T9" fmla="*/ 63 h 98"/>
                  <a:gd name="T10" fmla="*/ 190 w 200"/>
                  <a:gd name="T11" fmla="*/ 65 h 98"/>
                  <a:gd name="T12" fmla="*/ 187 w 200"/>
                  <a:gd name="T13" fmla="*/ 67 h 98"/>
                  <a:gd name="T14" fmla="*/ 183 w 200"/>
                  <a:gd name="T15" fmla="*/ 69 h 98"/>
                  <a:gd name="T16" fmla="*/ 179 w 200"/>
                  <a:gd name="T17" fmla="*/ 71 h 98"/>
                  <a:gd name="T18" fmla="*/ 175 w 200"/>
                  <a:gd name="T19" fmla="*/ 72 h 98"/>
                  <a:gd name="T20" fmla="*/ 171 w 200"/>
                  <a:gd name="T21" fmla="*/ 74 h 98"/>
                  <a:gd name="T22" fmla="*/ 167 w 200"/>
                  <a:gd name="T23" fmla="*/ 76 h 98"/>
                  <a:gd name="T24" fmla="*/ 163 w 200"/>
                  <a:gd name="T25" fmla="*/ 78 h 98"/>
                  <a:gd name="T26" fmla="*/ 159 w 200"/>
                  <a:gd name="T27" fmla="*/ 79 h 98"/>
                  <a:gd name="T28" fmla="*/ 154 w 200"/>
                  <a:gd name="T29" fmla="*/ 81 h 98"/>
                  <a:gd name="T30" fmla="*/ 149 w 200"/>
                  <a:gd name="T31" fmla="*/ 84 h 98"/>
                  <a:gd name="T32" fmla="*/ 144 w 200"/>
                  <a:gd name="T33" fmla="*/ 85 h 98"/>
                  <a:gd name="T34" fmla="*/ 141 w 200"/>
                  <a:gd name="T35" fmla="*/ 87 h 98"/>
                  <a:gd name="T36" fmla="*/ 136 w 200"/>
                  <a:gd name="T37" fmla="*/ 88 h 98"/>
                  <a:gd name="T38" fmla="*/ 132 w 200"/>
                  <a:gd name="T39" fmla="*/ 89 h 98"/>
                  <a:gd name="T40" fmla="*/ 128 w 200"/>
                  <a:gd name="T41" fmla="*/ 90 h 98"/>
                  <a:gd name="T42" fmla="*/ 125 w 200"/>
                  <a:gd name="T43" fmla="*/ 92 h 98"/>
                  <a:gd name="T44" fmla="*/ 121 w 200"/>
                  <a:gd name="T45" fmla="*/ 93 h 98"/>
                  <a:gd name="T46" fmla="*/ 118 w 200"/>
                  <a:gd name="T47" fmla="*/ 94 h 98"/>
                  <a:gd name="T48" fmla="*/ 115 w 200"/>
                  <a:gd name="T49" fmla="*/ 94 h 98"/>
                  <a:gd name="T50" fmla="*/ 112 w 200"/>
                  <a:gd name="T51" fmla="*/ 95 h 98"/>
                  <a:gd name="T52" fmla="*/ 109 w 200"/>
                  <a:gd name="T53" fmla="*/ 96 h 98"/>
                  <a:gd name="T54" fmla="*/ 107 w 200"/>
                  <a:gd name="T55" fmla="*/ 97 h 98"/>
                  <a:gd name="T56" fmla="*/ 105 w 200"/>
                  <a:gd name="T57" fmla="*/ 97 h 98"/>
                  <a:gd name="T58" fmla="*/ 104 w 200"/>
                  <a:gd name="T59" fmla="*/ 98 h 98"/>
                  <a:gd name="T60" fmla="*/ 101 w 200"/>
                  <a:gd name="T61" fmla="*/ 94 h 98"/>
                  <a:gd name="T62" fmla="*/ 98 w 200"/>
                  <a:gd name="T63" fmla="*/ 92 h 98"/>
                  <a:gd name="T64" fmla="*/ 95 w 200"/>
                  <a:gd name="T65" fmla="*/ 89 h 98"/>
                  <a:gd name="T66" fmla="*/ 92 w 200"/>
                  <a:gd name="T67" fmla="*/ 87 h 98"/>
                  <a:gd name="T68" fmla="*/ 89 w 200"/>
                  <a:gd name="T69" fmla="*/ 84 h 98"/>
                  <a:gd name="T70" fmla="*/ 86 w 200"/>
                  <a:gd name="T71" fmla="*/ 81 h 98"/>
                  <a:gd name="T72" fmla="*/ 83 w 200"/>
                  <a:gd name="T73" fmla="*/ 79 h 98"/>
                  <a:gd name="T74" fmla="*/ 80 w 200"/>
                  <a:gd name="T75" fmla="*/ 77 h 98"/>
                  <a:gd name="T76" fmla="*/ 77 w 200"/>
                  <a:gd name="T77" fmla="*/ 74 h 98"/>
                  <a:gd name="T78" fmla="*/ 74 w 200"/>
                  <a:gd name="T79" fmla="*/ 72 h 98"/>
                  <a:gd name="T80" fmla="*/ 70 w 200"/>
                  <a:gd name="T81" fmla="*/ 69 h 98"/>
                  <a:gd name="T82" fmla="*/ 67 w 200"/>
                  <a:gd name="T83" fmla="*/ 67 h 98"/>
                  <a:gd name="T84" fmla="*/ 65 w 200"/>
                  <a:gd name="T85" fmla="*/ 64 h 98"/>
                  <a:gd name="T86" fmla="*/ 62 w 200"/>
                  <a:gd name="T87" fmla="*/ 61 h 98"/>
                  <a:gd name="T88" fmla="*/ 59 w 200"/>
                  <a:gd name="T89" fmla="*/ 60 h 98"/>
                  <a:gd name="T90" fmla="*/ 57 w 200"/>
                  <a:gd name="T91" fmla="*/ 58 h 98"/>
                  <a:gd name="T92" fmla="*/ 53 w 200"/>
                  <a:gd name="T93" fmla="*/ 55 h 98"/>
                  <a:gd name="T94" fmla="*/ 50 w 200"/>
                  <a:gd name="T95" fmla="*/ 53 h 98"/>
                  <a:gd name="T96" fmla="*/ 46 w 200"/>
                  <a:gd name="T97" fmla="*/ 50 h 98"/>
                  <a:gd name="T98" fmla="*/ 43 w 200"/>
                  <a:gd name="T99" fmla="*/ 48 h 98"/>
                  <a:gd name="T100" fmla="*/ 39 w 200"/>
                  <a:gd name="T101" fmla="*/ 45 h 98"/>
                  <a:gd name="T102" fmla="*/ 36 w 200"/>
                  <a:gd name="T103" fmla="*/ 43 h 98"/>
                  <a:gd name="T104" fmla="*/ 33 w 200"/>
                  <a:gd name="T105" fmla="*/ 41 h 98"/>
                  <a:gd name="T106" fmla="*/ 30 w 200"/>
                  <a:gd name="T107" fmla="*/ 40 h 98"/>
                  <a:gd name="T108" fmla="*/ 26 w 200"/>
                  <a:gd name="T109" fmla="*/ 38 h 98"/>
                  <a:gd name="T110" fmla="*/ 22 w 200"/>
                  <a:gd name="T111" fmla="*/ 36 h 98"/>
                  <a:gd name="T112" fmla="*/ 19 w 200"/>
                  <a:gd name="T113" fmla="*/ 34 h 98"/>
                  <a:gd name="T114" fmla="*/ 15 w 200"/>
                  <a:gd name="T115" fmla="*/ 32 h 98"/>
                  <a:gd name="T116" fmla="*/ 11 w 200"/>
                  <a:gd name="T117" fmla="*/ 31 h 98"/>
                  <a:gd name="T118" fmla="*/ 7 w 200"/>
                  <a:gd name="T119" fmla="*/ 29 h 98"/>
                  <a:gd name="T120" fmla="*/ 4 w 200"/>
                  <a:gd name="T121" fmla="*/ 27 h 98"/>
                  <a:gd name="T122" fmla="*/ 0 w 200"/>
                  <a:gd name="T123" fmla="*/ 26 h 98"/>
                  <a:gd name="T124" fmla="*/ 142 w 200"/>
                  <a:gd name="T125" fmla="*/ 0 h 98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200"/>
                  <a:gd name="T190" fmla="*/ 0 h 98"/>
                  <a:gd name="T191" fmla="*/ 200 w 200"/>
                  <a:gd name="T192" fmla="*/ 98 h 98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200" h="98">
                    <a:moveTo>
                      <a:pt x="142" y="0"/>
                    </a:moveTo>
                    <a:lnTo>
                      <a:pt x="200" y="60"/>
                    </a:lnTo>
                    <a:lnTo>
                      <a:pt x="198" y="60"/>
                    </a:lnTo>
                    <a:lnTo>
                      <a:pt x="195" y="63"/>
                    </a:lnTo>
                    <a:lnTo>
                      <a:pt x="192" y="63"/>
                    </a:lnTo>
                    <a:lnTo>
                      <a:pt x="190" y="65"/>
                    </a:lnTo>
                    <a:lnTo>
                      <a:pt x="187" y="67"/>
                    </a:lnTo>
                    <a:lnTo>
                      <a:pt x="183" y="69"/>
                    </a:lnTo>
                    <a:lnTo>
                      <a:pt x="179" y="71"/>
                    </a:lnTo>
                    <a:lnTo>
                      <a:pt x="175" y="72"/>
                    </a:lnTo>
                    <a:lnTo>
                      <a:pt x="171" y="74"/>
                    </a:lnTo>
                    <a:lnTo>
                      <a:pt x="167" y="76"/>
                    </a:lnTo>
                    <a:lnTo>
                      <a:pt x="163" y="78"/>
                    </a:lnTo>
                    <a:lnTo>
                      <a:pt x="159" y="79"/>
                    </a:lnTo>
                    <a:lnTo>
                      <a:pt x="154" y="81"/>
                    </a:lnTo>
                    <a:lnTo>
                      <a:pt x="149" y="84"/>
                    </a:lnTo>
                    <a:lnTo>
                      <a:pt x="144" y="85"/>
                    </a:lnTo>
                    <a:lnTo>
                      <a:pt x="141" y="87"/>
                    </a:lnTo>
                    <a:lnTo>
                      <a:pt x="136" y="88"/>
                    </a:lnTo>
                    <a:lnTo>
                      <a:pt x="132" y="89"/>
                    </a:lnTo>
                    <a:lnTo>
                      <a:pt x="128" y="90"/>
                    </a:lnTo>
                    <a:lnTo>
                      <a:pt x="125" y="92"/>
                    </a:lnTo>
                    <a:lnTo>
                      <a:pt x="121" y="93"/>
                    </a:lnTo>
                    <a:lnTo>
                      <a:pt x="118" y="94"/>
                    </a:lnTo>
                    <a:lnTo>
                      <a:pt x="115" y="94"/>
                    </a:lnTo>
                    <a:lnTo>
                      <a:pt x="112" y="95"/>
                    </a:lnTo>
                    <a:lnTo>
                      <a:pt x="109" y="96"/>
                    </a:lnTo>
                    <a:lnTo>
                      <a:pt x="107" y="97"/>
                    </a:lnTo>
                    <a:lnTo>
                      <a:pt x="105" y="97"/>
                    </a:lnTo>
                    <a:lnTo>
                      <a:pt x="104" y="98"/>
                    </a:lnTo>
                    <a:lnTo>
                      <a:pt x="101" y="94"/>
                    </a:lnTo>
                    <a:lnTo>
                      <a:pt x="98" y="92"/>
                    </a:lnTo>
                    <a:lnTo>
                      <a:pt x="95" y="89"/>
                    </a:lnTo>
                    <a:lnTo>
                      <a:pt x="92" y="87"/>
                    </a:lnTo>
                    <a:lnTo>
                      <a:pt x="89" y="84"/>
                    </a:lnTo>
                    <a:lnTo>
                      <a:pt x="86" y="81"/>
                    </a:lnTo>
                    <a:lnTo>
                      <a:pt x="83" y="79"/>
                    </a:lnTo>
                    <a:lnTo>
                      <a:pt x="80" y="77"/>
                    </a:lnTo>
                    <a:lnTo>
                      <a:pt x="77" y="74"/>
                    </a:lnTo>
                    <a:lnTo>
                      <a:pt x="74" y="72"/>
                    </a:lnTo>
                    <a:lnTo>
                      <a:pt x="70" y="69"/>
                    </a:lnTo>
                    <a:lnTo>
                      <a:pt x="67" y="67"/>
                    </a:lnTo>
                    <a:lnTo>
                      <a:pt x="65" y="64"/>
                    </a:lnTo>
                    <a:lnTo>
                      <a:pt x="62" y="61"/>
                    </a:lnTo>
                    <a:lnTo>
                      <a:pt x="59" y="60"/>
                    </a:lnTo>
                    <a:lnTo>
                      <a:pt x="57" y="58"/>
                    </a:lnTo>
                    <a:lnTo>
                      <a:pt x="53" y="55"/>
                    </a:lnTo>
                    <a:lnTo>
                      <a:pt x="50" y="53"/>
                    </a:lnTo>
                    <a:lnTo>
                      <a:pt x="46" y="50"/>
                    </a:lnTo>
                    <a:lnTo>
                      <a:pt x="43" y="48"/>
                    </a:lnTo>
                    <a:lnTo>
                      <a:pt x="39" y="45"/>
                    </a:lnTo>
                    <a:lnTo>
                      <a:pt x="36" y="43"/>
                    </a:lnTo>
                    <a:lnTo>
                      <a:pt x="33" y="41"/>
                    </a:lnTo>
                    <a:lnTo>
                      <a:pt x="30" y="40"/>
                    </a:lnTo>
                    <a:lnTo>
                      <a:pt x="26" y="38"/>
                    </a:lnTo>
                    <a:lnTo>
                      <a:pt x="22" y="36"/>
                    </a:lnTo>
                    <a:lnTo>
                      <a:pt x="19" y="34"/>
                    </a:lnTo>
                    <a:lnTo>
                      <a:pt x="15" y="32"/>
                    </a:lnTo>
                    <a:lnTo>
                      <a:pt x="11" y="31"/>
                    </a:lnTo>
                    <a:lnTo>
                      <a:pt x="7" y="29"/>
                    </a:lnTo>
                    <a:lnTo>
                      <a:pt x="4" y="27"/>
                    </a:lnTo>
                    <a:lnTo>
                      <a:pt x="0" y="26"/>
                    </a:lnTo>
                    <a:lnTo>
                      <a:pt x="142" y="0"/>
                    </a:lnTo>
                    <a:close/>
                  </a:path>
                </a:pathLst>
              </a:custGeom>
              <a:solidFill>
                <a:srgbClr val="5A7A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87" name="Freeform 392"/>
              <p:cNvSpPr>
                <a:spLocks/>
              </p:cNvSpPr>
              <p:nvPr/>
            </p:nvSpPr>
            <p:spPr bwMode="auto">
              <a:xfrm>
                <a:off x="1278" y="2049"/>
                <a:ext cx="92" cy="193"/>
              </a:xfrm>
              <a:custGeom>
                <a:avLst/>
                <a:gdLst>
                  <a:gd name="T0" fmla="*/ 22 w 92"/>
                  <a:gd name="T1" fmla="*/ 0 h 193"/>
                  <a:gd name="T2" fmla="*/ 92 w 92"/>
                  <a:gd name="T3" fmla="*/ 88 h 193"/>
                  <a:gd name="T4" fmla="*/ 0 w 92"/>
                  <a:gd name="T5" fmla="*/ 193 h 193"/>
                  <a:gd name="T6" fmla="*/ 1 w 92"/>
                  <a:gd name="T7" fmla="*/ 22 h 193"/>
                  <a:gd name="T8" fmla="*/ 22 w 92"/>
                  <a:gd name="T9" fmla="*/ 0 h 19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2"/>
                  <a:gd name="T16" fmla="*/ 0 h 193"/>
                  <a:gd name="T17" fmla="*/ 92 w 92"/>
                  <a:gd name="T18" fmla="*/ 193 h 19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2" h="193">
                    <a:moveTo>
                      <a:pt x="22" y="0"/>
                    </a:moveTo>
                    <a:lnTo>
                      <a:pt x="92" y="88"/>
                    </a:lnTo>
                    <a:lnTo>
                      <a:pt x="0" y="193"/>
                    </a:lnTo>
                    <a:lnTo>
                      <a:pt x="1" y="22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DEBFE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88" name="Freeform 393"/>
              <p:cNvSpPr>
                <a:spLocks/>
              </p:cNvSpPr>
              <p:nvPr/>
            </p:nvSpPr>
            <p:spPr bwMode="auto">
              <a:xfrm>
                <a:off x="794" y="2552"/>
                <a:ext cx="18" cy="56"/>
              </a:xfrm>
              <a:custGeom>
                <a:avLst/>
                <a:gdLst>
                  <a:gd name="T0" fmla="*/ 18 w 18"/>
                  <a:gd name="T1" fmla="*/ 0 h 56"/>
                  <a:gd name="T2" fmla="*/ 18 w 18"/>
                  <a:gd name="T3" fmla="*/ 56 h 56"/>
                  <a:gd name="T4" fmla="*/ 0 w 18"/>
                  <a:gd name="T5" fmla="*/ 30 h 56"/>
                  <a:gd name="T6" fmla="*/ 18 w 18"/>
                  <a:gd name="T7" fmla="*/ 0 h 5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8"/>
                  <a:gd name="T13" fmla="*/ 0 h 56"/>
                  <a:gd name="T14" fmla="*/ 18 w 18"/>
                  <a:gd name="T15" fmla="*/ 56 h 5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8" h="56">
                    <a:moveTo>
                      <a:pt x="18" y="0"/>
                    </a:moveTo>
                    <a:lnTo>
                      <a:pt x="18" y="56"/>
                    </a:lnTo>
                    <a:lnTo>
                      <a:pt x="0" y="3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AA1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89" name="Freeform 394"/>
              <p:cNvSpPr>
                <a:spLocks/>
              </p:cNvSpPr>
              <p:nvPr/>
            </p:nvSpPr>
            <p:spPr bwMode="auto">
              <a:xfrm>
                <a:off x="784" y="2621"/>
                <a:ext cx="29" cy="196"/>
              </a:xfrm>
              <a:custGeom>
                <a:avLst/>
                <a:gdLst>
                  <a:gd name="T0" fmla="*/ 29 w 29"/>
                  <a:gd name="T1" fmla="*/ 0 h 196"/>
                  <a:gd name="T2" fmla="*/ 26 w 29"/>
                  <a:gd name="T3" fmla="*/ 196 h 196"/>
                  <a:gd name="T4" fmla="*/ 0 w 29"/>
                  <a:gd name="T5" fmla="*/ 175 h 196"/>
                  <a:gd name="T6" fmla="*/ 29 w 29"/>
                  <a:gd name="T7" fmla="*/ 0 h 19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9"/>
                  <a:gd name="T13" fmla="*/ 0 h 196"/>
                  <a:gd name="T14" fmla="*/ 29 w 29"/>
                  <a:gd name="T15" fmla="*/ 196 h 19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9" h="196">
                    <a:moveTo>
                      <a:pt x="29" y="0"/>
                    </a:moveTo>
                    <a:lnTo>
                      <a:pt x="26" y="196"/>
                    </a:lnTo>
                    <a:lnTo>
                      <a:pt x="0" y="175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8AA1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90" name="Freeform 395"/>
              <p:cNvSpPr>
                <a:spLocks/>
              </p:cNvSpPr>
              <p:nvPr/>
            </p:nvSpPr>
            <p:spPr bwMode="auto">
              <a:xfrm>
                <a:off x="1071" y="2881"/>
                <a:ext cx="102" cy="150"/>
              </a:xfrm>
              <a:custGeom>
                <a:avLst/>
                <a:gdLst>
                  <a:gd name="T0" fmla="*/ 101 w 102"/>
                  <a:gd name="T1" fmla="*/ 148 h 150"/>
                  <a:gd name="T2" fmla="*/ 101 w 102"/>
                  <a:gd name="T3" fmla="*/ 140 h 150"/>
                  <a:gd name="T4" fmla="*/ 98 w 102"/>
                  <a:gd name="T5" fmla="*/ 132 h 150"/>
                  <a:gd name="T6" fmla="*/ 95 w 102"/>
                  <a:gd name="T7" fmla="*/ 124 h 150"/>
                  <a:gd name="T8" fmla="*/ 90 w 102"/>
                  <a:gd name="T9" fmla="*/ 112 h 150"/>
                  <a:gd name="T10" fmla="*/ 85 w 102"/>
                  <a:gd name="T11" fmla="*/ 104 h 150"/>
                  <a:gd name="T12" fmla="*/ 82 w 102"/>
                  <a:gd name="T13" fmla="*/ 97 h 150"/>
                  <a:gd name="T14" fmla="*/ 79 w 102"/>
                  <a:gd name="T15" fmla="*/ 91 h 150"/>
                  <a:gd name="T16" fmla="*/ 74 w 102"/>
                  <a:gd name="T17" fmla="*/ 84 h 150"/>
                  <a:gd name="T18" fmla="*/ 70 w 102"/>
                  <a:gd name="T19" fmla="*/ 77 h 150"/>
                  <a:gd name="T20" fmla="*/ 64 w 102"/>
                  <a:gd name="T21" fmla="*/ 70 h 150"/>
                  <a:gd name="T22" fmla="*/ 59 w 102"/>
                  <a:gd name="T23" fmla="*/ 62 h 150"/>
                  <a:gd name="T24" fmla="*/ 53 w 102"/>
                  <a:gd name="T25" fmla="*/ 55 h 150"/>
                  <a:gd name="T26" fmla="*/ 47 w 102"/>
                  <a:gd name="T27" fmla="*/ 48 h 150"/>
                  <a:gd name="T28" fmla="*/ 41 w 102"/>
                  <a:gd name="T29" fmla="*/ 42 h 150"/>
                  <a:gd name="T30" fmla="*/ 35 w 102"/>
                  <a:gd name="T31" fmla="*/ 35 h 150"/>
                  <a:gd name="T32" fmla="*/ 30 w 102"/>
                  <a:gd name="T33" fmla="*/ 29 h 150"/>
                  <a:gd name="T34" fmla="*/ 23 w 102"/>
                  <a:gd name="T35" fmla="*/ 23 h 150"/>
                  <a:gd name="T36" fmla="*/ 18 w 102"/>
                  <a:gd name="T37" fmla="*/ 17 h 150"/>
                  <a:gd name="T38" fmla="*/ 11 w 102"/>
                  <a:gd name="T39" fmla="*/ 10 h 150"/>
                  <a:gd name="T40" fmla="*/ 4 w 102"/>
                  <a:gd name="T41" fmla="*/ 4 h 150"/>
                  <a:gd name="T42" fmla="*/ 0 w 102"/>
                  <a:gd name="T43" fmla="*/ 0 h 150"/>
                  <a:gd name="T44" fmla="*/ 0 w 102"/>
                  <a:gd name="T45" fmla="*/ 4 h 150"/>
                  <a:gd name="T46" fmla="*/ 2 w 102"/>
                  <a:gd name="T47" fmla="*/ 8 h 150"/>
                  <a:gd name="T48" fmla="*/ 4 w 102"/>
                  <a:gd name="T49" fmla="*/ 15 h 150"/>
                  <a:gd name="T50" fmla="*/ 7 w 102"/>
                  <a:gd name="T51" fmla="*/ 23 h 150"/>
                  <a:gd name="T52" fmla="*/ 11 w 102"/>
                  <a:gd name="T53" fmla="*/ 32 h 150"/>
                  <a:gd name="T54" fmla="*/ 15 w 102"/>
                  <a:gd name="T55" fmla="*/ 43 h 150"/>
                  <a:gd name="T56" fmla="*/ 18 w 102"/>
                  <a:gd name="T57" fmla="*/ 48 h 150"/>
                  <a:gd name="T58" fmla="*/ 23 w 102"/>
                  <a:gd name="T59" fmla="*/ 55 h 150"/>
                  <a:gd name="T60" fmla="*/ 25 w 102"/>
                  <a:gd name="T61" fmla="*/ 60 h 150"/>
                  <a:gd name="T62" fmla="*/ 28 w 102"/>
                  <a:gd name="T63" fmla="*/ 67 h 150"/>
                  <a:gd name="T64" fmla="*/ 32 w 102"/>
                  <a:gd name="T65" fmla="*/ 74 h 150"/>
                  <a:gd name="T66" fmla="*/ 36 w 102"/>
                  <a:gd name="T67" fmla="*/ 80 h 150"/>
                  <a:gd name="T68" fmla="*/ 40 w 102"/>
                  <a:gd name="T69" fmla="*/ 86 h 150"/>
                  <a:gd name="T70" fmla="*/ 43 w 102"/>
                  <a:gd name="T71" fmla="*/ 93 h 150"/>
                  <a:gd name="T72" fmla="*/ 47 w 102"/>
                  <a:gd name="T73" fmla="*/ 98 h 150"/>
                  <a:gd name="T74" fmla="*/ 52 w 102"/>
                  <a:gd name="T75" fmla="*/ 104 h 150"/>
                  <a:gd name="T76" fmla="*/ 58 w 102"/>
                  <a:gd name="T77" fmla="*/ 114 h 150"/>
                  <a:gd name="T78" fmla="*/ 63 w 102"/>
                  <a:gd name="T79" fmla="*/ 122 h 150"/>
                  <a:gd name="T80" fmla="*/ 66 w 102"/>
                  <a:gd name="T81" fmla="*/ 128 h 150"/>
                  <a:gd name="T82" fmla="*/ 68 w 102"/>
                  <a:gd name="T83" fmla="*/ 130 h 15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02"/>
                  <a:gd name="T127" fmla="*/ 0 h 150"/>
                  <a:gd name="T128" fmla="*/ 102 w 102"/>
                  <a:gd name="T129" fmla="*/ 150 h 150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02" h="150">
                    <a:moveTo>
                      <a:pt x="102" y="150"/>
                    </a:moveTo>
                    <a:lnTo>
                      <a:pt x="101" y="148"/>
                    </a:lnTo>
                    <a:lnTo>
                      <a:pt x="101" y="144"/>
                    </a:lnTo>
                    <a:lnTo>
                      <a:pt x="101" y="140"/>
                    </a:lnTo>
                    <a:lnTo>
                      <a:pt x="99" y="137"/>
                    </a:lnTo>
                    <a:lnTo>
                      <a:pt x="98" y="132"/>
                    </a:lnTo>
                    <a:lnTo>
                      <a:pt x="97" y="129"/>
                    </a:lnTo>
                    <a:lnTo>
                      <a:pt x="95" y="124"/>
                    </a:lnTo>
                    <a:lnTo>
                      <a:pt x="93" y="118"/>
                    </a:lnTo>
                    <a:lnTo>
                      <a:pt x="90" y="112"/>
                    </a:lnTo>
                    <a:lnTo>
                      <a:pt x="88" y="107"/>
                    </a:lnTo>
                    <a:lnTo>
                      <a:pt x="85" y="104"/>
                    </a:lnTo>
                    <a:lnTo>
                      <a:pt x="84" y="100"/>
                    </a:lnTo>
                    <a:lnTo>
                      <a:pt x="82" y="97"/>
                    </a:lnTo>
                    <a:lnTo>
                      <a:pt x="81" y="93"/>
                    </a:lnTo>
                    <a:lnTo>
                      <a:pt x="79" y="91"/>
                    </a:lnTo>
                    <a:lnTo>
                      <a:pt x="77" y="88"/>
                    </a:lnTo>
                    <a:lnTo>
                      <a:pt x="74" y="84"/>
                    </a:lnTo>
                    <a:lnTo>
                      <a:pt x="73" y="81"/>
                    </a:lnTo>
                    <a:lnTo>
                      <a:pt x="70" y="77"/>
                    </a:lnTo>
                    <a:lnTo>
                      <a:pt x="67" y="74"/>
                    </a:lnTo>
                    <a:lnTo>
                      <a:pt x="64" y="70"/>
                    </a:lnTo>
                    <a:lnTo>
                      <a:pt x="62" y="66"/>
                    </a:lnTo>
                    <a:lnTo>
                      <a:pt x="59" y="62"/>
                    </a:lnTo>
                    <a:lnTo>
                      <a:pt x="56" y="58"/>
                    </a:lnTo>
                    <a:lnTo>
                      <a:pt x="53" y="55"/>
                    </a:lnTo>
                    <a:lnTo>
                      <a:pt x="51" y="52"/>
                    </a:lnTo>
                    <a:lnTo>
                      <a:pt x="47" y="48"/>
                    </a:lnTo>
                    <a:lnTo>
                      <a:pt x="44" y="45"/>
                    </a:lnTo>
                    <a:lnTo>
                      <a:pt x="41" y="42"/>
                    </a:lnTo>
                    <a:lnTo>
                      <a:pt x="38" y="37"/>
                    </a:lnTo>
                    <a:lnTo>
                      <a:pt x="35" y="35"/>
                    </a:lnTo>
                    <a:lnTo>
                      <a:pt x="32" y="32"/>
                    </a:lnTo>
                    <a:lnTo>
                      <a:pt x="30" y="29"/>
                    </a:lnTo>
                    <a:lnTo>
                      <a:pt x="27" y="26"/>
                    </a:lnTo>
                    <a:lnTo>
                      <a:pt x="23" y="23"/>
                    </a:lnTo>
                    <a:lnTo>
                      <a:pt x="20" y="20"/>
                    </a:lnTo>
                    <a:lnTo>
                      <a:pt x="18" y="17"/>
                    </a:lnTo>
                    <a:lnTo>
                      <a:pt x="15" y="15"/>
                    </a:lnTo>
                    <a:lnTo>
                      <a:pt x="11" y="10"/>
                    </a:lnTo>
                    <a:lnTo>
                      <a:pt x="8" y="7"/>
                    </a:lnTo>
                    <a:lnTo>
                      <a:pt x="4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2" y="11"/>
                    </a:lnTo>
                    <a:lnTo>
                      <a:pt x="4" y="15"/>
                    </a:lnTo>
                    <a:lnTo>
                      <a:pt x="5" y="18"/>
                    </a:lnTo>
                    <a:lnTo>
                      <a:pt x="7" y="23"/>
                    </a:lnTo>
                    <a:lnTo>
                      <a:pt x="8" y="27"/>
                    </a:lnTo>
                    <a:lnTo>
                      <a:pt x="11" y="32"/>
                    </a:lnTo>
                    <a:lnTo>
                      <a:pt x="12" y="36"/>
                    </a:lnTo>
                    <a:lnTo>
                      <a:pt x="15" y="43"/>
                    </a:lnTo>
                    <a:lnTo>
                      <a:pt x="16" y="45"/>
                    </a:lnTo>
                    <a:lnTo>
                      <a:pt x="18" y="48"/>
                    </a:lnTo>
                    <a:lnTo>
                      <a:pt x="20" y="52"/>
                    </a:lnTo>
                    <a:lnTo>
                      <a:pt x="23" y="55"/>
                    </a:lnTo>
                    <a:lnTo>
                      <a:pt x="23" y="57"/>
                    </a:lnTo>
                    <a:lnTo>
                      <a:pt x="25" y="60"/>
                    </a:lnTo>
                    <a:lnTo>
                      <a:pt x="27" y="64"/>
                    </a:lnTo>
                    <a:lnTo>
                      <a:pt x="28" y="67"/>
                    </a:lnTo>
                    <a:lnTo>
                      <a:pt x="30" y="70"/>
                    </a:lnTo>
                    <a:lnTo>
                      <a:pt x="32" y="74"/>
                    </a:lnTo>
                    <a:lnTo>
                      <a:pt x="34" y="76"/>
                    </a:lnTo>
                    <a:lnTo>
                      <a:pt x="36" y="80"/>
                    </a:lnTo>
                    <a:lnTo>
                      <a:pt x="38" y="82"/>
                    </a:lnTo>
                    <a:lnTo>
                      <a:pt x="40" y="86"/>
                    </a:lnTo>
                    <a:lnTo>
                      <a:pt x="42" y="89"/>
                    </a:lnTo>
                    <a:lnTo>
                      <a:pt x="43" y="93"/>
                    </a:lnTo>
                    <a:lnTo>
                      <a:pt x="45" y="95"/>
                    </a:lnTo>
                    <a:lnTo>
                      <a:pt x="47" y="98"/>
                    </a:lnTo>
                    <a:lnTo>
                      <a:pt x="49" y="101"/>
                    </a:lnTo>
                    <a:lnTo>
                      <a:pt x="52" y="104"/>
                    </a:lnTo>
                    <a:lnTo>
                      <a:pt x="55" y="109"/>
                    </a:lnTo>
                    <a:lnTo>
                      <a:pt x="58" y="114"/>
                    </a:lnTo>
                    <a:lnTo>
                      <a:pt x="61" y="118"/>
                    </a:lnTo>
                    <a:lnTo>
                      <a:pt x="63" y="122"/>
                    </a:lnTo>
                    <a:lnTo>
                      <a:pt x="64" y="125"/>
                    </a:lnTo>
                    <a:lnTo>
                      <a:pt x="66" y="128"/>
                    </a:lnTo>
                    <a:lnTo>
                      <a:pt x="68" y="129"/>
                    </a:lnTo>
                    <a:lnTo>
                      <a:pt x="68" y="130"/>
                    </a:lnTo>
                    <a:lnTo>
                      <a:pt x="102" y="150"/>
                    </a:lnTo>
                    <a:close/>
                  </a:path>
                </a:pathLst>
              </a:custGeom>
              <a:solidFill>
                <a:srgbClr val="C8A2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91" name="Freeform 396"/>
              <p:cNvSpPr>
                <a:spLocks/>
              </p:cNvSpPr>
              <p:nvPr/>
            </p:nvSpPr>
            <p:spPr bwMode="auto">
              <a:xfrm>
                <a:off x="1070" y="2876"/>
                <a:ext cx="53" cy="83"/>
              </a:xfrm>
              <a:custGeom>
                <a:avLst/>
                <a:gdLst>
                  <a:gd name="T0" fmla="*/ 0 w 53"/>
                  <a:gd name="T1" fmla="*/ 0 h 83"/>
                  <a:gd name="T2" fmla="*/ 53 w 53"/>
                  <a:gd name="T3" fmla="*/ 67 h 83"/>
                  <a:gd name="T4" fmla="*/ 40 w 53"/>
                  <a:gd name="T5" fmla="*/ 83 h 83"/>
                  <a:gd name="T6" fmla="*/ 0 w 53"/>
                  <a:gd name="T7" fmla="*/ 0 h 8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3"/>
                  <a:gd name="T13" fmla="*/ 0 h 83"/>
                  <a:gd name="T14" fmla="*/ 53 w 53"/>
                  <a:gd name="T15" fmla="*/ 83 h 8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3" h="83">
                    <a:moveTo>
                      <a:pt x="0" y="0"/>
                    </a:moveTo>
                    <a:lnTo>
                      <a:pt x="53" y="67"/>
                    </a:lnTo>
                    <a:lnTo>
                      <a:pt x="40" y="8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92" name="Freeform 397"/>
              <p:cNvSpPr>
                <a:spLocks/>
              </p:cNvSpPr>
              <p:nvPr/>
            </p:nvSpPr>
            <p:spPr bwMode="auto">
              <a:xfrm>
                <a:off x="1117" y="2958"/>
                <a:ext cx="43" cy="63"/>
              </a:xfrm>
              <a:custGeom>
                <a:avLst/>
                <a:gdLst>
                  <a:gd name="T0" fmla="*/ 13 w 43"/>
                  <a:gd name="T1" fmla="*/ 0 h 63"/>
                  <a:gd name="T2" fmla="*/ 0 w 43"/>
                  <a:gd name="T3" fmla="*/ 12 h 63"/>
                  <a:gd name="T4" fmla="*/ 16 w 43"/>
                  <a:gd name="T5" fmla="*/ 41 h 63"/>
                  <a:gd name="T6" fmla="*/ 43 w 43"/>
                  <a:gd name="T7" fmla="*/ 63 h 63"/>
                  <a:gd name="T8" fmla="*/ 13 w 43"/>
                  <a:gd name="T9" fmla="*/ 0 h 6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"/>
                  <a:gd name="T16" fmla="*/ 0 h 63"/>
                  <a:gd name="T17" fmla="*/ 43 w 43"/>
                  <a:gd name="T18" fmla="*/ 63 h 6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" h="63">
                    <a:moveTo>
                      <a:pt x="13" y="0"/>
                    </a:moveTo>
                    <a:lnTo>
                      <a:pt x="0" y="12"/>
                    </a:lnTo>
                    <a:lnTo>
                      <a:pt x="16" y="41"/>
                    </a:lnTo>
                    <a:lnTo>
                      <a:pt x="43" y="63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93" name="Freeform 398"/>
              <p:cNvSpPr>
                <a:spLocks/>
              </p:cNvSpPr>
              <p:nvPr/>
            </p:nvSpPr>
            <p:spPr bwMode="auto">
              <a:xfrm>
                <a:off x="1894" y="2745"/>
                <a:ext cx="124" cy="129"/>
              </a:xfrm>
              <a:custGeom>
                <a:avLst/>
                <a:gdLst>
                  <a:gd name="T0" fmla="*/ 124 w 124"/>
                  <a:gd name="T1" fmla="*/ 0 h 129"/>
                  <a:gd name="T2" fmla="*/ 0 w 124"/>
                  <a:gd name="T3" fmla="*/ 125 h 129"/>
                  <a:gd name="T4" fmla="*/ 66 w 124"/>
                  <a:gd name="T5" fmla="*/ 129 h 129"/>
                  <a:gd name="T6" fmla="*/ 66 w 124"/>
                  <a:gd name="T7" fmla="*/ 128 h 129"/>
                  <a:gd name="T8" fmla="*/ 67 w 124"/>
                  <a:gd name="T9" fmla="*/ 126 h 129"/>
                  <a:gd name="T10" fmla="*/ 68 w 124"/>
                  <a:gd name="T11" fmla="*/ 124 h 129"/>
                  <a:gd name="T12" fmla="*/ 70 w 124"/>
                  <a:gd name="T13" fmla="*/ 121 h 129"/>
                  <a:gd name="T14" fmla="*/ 73 w 124"/>
                  <a:gd name="T15" fmla="*/ 117 h 129"/>
                  <a:gd name="T16" fmla="*/ 75 w 124"/>
                  <a:gd name="T17" fmla="*/ 114 h 129"/>
                  <a:gd name="T18" fmla="*/ 79 w 124"/>
                  <a:gd name="T19" fmla="*/ 110 h 129"/>
                  <a:gd name="T20" fmla="*/ 82 w 124"/>
                  <a:gd name="T21" fmla="*/ 105 h 129"/>
                  <a:gd name="T22" fmla="*/ 85 w 124"/>
                  <a:gd name="T23" fmla="*/ 99 h 129"/>
                  <a:gd name="T24" fmla="*/ 89 w 124"/>
                  <a:gd name="T25" fmla="*/ 94 h 129"/>
                  <a:gd name="T26" fmla="*/ 92 w 124"/>
                  <a:gd name="T27" fmla="*/ 87 h 129"/>
                  <a:gd name="T28" fmla="*/ 97 w 124"/>
                  <a:gd name="T29" fmla="*/ 82 h 129"/>
                  <a:gd name="T30" fmla="*/ 98 w 124"/>
                  <a:gd name="T31" fmla="*/ 79 h 129"/>
                  <a:gd name="T32" fmla="*/ 99 w 124"/>
                  <a:gd name="T33" fmla="*/ 76 h 129"/>
                  <a:gd name="T34" fmla="*/ 101 w 124"/>
                  <a:gd name="T35" fmla="*/ 72 h 129"/>
                  <a:gd name="T36" fmla="*/ 103 w 124"/>
                  <a:gd name="T37" fmla="*/ 69 h 129"/>
                  <a:gd name="T38" fmla="*/ 105 w 124"/>
                  <a:gd name="T39" fmla="*/ 67 h 129"/>
                  <a:gd name="T40" fmla="*/ 106 w 124"/>
                  <a:gd name="T41" fmla="*/ 64 h 129"/>
                  <a:gd name="T42" fmla="*/ 108 w 124"/>
                  <a:gd name="T43" fmla="*/ 61 h 129"/>
                  <a:gd name="T44" fmla="*/ 110 w 124"/>
                  <a:gd name="T45" fmla="*/ 58 h 129"/>
                  <a:gd name="T46" fmla="*/ 110 w 124"/>
                  <a:gd name="T47" fmla="*/ 54 h 129"/>
                  <a:gd name="T48" fmla="*/ 112 w 124"/>
                  <a:gd name="T49" fmla="*/ 51 h 129"/>
                  <a:gd name="T50" fmla="*/ 112 w 124"/>
                  <a:gd name="T51" fmla="*/ 48 h 129"/>
                  <a:gd name="T52" fmla="*/ 114 w 124"/>
                  <a:gd name="T53" fmla="*/ 46 h 129"/>
                  <a:gd name="T54" fmla="*/ 116 w 124"/>
                  <a:gd name="T55" fmla="*/ 40 h 129"/>
                  <a:gd name="T56" fmla="*/ 118 w 124"/>
                  <a:gd name="T57" fmla="*/ 35 h 129"/>
                  <a:gd name="T58" fmla="*/ 118 w 124"/>
                  <a:gd name="T59" fmla="*/ 29 h 129"/>
                  <a:gd name="T60" fmla="*/ 119 w 124"/>
                  <a:gd name="T61" fmla="*/ 25 h 129"/>
                  <a:gd name="T62" fmla="*/ 120 w 124"/>
                  <a:gd name="T63" fmla="*/ 21 h 129"/>
                  <a:gd name="T64" fmla="*/ 122 w 124"/>
                  <a:gd name="T65" fmla="*/ 17 h 129"/>
                  <a:gd name="T66" fmla="*/ 122 w 124"/>
                  <a:gd name="T67" fmla="*/ 12 h 129"/>
                  <a:gd name="T68" fmla="*/ 123 w 124"/>
                  <a:gd name="T69" fmla="*/ 9 h 129"/>
                  <a:gd name="T70" fmla="*/ 123 w 124"/>
                  <a:gd name="T71" fmla="*/ 6 h 129"/>
                  <a:gd name="T72" fmla="*/ 124 w 124"/>
                  <a:gd name="T73" fmla="*/ 4 h 129"/>
                  <a:gd name="T74" fmla="*/ 124 w 124"/>
                  <a:gd name="T75" fmla="*/ 1 h 129"/>
                  <a:gd name="T76" fmla="*/ 124 w 124"/>
                  <a:gd name="T77" fmla="*/ 0 h 129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124"/>
                  <a:gd name="T118" fmla="*/ 0 h 129"/>
                  <a:gd name="T119" fmla="*/ 124 w 124"/>
                  <a:gd name="T120" fmla="*/ 129 h 129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124" h="129">
                    <a:moveTo>
                      <a:pt x="124" y="0"/>
                    </a:moveTo>
                    <a:lnTo>
                      <a:pt x="0" y="125"/>
                    </a:lnTo>
                    <a:lnTo>
                      <a:pt x="66" y="129"/>
                    </a:lnTo>
                    <a:lnTo>
                      <a:pt x="66" y="128"/>
                    </a:lnTo>
                    <a:lnTo>
                      <a:pt x="67" y="126"/>
                    </a:lnTo>
                    <a:lnTo>
                      <a:pt x="68" y="124"/>
                    </a:lnTo>
                    <a:lnTo>
                      <a:pt x="70" y="121"/>
                    </a:lnTo>
                    <a:lnTo>
                      <a:pt x="73" y="117"/>
                    </a:lnTo>
                    <a:lnTo>
                      <a:pt x="75" y="114"/>
                    </a:lnTo>
                    <a:lnTo>
                      <a:pt x="79" y="110"/>
                    </a:lnTo>
                    <a:lnTo>
                      <a:pt x="82" y="105"/>
                    </a:lnTo>
                    <a:lnTo>
                      <a:pt x="85" y="99"/>
                    </a:lnTo>
                    <a:lnTo>
                      <a:pt x="89" y="94"/>
                    </a:lnTo>
                    <a:lnTo>
                      <a:pt x="92" y="87"/>
                    </a:lnTo>
                    <a:lnTo>
                      <a:pt x="97" y="82"/>
                    </a:lnTo>
                    <a:lnTo>
                      <a:pt x="98" y="79"/>
                    </a:lnTo>
                    <a:lnTo>
                      <a:pt x="99" y="76"/>
                    </a:lnTo>
                    <a:lnTo>
                      <a:pt x="101" y="72"/>
                    </a:lnTo>
                    <a:lnTo>
                      <a:pt x="103" y="69"/>
                    </a:lnTo>
                    <a:lnTo>
                      <a:pt x="105" y="67"/>
                    </a:lnTo>
                    <a:lnTo>
                      <a:pt x="106" y="64"/>
                    </a:lnTo>
                    <a:lnTo>
                      <a:pt x="108" y="61"/>
                    </a:lnTo>
                    <a:lnTo>
                      <a:pt x="110" y="58"/>
                    </a:lnTo>
                    <a:lnTo>
                      <a:pt x="110" y="54"/>
                    </a:lnTo>
                    <a:lnTo>
                      <a:pt x="112" y="51"/>
                    </a:lnTo>
                    <a:lnTo>
                      <a:pt x="112" y="48"/>
                    </a:lnTo>
                    <a:lnTo>
                      <a:pt x="114" y="46"/>
                    </a:lnTo>
                    <a:lnTo>
                      <a:pt x="116" y="40"/>
                    </a:lnTo>
                    <a:lnTo>
                      <a:pt x="118" y="35"/>
                    </a:lnTo>
                    <a:lnTo>
                      <a:pt x="118" y="29"/>
                    </a:lnTo>
                    <a:lnTo>
                      <a:pt x="119" y="25"/>
                    </a:lnTo>
                    <a:lnTo>
                      <a:pt x="120" y="21"/>
                    </a:lnTo>
                    <a:lnTo>
                      <a:pt x="122" y="17"/>
                    </a:lnTo>
                    <a:lnTo>
                      <a:pt x="122" y="12"/>
                    </a:lnTo>
                    <a:lnTo>
                      <a:pt x="123" y="9"/>
                    </a:lnTo>
                    <a:lnTo>
                      <a:pt x="123" y="6"/>
                    </a:lnTo>
                    <a:lnTo>
                      <a:pt x="124" y="4"/>
                    </a:lnTo>
                    <a:lnTo>
                      <a:pt x="124" y="1"/>
                    </a:lnTo>
                    <a:lnTo>
                      <a:pt x="12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94" name="Freeform 399"/>
              <p:cNvSpPr>
                <a:spLocks/>
              </p:cNvSpPr>
              <p:nvPr/>
            </p:nvSpPr>
            <p:spPr bwMode="auto">
              <a:xfrm>
                <a:off x="568" y="1543"/>
                <a:ext cx="1600" cy="1481"/>
              </a:xfrm>
              <a:custGeom>
                <a:avLst/>
                <a:gdLst>
                  <a:gd name="T0" fmla="*/ 0 w 1600"/>
                  <a:gd name="T1" fmla="*/ 0 h 1481"/>
                  <a:gd name="T2" fmla="*/ 1600 w 1600"/>
                  <a:gd name="T3" fmla="*/ 0 h 1481"/>
                  <a:gd name="T4" fmla="*/ 1600 w 1600"/>
                  <a:gd name="T5" fmla="*/ 999 h 1481"/>
                  <a:gd name="T6" fmla="*/ 0 w 1600"/>
                  <a:gd name="T7" fmla="*/ 1481 h 1481"/>
                  <a:gd name="T8" fmla="*/ 0 w 1600"/>
                  <a:gd name="T9" fmla="*/ 0 h 148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00"/>
                  <a:gd name="T16" fmla="*/ 0 h 1481"/>
                  <a:gd name="T17" fmla="*/ 1600 w 1600"/>
                  <a:gd name="T18" fmla="*/ 1481 h 148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00" h="1481">
                    <a:moveTo>
                      <a:pt x="0" y="0"/>
                    </a:moveTo>
                    <a:lnTo>
                      <a:pt x="1600" y="0"/>
                    </a:lnTo>
                    <a:lnTo>
                      <a:pt x="1600" y="999"/>
                    </a:lnTo>
                    <a:lnTo>
                      <a:pt x="0" y="14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3B38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95" name="Freeform 400"/>
              <p:cNvSpPr>
                <a:spLocks/>
              </p:cNvSpPr>
              <p:nvPr/>
            </p:nvSpPr>
            <p:spPr bwMode="auto">
              <a:xfrm>
                <a:off x="766" y="2455"/>
                <a:ext cx="443" cy="127"/>
              </a:xfrm>
              <a:custGeom>
                <a:avLst/>
                <a:gdLst>
                  <a:gd name="T0" fmla="*/ 29 w 443"/>
                  <a:gd name="T1" fmla="*/ 0 h 127"/>
                  <a:gd name="T2" fmla="*/ 386 w 443"/>
                  <a:gd name="T3" fmla="*/ 0 h 127"/>
                  <a:gd name="T4" fmla="*/ 443 w 443"/>
                  <a:gd name="T5" fmla="*/ 89 h 127"/>
                  <a:gd name="T6" fmla="*/ 0 w 443"/>
                  <a:gd name="T7" fmla="*/ 127 h 127"/>
                  <a:gd name="T8" fmla="*/ 29 w 443"/>
                  <a:gd name="T9" fmla="*/ 0 h 1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43"/>
                  <a:gd name="T16" fmla="*/ 0 h 127"/>
                  <a:gd name="T17" fmla="*/ 443 w 443"/>
                  <a:gd name="T18" fmla="*/ 127 h 1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43" h="127">
                    <a:moveTo>
                      <a:pt x="29" y="0"/>
                    </a:moveTo>
                    <a:lnTo>
                      <a:pt x="386" y="0"/>
                    </a:lnTo>
                    <a:lnTo>
                      <a:pt x="443" y="89"/>
                    </a:lnTo>
                    <a:lnTo>
                      <a:pt x="0" y="127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5A87C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96" name="Freeform 401"/>
              <p:cNvSpPr>
                <a:spLocks/>
              </p:cNvSpPr>
              <p:nvPr/>
            </p:nvSpPr>
            <p:spPr bwMode="auto">
              <a:xfrm>
                <a:off x="1022" y="1543"/>
                <a:ext cx="1118" cy="556"/>
              </a:xfrm>
              <a:custGeom>
                <a:avLst/>
                <a:gdLst>
                  <a:gd name="T0" fmla="*/ 291 w 1118"/>
                  <a:gd name="T1" fmla="*/ 117 h 556"/>
                  <a:gd name="T2" fmla="*/ 111 w 1118"/>
                  <a:gd name="T3" fmla="*/ 51 h 556"/>
                  <a:gd name="T4" fmla="*/ 110 w 1118"/>
                  <a:gd name="T5" fmla="*/ 59 h 556"/>
                  <a:gd name="T6" fmla="*/ 108 w 1118"/>
                  <a:gd name="T7" fmla="*/ 66 h 556"/>
                  <a:gd name="T8" fmla="*/ 107 w 1118"/>
                  <a:gd name="T9" fmla="*/ 75 h 556"/>
                  <a:gd name="T10" fmla="*/ 107 w 1118"/>
                  <a:gd name="T11" fmla="*/ 83 h 556"/>
                  <a:gd name="T12" fmla="*/ 107 w 1118"/>
                  <a:gd name="T13" fmla="*/ 90 h 556"/>
                  <a:gd name="T14" fmla="*/ 107 w 1118"/>
                  <a:gd name="T15" fmla="*/ 96 h 556"/>
                  <a:gd name="T16" fmla="*/ 108 w 1118"/>
                  <a:gd name="T17" fmla="*/ 102 h 556"/>
                  <a:gd name="T18" fmla="*/ 109 w 1118"/>
                  <a:gd name="T19" fmla="*/ 109 h 556"/>
                  <a:gd name="T20" fmla="*/ 111 w 1118"/>
                  <a:gd name="T21" fmla="*/ 117 h 556"/>
                  <a:gd name="T22" fmla="*/ 113 w 1118"/>
                  <a:gd name="T23" fmla="*/ 123 h 556"/>
                  <a:gd name="T24" fmla="*/ 116 w 1118"/>
                  <a:gd name="T25" fmla="*/ 131 h 556"/>
                  <a:gd name="T26" fmla="*/ 120 w 1118"/>
                  <a:gd name="T27" fmla="*/ 139 h 556"/>
                  <a:gd name="T28" fmla="*/ 124 w 1118"/>
                  <a:gd name="T29" fmla="*/ 146 h 556"/>
                  <a:gd name="T30" fmla="*/ 128 w 1118"/>
                  <a:gd name="T31" fmla="*/ 153 h 556"/>
                  <a:gd name="T32" fmla="*/ 131 w 1118"/>
                  <a:gd name="T33" fmla="*/ 159 h 556"/>
                  <a:gd name="T34" fmla="*/ 136 w 1118"/>
                  <a:gd name="T35" fmla="*/ 167 h 556"/>
                  <a:gd name="T36" fmla="*/ 140 w 1118"/>
                  <a:gd name="T37" fmla="*/ 173 h 556"/>
                  <a:gd name="T38" fmla="*/ 147 w 1118"/>
                  <a:gd name="T39" fmla="*/ 182 h 556"/>
                  <a:gd name="T40" fmla="*/ 153 w 1118"/>
                  <a:gd name="T41" fmla="*/ 193 h 556"/>
                  <a:gd name="T42" fmla="*/ 159 w 1118"/>
                  <a:gd name="T43" fmla="*/ 199 h 556"/>
                  <a:gd name="T44" fmla="*/ 162 w 1118"/>
                  <a:gd name="T45" fmla="*/ 204 h 556"/>
                  <a:gd name="T46" fmla="*/ 0 w 1118"/>
                  <a:gd name="T47" fmla="*/ 215 h 556"/>
                  <a:gd name="T48" fmla="*/ 567 w 1118"/>
                  <a:gd name="T49" fmla="*/ 454 h 556"/>
                  <a:gd name="T50" fmla="*/ 875 w 1118"/>
                  <a:gd name="T51" fmla="*/ 432 h 556"/>
                  <a:gd name="T52" fmla="*/ 961 w 1118"/>
                  <a:gd name="T53" fmla="*/ 307 h 556"/>
                  <a:gd name="T54" fmla="*/ 1116 w 1118"/>
                  <a:gd name="T55" fmla="*/ 315 h 556"/>
                  <a:gd name="T56" fmla="*/ 1112 w 1118"/>
                  <a:gd name="T57" fmla="*/ 311 h 556"/>
                  <a:gd name="T58" fmla="*/ 1106 w 1118"/>
                  <a:gd name="T59" fmla="*/ 306 h 556"/>
                  <a:gd name="T60" fmla="*/ 1098 w 1118"/>
                  <a:gd name="T61" fmla="*/ 300 h 556"/>
                  <a:gd name="T62" fmla="*/ 1090 w 1118"/>
                  <a:gd name="T63" fmla="*/ 293 h 556"/>
                  <a:gd name="T64" fmla="*/ 1080 w 1118"/>
                  <a:gd name="T65" fmla="*/ 286 h 556"/>
                  <a:gd name="T66" fmla="*/ 1070 w 1118"/>
                  <a:gd name="T67" fmla="*/ 277 h 556"/>
                  <a:gd name="T68" fmla="*/ 1061 w 1118"/>
                  <a:gd name="T69" fmla="*/ 271 h 556"/>
                  <a:gd name="T70" fmla="*/ 1056 w 1118"/>
                  <a:gd name="T71" fmla="*/ 266 h 556"/>
                  <a:gd name="T72" fmla="*/ 1049 w 1118"/>
                  <a:gd name="T73" fmla="*/ 261 h 556"/>
                  <a:gd name="T74" fmla="*/ 1043 w 1118"/>
                  <a:gd name="T75" fmla="*/ 256 h 556"/>
                  <a:gd name="T76" fmla="*/ 1037 w 1118"/>
                  <a:gd name="T77" fmla="*/ 252 h 556"/>
                  <a:gd name="T78" fmla="*/ 1031 w 1118"/>
                  <a:gd name="T79" fmla="*/ 247 h 556"/>
                  <a:gd name="T80" fmla="*/ 1024 w 1118"/>
                  <a:gd name="T81" fmla="*/ 242 h 556"/>
                  <a:gd name="T82" fmla="*/ 1019 w 1118"/>
                  <a:gd name="T83" fmla="*/ 237 h 556"/>
                  <a:gd name="T84" fmla="*/ 1012 w 1118"/>
                  <a:gd name="T85" fmla="*/ 233 h 556"/>
                  <a:gd name="T86" fmla="*/ 1006 w 1118"/>
                  <a:gd name="T87" fmla="*/ 228 h 556"/>
                  <a:gd name="T88" fmla="*/ 1000 w 1118"/>
                  <a:gd name="T89" fmla="*/ 223 h 556"/>
                  <a:gd name="T90" fmla="*/ 993 w 1118"/>
                  <a:gd name="T91" fmla="*/ 219 h 556"/>
                  <a:gd name="T92" fmla="*/ 987 w 1118"/>
                  <a:gd name="T93" fmla="*/ 215 h 556"/>
                  <a:gd name="T94" fmla="*/ 981 w 1118"/>
                  <a:gd name="T95" fmla="*/ 211 h 556"/>
                  <a:gd name="T96" fmla="*/ 973 w 1118"/>
                  <a:gd name="T97" fmla="*/ 205 h 556"/>
                  <a:gd name="T98" fmla="*/ 962 w 1118"/>
                  <a:gd name="T99" fmla="*/ 197 h 556"/>
                  <a:gd name="T100" fmla="*/ 952 w 1118"/>
                  <a:gd name="T101" fmla="*/ 191 h 556"/>
                  <a:gd name="T102" fmla="*/ 942 w 1118"/>
                  <a:gd name="T103" fmla="*/ 185 h 556"/>
                  <a:gd name="T104" fmla="*/ 934 w 1118"/>
                  <a:gd name="T105" fmla="*/ 179 h 556"/>
                  <a:gd name="T106" fmla="*/ 926 w 1118"/>
                  <a:gd name="T107" fmla="*/ 176 h 556"/>
                  <a:gd name="T108" fmla="*/ 920 w 1118"/>
                  <a:gd name="T109" fmla="*/ 172 h 556"/>
                  <a:gd name="T110" fmla="*/ 913 w 1118"/>
                  <a:gd name="T111" fmla="*/ 168 h 556"/>
                  <a:gd name="T112" fmla="*/ 907 w 1118"/>
                  <a:gd name="T113" fmla="*/ 166 h 556"/>
                  <a:gd name="T114" fmla="*/ 901 w 1118"/>
                  <a:gd name="T115" fmla="*/ 163 h 556"/>
                  <a:gd name="T116" fmla="*/ 894 w 1118"/>
                  <a:gd name="T117" fmla="*/ 160 h 556"/>
                  <a:gd name="T118" fmla="*/ 888 w 1118"/>
                  <a:gd name="T119" fmla="*/ 159 h 556"/>
                  <a:gd name="T120" fmla="*/ 1064 w 1118"/>
                  <a:gd name="T121" fmla="*/ 0 h 556"/>
                  <a:gd name="T122" fmla="*/ 702 w 1118"/>
                  <a:gd name="T123" fmla="*/ 96 h 55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118"/>
                  <a:gd name="T187" fmla="*/ 0 h 556"/>
                  <a:gd name="T188" fmla="*/ 1118 w 1118"/>
                  <a:gd name="T189" fmla="*/ 556 h 55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118" h="556">
                    <a:moveTo>
                      <a:pt x="430" y="0"/>
                    </a:moveTo>
                    <a:lnTo>
                      <a:pt x="291" y="117"/>
                    </a:lnTo>
                    <a:lnTo>
                      <a:pt x="112" y="50"/>
                    </a:lnTo>
                    <a:lnTo>
                      <a:pt x="111" y="51"/>
                    </a:lnTo>
                    <a:lnTo>
                      <a:pt x="111" y="56"/>
                    </a:lnTo>
                    <a:lnTo>
                      <a:pt x="110" y="59"/>
                    </a:lnTo>
                    <a:lnTo>
                      <a:pt x="109" y="62"/>
                    </a:lnTo>
                    <a:lnTo>
                      <a:pt x="108" y="66"/>
                    </a:lnTo>
                    <a:lnTo>
                      <a:pt x="108" y="71"/>
                    </a:lnTo>
                    <a:lnTo>
                      <a:pt x="107" y="75"/>
                    </a:lnTo>
                    <a:lnTo>
                      <a:pt x="107" y="81"/>
                    </a:lnTo>
                    <a:lnTo>
                      <a:pt x="107" y="83"/>
                    </a:lnTo>
                    <a:lnTo>
                      <a:pt x="107" y="86"/>
                    </a:lnTo>
                    <a:lnTo>
                      <a:pt x="107" y="90"/>
                    </a:lnTo>
                    <a:lnTo>
                      <a:pt x="107" y="93"/>
                    </a:lnTo>
                    <a:lnTo>
                      <a:pt x="107" y="96"/>
                    </a:lnTo>
                    <a:lnTo>
                      <a:pt x="108" y="99"/>
                    </a:lnTo>
                    <a:lnTo>
                      <a:pt x="108" y="102"/>
                    </a:lnTo>
                    <a:lnTo>
                      <a:pt x="109" y="106"/>
                    </a:lnTo>
                    <a:lnTo>
                      <a:pt x="109" y="109"/>
                    </a:lnTo>
                    <a:lnTo>
                      <a:pt x="110" y="113"/>
                    </a:lnTo>
                    <a:lnTo>
                      <a:pt x="111" y="117"/>
                    </a:lnTo>
                    <a:lnTo>
                      <a:pt x="112" y="120"/>
                    </a:lnTo>
                    <a:lnTo>
                      <a:pt x="113" y="123"/>
                    </a:lnTo>
                    <a:lnTo>
                      <a:pt x="114" y="127"/>
                    </a:lnTo>
                    <a:lnTo>
                      <a:pt x="116" y="131"/>
                    </a:lnTo>
                    <a:lnTo>
                      <a:pt x="118" y="135"/>
                    </a:lnTo>
                    <a:lnTo>
                      <a:pt x="120" y="139"/>
                    </a:lnTo>
                    <a:lnTo>
                      <a:pt x="121" y="142"/>
                    </a:lnTo>
                    <a:lnTo>
                      <a:pt x="124" y="146"/>
                    </a:lnTo>
                    <a:lnTo>
                      <a:pt x="126" y="150"/>
                    </a:lnTo>
                    <a:lnTo>
                      <a:pt x="128" y="153"/>
                    </a:lnTo>
                    <a:lnTo>
                      <a:pt x="130" y="157"/>
                    </a:lnTo>
                    <a:lnTo>
                      <a:pt x="131" y="159"/>
                    </a:lnTo>
                    <a:lnTo>
                      <a:pt x="133" y="163"/>
                    </a:lnTo>
                    <a:lnTo>
                      <a:pt x="136" y="167"/>
                    </a:lnTo>
                    <a:lnTo>
                      <a:pt x="138" y="170"/>
                    </a:lnTo>
                    <a:lnTo>
                      <a:pt x="140" y="173"/>
                    </a:lnTo>
                    <a:lnTo>
                      <a:pt x="143" y="177"/>
                    </a:lnTo>
                    <a:lnTo>
                      <a:pt x="147" y="182"/>
                    </a:lnTo>
                    <a:lnTo>
                      <a:pt x="150" y="188"/>
                    </a:lnTo>
                    <a:lnTo>
                      <a:pt x="153" y="193"/>
                    </a:lnTo>
                    <a:lnTo>
                      <a:pt x="157" y="196"/>
                    </a:lnTo>
                    <a:lnTo>
                      <a:pt x="159" y="199"/>
                    </a:lnTo>
                    <a:lnTo>
                      <a:pt x="161" y="202"/>
                    </a:lnTo>
                    <a:lnTo>
                      <a:pt x="162" y="204"/>
                    </a:lnTo>
                    <a:lnTo>
                      <a:pt x="164" y="205"/>
                    </a:lnTo>
                    <a:lnTo>
                      <a:pt x="0" y="215"/>
                    </a:lnTo>
                    <a:lnTo>
                      <a:pt x="205" y="331"/>
                    </a:lnTo>
                    <a:lnTo>
                      <a:pt x="567" y="454"/>
                    </a:lnTo>
                    <a:lnTo>
                      <a:pt x="810" y="556"/>
                    </a:lnTo>
                    <a:lnTo>
                      <a:pt x="875" y="432"/>
                    </a:lnTo>
                    <a:lnTo>
                      <a:pt x="799" y="316"/>
                    </a:lnTo>
                    <a:lnTo>
                      <a:pt x="961" y="307"/>
                    </a:lnTo>
                    <a:lnTo>
                      <a:pt x="1118" y="316"/>
                    </a:lnTo>
                    <a:lnTo>
                      <a:pt x="1116" y="315"/>
                    </a:lnTo>
                    <a:lnTo>
                      <a:pt x="1114" y="312"/>
                    </a:lnTo>
                    <a:lnTo>
                      <a:pt x="1112" y="311"/>
                    </a:lnTo>
                    <a:lnTo>
                      <a:pt x="1109" y="309"/>
                    </a:lnTo>
                    <a:lnTo>
                      <a:pt x="1106" y="306"/>
                    </a:lnTo>
                    <a:lnTo>
                      <a:pt x="1102" y="304"/>
                    </a:lnTo>
                    <a:lnTo>
                      <a:pt x="1098" y="300"/>
                    </a:lnTo>
                    <a:lnTo>
                      <a:pt x="1095" y="297"/>
                    </a:lnTo>
                    <a:lnTo>
                      <a:pt x="1090" y="293"/>
                    </a:lnTo>
                    <a:lnTo>
                      <a:pt x="1085" y="290"/>
                    </a:lnTo>
                    <a:lnTo>
                      <a:pt x="1080" y="286"/>
                    </a:lnTo>
                    <a:lnTo>
                      <a:pt x="1076" y="281"/>
                    </a:lnTo>
                    <a:lnTo>
                      <a:pt x="1070" y="277"/>
                    </a:lnTo>
                    <a:lnTo>
                      <a:pt x="1064" y="273"/>
                    </a:lnTo>
                    <a:lnTo>
                      <a:pt x="1061" y="271"/>
                    </a:lnTo>
                    <a:lnTo>
                      <a:pt x="1058" y="269"/>
                    </a:lnTo>
                    <a:lnTo>
                      <a:pt x="1056" y="266"/>
                    </a:lnTo>
                    <a:lnTo>
                      <a:pt x="1053" y="264"/>
                    </a:lnTo>
                    <a:lnTo>
                      <a:pt x="1049" y="261"/>
                    </a:lnTo>
                    <a:lnTo>
                      <a:pt x="1046" y="259"/>
                    </a:lnTo>
                    <a:lnTo>
                      <a:pt x="1043" y="256"/>
                    </a:lnTo>
                    <a:lnTo>
                      <a:pt x="1040" y="254"/>
                    </a:lnTo>
                    <a:lnTo>
                      <a:pt x="1037" y="252"/>
                    </a:lnTo>
                    <a:lnTo>
                      <a:pt x="1034" y="250"/>
                    </a:lnTo>
                    <a:lnTo>
                      <a:pt x="1031" y="247"/>
                    </a:lnTo>
                    <a:lnTo>
                      <a:pt x="1028" y="245"/>
                    </a:lnTo>
                    <a:lnTo>
                      <a:pt x="1024" y="242"/>
                    </a:lnTo>
                    <a:lnTo>
                      <a:pt x="1021" y="240"/>
                    </a:lnTo>
                    <a:lnTo>
                      <a:pt x="1019" y="237"/>
                    </a:lnTo>
                    <a:lnTo>
                      <a:pt x="1016" y="235"/>
                    </a:lnTo>
                    <a:lnTo>
                      <a:pt x="1012" y="233"/>
                    </a:lnTo>
                    <a:lnTo>
                      <a:pt x="1009" y="231"/>
                    </a:lnTo>
                    <a:lnTo>
                      <a:pt x="1006" y="228"/>
                    </a:lnTo>
                    <a:lnTo>
                      <a:pt x="1002" y="226"/>
                    </a:lnTo>
                    <a:lnTo>
                      <a:pt x="1000" y="223"/>
                    </a:lnTo>
                    <a:lnTo>
                      <a:pt x="997" y="221"/>
                    </a:lnTo>
                    <a:lnTo>
                      <a:pt x="993" y="219"/>
                    </a:lnTo>
                    <a:lnTo>
                      <a:pt x="991" y="217"/>
                    </a:lnTo>
                    <a:lnTo>
                      <a:pt x="987" y="215"/>
                    </a:lnTo>
                    <a:lnTo>
                      <a:pt x="984" y="213"/>
                    </a:lnTo>
                    <a:lnTo>
                      <a:pt x="981" y="211"/>
                    </a:lnTo>
                    <a:lnTo>
                      <a:pt x="979" y="209"/>
                    </a:lnTo>
                    <a:lnTo>
                      <a:pt x="973" y="205"/>
                    </a:lnTo>
                    <a:lnTo>
                      <a:pt x="968" y="202"/>
                    </a:lnTo>
                    <a:lnTo>
                      <a:pt x="962" y="197"/>
                    </a:lnTo>
                    <a:lnTo>
                      <a:pt x="958" y="195"/>
                    </a:lnTo>
                    <a:lnTo>
                      <a:pt x="952" y="191"/>
                    </a:lnTo>
                    <a:lnTo>
                      <a:pt x="947" y="188"/>
                    </a:lnTo>
                    <a:lnTo>
                      <a:pt x="942" y="185"/>
                    </a:lnTo>
                    <a:lnTo>
                      <a:pt x="939" y="182"/>
                    </a:lnTo>
                    <a:lnTo>
                      <a:pt x="934" y="179"/>
                    </a:lnTo>
                    <a:lnTo>
                      <a:pt x="930" y="178"/>
                    </a:lnTo>
                    <a:lnTo>
                      <a:pt x="926" y="176"/>
                    </a:lnTo>
                    <a:lnTo>
                      <a:pt x="923" y="173"/>
                    </a:lnTo>
                    <a:lnTo>
                      <a:pt x="920" y="172"/>
                    </a:lnTo>
                    <a:lnTo>
                      <a:pt x="917" y="170"/>
                    </a:lnTo>
                    <a:lnTo>
                      <a:pt x="913" y="168"/>
                    </a:lnTo>
                    <a:lnTo>
                      <a:pt x="910" y="167"/>
                    </a:lnTo>
                    <a:lnTo>
                      <a:pt x="907" y="166"/>
                    </a:lnTo>
                    <a:lnTo>
                      <a:pt x="905" y="165"/>
                    </a:lnTo>
                    <a:lnTo>
                      <a:pt x="901" y="163"/>
                    </a:lnTo>
                    <a:lnTo>
                      <a:pt x="897" y="161"/>
                    </a:lnTo>
                    <a:lnTo>
                      <a:pt x="894" y="160"/>
                    </a:lnTo>
                    <a:lnTo>
                      <a:pt x="892" y="159"/>
                    </a:lnTo>
                    <a:lnTo>
                      <a:pt x="888" y="159"/>
                    </a:lnTo>
                    <a:lnTo>
                      <a:pt x="887" y="159"/>
                    </a:lnTo>
                    <a:lnTo>
                      <a:pt x="1064" y="0"/>
                    </a:lnTo>
                    <a:lnTo>
                      <a:pt x="660" y="0"/>
                    </a:lnTo>
                    <a:lnTo>
                      <a:pt x="702" y="96"/>
                    </a:lnTo>
                    <a:lnTo>
                      <a:pt x="430" y="0"/>
                    </a:lnTo>
                    <a:close/>
                  </a:path>
                </a:pathLst>
              </a:custGeom>
              <a:solidFill>
                <a:srgbClr val="89885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97" name="Freeform 402"/>
              <p:cNvSpPr>
                <a:spLocks/>
              </p:cNvSpPr>
              <p:nvPr/>
            </p:nvSpPr>
            <p:spPr bwMode="auto">
              <a:xfrm>
                <a:off x="916" y="1819"/>
                <a:ext cx="612" cy="364"/>
              </a:xfrm>
              <a:custGeom>
                <a:avLst/>
                <a:gdLst>
                  <a:gd name="T0" fmla="*/ 337 w 612"/>
                  <a:gd name="T1" fmla="*/ 363 h 364"/>
                  <a:gd name="T2" fmla="*/ 374 w 612"/>
                  <a:gd name="T3" fmla="*/ 359 h 364"/>
                  <a:gd name="T4" fmla="*/ 410 w 612"/>
                  <a:gd name="T5" fmla="*/ 352 h 364"/>
                  <a:gd name="T6" fmla="*/ 444 w 612"/>
                  <a:gd name="T7" fmla="*/ 343 h 364"/>
                  <a:gd name="T8" fmla="*/ 476 w 612"/>
                  <a:gd name="T9" fmla="*/ 332 h 364"/>
                  <a:gd name="T10" fmla="*/ 505 w 612"/>
                  <a:gd name="T11" fmla="*/ 319 h 364"/>
                  <a:gd name="T12" fmla="*/ 531 w 612"/>
                  <a:gd name="T13" fmla="*/ 304 h 364"/>
                  <a:gd name="T14" fmla="*/ 554 w 612"/>
                  <a:gd name="T15" fmla="*/ 287 h 364"/>
                  <a:gd name="T16" fmla="*/ 574 w 612"/>
                  <a:gd name="T17" fmla="*/ 269 h 364"/>
                  <a:gd name="T18" fmla="*/ 589 w 612"/>
                  <a:gd name="T19" fmla="*/ 248 h 364"/>
                  <a:gd name="T20" fmla="*/ 602 w 612"/>
                  <a:gd name="T21" fmla="*/ 227 h 364"/>
                  <a:gd name="T22" fmla="*/ 609 w 612"/>
                  <a:gd name="T23" fmla="*/ 204 h 364"/>
                  <a:gd name="T24" fmla="*/ 612 w 612"/>
                  <a:gd name="T25" fmla="*/ 182 h 364"/>
                  <a:gd name="T26" fmla="*/ 609 w 612"/>
                  <a:gd name="T27" fmla="*/ 158 h 364"/>
                  <a:gd name="T28" fmla="*/ 602 w 612"/>
                  <a:gd name="T29" fmla="*/ 136 h 364"/>
                  <a:gd name="T30" fmla="*/ 589 w 612"/>
                  <a:gd name="T31" fmla="*/ 115 h 364"/>
                  <a:gd name="T32" fmla="*/ 574 w 612"/>
                  <a:gd name="T33" fmla="*/ 94 h 364"/>
                  <a:gd name="T34" fmla="*/ 554 w 612"/>
                  <a:gd name="T35" fmla="*/ 76 h 364"/>
                  <a:gd name="T36" fmla="*/ 531 w 612"/>
                  <a:gd name="T37" fmla="*/ 59 h 364"/>
                  <a:gd name="T38" fmla="*/ 505 w 612"/>
                  <a:gd name="T39" fmla="*/ 43 h 364"/>
                  <a:gd name="T40" fmla="*/ 476 w 612"/>
                  <a:gd name="T41" fmla="*/ 30 h 364"/>
                  <a:gd name="T42" fmla="*/ 444 w 612"/>
                  <a:gd name="T43" fmla="*/ 18 h 364"/>
                  <a:gd name="T44" fmla="*/ 410 w 612"/>
                  <a:gd name="T45" fmla="*/ 9 h 364"/>
                  <a:gd name="T46" fmla="*/ 374 w 612"/>
                  <a:gd name="T47" fmla="*/ 4 h 364"/>
                  <a:gd name="T48" fmla="*/ 337 w 612"/>
                  <a:gd name="T49" fmla="*/ 0 h 364"/>
                  <a:gd name="T50" fmla="*/ 299 w 612"/>
                  <a:gd name="T51" fmla="*/ 0 h 364"/>
                  <a:gd name="T52" fmla="*/ 259 w 612"/>
                  <a:gd name="T53" fmla="*/ 1 h 364"/>
                  <a:gd name="T54" fmla="*/ 221 w 612"/>
                  <a:gd name="T55" fmla="*/ 6 h 364"/>
                  <a:gd name="T56" fmla="*/ 187 w 612"/>
                  <a:gd name="T57" fmla="*/ 13 h 364"/>
                  <a:gd name="T58" fmla="*/ 153 w 612"/>
                  <a:gd name="T59" fmla="*/ 23 h 364"/>
                  <a:gd name="T60" fmla="*/ 122 w 612"/>
                  <a:gd name="T61" fmla="*/ 35 h 364"/>
                  <a:gd name="T62" fmla="*/ 94 w 612"/>
                  <a:gd name="T63" fmla="*/ 49 h 364"/>
                  <a:gd name="T64" fmla="*/ 70 w 612"/>
                  <a:gd name="T65" fmla="*/ 65 h 364"/>
                  <a:gd name="T66" fmla="*/ 48 w 612"/>
                  <a:gd name="T67" fmla="*/ 83 h 364"/>
                  <a:gd name="T68" fmla="*/ 31 w 612"/>
                  <a:gd name="T69" fmla="*/ 103 h 364"/>
                  <a:gd name="T70" fmla="*/ 15 w 612"/>
                  <a:gd name="T71" fmla="*/ 122 h 364"/>
                  <a:gd name="T72" fmla="*/ 7 w 612"/>
                  <a:gd name="T73" fmla="*/ 145 h 364"/>
                  <a:gd name="T74" fmla="*/ 0 w 612"/>
                  <a:gd name="T75" fmla="*/ 167 h 364"/>
                  <a:gd name="T76" fmla="*/ 0 w 612"/>
                  <a:gd name="T77" fmla="*/ 191 h 364"/>
                  <a:gd name="T78" fmla="*/ 5 w 612"/>
                  <a:gd name="T79" fmla="*/ 214 h 364"/>
                  <a:gd name="T80" fmla="*/ 14 w 612"/>
                  <a:gd name="T81" fmla="*/ 236 h 364"/>
                  <a:gd name="T82" fmla="*/ 27 w 612"/>
                  <a:gd name="T83" fmla="*/ 256 h 364"/>
                  <a:gd name="T84" fmla="*/ 44 w 612"/>
                  <a:gd name="T85" fmla="*/ 275 h 364"/>
                  <a:gd name="T86" fmla="*/ 65 w 612"/>
                  <a:gd name="T87" fmla="*/ 294 h 364"/>
                  <a:gd name="T88" fmla="*/ 90 w 612"/>
                  <a:gd name="T89" fmla="*/ 311 h 364"/>
                  <a:gd name="T90" fmla="*/ 116 w 612"/>
                  <a:gd name="T91" fmla="*/ 324 h 364"/>
                  <a:gd name="T92" fmla="*/ 147 w 612"/>
                  <a:gd name="T93" fmla="*/ 336 h 364"/>
                  <a:gd name="T94" fmla="*/ 180 w 612"/>
                  <a:gd name="T95" fmla="*/ 348 h 364"/>
                  <a:gd name="T96" fmla="*/ 214 w 612"/>
                  <a:gd name="T97" fmla="*/ 355 h 364"/>
                  <a:gd name="T98" fmla="*/ 251 w 612"/>
                  <a:gd name="T99" fmla="*/ 360 h 364"/>
                  <a:gd name="T100" fmla="*/ 290 w 612"/>
                  <a:gd name="T101" fmla="*/ 364 h 364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612"/>
                  <a:gd name="T154" fmla="*/ 0 h 364"/>
                  <a:gd name="T155" fmla="*/ 612 w 612"/>
                  <a:gd name="T156" fmla="*/ 364 h 364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612" h="364">
                    <a:moveTo>
                      <a:pt x="306" y="364"/>
                    </a:moveTo>
                    <a:lnTo>
                      <a:pt x="314" y="364"/>
                    </a:lnTo>
                    <a:lnTo>
                      <a:pt x="322" y="364"/>
                    </a:lnTo>
                    <a:lnTo>
                      <a:pt x="329" y="363"/>
                    </a:lnTo>
                    <a:lnTo>
                      <a:pt x="337" y="363"/>
                    </a:lnTo>
                    <a:lnTo>
                      <a:pt x="344" y="362"/>
                    </a:lnTo>
                    <a:lnTo>
                      <a:pt x="352" y="361"/>
                    </a:lnTo>
                    <a:lnTo>
                      <a:pt x="360" y="360"/>
                    </a:lnTo>
                    <a:lnTo>
                      <a:pt x="367" y="360"/>
                    </a:lnTo>
                    <a:lnTo>
                      <a:pt x="374" y="359"/>
                    </a:lnTo>
                    <a:lnTo>
                      <a:pt x="381" y="358"/>
                    </a:lnTo>
                    <a:lnTo>
                      <a:pt x="389" y="356"/>
                    </a:lnTo>
                    <a:lnTo>
                      <a:pt x="397" y="355"/>
                    </a:lnTo>
                    <a:lnTo>
                      <a:pt x="403" y="354"/>
                    </a:lnTo>
                    <a:lnTo>
                      <a:pt x="410" y="352"/>
                    </a:lnTo>
                    <a:lnTo>
                      <a:pt x="418" y="351"/>
                    </a:lnTo>
                    <a:lnTo>
                      <a:pt x="425" y="350"/>
                    </a:lnTo>
                    <a:lnTo>
                      <a:pt x="430" y="348"/>
                    </a:lnTo>
                    <a:lnTo>
                      <a:pt x="437" y="346"/>
                    </a:lnTo>
                    <a:lnTo>
                      <a:pt x="444" y="343"/>
                    </a:lnTo>
                    <a:lnTo>
                      <a:pt x="450" y="342"/>
                    </a:lnTo>
                    <a:lnTo>
                      <a:pt x="457" y="339"/>
                    </a:lnTo>
                    <a:lnTo>
                      <a:pt x="463" y="336"/>
                    </a:lnTo>
                    <a:lnTo>
                      <a:pt x="469" y="334"/>
                    </a:lnTo>
                    <a:lnTo>
                      <a:pt x="476" y="332"/>
                    </a:lnTo>
                    <a:lnTo>
                      <a:pt x="482" y="330"/>
                    </a:lnTo>
                    <a:lnTo>
                      <a:pt x="487" y="327"/>
                    </a:lnTo>
                    <a:lnTo>
                      <a:pt x="493" y="324"/>
                    </a:lnTo>
                    <a:lnTo>
                      <a:pt x="500" y="322"/>
                    </a:lnTo>
                    <a:lnTo>
                      <a:pt x="505" y="319"/>
                    </a:lnTo>
                    <a:lnTo>
                      <a:pt x="510" y="316"/>
                    </a:lnTo>
                    <a:lnTo>
                      <a:pt x="516" y="313"/>
                    </a:lnTo>
                    <a:lnTo>
                      <a:pt x="522" y="311"/>
                    </a:lnTo>
                    <a:lnTo>
                      <a:pt x="526" y="307"/>
                    </a:lnTo>
                    <a:lnTo>
                      <a:pt x="531" y="304"/>
                    </a:lnTo>
                    <a:lnTo>
                      <a:pt x="536" y="300"/>
                    </a:lnTo>
                    <a:lnTo>
                      <a:pt x="541" y="297"/>
                    </a:lnTo>
                    <a:lnTo>
                      <a:pt x="545" y="294"/>
                    </a:lnTo>
                    <a:lnTo>
                      <a:pt x="550" y="291"/>
                    </a:lnTo>
                    <a:lnTo>
                      <a:pt x="554" y="287"/>
                    </a:lnTo>
                    <a:lnTo>
                      <a:pt x="559" y="283"/>
                    </a:lnTo>
                    <a:lnTo>
                      <a:pt x="563" y="279"/>
                    </a:lnTo>
                    <a:lnTo>
                      <a:pt x="566" y="275"/>
                    </a:lnTo>
                    <a:lnTo>
                      <a:pt x="570" y="272"/>
                    </a:lnTo>
                    <a:lnTo>
                      <a:pt x="574" y="269"/>
                    </a:lnTo>
                    <a:lnTo>
                      <a:pt x="577" y="264"/>
                    </a:lnTo>
                    <a:lnTo>
                      <a:pt x="581" y="260"/>
                    </a:lnTo>
                    <a:lnTo>
                      <a:pt x="583" y="256"/>
                    </a:lnTo>
                    <a:lnTo>
                      <a:pt x="587" y="253"/>
                    </a:lnTo>
                    <a:lnTo>
                      <a:pt x="589" y="248"/>
                    </a:lnTo>
                    <a:lnTo>
                      <a:pt x="592" y="244"/>
                    </a:lnTo>
                    <a:lnTo>
                      <a:pt x="594" y="239"/>
                    </a:lnTo>
                    <a:lnTo>
                      <a:pt x="597" y="236"/>
                    </a:lnTo>
                    <a:lnTo>
                      <a:pt x="600" y="231"/>
                    </a:lnTo>
                    <a:lnTo>
                      <a:pt x="602" y="227"/>
                    </a:lnTo>
                    <a:lnTo>
                      <a:pt x="603" y="222"/>
                    </a:lnTo>
                    <a:lnTo>
                      <a:pt x="605" y="218"/>
                    </a:lnTo>
                    <a:lnTo>
                      <a:pt x="606" y="214"/>
                    </a:lnTo>
                    <a:lnTo>
                      <a:pt x="608" y="209"/>
                    </a:lnTo>
                    <a:lnTo>
                      <a:pt x="609" y="204"/>
                    </a:lnTo>
                    <a:lnTo>
                      <a:pt x="610" y="199"/>
                    </a:lnTo>
                    <a:lnTo>
                      <a:pt x="610" y="195"/>
                    </a:lnTo>
                    <a:lnTo>
                      <a:pt x="611" y="191"/>
                    </a:lnTo>
                    <a:lnTo>
                      <a:pt x="611" y="186"/>
                    </a:lnTo>
                    <a:lnTo>
                      <a:pt x="612" y="182"/>
                    </a:lnTo>
                    <a:lnTo>
                      <a:pt x="611" y="178"/>
                    </a:lnTo>
                    <a:lnTo>
                      <a:pt x="611" y="173"/>
                    </a:lnTo>
                    <a:lnTo>
                      <a:pt x="610" y="167"/>
                    </a:lnTo>
                    <a:lnTo>
                      <a:pt x="610" y="162"/>
                    </a:lnTo>
                    <a:lnTo>
                      <a:pt x="609" y="158"/>
                    </a:lnTo>
                    <a:lnTo>
                      <a:pt x="608" y="154"/>
                    </a:lnTo>
                    <a:lnTo>
                      <a:pt x="606" y="149"/>
                    </a:lnTo>
                    <a:lnTo>
                      <a:pt x="605" y="145"/>
                    </a:lnTo>
                    <a:lnTo>
                      <a:pt x="603" y="141"/>
                    </a:lnTo>
                    <a:lnTo>
                      <a:pt x="602" y="136"/>
                    </a:lnTo>
                    <a:lnTo>
                      <a:pt x="600" y="132"/>
                    </a:lnTo>
                    <a:lnTo>
                      <a:pt x="597" y="127"/>
                    </a:lnTo>
                    <a:lnTo>
                      <a:pt x="594" y="122"/>
                    </a:lnTo>
                    <a:lnTo>
                      <a:pt x="592" y="119"/>
                    </a:lnTo>
                    <a:lnTo>
                      <a:pt x="589" y="115"/>
                    </a:lnTo>
                    <a:lnTo>
                      <a:pt x="587" y="111"/>
                    </a:lnTo>
                    <a:lnTo>
                      <a:pt x="583" y="106"/>
                    </a:lnTo>
                    <a:lnTo>
                      <a:pt x="581" y="103"/>
                    </a:lnTo>
                    <a:lnTo>
                      <a:pt x="577" y="98"/>
                    </a:lnTo>
                    <a:lnTo>
                      <a:pt x="574" y="94"/>
                    </a:lnTo>
                    <a:lnTo>
                      <a:pt x="570" y="90"/>
                    </a:lnTo>
                    <a:lnTo>
                      <a:pt x="566" y="86"/>
                    </a:lnTo>
                    <a:lnTo>
                      <a:pt x="563" y="83"/>
                    </a:lnTo>
                    <a:lnTo>
                      <a:pt x="559" y="80"/>
                    </a:lnTo>
                    <a:lnTo>
                      <a:pt x="554" y="76"/>
                    </a:lnTo>
                    <a:lnTo>
                      <a:pt x="550" y="72"/>
                    </a:lnTo>
                    <a:lnTo>
                      <a:pt x="545" y="68"/>
                    </a:lnTo>
                    <a:lnTo>
                      <a:pt x="541" y="65"/>
                    </a:lnTo>
                    <a:lnTo>
                      <a:pt x="536" y="62"/>
                    </a:lnTo>
                    <a:lnTo>
                      <a:pt x="531" y="59"/>
                    </a:lnTo>
                    <a:lnTo>
                      <a:pt x="526" y="56"/>
                    </a:lnTo>
                    <a:lnTo>
                      <a:pt x="522" y="53"/>
                    </a:lnTo>
                    <a:lnTo>
                      <a:pt x="516" y="49"/>
                    </a:lnTo>
                    <a:lnTo>
                      <a:pt x="510" y="46"/>
                    </a:lnTo>
                    <a:lnTo>
                      <a:pt x="505" y="43"/>
                    </a:lnTo>
                    <a:lnTo>
                      <a:pt x="500" y="41"/>
                    </a:lnTo>
                    <a:lnTo>
                      <a:pt x="493" y="37"/>
                    </a:lnTo>
                    <a:lnTo>
                      <a:pt x="487" y="35"/>
                    </a:lnTo>
                    <a:lnTo>
                      <a:pt x="482" y="32"/>
                    </a:lnTo>
                    <a:lnTo>
                      <a:pt x="476" y="30"/>
                    </a:lnTo>
                    <a:lnTo>
                      <a:pt x="469" y="27"/>
                    </a:lnTo>
                    <a:lnTo>
                      <a:pt x="463" y="26"/>
                    </a:lnTo>
                    <a:lnTo>
                      <a:pt x="457" y="23"/>
                    </a:lnTo>
                    <a:lnTo>
                      <a:pt x="450" y="21"/>
                    </a:lnTo>
                    <a:lnTo>
                      <a:pt x="444" y="18"/>
                    </a:lnTo>
                    <a:lnTo>
                      <a:pt x="437" y="17"/>
                    </a:lnTo>
                    <a:lnTo>
                      <a:pt x="430" y="15"/>
                    </a:lnTo>
                    <a:lnTo>
                      <a:pt x="425" y="13"/>
                    </a:lnTo>
                    <a:lnTo>
                      <a:pt x="418" y="11"/>
                    </a:lnTo>
                    <a:lnTo>
                      <a:pt x="410" y="9"/>
                    </a:lnTo>
                    <a:lnTo>
                      <a:pt x="403" y="8"/>
                    </a:lnTo>
                    <a:lnTo>
                      <a:pt x="397" y="7"/>
                    </a:lnTo>
                    <a:lnTo>
                      <a:pt x="389" y="6"/>
                    </a:lnTo>
                    <a:lnTo>
                      <a:pt x="381" y="5"/>
                    </a:lnTo>
                    <a:lnTo>
                      <a:pt x="374" y="4"/>
                    </a:lnTo>
                    <a:lnTo>
                      <a:pt x="367" y="3"/>
                    </a:lnTo>
                    <a:lnTo>
                      <a:pt x="360" y="2"/>
                    </a:lnTo>
                    <a:lnTo>
                      <a:pt x="352" y="1"/>
                    </a:lnTo>
                    <a:lnTo>
                      <a:pt x="344" y="0"/>
                    </a:lnTo>
                    <a:lnTo>
                      <a:pt x="337" y="0"/>
                    </a:lnTo>
                    <a:lnTo>
                      <a:pt x="329" y="0"/>
                    </a:lnTo>
                    <a:lnTo>
                      <a:pt x="322" y="0"/>
                    </a:lnTo>
                    <a:lnTo>
                      <a:pt x="314" y="0"/>
                    </a:lnTo>
                    <a:lnTo>
                      <a:pt x="306" y="0"/>
                    </a:lnTo>
                    <a:lnTo>
                      <a:pt x="299" y="0"/>
                    </a:lnTo>
                    <a:lnTo>
                      <a:pt x="290" y="0"/>
                    </a:lnTo>
                    <a:lnTo>
                      <a:pt x="283" y="0"/>
                    </a:lnTo>
                    <a:lnTo>
                      <a:pt x="275" y="0"/>
                    </a:lnTo>
                    <a:lnTo>
                      <a:pt x="266" y="0"/>
                    </a:lnTo>
                    <a:lnTo>
                      <a:pt x="259" y="1"/>
                    </a:lnTo>
                    <a:lnTo>
                      <a:pt x="251" y="2"/>
                    </a:lnTo>
                    <a:lnTo>
                      <a:pt x="244" y="3"/>
                    </a:lnTo>
                    <a:lnTo>
                      <a:pt x="236" y="4"/>
                    </a:lnTo>
                    <a:lnTo>
                      <a:pt x="228" y="5"/>
                    </a:lnTo>
                    <a:lnTo>
                      <a:pt x="221" y="6"/>
                    </a:lnTo>
                    <a:lnTo>
                      <a:pt x="214" y="7"/>
                    </a:lnTo>
                    <a:lnTo>
                      <a:pt x="207" y="8"/>
                    </a:lnTo>
                    <a:lnTo>
                      <a:pt x="200" y="9"/>
                    </a:lnTo>
                    <a:lnTo>
                      <a:pt x="193" y="11"/>
                    </a:lnTo>
                    <a:lnTo>
                      <a:pt x="187" y="13"/>
                    </a:lnTo>
                    <a:lnTo>
                      <a:pt x="180" y="15"/>
                    </a:lnTo>
                    <a:lnTo>
                      <a:pt x="173" y="17"/>
                    </a:lnTo>
                    <a:lnTo>
                      <a:pt x="167" y="18"/>
                    </a:lnTo>
                    <a:lnTo>
                      <a:pt x="160" y="21"/>
                    </a:lnTo>
                    <a:lnTo>
                      <a:pt x="153" y="23"/>
                    </a:lnTo>
                    <a:lnTo>
                      <a:pt x="147" y="26"/>
                    </a:lnTo>
                    <a:lnTo>
                      <a:pt x="141" y="27"/>
                    </a:lnTo>
                    <a:lnTo>
                      <a:pt x="134" y="30"/>
                    </a:lnTo>
                    <a:lnTo>
                      <a:pt x="129" y="32"/>
                    </a:lnTo>
                    <a:lnTo>
                      <a:pt x="122" y="35"/>
                    </a:lnTo>
                    <a:lnTo>
                      <a:pt x="116" y="37"/>
                    </a:lnTo>
                    <a:lnTo>
                      <a:pt x="111" y="41"/>
                    </a:lnTo>
                    <a:lnTo>
                      <a:pt x="105" y="43"/>
                    </a:lnTo>
                    <a:lnTo>
                      <a:pt x="100" y="46"/>
                    </a:lnTo>
                    <a:lnTo>
                      <a:pt x="94" y="49"/>
                    </a:lnTo>
                    <a:lnTo>
                      <a:pt x="90" y="53"/>
                    </a:lnTo>
                    <a:lnTo>
                      <a:pt x="85" y="56"/>
                    </a:lnTo>
                    <a:lnTo>
                      <a:pt x="79" y="59"/>
                    </a:lnTo>
                    <a:lnTo>
                      <a:pt x="74" y="62"/>
                    </a:lnTo>
                    <a:lnTo>
                      <a:pt x="70" y="65"/>
                    </a:lnTo>
                    <a:lnTo>
                      <a:pt x="65" y="68"/>
                    </a:lnTo>
                    <a:lnTo>
                      <a:pt x="60" y="72"/>
                    </a:lnTo>
                    <a:lnTo>
                      <a:pt x="56" y="76"/>
                    </a:lnTo>
                    <a:lnTo>
                      <a:pt x="53" y="80"/>
                    </a:lnTo>
                    <a:lnTo>
                      <a:pt x="48" y="83"/>
                    </a:lnTo>
                    <a:lnTo>
                      <a:pt x="44" y="86"/>
                    </a:lnTo>
                    <a:lnTo>
                      <a:pt x="40" y="90"/>
                    </a:lnTo>
                    <a:lnTo>
                      <a:pt x="36" y="94"/>
                    </a:lnTo>
                    <a:lnTo>
                      <a:pt x="34" y="98"/>
                    </a:lnTo>
                    <a:lnTo>
                      <a:pt x="31" y="103"/>
                    </a:lnTo>
                    <a:lnTo>
                      <a:pt x="27" y="106"/>
                    </a:lnTo>
                    <a:lnTo>
                      <a:pt x="24" y="111"/>
                    </a:lnTo>
                    <a:lnTo>
                      <a:pt x="21" y="115"/>
                    </a:lnTo>
                    <a:lnTo>
                      <a:pt x="18" y="119"/>
                    </a:lnTo>
                    <a:lnTo>
                      <a:pt x="15" y="122"/>
                    </a:lnTo>
                    <a:lnTo>
                      <a:pt x="14" y="127"/>
                    </a:lnTo>
                    <a:lnTo>
                      <a:pt x="12" y="132"/>
                    </a:lnTo>
                    <a:lnTo>
                      <a:pt x="9" y="136"/>
                    </a:lnTo>
                    <a:lnTo>
                      <a:pt x="8" y="141"/>
                    </a:lnTo>
                    <a:lnTo>
                      <a:pt x="7" y="145"/>
                    </a:lnTo>
                    <a:lnTo>
                      <a:pt x="5" y="149"/>
                    </a:lnTo>
                    <a:lnTo>
                      <a:pt x="3" y="154"/>
                    </a:lnTo>
                    <a:lnTo>
                      <a:pt x="2" y="158"/>
                    </a:lnTo>
                    <a:lnTo>
                      <a:pt x="1" y="162"/>
                    </a:lnTo>
                    <a:lnTo>
                      <a:pt x="0" y="167"/>
                    </a:lnTo>
                    <a:lnTo>
                      <a:pt x="0" y="173"/>
                    </a:lnTo>
                    <a:lnTo>
                      <a:pt x="0" y="178"/>
                    </a:lnTo>
                    <a:lnTo>
                      <a:pt x="0" y="182"/>
                    </a:lnTo>
                    <a:lnTo>
                      <a:pt x="0" y="186"/>
                    </a:lnTo>
                    <a:lnTo>
                      <a:pt x="0" y="191"/>
                    </a:lnTo>
                    <a:lnTo>
                      <a:pt x="0" y="195"/>
                    </a:lnTo>
                    <a:lnTo>
                      <a:pt x="1" y="199"/>
                    </a:lnTo>
                    <a:lnTo>
                      <a:pt x="2" y="204"/>
                    </a:lnTo>
                    <a:lnTo>
                      <a:pt x="3" y="209"/>
                    </a:lnTo>
                    <a:lnTo>
                      <a:pt x="5" y="214"/>
                    </a:lnTo>
                    <a:lnTo>
                      <a:pt x="7" y="218"/>
                    </a:lnTo>
                    <a:lnTo>
                      <a:pt x="8" y="222"/>
                    </a:lnTo>
                    <a:lnTo>
                      <a:pt x="9" y="227"/>
                    </a:lnTo>
                    <a:lnTo>
                      <a:pt x="12" y="231"/>
                    </a:lnTo>
                    <a:lnTo>
                      <a:pt x="14" y="236"/>
                    </a:lnTo>
                    <a:lnTo>
                      <a:pt x="15" y="239"/>
                    </a:lnTo>
                    <a:lnTo>
                      <a:pt x="18" y="244"/>
                    </a:lnTo>
                    <a:lnTo>
                      <a:pt x="21" y="248"/>
                    </a:lnTo>
                    <a:lnTo>
                      <a:pt x="24" y="253"/>
                    </a:lnTo>
                    <a:lnTo>
                      <a:pt x="27" y="256"/>
                    </a:lnTo>
                    <a:lnTo>
                      <a:pt x="31" y="260"/>
                    </a:lnTo>
                    <a:lnTo>
                      <a:pt x="34" y="264"/>
                    </a:lnTo>
                    <a:lnTo>
                      <a:pt x="36" y="269"/>
                    </a:lnTo>
                    <a:lnTo>
                      <a:pt x="40" y="272"/>
                    </a:lnTo>
                    <a:lnTo>
                      <a:pt x="44" y="275"/>
                    </a:lnTo>
                    <a:lnTo>
                      <a:pt x="48" y="279"/>
                    </a:lnTo>
                    <a:lnTo>
                      <a:pt x="53" y="283"/>
                    </a:lnTo>
                    <a:lnTo>
                      <a:pt x="56" y="287"/>
                    </a:lnTo>
                    <a:lnTo>
                      <a:pt x="60" y="291"/>
                    </a:lnTo>
                    <a:lnTo>
                      <a:pt x="65" y="294"/>
                    </a:lnTo>
                    <a:lnTo>
                      <a:pt x="70" y="297"/>
                    </a:lnTo>
                    <a:lnTo>
                      <a:pt x="74" y="300"/>
                    </a:lnTo>
                    <a:lnTo>
                      <a:pt x="79" y="304"/>
                    </a:lnTo>
                    <a:lnTo>
                      <a:pt x="85" y="307"/>
                    </a:lnTo>
                    <a:lnTo>
                      <a:pt x="90" y="311"/>
                    </a:lnTo>
                    <a:lnTo>
                      <a:pt x="94" y="313"/>
                    </a:lnTo>
                    <a:lnTo>
                      <a:pt x="100" y="316"/>
                    </a:lnTo>
                    <a:lnTo>
                      <a:pt x="105" y="319"/>
                    </a:lnTo>
                    <a:lnTo>
                      <a:pt x="111" y="322"/>
                    </a:lnTo>
                    <a:lnTo>
                      <a:pt x="116" y="324"/>
                    </a:lnTo>
                    <a:lnTo>
                      <a:pt x="122" y="327"/>
                    </a:lnTo>
                    <a:lnTo>
                      <a:pt x="129" y="330"/>
                    </a:lnTo>
                    <a:lnTo>
                      <a:pt x="134" y="332"/>
                    </a:lnTo>
                    <a:lnTo>
                      <a:pt x="141" y="334"/>
                    </a:lnTo>
                    <a:lnTo>
                      <a:pt x="147" y="336"/>
                    </a:lnTo>
                    <a:lnTo>
                      <a:pt x="153" y="339"/>
                    </a:lnTo>
                    <a:lnTo>
                      <a:pt x="160" y="342"/>
                    </a:lnTo>
                    <a:lnTo>
                      <a:pt x="167" y="343"/>
                    </a:lnTo>
                    <a:lnTo>
                      <a:pt x="173" y="346"/>
                    </a:lnTo>
                    <a:lnTo>
                      <a:pt x="180" y="348"/>
                    </a:lnTo>
                    <a:lnTo>
                      <a:pt x="187" y="350"/>
                    </a:lnTo>
                    <a:lnTo>
                      <a:pt x="193" y="351"/>
                    </a:lnTo>
                    <a:lnTo>
                      <a:pt x="200" y="352"/>
                    </a:lnTo>
                    <a:lnTo>
                      <a:pt x="207" y="354"/>
                    </a:lnTo>
                    <a:lnTo>
                      <a:pt x="214" y="355"/>
                    </a:lnTo>
                    <a:lnTo>
                      <a:pt x="221" y="356"/>
                    </a:lnTo>
                    <a:lnTo>
                      <a:pt x="228" y="358"/>
                    </a:lnTo>
                    <a:lnTo>
                      <a:pt x="236" y="359"/>
                    </a:lnTo>
                    <a:lnTo>
                      <a:pt x="244" y="360"/>
                    </a:lnTo>
                    <a:lnTo>
                      <a:pt x="251" y="360"/>
                    </a:lnTo>
                    <a:lnTo>
                      <a:pt x="259" y="361"/>
                    </a:lnTo>
                    <a:lnTo>
                      <a:pt x="266" y="362"/>
                    </a:lnTo>
                    <a:lnTo>
                      <a:pt x="275" y="363"/>
                    </a:lnTo>
                    <a:lnTo>
                      <a:pt x="283" y="363"/>
                    </a:lnTo>
                    <a:lnTo>
                      <a:pt x="290" y="364"/>
                    </a:lnTo>
                    <a:lnTo>
                      <a:pt x="299" y="364"/>
                    </a:lnTo>
                    <a:lnTo>
                      <a:pt x="306" y="364"/>
                    </a:lnTo>
                    <a:close/>
                  </a:path>
                </a:pathLst>
              </a:custGeom>
              <a:solidFill>
                <a:srgbClr val="89885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98" name="Freeform 403"/>
              <p:cNvSpPr>
                <a:spLocks/>
              </p:cNvSpPr>
              <p:nvPr/>
            </p:nvSpPr>
            <p:spPr bwMode="auto">
              <a:xfrm>
                <a:off x="616" y="1794"/>
                <a:ext cx="611" cy="364"/>
              </a:xfrm>
              <a:custGeom>
                <a:avLst/>
                <a:gdLst>
                  <a:gd name="T0" fmla="*/ 337 w 611"/>
                  <a:gd name="T1" fmla="*/ 362 h 364"/>
                  <a:gd name="T2" fmla="*/ 374 w 611"/>
                  <a:gd name="T3" fmla="*/ 358 h 364"/>
                  <a:gd name="T4" fmla="*/ 410 w 611"/>
                  <a:gd name="T5" fmla="*/ 351 h 364"/>
                  <a:gd name="T6" fmla="*/ 444 w 611"/>
                  <a:gd name="T7" fmla="*/ 343 h 364"/>
                  <a:gd name="T8" fmla="*/ 476 w 611"/>
                  <a:gd name="T9" fmla="*/ 331 h 364"/>
                  <a:gd name="T10" fmla="*/ 505 w 611"/>
                  <a:gd name="T11" fmla="*/ 318 h 364"/>
                  <a:gd name="T12" fmla="*/ 531 w 611"/>
                  <a:gd name="T13" fmla="*/ 303 h 364"/>
                  <a:gd name="T14" fmla="*/ 553 w 611"/>
                  <a:gd name="T15" fmla="*/ 286 h 364"/>
                  <a:gd name="T16" fmla="*/ 573 w 611"/>
                  <a:gd name="T17" fmla="*/ 268 h 364"/>
                  <a:gd name="T18" fmla="*/ 589 w 611"/>
                  <a:gd name="T19" fmla="*/ 248 h 364"/>
                  <a:gd name="T20" fmla="*/ 601 w 611"/>
                  <a:gd name="T21" fmla="*/ 226 h 364"/>
                  <a:gd name="T22" fmla="*/ 608 w 611"/>
                  <a:gd name="T23" fmla="*/ 203 h 364"/>
                  <a:gd name="T24" fmla="*/ 611 w 611"/>
                  <a:gd name="T25" fmla="*/ 181 h 364"/>
                  <a:gd name="T26" fmla="*/ 608 w 611"/>
                  <a:gd name="T27" fmla="*/ 157 h 364"/>
                  <a:gd name="T28" fmla="*/ 601 w 611"/>
                  <a:gd name="T29" fmla="*/ 135 h 364"/>
                  <a:gd name="T30" fmla="*/ 589 w 611"/>
                  <a:gd name="T31" fmla="*/ 114 h 364"/>
                  <a:gd name="T32" fmla="*/ 573 w 611"/>
                  <a:gd name="T33" fmla="*/ 94 h 364"/>
                  <a:gd name="T34" fmla="*/ 553 w 611"/>
                  <a:gd name="T35" fmla="*/ 75 h 364"/>
                  <a:gd name="T36" fmla="*/ 531 w 611"/>
                  <a:gd name="T37" fmla="*/ 59 h 364"/>
                  <a:gd name="T38" fmla="*/ 505 w 611"/>
                  <a:gd name="T39" fmla="*/ 42 h 364"/>
                  <a:gd name="T40" fmla="*/ 476 w 611"/>
                  <a:gd name="T41" fmla="*/ 30 h 364"/>
                  <a:gd name="T42" fmla="*/ 444 w 611"/>
                  <a:gd name="T43" fmla="*/ 19 h 364"/>
                  <a:gd name="T44" fmla="*/ 410 w 611"/>
                  <a:gd name="T45" fmla="*/ 10 h 364"/>
                  <a:gd name="T46" fmla="*/ 374 w 611"/>
                  <a:gd name="T47" fmla="*/ 3 h 364"/>
                  <a:gd name="T48" fmla="*/ 337 w 611"/>
                  <a:gd name="T49" fmla="*/ 1 h 364"/>
                  <a:gd name="T50" fmla="*/ 299 w 611"/>
                  <a:gd name="T51" fmla="*/ 0 h 364"/>
                  <a:gd name="T52" fmla="*/ 259 w 611"/>
                  <a:gd name="T53" fmla="*/ 2 h 364"/>
                  <a:gd name="T54" fmla="*/ 222 w 611"/>
                  <a:gd name="T55" fmla="*/ 5 h 364"/>
                  <a:gd name="T56" fmla="*/ 187 w 611"/>
                  <a:gd name="T57" fmla="*/ 14 h 364"/>
                  <a:gd name="T58" fmla="*/ 153 w 611"/>
                  <a:gd name="T59" fmla="*/ 22 h 364"/>
                  <a:gd name="T60" fmla="*/ 122 w 611"/>
                  <a:gd name="T61" fmla="*/ 35 h 364"/>
                  <a:gd name="T62" fmla="*/ 95 w 611"/>
                  <a:gd name="T63" fmla="*/ 49 h 364"/>
                  <a:gd name="T64" fmla="*/ 70 w 611"/>
                  <a:gd name="T65" fmla="*/ 65 h 364"/>
                  <a:gd name="T66" fmla="*/ 48 w 611"/>
                  <a:gd name="T67" fmla="*/ 82 h 364"/>
                  <a:gd name="T68" fmla="*/ 31 w 611"/>
                  <a:gd name="T69" fmla="*/ 101 h 364"/>
                  <a:gd name="T70" fmla="*/ 16 w 611"/>
                  <a:gd name="T71" fmla="*/ 122 h 364"/>
                  <a:gd name="T72" fmla="*/ 7 w 611"/>
                  <a:gd name="T73" fmla="*/ 144 h 364"/>
                  <a:gd name="T74" fmla="*/ 0 w 611"/>
                  <a:gd name="T75" fmla="*/ 167 h 364"/>
                  <a:gd name="T76" fmla="*/ 0 w 611"/>
                  <a:gd name="T77" fmla="*/ 190 h 364"/>
                  <a:gd name="T78" fmla="*/ 5 w 611"/>
                  <a:gd name="T79" fmla="*/ 213 h 364"/>
                  <a:gd name="T80" fmla="*/ 14 w 611"/>
                  <a:gd name="T81" fmla="*/ 234 h 364"/>
                  <a:gd name="T82" fmla="*/ 27 w 611"/>
                  <a:gd name="T83" fmla="*/ 255 h 364"/>
                  <a:gd name="T84" fmla="*/ 44 w 611"/>
                  <a:gd name="T85" fmla="*/ 275 h 364"/>
                  <a:gd name="T86" fmla="*/ 65 w 611"/>
                  <a:gd name="T87" fmla="*/ 293 h 364"/>
                  <a:gd name="T88" fmla="*/ 90 w 611"/>
                  <a:gd name="T89" fmla="*/ 310 h 364"/>
                  <a:gd name="T90" fmla="*/ 116 w 611"/>
                  <a:gd name="T91" fmla="*/ 324 h 364"/>
                  <a:gd name="T92" fmla="*/ 147 w 611"/>
                  <a:gd name="T93" fmla="*/ 336 h 364"/>
                  <a:gd name="T94" fmla="*/ 180 w 611"/>
                  <a:gd name="T95" fmla="*/ 347 h 364"/>
                  <a:gd name="T96" fmla="*/ 214 w 611"/>
                  <a:gd name="T97" fmla="*/ 355 h 364"/>
                  <a:gd name="T98" fmla="*/ 251 w 611"/>
                  <a:gd name="T99" fmla="*/ 360 h 364"/>
                  <a:gd name="T100" fmla="*/ 290 w 611"/>
                  <a:gd name="T101" fmla="*/ 363 h 364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611"/>
                  <a:gd name="T154" fmla="*/ 0 h 364"/>
                  <a:gd name="T155" fmla="*/ 611 w 611"/>
                  <a:gd name="T156" fmla="*/ 364 h 364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611" h="364">
                    <a:moveTo>
                      <a:pt x="306" y="364"/>
                    </a:moveTo>
                    <a:lnTo>
                      <a:pt x="314" y="363"/>
                    </a:lnTo>
                    <a:lnTo>
                      <a:pt x="322" y="363"/>
                    </a:lnTo>
                    <a:lnTo>
                      <a:pt x="329" y="363"/>
                    </a:lnTo>
                    <a:lnTo>
                      <a:pt x="337" y="362"/>
                    </a:lnTo>
                    <a:lnTo>
                      <a:pt x="344" y="361"/>
                    </a:lnTo>
                    <a:lnTo>
                      <a:pt x="352" y="360"/>
                    </a:lnTo>
                    <a:lnTo>
                      <a:pt x="360" y="360"/>
                    </a:lnTo>
                    <a:lnTo>
                      <a:pt x="367" y="359"/>
                    </a:lnTo>
                    <a:lnTo>
                      <a:pt x="374" y="358"/>
                    </a:lnTo>
                    <a:lnTo>
                      <a:pt x="382" y="357"/>
                    </a:lnTo>
                    <a:lnTo>
                      <a:pt x="389" y="356"/>
                    </a:lnTo>
                    <a:lnTo>
                      <a:pt x="397" y="355"/>
                    </a:lnTo>
                    <a:lnTo>
                      <a:pt x="403" y="353"/>
                    </a:lnTo>
                    <a:lnTo>
                      <a:pt x="410" y="351"/>
                    </a:lnTo>
                    <a:lnTo>
                      <a:pt x="418" y="350"/>
                    </a:lnTo>
                    <a:lnTo>
                      <a:pt x="425" y="348"/>
                    </a:lnTo>
                    <a:lnTo>
                      <a:pt x="430" y="347"/>
                    </a:lnTo>
                    <a:lnTo>
                      <a:pt x="437" y="345"/>
                    </a:lnTo>
                    <a:lnTo>
                      <a:pt x="444" y="343"/>
                    </a:lnTo>
                    <a:lnTo>
                      <a:pt x="450" y="341"/>
                    </a:lnTo>
                    <a:lnTo>
                      <a:pt x="457" y="338"/>
                    </a:lnTo>
                    <a:lnTo>
                      <a:pt x="463" y="336"/>
                    </a:lnTo>
                    <a:lnTo>
                      <a:pt x="469" y="334"/>
                    </a:lnTo>
                    <a:lnTo>
                      <a:pt x="476" y="331"/>
                    </a:lnTo>
                    <a:lnTo>
                      <a:pt x="482" y="328"/>
                    </a:lnTo>
                    <a:lnTo>
                      <a:pt x="488" y="327"/>
                    </a:lnTo>
                    <a:lnTo>
                      <a:pt x="493" y="324"/>
                    </a:lnTo>
                    <a:lnTo>
                      <a:pt x="499" y="322"/>
                    </a:lnTo>
                    <a:lnTo>
                      <a:pt x="505" y="318"/>
                    </a:lnTo>
                    <a:lnTo>
                      <a:pt x="510" y="315"/>
                    </a:lnTo>
                    <a:lnTo>
                      <a:pt x="515" y="312"/>
                    </a:lnTo>
                    <a:lnTo>
                      <a:pt x="521" y="310"/>
                    </a:lnTo>
                    <a:lnTo>
                      <a:pt x="527" y="307"/>
                    </a:lnTo>
                    <a:lnTo>
                      <a:pt x="531" y="303"/>
                    </a:lnTo>
                    <a:lnTo>
                      <a:pt x="536" y="300"/>
                    </a:lnTo>
                    <a:lnTo>
                      <a:pt x="541" y="296"/>
                    </a:lnTo>
                    <a:lnTo>
                      <a:pt x="545" y="293"/>
                    </a:lnTo>
                    <a:lnTo>
                      <a:pt x="549" y="290"/>
                    </a:lnTo>
                    <a:lnTo>
                      <a:pt x="553" y="286"/>
                    </a:lnTo>
                    <a:lnTo>
                      <a:pt x="559" y="283"/>
                    </a:lnTo>
                    <a:lnTo>
                      <a:pt x="563" y="278"/>
                    </a:lnTo>
                    <a:lnTo>
                      <a:pt x="566" y="275"/>
                    </a:lnTo>
                    <a:lnTo>
                      <a:pt x="570" y="271"/>
                    </a:lnTo>
                    <a:lnTo>
                      <a:pt x="573" y="268"/>
                    </a:lnTo>
                    <a:lnTo>
                      <a:pt x="577" y="263"/>
                    </a:lnTo>
                    <a:lnTo>
                      <a:pt x="580" y="259"/>
                    </a:lnTo>
                    <a:lnTo>
                      <a:pt x="584" y="255"/>
                    </a:lnTo>
                    <a:lnTo>
                      <a:pt x="587" y="252"/>
                    </a:lnTo>
                    <a:lnTo>
                      <a:pt x="589" y="248"/>
                    </a:lnTo>
                    <a:lnTo>
                      <a:pt x="592" y="243"/>
                    </a:lnTo>
                    <a:lnTo>
                      <a:pt x="594" y="239"/>
                    </a:lnTo>
                    <a:lnTo>
                      <a:pt x="597" y="234"/>
                    </a:lnTo>
                    <a:lnTo>
                      <a:pt x="599" y="231"/>
                    </a:lnTo>
                    <a:lnTo>
                      <a:pt x="601" y="226"/>
                    </a:lnTo>
                    <a:lnTo>
                      <a:pt x="603" y="222"/>
                    </a:lnTo>
                    <a:lnTo>
                      <a:pt x="604" y="217"/>
                    </a:lnTo>
                    <a:lnTo>
                      <a:pt x="605" y="213"/>
                    </a:lnTo>
                    <a:lnTo>
                      <a:pt x="607" y="208"/>
                    </a:lnTo>
                    <a:lnTo>
                      <a:pt x="608" y="203"/>
                    </a:lnTo>
                    <a:lnTo>
                      <a:pt x="609" y="199"/>
                    </a:lnTo>
                    <a:lnTo>
                      <a:pt x="610" y="194"/>
                    </a:lnTo>
                    <a:lnTo>
                      <a:pt x="611" y="190"/>
                    </a:lnTo>
                    <a:lnTo>
                      <a:pt x="611" y="186"/>
                    </a:lnTo>
                    <a:lnTo>
                      <a:pt x="611" y="181"/>
                    </a:lnTo>
                    <a:lnTo>
                      <a:pt x="611" y="176"/>
                    </a:lnTo>
                    <a:lnTo>
                      <a:pt x="611" y="172"/>
                    </a:lnTo>
                    <a:lnTo>
                      <a:pt x="610" y="167"/>
                    </a:lnTo>
                    <a:lnTo>
                      <a:pt x="609" y="162"/>
                    </a:lnTo>
                    <a:lnTo>
                      <a:pt x="608" y="157"/>
                    </a:lnTo>
                    <a:lnTo>
                      <a:pt x="607" y="153"/>
                    </a:lnTo>
                    <a:lnTo>
                      <a:pt x="605" y="149"/>
                    </a:lnTo>
                    <a:lnTo>
                      <a:pt x="604" y="144"/>
                    </a:lnTo>
                    <a:lnTo>
                      <a:pt x="603" y="139"/>
                    </a:lnTo>
                    <a:lnTo>
                      <a:pt x="601" y="135"/>
                    </a:lnTo>
                    <a:lnTo>
                      <a:pt x="599" y="131"/>
                    </a:lnTo>
                    <a:lnTo>
                      <a:pt x="597" y="126"/>
                    </a:lnTo>
                    <a:lnTo>
                      <a:pt x="594" y="122"/>
                    </a:lnTo>
                    <a:lnTo>
                      <a:pt x="592" y="118"/>
                    </a:lnTo>
                    <a:lnTo>
                      <a:pt x="589" y="114"/>
                    </a:lnTo>
                    <a:lnTo>
                      <a:pt x="587" y="110"/>
                    </a:lnTo>
                    <a:lnTo>
                      <a:pt x="584" y="105"/>
                    </a:lnTo>
                    <a:lnTo>
                      <a:pt x="580" y="101"/>
                    </a:lnTo>
                    <a:lnTo>
                      <a:pt x="577" y="98"/>
                    </a:lnTo>
                    <a:lnTo>
                      <a:pt x="573" y="94"/>
                    </a:lnTo>
                    <a:lnTo>
                      <a:pt x="570" y="90"/>
                    </a:lnTo>
                    <a:lnTo>
                      <a:pt x="566" y="86"/>
                    </a:lnTo>
                    <a:lnTo>
                      <a:pt x="563" y="82"/>
                    </a:lnTo>
                    <a:lnTo>
                      <a:pt x="559" y="79"/>
                    </a:lnTo>
                    <a:lnTo>
                      <a:pt x="553" y="75"/>
                    </a:lnTo>
                    <a:lnTo>
                      <a:pt x="549" y="71"/>
                    </a:lnTo>
                    <a:lnTo>
                      <a:pt x="545" y="68"/>
                    </a:lnTo>
                    <a:lnTo>
                      <a:pt x="541" y="65"/>
                    </a:lnTo>
                    <a:lnTo>
                      <a:pt x="536" y="61"/>
                    </a:lnTo>
                    <a:lnTo>
                      <a:pt x="531" y="59"/>
                    </a:lnTo>
                    <a:lnTo>
                      <a:pt x="527" y="56"/>
                    </a:lnTo>
                    <a:lnTo>
                      <a:pt x="521" y="53"/>
                    </a:lnTo>
                    <a:lnTo>
                      <a:pt x="515" y="49"/>
                    </a:lnTo>
                    <a:lnTo>
                      <a:pt x="510" y="46"/>
                    </a:lnTo>
                    <a:lnTo>
                      <a:pt x="505" y="42"/>
                    </a:lnTo>
                    <a:lnTo>
                      <a:pt x="499" y="41"/>
                    </a:lnTo>
                    <a:lnTo>
                      <a:pt x="493" y="37"/>
                    </a:lnTo>
                    <a:lnTo>
                      <a:pt x="488" y="35"/>
                    </a:lnTo>
                    <a:lnTo>
                      <a:pt x="482" y="32"/>
                    </a:lnTo>
                    <a:lnTo>
                      <a:pt x="476" y="30"/>
                    </a:lnTo>
                    <a:lnTo>
                      <a:pt x="469" y="27"/>
                    </a:lnTo>
                    <a:lnTo>
                      <a:pt x="463" y="25"/>
                    </a:lnTo>
                    <a:lnTo>
                      <a:pt x="457" y="22"/>
                    </a:lnTo>
                    <a:lnTo>
                      <a:pt x="450" y="21"/>
                    </a:lnTo>
                    <a:lnTo>
                      <a:pt x="444" y="19"/>
                    </a:lnTo>
                    <a:lnTo>
                      <a:pt x="437" y="17"/>
                    </a:lnTo>
                    <a:lnTo>
                      <a:pt x="430" y="15"/>
                    </a:lnTo>
                    <a:lnTo>
                      <a:pt x="425" y="14"/>
                    </a:lnTo>
                    <a:lnTo>
                      <a:pt x="418" y="12"/>
                    </a:lnTo>
                    <a:lnTo>
                      <a:pt x="410" y="10"/>
                    </a:lnTo>
                    <a:lnTo>
                      <a:pt x="403" y="8"/>
                    </a:lnTo>
                    <a:lnTo>
                      <a:pt x="397" y="7"/>
                    </a:lnTo>
                    <a:lnTo>
                      <a:pt x="389" y="5"/>
                    </a:lnTo>
                    <a:lnTo>
                      <a:pt x="382" y="4"/>
                    </a:lnTo>
                    <a:lnTo>
                      <a:pt x="374" y="3"/>
                    </a:lnTo>
                    <a:lnTo>
                      <a:pt x="367" y="3"/>
                    </a:lnTo>
                    <a:lnTo>
                      <a:pt x="360" y="2"/>
                    </a:lnTo>
                    <a:lnTo>
                      <a:pt x="352" y="2"/>
                    </a:lnTo>
                    <a:lnTo>
                      <a:pt x="344" y="1"/>
                    </a:lnTo>
                    <a:lnTo>
                      <a:pt x="337" y="1"/>
                    </a:lnTo>
                    <a:lnTo>
                      <a:pt x="329" y="0"/>
                    </a:lnTo>
                    <a:lnTo>
                      <a:pt x="322" y="0"/>
                    </a:lnTo>
                    <a:lnTo>
                      <a:pt x="314" y="0"/>
                    </a:lnTo>
                    <a:lnTo>
                      <a:pt x="306" y="0"/>
                    </a:lnTo>
                    <a:lnTo>
                      <a:pt x="299" y="0"/>
                    </a:lnTo>
                    <a:lnTo>
                      <a:pt x="290" y="0"/>
                    </a:lnTo>
                    <a:lnTo>
                      <a:pt x="283" y="0"/>
                    </a:lnTo>
                    <a:lnTo>
                      <a:pt x="275" y="1"/>
                    </a:lnTo>
                    <a:lnTo>
                      <a:pt x="267" y="1"/>
                    </a:lnTo>
                    <a:lnTo>
                      <a:pt x="259" y="2"/>
                    </a:lnTo>
                    <a:lnTo>
                      <a:pt x="251" y="2"/>
                    </a:lnTo>
                    <a:lnTo>
                      <a:pt x="244" y="3"/>
                    </a:lnTo>
                    <a:lnTo>
                      <a:pt x="236" y="3"/>
                    </a:lnTo>
                    <a:lnTo>
                      <a:pt x="229" y="4"/>
                    </a:lnTo>
                    <a:lnTo>
                      <a:pt x="222" y="5"/>
                    </a:lnTo>
                    <a:lnTo>
                      <a:pt x="214" y="7"/>
                    </a:lnTo>
                    <a:lnTo>
                      <a:pt x="208" y="8"/>
                    </a:lnTo>
                    <a:lnTo>
                      <a:pt x="201" y="10"/>
                    </a:lnTo>
                    <a:lnTo>
                      <a:pt x="193" y="12"/>
                    </a:lnTo>
                    <a:lnTo>
                      <a:pt x="187" y="14"/>
                    </a:lnTo>
                    <a:lnTo>
                      <a:pt x="180" y="15"/>
                    </a:lnTo>
                    <a:lnTo>
                      <a:pt x="173" y="17"/>
                    </a:lnTo>
                    <a:lnTo>
                      <a:pt x="167" y="19"/>
                    </a:lnTo>
                    <a:lnTo>
                      <a:pt x="160" y="21"/>
                    </a:lnTo>
                    <a:lnTo>
                      <a:pt x="153" y="22"/>
                    </a:lnTo>
                    <a:lnTo>
                      <a:pt x="147" y="25"/>
                    </a:lnTo>
                    <a:lnTo>
                      <a:pt x="141" y="27"/>
                    </a:lnTo>
                    <a:lnTo>
                      <a:pt x="134" y="30"/>
                    </a:lnTo>
                    <a:lnTo>
                      <a:pt x="129" y="32"/>
                    </a:lnTo>
                    <a:lnTo>
                      <a:pt x="122" y="35"/>
                    </a:lnTo>
                    <a:lnTo>
                      <a:pt x="116" y="37"/>
                    </a:lnTo>
                    <a:lnTo>
                      <a:pt x="112" y="41"/>
                    </a:lnTo>
                    <a:lnTo>
                      <a:pt x="105" y="42"/>
                    </a:lnTo>
                    <a:lnTo>
                      <a:pt x="100" y="46"/>
                    </a:lnTo>
                    <a:lnTo>
                      <a:pt x="95" y="49"/>
                    </a:lnTo>
                    <a:lnTo>
                      <a:pt x="90" y="53"/>
                    </a:lnTo>
                    <a:lnTo>
                      <a:pt x="85" y="56"/>
                    </a:lnTo>
                    <a:lnTo>
                      <a:pt x="79" y="59"/>
                    </a:lnTo>
                    <a:lnTo>
                      <a:pt x="74" y="61"/>
                    </a:lnTo>
                    <a:lnTo>
                      <a:pt x="70" y="65"/>
                    </a:lnTo>
                    <a:lnTo>
                      <a:pt x="65" y="68"/>
                    </a:lnTo>
                    <a:lnTo>
                      <a:pt x="60" y="71"/>
                    </a:lnTo>
                    <a:lnTo>
                      <a:pt x="56" y="75"/>
                    </a:lnTo>
                    <a:lnTo>
                      <a:pt x="53" y="79"/>
                    </a:lnTo>
                    <a:lnTo>
                      <a:pt x="48" y="82"/>
                    </a:lnTo>
                    <a:lnTo>
                      <a:pt x="44" y="86"/>
                    </a:lnTo>
                    <a:lnTo>
                      <a:pt x="40" y="90"/>
                    </a:lnTo>
                    <a:lnTo>
                      <a:pt x="36" y="94"/>
                    </a:lnTo>
                    <a:lnTo>
                      <a:pt x="34" y="98"/>
                    </a:lnTo>
                    <a:lnTo>
                      <a:pt x="31" y="101"/>
                    </a:lnTo>
                    <a:lnTo>
                      <a:pt x="27" y="105"/>
                    </a:lnTo>
                    <a:lnTo>
                      <a:pt x="24" y="110"/>
                    </a:lnTo>
                    <a:lnTo>
                      <a:pt x="21" y="114"/>
                    </a:lnTo>
                    <a:lnTo>
                      <a:pt x="18" y="118"/>
                    </a:lnTo>
                    <a:lnTo>
                      <a:pt x="16" y="122"/>
                    </a:lnTo>
                    <a:lnTo>
                      <a:pt x="14" y="126"/>
                    </a:lnTo>
                    <a:lnTo>
                      <a:pt x="12" y="131"/>
                    </a:lnTo>
                    <a:lnTo>
                      <a:pt x="10" y="135"/>
                    </a:lnTo>
                    <a:lnTo>
                      <a:pt x="8" y="139"/>
                    </a:lnTo>
                    <a:lnTo>
                      <a:pt x="7" y="144"/>
                    </a:lnTo>
                    <a:lnTo>
                      <a:pt x="5" y="149"/>
                    </a:lnTo>
                    <a:lnTo>
                      <a:pt x="3" y="153"/>
                    </a:lnTo>
                    <a:lnTo>
                      <a:pt x="2" y="157"/>
                    </a:lnTo>
                    <a:lnTo>
                      <a:pt x="2" y="162"/>
                    </a:lnTo>
                    <a:lnTo>
                      <a:pt x="0" y="167"/>
                    </a:lnTo>
                    <a:lnTo>
                      <a:pt x="0" y="172"/>
                    </a:lnTo>
                    <a:lnTo>
                      <a:pt x="0" y="176"/>
                    </a:lnTo>
                    <a:lnTo>
                      <a:pt x="0" y="181"/>
                    </a:lnTo>
                    <a:lnTo>
                      <a:pt x="0" y="186"/>
                    </a:lnTo>
                    <a:lnTo>
                      <a:pt x="0" y="190"/>
                    </a:lnTo>
                    <a:lnTo>
                      <a:pt x="0" y="194"/>
                    </a:lnTo>
                    <a:lnTo>
                      <a:pt x="2" y="199"/>
                    </a:lnTo>
                    <a:lnTo>
                      <a:pt x="2" y="203"/>
                    </a:lnTo>
                    <a:lnTo>
                      <a:pt x="3" y="208"/>
                    </a:lnTo>
                    <a:lnTo>
                      <a:pt x="5" y="213"/>
                    </a:lnTo>
                    <a:lnTo>
                      <a:pt x="7" y="217"/>
                    </a:lnTo>
                    <a:lnTo>
                      <a:pt x="8" y="222"/>
                    </a:lnTo>
                    <a:lnTo>
                      <a:pt x="10" y="226"/>
                    </a:lnTo>
                    <a:lnTo>
                      <a:pt x="12" y="231"/>
                    </a:lnTo>
                    <a:lnTo>
                      <a:pt x="14" y="234"/>
                    </a:lnTo>
                    <a:lnTo>
                      <a:pt x="16" y="239"/>
                    </a:lnTo>
                    <a:lnTo>
                      <a:pt x="18" y="243"/>
                    </a:lnTo>
                    <a:lnTo>
                      <a:pt x="21" y="248"/>
                    </a:lnTo>
                    <a:lnTo>
                      <a:pt x="24" y="252"/>
                    </a:lnTo>
                    <a:lnTo>
                      <a:pt x="27" y="255"/>
                    </a:lnTo>
                    <a:lnTo>
                      <a:pt x="31" y="259"/>
                    </a:lnTo>
                    <a:lnTo>
                      <a:pt x="34" y="263"/>
                    </a:lnTo>
                    <a:lnTo>
                      <a:pt x="36" y="268"/>
                    </a:lnTo>
                    <a:lnTo>
                      <a:pt x="40" y="271"/>
                    </a:lnTo>
                    <a:lnTo>
                      <a:pt x="44" y="275"/>
                    </a:lnTo>
                    <a:lnTo>
                      <a:pt x="48" y="278"/>
                    </a:lnTo>
                    <a:lnTo>
                      <a:pt x="53" y="283"/>
                    </a:lnTo>
                    <a:lnTo>
                      <a:pt x="56" y="286"/>
                    </a:lnTo>
                    <a:lnTo>
                      <a:pt x="60" y="290"/>
                    </a:lnTo>
                    <a:lnTo>
                      <a:pt x="65" y="293"/>
                    </a:lnTo>
                    <a:lnTo>
                      <a:pt x="70" y="296"/>
                    </a:lnTo>
                    <a:lnTo>
                      <a:pt x="74" y="300"/>
                    </a:lnTo>
                    <a:lnTo>
                      <a:pt x="79" y="303"/>
                    </a:lnTo>
                    <a:lnTo>
                      <a:pt x="85" y="307"/>
                    </a:lnTo>
                    <a:lnTo>
                      <a:pt x="90" y="310"/>
                    </a:lnTo>
                    <a:lnTo>
                      <a:pt x="95" y="312"/>
                    </a:lnTo>
                    <a:lnTo>
                      <a:pt x="100" y="315"/>
                    </a:lnTo>
                    <a:lnTo>
                      <a:pt x="105" y="318"/>
                    </a:lnTo>
                    <a:lnTo>
                      <a:pt x="112" y="322"/>
                    </a:lnTo>
                    <a:lnTo>
                      <a:pt x="116" y="324"/>
                    </a:lnTo>
                    <a:lnTo>
                      <a:pt x="122" y="327"/>
                    </a:lnTo>
                    <a:lnTo>
                      <a:pt x="129" y="328"/>
                    </a:lnTo>
                    <a:lnTo>
                      <a:pt x="134" y="331"/>
                    </a:lnTo>
                    <a:lnTo>
                      <a:pt x="141" y="334"/>
                    </a:lnTo>
                    <a:lnTo>
                      <a:pt x="147" y="336"/>
                    </a:lnTo>
                    <a:lnTo>
                      <a:pt x="153" y="338"/>
                    </a:lnTo>
                    <a:lnTo>
                      <a:pt x="160" y="341"/>
                    </a:lnTo>
                    <a:lnTo>
                      <a:pt x="167" y="343"/>
                    </a:lnTo>
                    <a:lnTo>
                      <a:pt x="173" y="345"/>
                    </a:lnTo>
                    <a:lnTo>
                      <a:pt x="180" y="347"/>
                    </a:lnTo>
                    <a:lnTo>
                      <a:pt x="187" y="348"/>
                    </a:lnTo>
                    <a:lnTo>
                      <a:pt x="193" y="350"/>
                    </a:lnTo>
                    <a:lnTo>
                      <a:pt x="201" y="351"/>
                    </a:lnTo>
                    <a:lnTo>
                      <a:pt x="208" y="353"/>
                    </a:lnTo>
                    <a:lnTo>
                      <a:pt x="214" y="355"/>
                    </a:lnTo>
                    <a:lnTo>
                      <a:pt x="222" y="356"/>
                    </a:lnTo>
                    <a:lnTo>
                      <a:pt x="229" y="357"/>
                    </a:lnTo>
                    <a:lnTo>
                      <a:pt x="236" y="358"/>
                    </a:lnTo>
                    <a:lnTo>
                      <a:pt x="244" y="359"/>
                    </a:lnTo>
                    <a:lnTo>
                      <a:pt x="251" y="360"/>
                    </a:lnTo>
                    <a:lnTo>
                      <a:pt x="259" y="360"/>
                    </a:lnTo>
                    <a:lnTo>
                      <a:pt x="267" y="361"/>
                    </a:lnTo>
                    <a:lnTo>
                      <a:pt x="275" y="362"/>
                    </a:lnTo>
                    <a:lnTo>
                      <a:pt x="283" y="363"/>
                    </a:lnTo>
                    <a:lnTo>
                      <a:pt x="290" y="363"/>
                    </a:lnTo>
                    <a:lnTo>
                      <a:pt x="299" y="363"/>
                    </a:lnTo>
                    <a:lnTo>
                      <a:pt x="306" y="364"/>
                    </a:lnTo>
                    <a:close/>
                  </a:path>
                </a:pathLst>
              </a:custGeom>
              <a:solidFill>
                <a:srgbClr val="89885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99" name="Freeform 404"/>
              <p:cNvSpPr>
                <a:spLocks/>
              </p:cNvSpPr>
              <p:nvPr/>
            </p:nvSpPr>
            <p:spPr bwMode="auto">
              <a:xfrm>
                <a:off x="1074" y="2113"/>
                <a:ext cx="226" cy="167"/>
              </a:xfrm>
              <a:custGeom>
                <a:avLst/>
                <a:gdLst>
                  <a:gd name="T0" fmla="*/ 108 w 226"/>
                  <a:gd name="T1" fmla="*/ 17 h 167"/>
                  <a:gd name="T2" fmla="*/ 0 w 226"/>
                  <a:gd name="T3" fmla="*/ 165 h 167"/>
                  <a:gd name="T4" fmla="*/ 1 w 226"/>
                  <a:gd name="T5" fmla="*/ 165 h 167"/>
                  <a:gd name="T6" fmla="*/ 4 w 226"/>
                  <a:gd name="T7" fmla="*/ 165 h 167"/>
                  <a:gd name="T8" fmla="*/ 5 w 226"/>
                  <a:gd name="T9" fmla="*/ 165 h 167"/>
                  <a:gd name="T10" fmla="*/ 8 w 226"/>
                  <a:gd name="T11" fmla="*/ 165 h 167"/>
                  <a:gd name="T12" fmla="*/ 10 w 226"/>
                  <a:gd name="T13" fmla="*/ 165 h 167"/>
                  <a:gd name="T14" fmla="*/ 13 w 226"/>
                  <a:gd name="T15" fmla="*/ 166 h 167"/>
                  <a:gd name="T16" fmla="*/ 16 w 226"/>
                  <a:gd name="T17" fmla="*/ 166 h 167"/>
                  <a:gd name="T18" fmla="*/ 20 w 226"/>
                  <a:gd name="T19" fmla="*/ 166 h 167"/>
                  <a:gd name="T20" fmla="*/ 24 w 226"/>
                  <a:gd name="T21" fmla="*/ 166 h 167"/>
                  <a:gd name="T22" fmla="*/ 29 w 226"/>
                  <a:gd name="T23" fmla="*/ 166 h 167"/>
                  <a:gd name="T24" fmla="*/ 32 w 226"/>
                  <a:gd name="T25" fmla="*/ 166 h 167"/>
                  <a:gd name="T26" fmla="*/ 37 w 226"/>
                  <a:gd name="T27" fmla="*/ 166 h 167"/>
                  <a:gd name="T28" fmla="*/ 42 w 226"/>
                  <a:gd name="T29" fmla="*/ 166 h 167"/>
                  <a:gd name="T30" fmla="*/ 48 w 226"/>
                  <a:gd name="T31" fmla="*/ 167 h 167"/>
                  <a:gd name="T32" fmla="*/ 52 w 226"/>
                  <a:gd name="T33" fmla="*/ 166 h 167"/>
                  <a:gd name="T34" fmla="*/ 58 w 226"/>
                  <a:gd name="T35" fmla="*/ 166 h 167"/>
                  <a:gd name="T36" fmla="*/ 63 w 226"/>
                  <a:gd name="T37" fmla="*/ 166 h 167"/>
                  <a:gd name="T38" fmla="*/ 69 w 226"/>
                  <a:gd name="T39" fmla="*/ 166 h 167"/>
                  <a:gd name="T40" fmla="*/ 74 w 226"/>
                  <a:gd name="T41" fmla="*/ 166 h 167"/>
                  <a:gd name="T42" fmla="*/ 81 w 226"/>
                  <a:gd name="T43" fmla="*/ 166 h 167"/>
                  <a:gd name="T44" fmla="*/ 84 w 226"/>
                  <a:gd name="T45" fmla="*/ 165 h 167"/>
                  <a:gd name="T46" fmla="*/ 86 w 226"/>
                  <a:gd name="T47" fmla="*/ 165 h 167"/>
                  <a:gd name="T48" fmla="*/ 89 w 226"/>
                  <a:gd name="T49" fmla="*/ 165 h 167"/>
                  <a:gd name="T50" fmla="*/ 92 w 226"/>
                  <a:gd name="T51" fmla="*/ 165 h 167"/>
                  <a:gd name="T52" fmla="*/ 98 w 226"/>
                  <a:gd name="T53" fmla="*/ 165 h 167"/>
                  <a:gd name="T54" fmla="*/ 104 w 226"/>
                  <a:gd name="T55" fmla="*/ 164 h 167"/>
                  <a:gd name="T56" fmla="*/ 107 w 226"/>
                  <a:gd name="T57" fmla="*/ 163 h 167"/>
                  <a:gd name="T58" fmla="*/ 109 w 226"/>
                  <a:gd name="T59" fmla="*/ 163 h 167"/>
                  <a:gd name="T60" fmla="*/ 112 w 226"/>
                  <a:gd name="T61" fmla="*/ 163 h 167"/>
                  <a:gd name="T62" fmla="*/ 115 w 226"/>
                  <a:gd name="T63" fmla="*/ 163 h 167"/>
                  <a:gd name="T64" fmla="*/ 121 w 226"/>
                  <a:gd name="T65" fmla="*/ 162 h 167"/>
                  <a:gd name="T66" fmla="*/ 127 w 226"/>
                  <a:gd name="T67" fmla="*/ 162 h 167"/>
                  <a:gd name="T68" fmla="*/ 132 w 226"/>
                  <a:gd name="T69" fmla="*/ 161 h 167"/>
                  <a:gd name="T70" fmla="*/ 138 w 226"/>
                  <a:gd name="T71" fmla="*/ 161 h 167"/>
                  <a:gd name="T72" fmla="*/ 143 w 226"/>
                  <a:gd name="T73" fmla="*/ 159 h 167"/>
                  <a:gd name="T74" fmla="*/ 147 w 226"/>
                  <a:gd name="T75" fmla="*/ 158 h 167"/>
                  <a:gd name="T76" fmla="*/ 153 w 226"/>
                  <a:gd name="T77" fmla="*/ 157 h 167"/>
                  <a:gd name="T78" fmla="*/ 158 w 226"/>
                  <a:gd name="T79" fmla="*/ 156 h 167"/>
                  <a:gd name="T80" fmla="*/ 163 w 226"/>
                  <a:gd name="T81" fmla="*/ 154 h 167"/>
                  <a:gd name="T82" fmla="*/ 167 w 226"/>
                  <a:gd name="T83" fmla="*/ 153 h 167"/>
                  <a:gd name="T84" fmla="*/ 171 w 226"/>
                  <a:gd name="T85" fmla="*/ 153 h 167"/>
                  <a:gd name="T86" fmla="*/ 176 w 226"/>
                  <a:gd name="T87" fmla="*/ 151 h 167"/>
                  <a:gd name="T88" fmla="*/ 180 w 226"/>
                  <a:gd name="T89" fmla="*/ 150 h 167"/>
                  <a:gd name="T90" fmla="*/ 184 w 226"/>
                  <a:gd name="T91" fmla="*/ 148 h 167"/>
                  <a:gd name="T92" fmla="*/ 186 w 226"/>
                  <a:gd name="T93" fmla="*/ 146 h 167"/>
                  <a:gd name="T94" fmla="*/ 190 w 226"/>
                  <a:gd name="T95" fmla="*/ 145 h 167"/>
                  <a:gd name="T96" fmla="*/ 194 w 226"/>
                  <a:gd name="T97" fmla="*/ 143 h 167"/>
                  <a:gd name="T98" fmla="*/ 197 w 226"/>
                  <a:gd name="T99" fmla="*/ 142 h 167"/>
                  <a:gd name="T100" fmla="*/ 200 w 226"/>
                  <a:gd name="T101" fmla="*/ 141 h 167"/>
                  <a:gd name="T102" fmla="*/ 204 w 226"/>
                  <a:gd name="T103" fmla="*/ 139 h 167"/>
                  <a:gd name="T104" fmla="*/ 208 w 226"/>
                  <a:gd name="T105" fmla="*/ 136 h 167"/>
                  <a:gd name="T106" fmla="*/ 213 w 226"/>
                  <a:gd name="T107" fmla="*/ 134 h 167"/>
                  <a:gd name="T108" fmla="*/ 217 w 226"/>
                  <a:gd name="T109" fmla="*/ 132 h 167"/>
                  <a:gd name="T110" fmla="*/ 221 w 226"/>
                  <a:gd name="T111" fmla="*/ 130 h 167"/>
                  <a:gd name="T112" fmla="*/ 224 w 226"/>
                  <a:gd name="T113" fmla="*/ 127 h 167"/>
                  <a:gd name="T114" fmla="*/ 226 w 226"/>
                  <a:gd name="T115" fmla="*/ 126 h 167"/>
                  <a:gd name="T116" fmla="*/ 204 w 226"/>
                  <a:gd name="T117" fmla="*/ 0 h 167"/>
                  <a:gd name="T118" fmla="*/ 108 w 226"/>
                  <a:gd name="T119" fmla="*/ 17 h 16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26"/>
                  <a:gd name="T181" fmla="*/ 0 h 167"/>
                  <a:gd name="T182" fmla="*/ 226 w 226"/>
                  <a:gd name="T183" fmla="*/ 167 h 16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26" h="167">
                    <a:moveTo>
                      <a:pt x="108" y="17"/>
                    </a:moveTo>
                    <a:lnTo>
                      <a:pt x="0" y="165"/>
                    </a:lnTo>
                    <a:lnTo>
                      <a:pt x="1" y="165"/>
                    </a:lnTo>
                    <a:lnTo>
                      <a:pt x="4" y="165"/>
                    </a:lnTo>
                    <a:lnTo>
                      <a:pt x="5" y="165"/>
                    </a:lnTo>
                    <a:lnTo>
                      <a:pt x="8" y="165"/>
                    </a:lnTo>
                    <a:lnTo>
                      <a:pt x="10" y="165"/>
                    </a:lnTo>
                    <a:lnTo>
                      <a:pt x="13" y="166"/>
                    </a:lnTo>
                    <a:lnTo>
                      <a:pt x="16" y="166"/>
                    </a:lnTo>
                    <a:lnTo>
                      <a:pt x="20" y="166"/>
                    </a:lnTo>
                    <a:lnTo>
                      <a:pt x="24" y="166"/>
                    </a:lnTo>
                    <a:lnTo>
                      <a:pt x="29" y="166"/>
                    </a:lnTo>
                    <a:lnTo>
                      <a:pt x="32" y="166"/>
                    </a:lnTo>
                    <a:lnTo>
                      <a:pt x="37" y="166"/>
                    </a:lnTo>
                    <a:lnTo>
                      <a:pt x="42" y="166"/>
                    </a:lnTo>
                    <a:lnTo>
                      <a:pt x="48" y="167"/>
                    </a:lnTo>
                    <a:lnTo>
                      <a:pt x="52" y="166"/>
                    </a:lnTo>
                    <a:lnTo>
                      <a:pt x="58" y="166"/>
                    </a:lnTo>
                    <a:lnTo>
                      <a:pt x="63" y="166"/>
                    </a:lnTo>
                    <a:lnTo>
                      <a:pt x="69" y="166"/>
                    </a:lnTo>
                    <a:lnTo>
                      <a:pt x="74" y="166"/>
                    </a:lnTo>
                    <a:lnTo>
                      <a:pt x="81" y="166"/>
                    </a:lnTo>
                    <a:lnTo>
                      <a:pt x="84" y="165"/>
                    </a:lnTo>
                    <a:lnTo>
                      <a:pt x="86" y="165"/>
                    </a:lnTo>
                    <a:lnTo>
                      <a:pt x="89" y="165"/>
                    </a:lnTo>
                    <a:lnTo>
                      <a:pt x="92" y="165"/>
                    </a:lnTo>
                    <a:lnTo>
                      <a:pt x="98" y="165"/>
                    </a:lnTo>
                    <a:lnTo>
                      <a:pt x="104" y="164"/>
                    </a:lnTo>
                    <a:lnTo>
                      <a:pt x="107" y="163"/>
                    </a:lnTo>
                    <a:lnTo>
                      <a:pt x="109" y="163"/>
                    </a:lnTo>
                    <a:lnTo>
                      <a:pt x="112" y="163"/>
                    </a:lnTo>
                    <a:lnTo>
                      <a:pt x="115" y="163"/>
                    </a:lnTo>
                    <a:lnTo>
                      <a:pt x="121" y="162"/>
                    </a:lnTo>
                    <a:lnTo>
                      <a:pt x="127" y="162"/>
                    </a:lnTo>
                    <a:lnTo>
                      <a:pt x="132" y="161"/>
                    </a:lnTo>
                    <a:lnTo>
                      <a:pt x="138" y="161"/>
                    </a:lnTo>
                    <a:lnTo>
                      <a:pt x="143" y="159"/>
                    </a:lnTo>
                    <a:lnTo>
                      <a:pt x="147" y="158"/>
                    </a:lnTo>
                    <a:lnTo>
                      <a:pt x="153" y="157"/>
                    </a:lnTo>
                    <a:lnTo>
                      <a:pt x="158" y="156"/>
                    </a:lnTo>
                    <a:lnTo>
                      <a:pt x="163" y="154"/>
                    </a:lnTo>
                    <a:lnTo>
                      <a:pt x="167" y="153"/>
                    </a:lnTo>
                    <a:lnTo>
                      <a:pt x="171" y="153"/>
                    </a:lnTo>
                    <a:lnTo>
                      <a:pt x="176" y="151"/>
                    </a:lnTo>
                    <a:lnTo>
                      <a:pt x="180" y="150"/>
                    </a:lnTo>
                    <a:lnTo>
                      <a:pt x="184" y="148"/>
                    </a:lnTo>
                    <a:lnTo>
                      <a:pt x="186" y="146"/>
                    </a:lnTo>
                    <a:lnTo>
                      <a:pt x="190" y="145"/>
                    </a:lnTo>
                    <a:lnTo>
                      <a:pt x="194" y="143"/>
                    </a:lnTo>
                    <a:lnTo>
                      <a:pt x="197" y="142"/>
                    </a:lnTo>
                    <a:lnTo>
                      <a:pt x="200" y="141"/>
                    </a:lnTo>
                    <a:lnTo>
                      <a:pt x="204" y="139"/>
                    </a:lnTo>
                    <a:lnTo>
                      <a:pt x="208" y="136"/>
                    </a:lnTo>
                    <a:lnTo>
                      <a:pt x="213" y="134"/>
                    </a:lnTo>
                    <a:lnTo>
                      <a:pt x="217" y="132"/>
                    </a:lnTo>
                    <a:lnTo>
                      <a:pt x="221" y="130"/>
                    </a:lnTo>
                    <a:lnTo>
                      <a:pt x="224" y="127"/>
                    </a:lnTo>
                    <a:lnTo>
                      <a:pt x="226" y="126"/>
                    </a:lnTo>
                    <a:lnTo>
                      <a:pt x="204" y="0"/>
                    </a:lnTo>
                    <a:lnTo>
                      <a:pt x="108" y="17"/>
                    </a:lnTo>
                    <a:close/>
                  </a:path>
                </a:pathLst>
              </a:custGeom>
              <a:solidFill>
                <a:srgbClr val="89885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00" name="Freeform 405"/>
              <p:cNvSpPr>
                <a:spLocks/>
              </p:cNvSpPr>
              <p:nvPr/>
            </p:nvSpPr>
            <p:spPr bwMode="auto">
              <a:xfrm>
                <a:off x="1129" y="1934"/>
                <a:ext cx="303" cy="615"/>
              </a:xfrm>
              <a:custGeom>
                <a:avLst/>
                <a:gdLst>
                  <a:gd name="T0" fmla="*/ 0 w 303"/>
                  <a:gd name="T1" fmla="*/ 14 h 615"/>
                  <a:gd name="T2" fmla="*/ 1 w 303"/>
                  <a:gd name="T3" fmla="*/ 19 h 615"/>
                  <a:gd name="T4" fmla="*/ 2 w 303"/>
                  <a:gd name="T5" fmla="*/ 26 h 615"/>
                  <a:gd name="T6" fmla="*/ 4 w 303"/>
                  <a:gd name="T7" fmla="*/ 30 h 615"/>
                  <a:gd name="T8" fmla="*/ 6 w 303"/>
                  <a:gd name="T9" fmla="*/ 37 h 615"/>
                  <a:gd name="T10" fmla="*/ 7 w 303"/>
                  <a:gd name="T11" fmla="*/ 44 h 615"/>
                  <a:gd name="T12" fmla="*/ 9 w 303"/>
                  <a:gd name="T13" fmla="*/ 52 h 615"/>
                  <a:gd name="T14" fmla="*/ 11 w 303"/>
                  <a:gd name="T15" fmla="*/ 62 h 615"/>
                  <a:gd name="T16" fmla="*/ 12 w 303"/>
                  <a:gd name="T17" fmla="*/ 66 h 615"/>
                  <a:gd name="T18" fmla="*/ 14 w 303"/>
                  <a:gd name="T19" fmla="*/ 73 h 615"/>
                  <a:gd name="T20" fmla="*/ 14 w 303"/>
                  <a:gd name="T21" fmla="*/ 79 h 615"/>
                  <a:gd name="T22" fmla="*/ 16 w 303"/>
                  <a:gd name="T23" fmla="*/ 85 h 615"/>
                  <a:gd name="T24" fmla="*/ 18 w 303"/>
                  <a:gd name="T25" fmla="*/ 92 h 615"/>
                  <a:gd name="T26" fmla="*/ 19 w 303"/>
                  <a:gd name="T27" fmla="*/ 100 h 615"/>
                  <a:gd name="T28" fmla="*/ 21 w 303"/>
                  <a:gd name="T29" fmla="*/ 107 h 615"/>
                  <a:gd name="T30" fmla="*/ 23 w 303"/>
                  <a:gd name="T31" fmla="*/ 116 h 615"/>
                  <a:gd name="T32" fmla="*/ 25 w 303"/>
                  <a:gd name="T33" fmla="*/ 124 h 615"/>
                  <a:gd name="T34" fmla="*/ 27 w 303"/>
                  <a:gd name="T35" fmla="*/ 135 h 615"/>
                  <a:gd name="T36" fmla="*/ 29 w 303"/>
                  <a:gd name="T37" fmla="*/ 143 h 615"/>
                  <a:gd name="T38" fmla="*/ 31 w 303"/>
                  <a:gd name="T39" fmla="*/ 154 h 615"/>
                  <a:gd name="T40" fmla="*/ 33 w 303"/>
                  <a:gd name="T41" fmla="*/ 163 h 615"/>
                  <a:gd name="T42" fmla="*/ 34 w 303"/>
                  <a:gd name="T43" fmla="*/ 174 h 615"/>
                  <a:gd name="T44" fmla="*/ 37 w 303"/>
                  <a:gd name="T45" fmla="*/ 184 h 615"/>
                  <a:gd name="T46" fmla="*/ 39 w 303"/>
                  <a:gd name="T47" fmla="*/ 196 h 615"/>
                  <a:gd name="T48" fmla="*/ 41 w 303"/>
                  <a:gd name="T49" fmla="*/ 207 h 615"/>
                  <a:gd name="T50" fmla="*/ 44 w 303"/>
                  <a:gd name="T51" fmla="*/ 218 h 615"/>
                  <a:gd name="T52" fmla="*/ 46 w 303"/>
                  <a:gd name="T53" fmla="*/ 230 h 615"/>
                  <a:gd name="T54" fmla="*/ 48 w 303"/>
                  <a:gd name="T55" fmla="*/ 241 h 615"/>
                  <a:gd name="T56" fmla="*/ 50 w 303"/>
                  <a:gd name="T57" fmla="*/ 253 h 615"/>
                  <a:gd name="T58" fmla="*/ 52 w 303"/>
                  <a:gd name="T59" fmla="*/ 265 h 615"/>
                  <a:gd name="T60" fmla="*/ 54 w 303"/>
                  <a:gd name="T61" fmla="*/ 275 h 615"/>
                  <a:gd name="T62" fmla="*/ 57 w 303"/>
                  <a:gd name="T63" fmla="*/ 287 h 615"/>
                  <a:gd name="T64" fmla="*/ 59 w 303"/>
                  <a:gd name="T65" fmla="*/ 298 h 615"/>
                  <a:gd name="T66" fmla="*/ 62 w 303"/>
                  <a:gd name="T67" fmla="*/ 310 h 615"/>
                  <a:gd name="T68" fmla="*/ 63 w 303"/>
                  <a:gd name="T69" fmla="*/ 319 h 615"/>
                  <a:gd name="T70" fmla="*/ 66 w 303"/>
                  <a:gd name="T71" fmla="*/ 330 h 615"/>
                  <a:gd name="T72" fmla="*/ 67 w 303"/>
                  <a:gd name="T73" fmla="*/ 339 h 615"/>
                  <a:gd name="T74" fmla="*/ 70 w 303"/>
                  <a:gd name="T75" fmla="*/ 349 h 615"/>
                  <a:gd name="T76" fmla="*/ 71 w 303"/>
                  <a:gd name="T77" fmla="*/ 357 h 615"/>
                  <a:gd name="T78" fmla="*/ 72 w 303"/>
                  <a:gd name="T79" fmla="*/ 366 h 615"/>
                  <a:gd name="T80" fmla="*/ 73 w 303"/>
                  <a:gd name="T81" fmla="*/ 373 h 615"/>
                  <a:gd name="T82" fmla="*/ 75 w 303"/>
                  <a:gd name="T83" fmla="*/ 381 h 615"/>
                  <a:gd name="T84" fmla="*/ 76 w 303"/>
                  <a:gd name="T85" fmla="*/ 388 h 615"/>
                  <a:gd name="T86" fmla="*/ 77 w 303"/>
                  <a:gd name="T87" fmla="*/ 393 h 615"/>
                  <a:gd name="T88" fmla="*/ 79 w 303"/>
                  <a:gd name="T89" fmla="*/ 403 h 615"/>
                  <a:gd name="T90" fmla="*/ 80 w 303"/>
                  <a:gd name="T91" fmla="*/ 409 h 615"/>
                  <a:gd name="T92" fmla="*/ 81 w 303"/>
                  <a:gd name="T93" fmla="*/ 411 h 615"/>
                  <a:gd name="T94" fmla="*/ 122 w 303"/>
                  <a:gd name="T95" fmla="*/ 66 h 615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303"/>
                  <a:gd name="T145" fmla="*/ 0 h 615"/>
                  <a:gd name="T146" fmla="*/ 303 w 303"/>
                  <a:gd name="T147" fmla="*/ 615 h 615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303" h="615">
                    <a:moveTo>
                      <a:pt x="4" y="0"/>
                    </a:moveTo>
                    <a:lnTo>
                      <a:pt x="0" y="14"/>
                    </a:lnTo>
                    <a:lnTo>
                      <a:pt x="0" y="15"/>
                    </a:lnTo>
                    <a:lnTo>
                      <a:pt x="1" y="19"/>
                    </a:lnTo>
                    <a:lnTo>
                      <a:pt x="1" y="22"/>
                    </a:lnTo>
                    <a:lnTo>
                      <a:pt x="2" y="26"/>
                    </a:lnTo>
                    <a:lnTo>
                      <a:pt x="3" y="27"/>
                    </a:lnTo>
                    <a:lnTo>
                      <a:pt x="4" y="30"/>
                    </a:lnTo>
                    <a:lnTo>
                      <a:pt x="5" y="33"/>
                    </a:lnTo>
                    <a:lnTo>
                      <a:pt x="6" y="37"/>
                    </a:lnTo>
                    <a:lnTo>
                      <a:pt x="6" y="40"/>
                    </a:lnTo>
                    <a:lnTo>
                      <a:pt x="7" y="44"/>
                    </a:lnTo>
                    <a:lnTo>
                      <a:pt x="8" y="47"/>
                    </a:lnTo>
                    <a:lnTo>
                      <a:pt x="9" y="52"/>
                    </a:lnTo>
                    <a:lnTo>
                      <a:pt x="10" y="56"/>
                    </a:lnTo>
                    <a:lnTo>
                      <a:pt x="11" y="62"/>
                    </a:lnTo>
                    <a:lnTo>
                      <a:pt x="12" y="64"/>
                    </a:lnTo>
                    <a:lnTo>
                      <a:pt x="12" y="66"/>
                    </a:lnTo>
                    <a:lnTo>
                      <a:pt x="13" y="70"/>
                    </a:lnTo>
                    <a:lnTo>
                      <a:pt x="14" y="73"/>
                    </a:lnTo>
                    <a:lnTo>
                      <a:pt x="14" y="76"/>
                    </a:lnTo>
                    <a:lnTo>
                      <a:pt x="14" y="79"/>
                    </a:lnTo>
                    <a:lnTo>
                      <a:pt x="15" y="83"/>
                    </a:lnTo>
                    <a:lnTo>
                      <a:pt x="16" y="85"/>
                    </a:lnTo>
                    <a:lnTo>
                      <a:pt x="17" y="88"/>
                    </a:lnTo>
                    <a:lnTo>
                      <a:pt x="18" y="92"/>
                    </a:lnTo>
                    <a:lnTo>
                      <a:pt x="18" y="96"/>
                    </a:lnTo>
                    <a:lnTo>
                      <a:pt x="19" y="100"/>
                    </a:lnTo>
                    <a:lnTo>
                      <a:pt x="20" y="103"/>
                    </a:lnTo>
                    <a:lnTo>
                      <a:pt x="21" y="107"/>
                    </a:lnTo>
                    <a:lnTo>
                      <a:pt x="22" y="111"/>
                    </a:lnTo>
                    <a:lnTo>
                      <a:pt x="23" y="116"/>
                    </a:lnTo>
                    <a:lnTo>
                      <a:pt x="23" y="120"/>
                    </a:lnTo>
                    <a:lnTo>
                      <a:pt x="25" y="124"/>
                    </a:lnTo>
                    <a:lnTo>
                      <a:pt x="26" y="130"/>
                    </a:lnTo>
                    <a:lnTo>
                      <a:pt x="27" y="135"/>
                    </a:lnTo>
                    <a:lnTo>
                      <a:pt x="28" y="139"/>
                    </a:lnTo>
                    <a:lnTo>
                      <a:pt x="29" y="143"/>
                    </a:lnTo>
                    <a:lnTo>
                      <a:pt x="30" y="148"/>
                    </a:lnTo>
                    <a:lnTo>
                      <a:pt x="31" y="154"/>
                    </a:lnTo>
                    <a:lnTo>
                      <a:pt x="31" y="159"/>
                    </a:lnTo>
                    <a:lnTo>
                      <a:pt x="33" y="163"/>
                    </a:lnTo>
                    <a:lnTo>
                      <a:pt x="33" y="168"/>
                    </a:lnTo>
                    <a:lnTo>
                      <a:pt x="34" y="174"/>
                    </a:lnTo>
                    <a:lnTo>
                      <a:pt x="35" y="179"/>
                    </a:lnTo>
                    <a:lnTo>
                      <a:pt x="37" y="184"/>
                    </a:lnTo>
                    <a:lnTo>
                      <a:pt x="37" y="190"/>
                    </a:lnTo>
                    <a:lnTo>
                      <a:pt x="39" y="196"/>
                    </a:lnTo>
                    <a:lnTo>
                      <a:pt x="40" y="201"/>
                    </a:lnTo>
                    <a:lnTo>
                      <a:pt x="41" y="207"/>
                    </a:lnTo>
                    <a:lnTo>
                      <a:pt x="42" y="213"/>
                    </a:lnTo>
                    <a:lnTo>
                      <a:pt x="44" y="218"/>
                    </a:lnTo>
                    <a:lnTo>
                      <a:pt x="44" y="224"/>
                    </a:lnTo>
                    <a:lnTo>
                      <a:pt x="46" y="230"/>
                    </a:lnTo>
                    <a:lnTo>
                      <a:pt x="47" y="236"/>
                    </a:lnTo>
                    <a:lnTo>
                      <a:pt x="48" y="241"/>
                    </a:lnTo>
                    <a:lnTo>
                      <a:pt x="49" y="247"/>
                    </a:lnTo>
                    <a:lnTo>
                      <a:pt x="50" y="253"/>
                    </a:lnTo>
                    <a:lnTo>
                      <a:pt x="51" y="258"/>
                    </a:lnTo>
                    <a:lnTo>
                      <a:pt x="52" y="265"/>
                    </a:lnTo>
                    <a:lnTo>
                      <a:pt x="53" y="270"/>
                    </a:lnTo>
                    <a:lnTo>
                      <a:pt x="54" y="275"/>
                    </a:lnTo>
                    <a:lnTo>
                      <a:pt x="55" y="281"/>
                    </a:lnTo>
                    <a:lnTo>
                      <a:pt x="57" y="287"/>
                    </a:lnTo>
                    <a:lnTo>
                      <a:pt x="58" y="293"/>
                    </a:lnTo>
                    <a:lnTo>
                      <a:pt x="59" y="298"/>
                    </a:lnTo>
                    <a:lnTo>
                      <a:pt x="60" y="304"/>
                    </a:lnTo>
                    <a:lnTo>
                      <a:pt x="62" y="310"/>
                    </a:lnTo>
                    <a:lnTo>
                      <a:pt x="62" y="314"/>
                    </a:lnTo>
                    <a:lnTo>
                      <a:pt x="63" y="319"/>
                    </a:lnTo>
                    <a:lnTo>
                      <a:pt x="64" y="324"/>
                    </a:lnTo>
                    <a:lnTo>
                      <a:pt x="66" y="330"/>
                    </a:lnTo>
                    <a:lnTo>
                      <a:pt x="66" y="334"/>
                    </a:lnTo>
                    <a:lnTo>
                      <a:pt x="67" y="339"/>
                    </a:lnTo>
                    <a:lnTo>
                      <a:pt x="68" y="344"/>
                    </a:lnTo>
                    <a:lnTo>
                      <a:pt x="70" y="349"/>
                    </a:lnTo>
                    <a:lnTo>
                      <a:pt x="70" y="352"/>
                    </a:lnTo>
                    <a:lnTo>
                      <a:pt x="71" y="357"/>
                    </a:lnTo>
                    <a:lnTo>
                      <a:pt x="71" y="361"/>
                    </a:lnTo>
                    <a:lnTo>
                      <a:pt x="72" y="366"/>
                    </a:lnTo>
                    <a:lnTo>
                      <a:pt x="72" y="370"/>
                    </a:lnTo>
                    <a:lnTo>
                      <a:pt x="73" y="373"/>
                    </a:lnTo>
                    <a:lnTo>
                      <a:pt x="74" y="377"/>
                    </a:lnTo>
                    <a:lnTo>
                      <a:pt x="75" y="381"/>
                    </a:lnTo>
                    <a:lnTo>
                      <a:pt x="75" y="384"/>
                    </a:lnTo>
                    <a:lnTo>
                      <a:pt x="76" y="388"/>
                    </a:lnTo>
                    <a:lnTo>
                      <a:pt x="76" y="390"/>
                    </a:lnTo>
                    <a:lnTo>
                      <a:pt x="77" y="393"/>
                    </a:lnTo>
                    <a:lnTo>
                      <a:pt x="78" y="398"/>
                    </a:lnTo>
                    <a:lnTo>
                      <a:pt x="79" y="403"/>
                    </a:lnTo>
                    <a:lnTo>
                      <a:pt x="80" y="406"/>
                    </a:lnTo>
                    <a:lnTo>
                      <a:pt x="80" y="409"/>
                    </a:lnTo>
                    <a:lnTo>
                      <a:pt x="81" y="411"/>
                    </a:lnTo>
                    <a:lnTo>
                      <a:pt x="303" y="615"/>
                    </a:lnTo>
                    <a:lnTo>
                      <a:pt x="122" y="66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01" name="Freeform 406"/>
              <p:cNvSpPr>
                <a:spLocks/>
              </p:cNvSpPr>
              <p:nvPr/>
            </p:nvSpPr>
            <p:spPr bwMode="auto">
              <a:xfrm>
                <a:off x="1131" y="1689"/>
                <a:ext cx="397" cy="337"/>
              </a:xfrm>
              <a:custGeom>
                <a:avLst/>
                <a:gdLst>
                  <a:gd name="T0" fmla="*/ 333 w 397"/>
                  <a:gd name="T1" fmla="*/ 0 h 337"/>
                  <a:gd name="T2" fmla="*/ 328 w 397"/>
                  <a:gd name="T3" fmla="*/ 3 h 337"/>
                  <a:gd name="T4" fmla="*/ 320 w 397"/>
                  <a:gd name="T5" fmla="*/ 9 h 337"/>
                  <a:gd name="T6" fmla="*/ 312 w 397"/>
                  <a:gd name="T7" fmla="*/ 14 h 337"/>
                  <a:gd name="T8" fmla="*/ 305 w 397"/>
                  <a:gd name="T9" fmla="*/ 20 h 337"/>
                  <a:gd name="T10" fmla="*/ 296 w 397"/>
                  <a:gd name="T11" fmla="*/ 26 h 337"/>
                  <a:gd name="T12" fmla="*/ 287 w 397"/>
                  <a:gd name="T13" fmla="*/ 33 h 337"/>
                  <a:gd name="T14" fmla="*/ 275 w 397"/>
                  <a:gd name="T15" fmla="*/ 40 h 337"/>
                  <a:gd name="T16" fmla="*/ 267 w 397"/>
                  <a:gd name="T17" fmla="*/ 45 h 337"/>
                  <a:gd name="T18" fmla="*/ 261 w 397"/>
                  <a:gd name="T19" fmla="*/ 50 h 337"/>
                  <a:gd name="T20" fmla="*/ 255 w 397"/>
                  <a:gd name="T21" fmla="*/ 54 h 337"/>
                  <a:gd name="T22" fmla="*/ 249 w 397"/>
                  <a:gd name="T23" fmla="*/ 58 h 337"/>
                  <a:gd name="T24" fmla="*/ 243 w 397"/>
                  <a:gd name="T25" fmla="*/ 61 h 337"/>
                  <a:gd name="T26" fmla="*/ 236 w 397"/>
                  <a:gd name="T27" fmla="*/ 66 h 337"/>
                  <a:gd name="T28" fmla="*/ 229 w 397"/>
                  <a:gd name="T29" fmla="*/ 70 h 337"/>
                  <a:gd name="T30" fmla="*/ 224 w 397"/>
                  <a:gd name="T31" fmla="*/ 74 h 337"/>
                  <a:gd name="T32" fmla="*/ 216 w 397"/>
                  <a:gd name="T33" fmla="*/ 78 h 337"/>
                  <a:gd name="T34" fmla="*/ 209 w 397"/>
                  <a:gd name="T35" fmla="*/ 82 h 337"/>
                  <a:gd name="T36" fmla="*/ 203 w 397"/>
                  <a:gd name="T37" fmla="*/ 87 h 337"/>
                  <a:gd name="T38" fmla="*/ 195 w 397"/>
                  <a:gd name="T39" fmla="*/ 91 h 337"/>
                  <a:gd name="T40" fmla="*/ 187 w 397"/>
                  <a:gd name="T41" fmla="*/ 96 h 337"/>
                  <a:gd name="T42" fmla="*/ 180 w 397"/>
                  <a:gd name="T43" fmla="*/ 100 h 337"/>
                  <a:gd name="T44" fmla="*/ 172 w 397"/>
                  <a:gd name="T45" fmla="*/ 104 h 337"/>
                  <a:gd name="T46" fmla="*/ 165 w 397"/>
                  <a:gd name="T47" fmla="*/ 109 h 337"/>
                  <a:gd name="T48" fmla="*/ 157 w 397"/>
                  <a:gd name="T49" fmla="*/ 115 h 337"/>
                  <a:gd name="T50" fmla="*/ 148 w 397"/>
                  <a:gd name="T51" fmla="*/ 119 h 337"/>
                  <a:gd name="T52" fmla="*/ 141 w 397"/>
                  <a:gd name="T53" fmla="*/ 126 h 337"/>
                  <a:gd name="T54" fmla="*/ 132 w 397"/>
                  <a:gd name="T55" fmla="*/ 133 h 337"/>
                  <a:gd name="T56" fmla="*/ 125 w 397"/>
                  <a:gd name="T57" fmla="*/ 138 h 337"/>
                  <a:gd name="T58" fmla="*/ 116 w 397"/>
                  <a:gd name="T59" fmla="*/ 144 h 337"/>
                  <a:gd name="T60" fmla="*/ 108 w 397"/>
                  <a:gd name="T61" fmla="*/ 151 h 337"/>
                  <a:gd name="T62" fmla="*/ 100 w 397"/>
                  <a:gd name="T63" fmla="*/ 157 h 337"/>
                  <a:gd name="T64" fmla="*/ 92 w 397"/>
                  <a:gd name="T65" fmla="*/ 163 h 337"/>
                  <a:gd name="T66" fmla="*/ 85 w 397"/>
                  <a:gd name="T67" fmla="*/ 170 h 337"/>
                  <a:gd name="T68" fmla="*/ 77 w 397"/>
                  <a:gd name="T69" fmla="*/ 175 h 337"/>
                  <a:gd name="T70" fmla="*/ 70 w 397"/>
                  <a:gd name="T71" fmla="*/ 183 h 337"/>
                  <a:gd name="T72" fmla="*/ 63 w 397"/>
                  <a:gd name="T73" fmla="*/ 188 h 337"/>
                  <a:gd name="T74" fmla="*/ 55 w 397"/>
                  <a:gd name="T75" fmla="*/ 193 h 337"/>
                  <a:gd name="T76" fmla="*/ 49 w 397"/>
                  <a:gd name="T77" fmla="*/ 199 h 337"/>
                  <a:gd name="T78" fmla="*/ 42 w 397"/>
                  <a:gd name="T79" fmla="*/ 205 h 337"/>
                  <a:gd name="T80" fmla="*/ 36 w 397"/>
                  <a:gd name="T81" fmla="*/ 210 h 337"/>
                  <a:gd name="T82" fmla="*/ 31 w 397"/>
                  <a:gd name="T83" fmla="*/ 215 h 337"/>
                  <a:gd name="T84" fmla="*/ 23 w 397"/>
                  <a:gd name="T85" fmla="*/ 223 h 337"/>
                  <a:gd name="T86" fmla="*/ 13 w 397"/>
                  <a:gd name="T87" fmla="*/ 230 h 337"/>
                  <a:gd name="T88" fmla="*/ 7 w 397"/>
                  <a:gd name="T89" fmla="*/ 237 h 337"/>
                  <a:gd name="T90" fmla="*/ 1 w 397"/>
                  <a:gd name="T91" fmla="*/ 243 h 337"/>
                  <a:gd name="T92" fmla="*/ 91 w 397"/>
                  <a:gd name="T93" fmla="*/ 337 h 337"/>
                  <a:gd name="T94" fmla="*/ 335 w 397"/>
                  <a:gd name="T95" fmla="*/ 0 h 337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397"/>
                  <a:gd name="T145" fmla="*/ 0 h 337"/>
                  <a:gd name="T146" fmla="*/ 397 w 397"/>
                  <a:gd name="T147" fmla="*/ 337 h 337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397" h="337">
                    <a:moveTo>
                      <a:pt x="335" y="0"/>
                    </a:moveTo>
                    <a:lnTo>
                      <a:pt x="333" y="0"/>
                    </a:lnTo>
                    <a:lnTo>
                      <a:pt x="331" y="1"/>
                    </a:lnTo>
                    <a:lnTo>
                      <a:pt x="328" y="3"/>
                    </a:lnTo>
                    <a:lnTo>
                      <a:pt x="323" y="7"/>
                    </a:lnTo>
                    <a:lnTo>
                      <a:pt x="320" y="9"/>
                    </a:lnTo>
                    <a:lnTo>
                      <a:pt x="316" y="12"/>
                    </a:lnTo>
                    <a:lnTo>
                      <a:pt x="312" y="14"/>
                    </a:lnTo>
                    <a:lnTo>
                      <a:pt x="309" y="17"/>
                    </a:lnTo>
                    <a:lnTo>
                      <a:pt x="305" y="20"/>
                    </a:lnTo>
                    <a:lnTo>
                      <a:pt x="301" y="22"/>
                    </a:lnTo>
                    <a:lnTo>
                      <a:pt x="296" y="26"/>
                    </a:lnTo>
                    <a:lnTo>
                      <a:pt x="291" y="30"/>
                    </a:lnTo>
                    <a:lnTo>
                      <a:pt x="287" y="33"/>
                    </a:lnTo>
                    <a:lnTo>
                      <a:pt x="281" y="37"/>
                    </a:lnTo>
                    <a:lnTo>
                      <a:pt x="275" y="40"/>
                    </a:lnTo>
                    <a:lnTo>
                      <a:pt x="271" y="44"/>
                    </a:lnTo>
                    <a:lnTo>
                      <a:pt x="267" y="45"/>
                    </a:lnTo>
                    <a:lnTo>
                      <a:pt x="264" y="48"/>
                    </a:lnTo>
                    <a:lnTo>
                      <a:pt x="261" y="50"/>
                    </a:lnTo>
                    <a:lnTo>
                      <a:pt x="258" y="52"/>
                    </a:lnTo>
                    <a:lnTo>
                      <a:pt x="255" y="54"/>
                    </a:lnTo>
                    <a:lnTo>
                      <a:pt x="252" y="56"/>
                    </a:lnTo>
                    <a:lnTo>
                      <a:pt x="249" y="58"/>
                    </a:lnTo>
                    <a:lnTo>
                      <a:pt x="246" y="60"/>
                    </a:lnTo>
                    <a:lnTo>
                      <a:pt x="243" y="61"/>
                    </a:lnTo>
                    <a:lnTo>
                      <a:pt x="240" y="64"/>
                    </a:lnTo>
                    <a:lnTo>
                      <a:pt x="236" y="66"/>
                    </a:lnTo>
                    <a:lnTo>
                      <a:pt x="233" y="68"/>
                    </a:lnTo>
                    <a:lnTo>
                      <a:pt x="229" y="70"/>
                    </a:lnTo>
                    <a:lnTo>
                      <a:pt x="226" y="73"/>
                    </a:lnTo>
                    <a:lnTo>
                      <a:pt x="224" y="74"/>
                    </a:lnTo>
                    <a:lnTo>
                      <a:pt x="220" y="77"/>
                    </a:lnTo>
                    <a:lnTo>
                      <a:pt x="216" y="78"/>
                    </a:lnTo>
                    <a:lnTo>
                      <a:pt x="212" y="80"/>
                    </a:lnTo>
                    <a:lnTo>
                      <a:pt x="209" y="82"/>
                    </a:lnTo>
                    <a:lnTo>
                      <a:pt x="206" y="85"/>
                    </a:lnTo>
                    <a:lnTo>
                      <a:pt x="203" y="87"/>
                    </a:lnTo>
                    <a:lnTo>
                      <a:pt x="199" y="89"/>
                    </a:lnTo>
                    <a:lnTo>
                      <a:pt x="195" y="91"/>
                    </a:lnTo>
                    <a:lnTo>
                      <a:pt x="192" y="94"/>
                    </a:lnTo>
                    <a:lnTo>
                      <a:pt x="187" y="96"/>
                    </a:lnTo>
                    <a:lnTo>
                      <a:pt x="184" y="98"/>
                    </a:lnTo>
                    <a:lnTo>
                      <a:pt x="180" y="100"/>
                    </a:lnTo>
                    <a:lnTo>
                      <a:pt x="176" y="102"/>
                    </a:lnTo>
                    <a:lnTo>
                      <a:pt x="172" y="104"/>
                    </a:lnTo>
                    <a:lnTo>
                      <a:pt x="168" y="107"/>
                    </a:lnTo>
                    <a:lnTo>
                      <a:pt x="165" y="109"/>
                    </a:lnTo>
                    <a:lnTo>
                      <a:pt x="161" y="113"/>
                    </a:lnTo>
                    <a:lnTo>
                      <a:pt x="157" y="115"/>
                    </a:lnTo>
                    <a:lnTo>
                      <a:pt x="153" y="117"/>
                    </a:lnTo>
                    <a:lnTo>
                      <a:pt x="148" y="119"/>
                    </a:lnTo>
                    <a:lnTo>
                      <a:pt x="145" y="123"/>
                    </a:lnTo>
                    <a:lnTo>
                      <a:pt x="141" y="126"/>
                    </a:lnTo>
                    <a:lnTo>
                      <a:pt x="137" y="129"/>
                    </a:lnTo>
                    <a:lnTo>
                      <a:pt x="132" y="133"/>
                    </a:lnTo>
                    <a:lnTo>
                      <a:pt x="128" y="136"/>
                    </a:lnTo>
                    <a:lnTo>
                      <a:pt x="125" y="138"/>
                    </a:lnTo>
                    <a:lnTo>
                      <a:pt x="121" y="141"/>
                    </a:lnTo>
                    <a:lnTo>
                      <a:pt x="116" y="144"/>
                    </a:lnTo>
                    <a:lnTo>
                      <a:pt x="112" y="147"/>
                    </a:lnTo>
                    <a:lnTo>
                      <a:pt x="108" y="151"/>
                    </a:lnTo>
                    <a:lnTo>
                      <a:pt x="105" y="154"/>
                    </a:lnTo>
                    <a:lnTo>
                      <a:pt x="100" y="157"/>
                    </a:lnTo>
                    <a:lnTo>
                      <a:pt x="96" y="160"/>
                    </a:lnTo>
                    <a:lnTo>
                      <a:pt x="92" y="163"/>
                    </a:lnTo>
                    <a:lnTo>
                      <a:pt x="89" y="166"/>
                    </a:lnTo>
                    <a:lnTo>
                      <a:pt x="85" y="170"/>
                    </a:lnTo>
                    <a:lnTo>
                      <a:pt x="81" y="173"/>
                    </a:lnTo>
                    <a:lnTo>
                      <a:pt x="77" y="175"/>
                    </a:lnTo>
                    <a:lnTo>
                      <a:pt x="73" y="178"/>
                    </a:lnTo>
                    <a:lnTo>
                      <a:pt x="70" y="183"/>
                    </a:lnTo>
                    <a:lnTo>
                      <a:pt x="67" y="185"/>
                    </a:lnTo>
                    <a:lnTo>
                      <a:pt x="63" y="188"/>
                    </a:lnTo>
                    <a:lnTo>
                      <a:pt x="59" y="191"/>
                    </a:lnTo>
                    <a:lnTo>
                      <a:pt x="55" y="193"/>
                    </a:lnTo>
                    <a:lnTo>
                      <a:pt x="52" y="196"/>
                    </a:lnTo>
                    <a:lnTo>
                      <a:pt x="49" y="199"/>
                    </a:lnTo>
                    <a:lnTo>
                      <a:pt x="46" y="202"/>
                    </a:lnTo>
                    <a:lnTo>
                      <a:pt x="42" y="205"/>
                    </a:lnTo>
                    <a:lnTo>
                      <a:pt x="40" y="208"/>
                    </a:lnTo>
                    <a:lnTo>
                      <a:pt x="36" y="210"/>
                    </a:lnTo>
                    <a:lnTo>
                      <a:pt x="33" y="213"/>
                    </a:lnTo>
                    <a:lnTo>
                      <a:pt x="31" y="215"/>
                    </a:lnTo>
                    <a:lnTo>
                      <a:pt x="29" y="218"/>
                    </a:lnTo>
                    <a:lnTo>
                      <a:pt x="23" y="223"/>
                    </a:lnTo>
                    <a:lnTo>
                      <a:pt x="19" y="227"/>
                    </a:lnTo>
                    <a:lnTo>
                      <a:pt x="13" y="230"/>
                    </a:lnTo>
                    <a:lnTo>
                      <a:pt x="11" y="234"/>
                    </a:lnTo>
                    <a:lnTo>
                      <a:pt x="7" y="237"/>
                    </a:lnTo>
                    <a:lnTo>
                      <a:pt x="5" y="240"/>
                    </a:lnTo>
                    <a:lnTo>
                      <a:pt x="1" y="243"/>
                    </a:lnTo>
                    <a:lnTo>
                      <a:pt x="0" y="244"/>
                    </a:lnTo>
                    <a:lnTo>
                      <a:pt x="91" y="337"/>
                    </a:lnTo>
                    <a:lnTo>
                      <a:pt x="397" y="175"/>
                    </a:lnTo>
                    <a:lnTo>
                      <a:pt x="335" y="0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02" name="Freeform 407"/>
              <p:cNvSpPr>
                <a:spLocks/>
              </p:cNvSpPr>
              <p:nvPr/>
            </p:nvSpPr>
            <p:spPr bwMode="auto">
              <a:xfrm>
                <a:off x="1217" y="1835"/>
                <a:ext cx="364" cy="459"/>
              </a:xfrm>
              <a:custGeom>
                <a:avLst/>
                <a:gdLst>
                  <a:gd name="T0" fmla="*/ 211 w 364"/>
                  <a:gd name="T1" fmla="*/ 4 h 459"/>
                  <a:gd name="T2" fmla="*/ 200 w 364"/>
                  <a:gd name="T3" fmla="*/ 13 h 459"/>
                  <a:gd name="T4" fmla="*/ 187 w 364"/>
                  <a:gd name="T5" fmla="*/ 25 h 459"/>
                  <a:gd name="T6" fmla="*/ 174 w 364"/>
                  <a:gd name="T7" fmla="*/ 37 h 459"/>
                  <a:gd name="T8" fmla="*/ 162 w 364"/>
                  <a:gd name="T9" fmla="*/ 47 h 459"/>
                  <a:gd name="T10" fmla="*/ 151 w 364"/>
                  <a:gd name="T11" fmla="*/ 53 h 459"/>
                  <a:gd name="T12" fmla="*/ 141 w 364"/>
                  <a:gd name="T13" fmla="*/ 57 h 459"/>
                  <a:gd name="T14" fmla="*/ 134 w 364"/>
                  <a:gd name="T15" fmla="*/ 59 h 459"/>
                  <a:gd name="T16" fmla="*/ 130 w 364"/>
                  <a:gd name="T17" fmla="*/ 67 h 459"/>
                  <a:gd name="T18" fmla="*/ 122 w 364"/>
                  <a:gd name="T19" fmla="*/ 77 h 459"/>
                  <a:gd name="T20" fmla="*/ 111 w 364"/>
                  <a:gd name="T21" fmla="*/ 93 h 459"/>
                  <a:gd name="T22" fmla="*/ 101 w 364"/>
                  <a:gd name="T23" fmla="*/ 104 h 459"/>
                  <a:gd name="T24" fmla="*/ 92 w 364"/>
                  <a:gd name="T25" fmla="*/ 113 h 459"/>
                  <a:gd name="T26" fmla="*/ 81 w 364"/>
                  <a:gd name="T27" fmla="*/ 122 h 459"/>
                  <a:gd name="T28" fmla="*/ 69 w 364"/>
                  <a:gd name="T29" fmla="*/ 132 h 459"/>
                  <a:gd name="T30" fmla="*/ 57 w 364"/>
                  <a:gd name="T31" fmla="*/ 141 h 459"/>
                  <a:gd name="T32" fmla="*/ 45 w 364"/>
                  <a:gd name="T33" fmla="*/ 150 h 459"/>
                  <a:gd name="T34" fmla="*/ 34 w 364"/>
                  <a:gd name="T35" fmla="*/ 160 h 459"/>
                  <a:gd name="T36" fmla="*/ 24 w 364"/>
                  <a:gd name="T37" fmla="*/ 167 h 459"/>
                  <a:gd name="T38" fmla="*/ 10 w 364"/>
                  <a:gd name="T39" fmla="*/ 177 h 459"/>
                  <a:gd name="T40" fmla="*/ 0 w 364"/>
                  <a:gd name="T41" fmla="*/ 184 h 459"/>
                  <a:gd name="T42" fmla="*/ 2 w 364"/>
                  <a:gd name="T43" fmla="*/ 191 h 459"/>
                  <a:gd name="T44" fmla="*/ 6 w 364"/>
                  <a:gd name="T45" fmla="*/ 202 h 459"/>
                  <a:gd name="T46" fmla="*/ 11 w 364"/>
                  <a:gd name="T47" fmla="*/ 216 h 459"/>
                  <a:gd name="T48" fmla="*/ 12 w 364"/>
                  <a:gd name="T49" fmla="*/ 225 h 459"/>
                  <a:gd name="T50" fmla="*/ 15 w 364"/>
                  <a:gd name="T51" fmla="*/ 233 h 459"/>
                  <a:gd name="T52" fmla="*/ 16 w 364"/>
                  <a:gd name="T53" fmla="*/ 243 h 459"/>
                  <a:gd name="T54" fmla="*/ 19 w 364"/>
                  <a:gd name="T55" fmla="*/ 252 h 459"/>
                  <a:gd name="T56" fmla="*/ 20 w 364"/>
                  <a:gd name="T57" fmla="*/ 268 h 459"/>
                  <a:gd name="T58" fmla="*/ 20 w 364"/>
                  <a:gd name="T59" fmla="*/ 284 h 459"/>
                  <a:gd name="T60" fmla="*/ 20 w 364"/>
                  <a:gd name="T61" fmla="*/ 296 h 459"/>
                  <a:gd name="T62" fmla="*/ 19 w 364"/>
                  <a:gd name="T63" fmla="*/ 306 h 459"/>
                  <a:gd name="T64" fmla="*/ 18 w 364"/>
                  <a:gd name="T65" fmla="*/ 311 h 459"/>
                  <a:gd name="T66" fmla="*/ 23 w 364"/>
                  <a:gd name="T67" fmla="*/ 322 h 459"/>
                  <a:gd name="T68" fmla="*/ 29 w 364"/>
                  <a:gd name="T69" fmla="*/ 336 h 459"/>
                  <a:gd name="T70" fmla="*/ 32 w 364"/>
                  <a:gd name="T71" fmla="*/ 346 h 459"/>
                  <a:gd name="T72" fmla="*/ 36 w 364"/>
                  <a:gd name="T73" fmla="*/ 357 h 459"/>
                  <a:gd name="T74" fmla="*/ 40 w 364"/>
                  <a:gd name="T75" fmla="*/ 366 h 459"/>
                  <a:gd name="T76" fmla="*/ 44 w 364"/>
                  <a:gd name="T77" fmla="*/ 377 h 459"/>
                  <a:gd name="T78" fmla="*/ 48 w 364"/>
                  <a:gd name="T79" fmla="*/ 387 h 459"/>
                  <a:gd name="T80" fmla="*/ 51 w 364"/>
                  <a:gd name="T81" fmla="*/ 398 h 459"/>
                  <a:gd name="T82" fmla="*/ 55 w 364"/>
                  <a:gd name="T83" fmla="*/ 408 h 459"/>
                  <a:gd name="T84" fmla="*/ 58 w 364"/>
                  <a:gd name="T85" fmla="*/ 418 h 459"/>
                  <a:gd name="T86" fmla="*/ 61 w 364"/>
                  <a:gd name="T87" fmla="*/ 427 h 459"/>
                  <a:gd name="T88" fmla="*/ 65 w 364"/>
                  <a:gd name="T89" fmla="*/ 439 h 459"/>
                  <a:gd name="T90" fmla="*/ 69 w 364"/>
                  <a:gd name="T91" fmla="*/ 452 h 459"/>
                  <a:gd name="T92" fmla="*/ 71 w 364"/>
                  <a:gd name="T93" fmla="*/ 458 h 459"/>
                  <a:gd name="T94" fmla="*/ 216 w 364"/>
                  <a:gd name="T95" fmla="*/ 0 h 459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364"/>
                  <a:gd name="T145" fmla="*/ 0 h 459"/>
                  <a:gd name="T146" fmla="*/ 364 w 364"/>
                  <a:gd name="T147" fmla="*/ 459 h 459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364" h="459">
                    <a:moveTo>
                      <a:pt x="216" y="0"/>
                    </a:moveTo>
                    <a:lnTo>
                      <a:pt x="215" y="0"/>
                    </a:lnTo>
                    <a:lnTo>
                      <a:pt x="211" y="4"/>
                    </a:lnTo>
                    <a:lnTo>
                      <a:pt x="207" y="7"/>
                    </a:lnTo>
                    <a:lnTo>
                      <a:pt x="204" y="10"/>
                    </a:lnTo>
                    <a:lnTo>
                      <a:pt x="200" y="13"/>
                    </a:lnTo>
                    <a:lnTo>
                      <a:pt x="196" y="18"/>
                    </a:lnTo>
                    <a:lnTo>
                      <a:pt x="192" y="20"/>
                    </a:lnTo>
                    <a:lnTo>
                      <a:pt x="187" y="25"/>
                    </a:lnTo>
                    <a:lnTo>
                      <a:pt x="182" y="29"/>
                    </a:lnTo>
                    <a:lnTo>
                      <a:pt x="178" y="33"/>
                    </a:lnTo>
                    <a:lnTo>
                      <a:pt x="174" y="37"/>
                    </a:lnTo>
                    <a:lnTo>
                      <a:pt x="170" y="40"/>
                    </a:lnTo>
                    <a:lnTo>
                      <a:pt x="165" y="44"/>
                    </a:lnTo>
                    <a:lnTo>
                      <a:pt x="162" y="47"/>
                    </a:lnTo>
                    <a:lnTo>
                      <a:pt x="157" y="49"/>
                    </a:lnTo>
                    <a:lnTo>
                      <a:pt x="155" y="51"/>
                    </a:lnTo>
                    <a:lnTo>
                      <a:pt x="151" y="53"/>
                    </a:lnTo>
                    <a:lnTo>
                      <a:pt x="149" y="54"/>
                    </a:lnTo>
                    <a:lnTo>
                      <a:pt x="144" y="56"/>
                    </a:lnTo>
                    <a:lnTo>
                      <a:pt x="141" y="57"/>
                    </a:lnTo>
                    <a:lnTo>
                      <a:pt x="137" y="56"/>
                    </a:lnTo>
                    <a:lnTo>
                      <a:pt x="136" y="56"/>
                    </a:lnTo>
                    <a:lnTo>
                      <a:pt x="134" y="59"/>
                    </a:lnTo>
                    <a:lnTo>
                      <a:pt x="133" y="60"/>
                    </a:lnTo>
                    <a:lnTo>
                      <a:pt x="132" y="64"/>
                    </a:lnTo>
                    <a:lnTo>
                      <a:pt x="130" y="67"/>
                    </a:lnTo>
                    <a:lnTo>
                      <a:pt x="128" y="70"/>
                    </a:lnTo>
                    <a:lnTo>
                      <a:pt x="125" y="74"/>
                    </a:lnTo>
                    <a:lnTo>
                      <a:pt x="122" y="77"/>
                    </a:lnTo>
                    <a:lnTo>
                      <a:pt x="119" y="82"/>
                    </a:lnTo>
                    <a:lnTo>
                      <a:pt x="116" y="88"/>
                    </a:lnTo>
                    <a:lnTo>
                      <a:pt x="111" y="93"/>
                    </a:lnTo>
                    <a:lnTo>
                      <a:pt x="106" y="97"/>
                    </a:lnTo>
                    <a:lnTo>
                      <a:pt x="104" y="100"/>
                    </a:lnTo>
                    <a:lnTo>
                      <a:pt x="101" y="104"/>
                    </a:lnTo>
                    <a:lnTo>
                      <a:pt x="99" y="107"/>
                    </a:lnTo>
                    <a:lnTo>
                      <a:pt x="96" y="110"/>
                    </a:lnTo>
                    <a:lnTo>
                      <a:pt x="92" y="113"/>
                    </a:lnTo>
                    <a:lnTo>
                      <a:pt x="89" y="116"/>
                    </a:lnTo>
                    <a:lnTo>
                      <a:pt x="85" y="119"/>
                    </a:lnTo>
                    <a:lnTo>
                      <a:pt x="81" y="122"/>
                    </a:lnTo>
                    <a:lnTo>
                      <a:pt x="77" y="125"/>
                    </a:lnTo>
                    <a:lnTo>
                      <a:pt x="74" y="129"/>
                    </a:lnTo>
                    <a:lnTo>
                      <a:pt x="69" y="132"/>
                    </a:lnTo>
                    <a:lnTo>
                      <a:pt x="66" y="134"/>
                    </a:lnTo>
                    <a:lnTo>
                      <a:pt x="61" y="137"/>
                    </a:lnTo>
                    <a:lnTo>
                      <a:pt x="57" y="141"/>
                    </a:lnTo>
                    <a:lnTo>
                      <a:pt x="54" y="144"/>
                    </a:lnTo>
                    <a:lnTo>
                      <a:pt x="50" y="148"/>
                    </a:lnTo>
                    <a:lnTo>
                      <a:pt x="45" y="150"/>
                    </a:lnTo>
                    <a:lnTo>
                      <a:pt x="42" y="153"/>
                    </a:lnTo>
                    <a:lnTo>
                      <a:pt x="38" y="156"/>
                    </a:lnTo>
                    <a:lnTo>
                      <a:pt x="34" y="160"/>
                    </a:lnTo>
                    <a:lnTo>
                      <a:pt x="31" y="162"/>
                    </a:lnTo>
                    <a:lnTo>
                      <a:pt x="27" y="165"/>
                    </a:lnTo>
                    <a:lnTo>
                      <a:pt x="24" y="167"/>
                    </a:lnTo>
                    <a:lnTo>
                      <a:pt x="20" y="170"/>
                    </a:lnTo>
                    <a:lnTo>
                      <a:pt x="14" y="173"/>
                    </a:lnTo>
                    <a:lnTo>
                      <a:pt x="10" y="177"/>
                    </a:lnTo>
                    <a:lnTo>
                      <a:pt x="6" y="180"/>
                    </a:lnTo>
                    <a:lnTo>
                      <a:pt x="2" y="183"/>
                    </a:lnTo>
                    <a:lnTo>
                      <a:pt x="0" y="184"/>
                    </a:lnTo>
                    <a:lnTo>
                      <a:pt x="0" y="185"/>
                    </a:lnTo>
                    <a:lnTo>
                      <a:pt x="0" y="186"/>
                    </a:lnTo>
                    <a:lnTo>
                      <a:pt x="2" y="191"/>
                    </a:lnTo>
                    <a:lnTo>
                      <a:pt x="3" y="193"/>
                    </a:lnTo>
                    <a:lnTo>
                      <a:pt x="4" y="197"/>
                    </a:lnTo>
                    <a:lnTo>
                      <a:pt x="6" y="202"/>
                    </a:lnTo>
                    <a:lnTo>
                      <a:pt x="8" y="207"/>
                    </a:lnTo>
                    <a:lnTo>
                      <a:pt x="10" y="211"/>
                    </a:lnTo>
                    <a:lnTo>
                      <a:pt x="11" y="216"/>
                    </a:lnTo>
                    <a:lnTo>
                      <a:pt x="12" y="219"/>
                    </a:lnTo>
                    <a:lnTo>
                      <a:pt x="12" y="222"/>
                    </a:lnTo>
                    <a:lnTo>
                      <a:pt x="12" y="225"/>
                    </a:lnTo>
                    <a:lnTo>
                      <a:pt x="14" y="229"/>
                    </a:lnTo>
                    <a:lnTo>
                      <a:pt x="14" y="230"/>
                    </a:lnTo>
                    <a:lnTo>
                      <a:pt x="15" y="233"/>
                    </a:lnTo>
                    <a:lnTo>
                      <a:pt x="15" y="237"/>
                    </a:lnTo>
                    <a:lnTo>
                      <a:pt x="16" y="240"/>
                    </a:lnTo>
                    <a:lnTo>
                      <a:pt x="16" y="243"/>
                    </a:lnTo>
                    <a:lnTo>
                      <a:pt x="17" y="246"/>
                    </a:lnTo>
                    <a:lnTo>
                      <a:pt x="18" y="249"/>
                    </a:lnTo>
                    <a:lnTo>
                      <a:pt x="19" y="252"/>
                    </a:lnTo>
                    <a:lnTo>
                      <a:pt x="19" y="258"/>
                    </a:lnTo>
                    <a:lnTo>
                      <a:pt x="20" y="263"/>
                    </a:lnTo>
                    <a:lnTo>
                      <a:pt x="20" y="268"/>
                    </a:lnTo>
                    <a:lnTo>
                      <a:pt x="20" y="274"/>
                    </a:lnTo>
                    <a:lnTo>
                      <a:pt x="20" y="279"/>
                    </a:lnTo>
                    <a:lnTo>
                      <a:pt x="20" y="284"/>
                    </a:lnTo>
                    <a:lnTo>
                      <a:pt x="20" y="287"/>
                    </a:lnTo>
                    <a:lnTo>
                      <a:pt x="20" y="293"/>
                    </a:lnTo>
                    <a:lnTo>
                      <a:pt x="20" y="296"/>
                    </a:lnTo>
                    <a:lnTo>
                      <a:pt x="19" y="299"/>
                    </a:lnTo>
                    <a:lnTo>
                      <a:pt x="19" y="302"/>
                    </a:lnTo>
                    <a:lnTo>
                      <a:pt x="19" y="306"/>
                    </a:lnTo>
                    <a:lnTo>
                      <a:pt x="18" y="308"/>
                    </a:lnTo>
                    <a:lnTo>
                      <a:pt x="18" y="310"/>
                    </a:lnTo>
                    <a:lnTo>
                      <a:pt x="18" y="311"/>
                    </a:lnTo>
                    <a:lnTo>
                      <a:pt x="20" y="315"/>
                    </a:lnTo>
                    <a:lnTo>
                      <a:pt x="22" y="318"/>
                    </a:lnTo>
                    <a:lnTo>
                      <a:pt x="23" y="322"/>
                    </a:lnTo>
                    <a:lnTo>
                      <a:pt x="25" y="326"/>
                    </a:lnTo>
                    <a:lnTo>
                      <a:pt x="27" y="331"/>
                    </a:lnTo>
                    <a:lnTo>
                      <a:pt x="29" y="336"/>
                    </a:lnTo>
                    <a:lnTo>
                      <a:pt x="31" y="342"/>
                    </a:lnTo>
                    <a:lnTo>
                      <a:pt x="31" y="344"/>
                    </a:lnTo>
                    <a:lnTo>
                      <a:pt x="32" y="346"/>
                    </a:lnTo>
                    <a:lnTo>
                      <a:pt x="34" y="350"/>
                    </a:lnTo>
                    <a:lnTo>
                      <a:pt x="35" y="353"/>
                    </a:lnTo>
                    <a:lnTo>
                      <a:pt x="36" y="357"/>
                    </a:lnTo>
                    <a:lnTo>
                      <a:pt x="38" y="360"/>
                    </a:lnTo>
                    <a:lnTo>
                      <a:pt x="39" y="363"/>
                    </a:lnTo>
                    <a:lnTo>
                      <a:pt x="40" y="366"/>
                    </a:lnTo>
                    <a:lnTo>
                      <a:pt x="42" y="369"/>
                    </a:lnTo>
                    <a:lnTo>
                      <a:pt x="43" y="373"/>
                    </a:lnTo>
                    <a:lnTo>
                      <a:pt x="44" y="377"/>
                    </a:lnTo>
                    <a:lnTo>
                      <a:pt x="46" y="381"/>
                    </a:lnTo>
                    <a:lnTo>
                      <a:pt x="47" y="383"/>
                    </a:lnTo>
                    <a:lnTo>
                      <a:pt x="48" y="387"/>
                    </a:lnTo>
                    <a:lnTo>
                      <a:pt x="49" y="390"/>
                    </a:lnTo>
                    <a:lnTo>
                      <a:pt x="51" y="394"/>
                    </a:lnTo>
                    <a:lnTo>
                      <a:pt x="51" y="398"/>
                    </a:lnTo>
                    <a:lnTo>
                      <a:pt x="52" y="402"/>
                    </a:lnTo>
                    <a:lnTo>
                      <a:pt x="54" y="404"/>
                    </a:lnTo>
                    <a:lnTo>
                      <a:pt x="55" y="408"/>
                    </a:lnTo>
                    <a:lnTo>
                      <a:pt x="57" y="411"/>
                    </a:lnTo>
                    <a:lnTo>
                      <a:pt x="57" y="415"/>
                    </a:lnTo>
                    <a:lnTo>
                      <a:pt x="58" y="418"/>
                    </a:lnTo>
                    <a:lnTo>
                      <a:pt x="60" y="421"/>
                    </a:lnTo>
                    <a:lnTo>
                      <a:pt x="61" y="423"/>
                    </a:lnTo>
                    <a:lnTo>
                      <a:pt x="61" y="427"/>
                    </a:lnTo>
                    <a:lnTo>
                      <a:pt x="62" y="430"/>
                    </a:lnTo>
                    <a:lnTo>
                      <a:pt x="64" y="434"/>
                    </a:lnTo>
                    <a:lnTo>
                      <a:pt x="65" y="439"/>
                    </a:lnTo>
                    <a:lnTo>
                      <a:pt x="67" y="443"/>
                    </a:lnTo>
                    <a:lnTo>
                      <a:pt x="68" y="447"/>
                    </a:lnTo>
                    <a:lnTo>
                      <a:pt x="69" y="452"/>
                    </a:lnTo>
                    <a:lnTo>
                      <a:pt x="70" y="455"/>
                    </a:lnTo>
                    <a:lnTo>
                      <a:pt x="71" y="457"/>
                    </a:lnTo>
                    <a:lnTo>
                      <a:pt x="71" y="458"/>
                    </a:lnTo>
                    <a:lnTo>
                      <a:pt x="72" y="459"/>
                    </a:lnTo>
                    <a:lnTo>
                      <a:pt x="364" y="141"/>
                    </a:lnTo>
                    <a:lnTo>
                      <a:pt x="216" y="0"/>
                    </a:lnTo>
                    <a:close/>
                  </a:path>
                </a:pathLst>
              </a:cu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03" name="Freeform 408"/>
              <p:cNvSpPr>
                <a:spLocks/>
              </p:cNvSpPr>
              <p:nvPr/>
            </p:nvSpPr>
            <p:spPr bwMode="auto">
              <a:xfrm>
                <a:off x="1259" y="1893"/>
                <a:ext cx="380" cy="463"/>
              </a:xfrm>
              <a:custGeom>
                <a:avLst/>
                <a:gdLst>
                  <a:gd name="T0" fmla="*/ 168 w 380"/>
                  <a:gd name="T1" fmla="*/ 0 h 463"/>
                  <a:gd name="T2" fmla="*/ 167 w 380"/>
                  <a:gd name="T3" fmla="*/ 1 h 463"/>
                  <a:gd name="T4" fmla="*/ 167 w 380"/>
                  <a:gd name="T5" fmla="*/ 5 h 463"/>
                  <a:gd name="T6" fmla="*/ 166 w 380"/>
                  <a:gd name="T7" fmla="*/ 7 h 463"/>
                  <a:gd name="T8" fmla="*/ 165 w 380"/>
                  <a:gd name="T9" fmla="*/ 9 h 463"/>
                  <a:gd name="T10" fmla="*/ 164 w 380"/>
                  <a:gd name="T11" fmla="*/ 12 h 463"/>
                  <a:gd name="T12" fmla="*/ 164 w 380"/>
                  <a:gd name="T13" fmla="*/ 17 h 463"/>
                  <a:gd name="T14" fmla="*/ 162 w 380"/>
                  <a:gd name="T15" fmla="*/ 21 h 463"/>
                  <a:gd name="T16" fmla="*/ 160 w 380"/>
                  <a:gd name="T17" fmla="*/ 27 h 463"/>
                  <a:gd name="T18" fmla="*/ 156 w 380"/>
                  <a:gd name="T19" fmla="*/ 31 h 463"/>
                  <a:gd name="T20" fmla="*/ 153 w 380"/>
                  <a:gd name="T21" fmla="*/ 37 h 463"/>
                  <a:gd name="T22" fmla="*/ 151 w 380"/>
                  <a:gd name="T23" fmla="*/ 40 h 463"/>
                  <a:gd name="T24" fmla="*/ 149 w 380"/>
                  <a:gd name="T25" fmla="*/ 43 h 463"/>
                  <a:gd name="T26" fmla="*/ 147 w 380"/>
                  <a:gd name="T27" fmla="*/ 46 h 463"/>
                  <a:gd name="T28" fmla="*/ 145 w 380"/>
                  <a:gd name="T29" fmla="*/ 48 h 463"/>
                  <a:gd name="T30" fmla="*/ 143 w 380"/>
                  <a:gd name="T31" fmla="*/ 52 h 463"/>
                  <a:gd name="T32" fmla="*/ 140 w 380"/>
                  <a:gd name="T33" fmla="*/ 55 h 463"/>
                  <a:gd name="T34" fmla="*/ 137 w 380"/>
                  <a:gd name="T35" fmla="*/ 59 h 463"/>
                  <a:gd name="T36" fmla="*/ 134 w 380"/>
                  <a:gd name="T37" fmla="*/ 63 h 463"/>
                  <a:gd name="T38" fmla="*/ 130 w 380"/>
                  <a:gd name="T39" fmla="*/ 67 h 463"/>
                  <a:gd name="T40" fmla="*/ 127 w 380"/>
                  <a:gd name="T41" fmla="*/ 69 h 463"/>
                  <a:gd name="T42" fmla="*/ 123 w 380"/>
                  <a:gd name="T43" fmla="*/ 73 h 463"/>
                  <a:gd name="T44" fmla="*/ 120 w 380"/>
                  <a:gd name="T45" fmla="*/ 77 h 463"/>
                  <a:gd name="T46" fmla="*/ 116 w 380"/>
                  <a:gd name="T47" fmla="*/ 80 h 463"/>
                  <a:gd name="T48" fmla="*/ 112 w 380"/>
                  <a:gd name="T49" fmla="*/ 84 h 463"/>
                  <a:gd name="T50" fmla="*/ 107 w 380"/>
                  <a:gd name="T51" fmla="*/ 87 h 463"/>
                  <a:gd name="T52" fmla="*/ 104 w 380"/>
                  <a:gd name="T53" fmla="*/ 92 h 463"/>
                  <a:gd name="T54" fmla="*/ 99 w 380"/>
                  <a:gd name="T55" fmla="*/ 95 h 463"/>
                  <a:gd name="T56" fmla="*/ 95 w 380"/>
                  <a:gd name="T57" fmla="*/ 99 h 463"/>
                  <a:gd name="T58" fmla="*/ 90 w 380"/>
                  <a:gd name="T59" fmla="*/ 103 h 463"/>
                  <a:gd name="T60" fmla="*/ 87 w 380"/>
                  <a:gd name="T61" fmla="*/ 106 h 463"/>
                  <a:gd name="T62" fmla="*/ 81 w 380"/>
                  <a:gd name="T63" fmla="*/ 109 h 463"/>
                  <a:gd name="T64" fmla="*/ 78 w 380"/>
                  <a:gd name="T65" fmla="*/ 113 h 463"/>
                  <a:gd name="T66" fmla="*/ 73 w 380"/>
                  <a:gd name="T67" fmla="*/ 116 h 463"/>
                  <a:gd name="T68" fmla="*/ 70 w 380"/>
                  <a:gd name="T69" fmla="*/ 120 h 463"/>
                  <a:gd name="T70" fmla="*/ 66 w 380"/>
                  <a:gd name="T71" fmla="*/ 123 h 463"/>
                  <a:gd name="T72" fmla="*/ 61 w 380"/>
                  <a:gd name="T73" fmla="*/ 125 h 463"/>
                  <a:gd name="T74" fmla="*/ 57 w 380"/>
                  <a:gd name="T75" fmla="*/ 128 h 463"/>
                  <a:gd name="T76" fmla="*/ 54 w 380"/>
                  <a:gd name="T77" fmla="*/ 132 h 463"/>
                  <a:gd name="T78" fmla="*/ 51 w 380"/>
                  <a:gd name="T79" fmla="*/ 134 h 463"/>
                  <a:gd name="T80" fmla="*/ 47 w 380"/>
                  <a:gd name="T81" fmla="*/ 137 h 463"/>
                  <a:gd name="T82" fmla="*/ 44 w 380"/>
                  <a:gd name="T83" fmla="*/ 139 h 463"/>
                  <a:gd name="T84" fmla="*/ 42 w 380"/>
                  <a:gd name="T85" fmla="*/ 142 h 463"/>
                  <a:gd name="T86" fmla="*/ 38 w 380"/>
                  <a:gd name="T87" fmla="*/ 144 h 463"/>
                  <a:gd name="T88" fmla="*/ 34 w 380"/>
                  <a:gd name="T89" fmla="*/ 147 h 463"/>
                  <a:gd name="T90" fmla="*/ 32 w 380"/>
                  <a:gd name="T91" fmla="*/ 149 h 463"/>
                  <a:gd name="T92" fmla="*/ 31 w 380"/>
                  <a:gd name="T93" fmla="*/ 150 h 463"/>
                  <a:gd name="T94" fmla="*/ 0 w 380"/>
                  <a:gd name="T95" fmla="*/ 216 h 463"/>
                  <a:gd name="T96" fmla="*/ 2 w 380"/>
                  <a:gd name="T97" fmla="*/ 354 h 463"/>
                  <a:gd name="T98" fmla="*/ 36 w 380"/>
                  <a:gd name="T99" fmla="*/ 463 h 463"/>
                  <a:gd name="T100" fmla="*/ 244 w 380"/>
                  <a:gd name="T101" fmla="*/ 297 h 463"/>
                  <a:gd name="T102" fmla="*/ 380 w 380"/>
                  <a:gd name="T103" fmla="*/ 176 h 463"/>
                  <a:gd name="T104" fmla="*/ 267 w 380"/>
                  <a:gd name="T105" fmla="*/ 0 h 463"/>
                  <a:gd name="T106" fmla="*/ 168 w 380"/>
                  <a:gd name="T107" fmla="*/ 0 h 463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380"/>
                  <a:gd name="T163" fmla="*/ 0 h 463"/>
                  <a:gd name="T164" fmla="*/ 380 w 380"/>
                  <a:gd name="T165" fmla="*/ 463 h 463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380" h="463">
                    <a:moveTo>
                      <a:pt x="168" y="0"/>
                    </a:moveTo>
                    <a:lnTo>
                      <a:pt x="167" y="1"/>
                    </a:lnTo>
                    <a:lnTo>
                      <a:pt x="167" y="5"/>
                    </a:lnTo>
                    <a:lnTo>
                      <a:pt x="166" y="7"/>
                    </a:lnTo>
                    <a:lnTo>
                      <a:pt x="165" y="9"/>
                    </a:lnTo>
                    <a:lnTo>
                      <a:pt x="164" y="12"/>
                    </a:lnTo>
                    <a:lnTo>
                      <a:pt x="164" y="17"/>
                    </a:lnTo>
                    <a:lnTo>
                      <a:pt x="162" y="21"/>
                    </a:lnTo>
                    <a:lnTo>
                      <a:pt x="160" y="27"/>
                    </a:lnTo>
                    <a:lnTo>
                      <a:pt x="156" y="31"/>
                    </a:lnTo>
                    <a:lnTo>
                      <a:pt x="153" y="37"/>
                    </a:lnTo>
                    <a:lnTo>
                      <a:pt x="151" y="40"/>
                    </a:lnTo>
                    <a:lnTo>
                      <a:pt x="149" y="43"/>
                    </a:lnTo>
                    <a:lnTo>
                      <a:pt x="147" y="46"/>
                    </a:lnTo>
                    <a:lnTo>
                      <a:pt x="145" y="48"/>
                    </a:lnTo>
                    <a:lnTo>
                      <a:pt x="143" y="52"/>
                    </a:lnTo>
                    <a:lnTo>
                      <a:pt x="140" y="55"/>
                    </a:lnTo>
                    <a:lnTo>
                      <a:pt x="137" y="59"/>
                    </a:lnTo>
                    <a:lnTo>
                      <a:pt x="134" y="63"/>
                    </a:lnTo>
                    <a:lnTo>
                      <a:pt x="130" y="67"/>
                    </a:lnTo>
                    <a:lnTo>
                      <a:pt x="127" y="69"/>
                    </a:lnTo>
                    <a:lnTo>
                      <a:pt x="123" y="73"/>
                    </a:lnTo>
                    <a:lnTo>
                      <a:pt x="120" y="77"/>
                    </a:lnTo>
                    <a:lnTo>
                      <a:pt x="116" y="80"/>
                    </a:lnTo>
                    <a:lnTo>
                      <a:pt x="112" y="84"/>
                    </a:lnTo>
                    <a:lnTo>
                      <a:pt x="107" y="87"/>
                    </a:lnTo>
                    <a:lnTo>
                      <a:pt x="104" y="92"/>
                    </a:lnTo>
                    <a:lnTo>
                      <a:pt x="99" y="95"/>
                    </a:lnTo>
                    <a:lnTo>
                      <a:pt x="95" y="99"/>
                    </a:lnTo>
                    <a:lnTo>
                      <a:pt x="90" y="103"/>
                    </a:lnTo>
                    <a:lnTo>
                      <a:pt x="87" y="106"/>
                    </a:lnTo>
                    <a:lnTo>
                      <a:pt x="81" y="109"/>
                    </a:lnTo>
                    <a:lnTo>
                      <a:pt x="78" y="113"/>
                    </a:lnTo>
                    <a:lnTo>
                      <a:pt x="73" y="116"/>
                    </a:lnTo>
                    <a:lnTo>
                      <a:pt x="70" y="120"/>
                    </a:lnTo>
                    <a:lnTo>
                      <a:pt x="66" y="123"/>
                    </a:lnTo>
                    <a:lnTo>
                      <a:pt x="61" y="125"/>
                    </a:lnTo>
                    <a:lnTo>
                      <a:pt x="57" y="128"/>
                    </a:lnTo>
                    <a:lnTo>
                      <a:pt x="54" y="132"/>
                    </a:lnTo>
                    <a:lnTo>
                      <a:pt x="51" y="134"/>
                    </a:lnTo>
                    <a:lnTo>
                      <a:pt x="47" y="137"/>
                    </a:lnTo>
                    <a:lnTo>
                      <a:pt x="44" y="139"/>
                    </a:lnTo>
                    <a:lnTo>
                      <a:pt x="42" y="142"/>
                    </a:lnTo>
                    <a:lnTo>
                      <a:pt x="38" y="144"/>
                    </a:lnTo>
                    <a:lnTo>
                      <a:pt x="34" y="147"/>
                    </a:lnTo>
                    <a:lnTo>
                      <a:pt x="32" y="149"/>
                    </a:lnTo>
                    <a:lnTo>
                      <a:pt x="31" y="150"/>
                    </a:lnTo>
                    <a:lnTo>
                      <a:pt x="0" y="216"/>
                    </a:lnTo>
                    <a:lnTo>
                      <a:pt x="2" y="354"/>
                    </a:lnTo>
                    <a:lnTo>
                      <a:pt x="36" y="463"/>
                    </a:lnTo>
                    <a:lnTo>
                      <a:pt x="244" y="297"/>
                    </a:lnTo>
                    <a:lnTo>
                      <a:pt x="380" y="176"/>
                    </a:lnTo>
                    <a:lnTo>
                      <a:pt x="267" y="0"/>
                    </a:lnTo>
                    <a:lnTo>
                      <a:pt x="168" y="0"/>
                    </a:lnTo>
                    <a:close/>
                  </a:path>
                </a:pathLst>
              </a:custGeom>
              <a:solidFill>
                <a:srgbClr val="C299D9">
                  <a:alpha val="89803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04" name="Freeform 409"/>
              <p:cNvSpPr>
                <a:spLocks/>
              </p:cNvSpPr>
              <p:nvPr/>
            </p:nvSpPr>
            <p:spPr bwMode="auto">
              <a:xfrm>
                <a:off x="1356" y="1885"/>
                <a:ext cx="327" cy="434"/>
              </a:xfrm>
              <a:custGeom>
                <a:avLst/>
                <a:gdLst>
                  <a:gd name="T0" fmla="*/ 289 w 327"/>
                  <a:gd name="T1" fmla="*/ 36 h 434"/>
                  <a:gd name="T2" fmla="*/ 288 w 327"/>
                  <a:gd name="T3" fmla="*/ 39 h 434"/>
                  <a:gd name="T4" fmla="*/ 288 w 327"/>
                  <a:gd name="T5" fmla="*/ 45 h 434"/>
                  <a:gd name="T6" fmla="*/ 288 w 327"/>
                  <a:gd name="T7" fmla="*/ 50 h 434"/>
                  <a:gd name="T8" fmla="*/ 289 w 327"/>
                  <a:gd name="T9" fmla="*/ 57 h 434"/>
                  <a:gd name="T10" fmla="*/ 291 w 327"/>
                  <a:gd name="T11" fmla="*/ 65 h 434"/>
                  <a:gd name="T12" fmla="*/ 294 w 327"/>
                  <a:gd name="T13" fmla="*/ 73 h 434"/>
                  <a:gd name="T14" fmla="*/ 296 w 327"/>
                  <a:gd name="T15" fmla="*/ 79 h 434"/>
                  <a:gd name="T16" fmla="*/ 299 w 327"/>
                  <a:gd name="T17" fmla="*/ 85 h 434"/>
                  <a:gd name="T18" fmla="*/ 302 w 327"/>
                  <a:gd name="T19" fmla="*/ 92 h 434"/>
                  <a:gd name="T20" fmla="*/ 304 w 327"/>
                  <a:gd name="T21" fmla="*/ 99 h 434"/>
                  <a:gd name="T22" fmla="*/ 307 w 327"/>
                  <a:gd name="T23" fmla="*/ 105 h 434"/>
                  <a:gd name="T24" fmla="*/ 309 w 327"/>
                  <a:gd name="T25" fmla="*/ 112 h 434"/>
                  <a:gd name="T26" fmla="*/ 312 w 327"/>
                  <a:gd name="T27" fmla="*/ 119 h 434"/>
                  <a:gd name="T28" fmla="*/ 316 w 327"/>
                  <a:gd name="T29" fmla="*/ 127 h 434"/>
                  <a:gd name="T30" fmla="*/ 321 w 327"/>
                  <a:gd name="T31" fmla="*/ 138 h 434"/>
                  <a:gd name="T32" fmla="*/ 325 w 327"/>
                  <a:gd name="T33" fmla="*/ 146 h 434"/>
                  <a:gd name="T34" fmla="*/ 327 w 327"/>
                  <a:gd name="T35" fmla="*/ 150 h 434"/>
                  <a:gd name="T36" fmla="*/ 47 w 327"/>
                  <a:gd name="T37" fmla="*/ 434 h 434"/>
                  <a:gd name="T38" fmla="*/ 47 w 327"/>
                  <a:gd name="T39" fmla="*/ 431 h 434"/>
                  <a:gd name="T40" fmla="*/ 47 w 327"/>
                  <a:gd name="T41" fmla="*/ 424 h 434"/>
                  <a:gd name="T42" fmla="*/ 46 w 327"/>
                  <a:gd name="T43" fmla="*/ 419 h 434"/>
                  <a:gd name="T44" fmla="*/ 46 w 327"/>
                  <a:gd name="T45" fmla="*/ 414 h 434"/>
                  <a:gd name="T46" fmla="*/ 46 w 327"/>
                  <a:gd name="T47" fmla="*/ 407 h 434"/>
                  <a:gd name="T48" fmla="*/ 46 w 327"/>
                  <a:gd name="T49" fmla="*/ 401 h 434"/>
                  <a:gd name="T50" fmla="*/ 44 w 327"/>
                  <a:gd name="T51" fmla="*/ 391 h 434"/>
                  <a:gd name="T52" fmla="*/ 43 w 327"/>
                  <a:gd name="T53" fmla="*/ 382 h 434"/>
                  <a:gd name="T54" fmla="*/ 42 w 327"/>
                  <a:gd name="T55" fmla="*/ 373 h 434"/>
                  <a:gd name="T56" fmla="*/ 42 w 327"/>
                  <a:gd name="T57" fmla="*/ 364 h 434"/>
                  <a:gd name="T58" fmla="*/ 39 w 327"/>
                  <a:gd name="T59" fmla="*/ 353 h 434"/>
                  <a:gd name="T60" fmla="*/ 38 w 327"/>
                  <a:gd name="T61" fmla="*/ 343 h 434"/>
                  <a:gd name="T62" fmla="*/ 37 w 327"/>
                  <a:gd name="T63" fmla="*/ 332 h 434"/>
                  <a:gd name="T64" fmla="*/ 35 w 327"/>
                  <a:gd name="T65" fmla="*/ 321 h 434"/>
                  <a:gd name="T66" fmla="*/ 33 w 327"/>
                  <a:gd name="T67" fmla="*/ 314 h 434"/>
                  <a:gd name="T68" fmla="*/ 32 w 327"/>
                  <a:gd name="T69" fmla="*/ 308 h 434"/>
                  <a:gd name="T70" fmla="*/ 31 w 327"/>
                  <a:gd name="T71" fmla="*/ 303 h 434"/>
                  <a:gd name="T72" fmla="*/ 30 w 327"/>
                  <a:gd name="T73" fmla="*/ 297 h 434"/>
                  <a:gd name="T74" fmla="*/ 28 w 327"/>
                  <a:gd name="T75" fmla="*/ 290 h 434"/>
                  <a:gd name="T76" fmla="*/ 27 w 327"/>
                  <a:gd name="T77" fmla="*/ 284 h 434"/>
                  <a:gd name="T78" fmla="*/ 24 w 327"/>
                  <a:gd name="T79" fmla="*/ 273 h 434"/>
                  <a:gd name="T80" fmla="*/ 22 w 327"/>
                  <a:gd name="T81" fmla="*/ 266 h 434"/>
                  <a:gd name="T82" fmla="*/ 21 w 327"/>
                  <a:gd name="T83" fmla="*/ 260 h 434"/>
                  <a:gd name="T84" fmla="*/ 18 w 327"/>
                  <a:gd name="T85" fmla="*/ 250 h 434"/>
                  <a:gd name="T86" fmla="*/ 16 w 327"/>
                  <a:gd name="T87" fmla="*/ 239 h 434"/>
                  <a:gd name="T88" fmla="*/ 14 w 327"/>
                  <a:gd name="T89" fmla="*/ 229 h 434"/>
                  <a:gd name="T90" fmla="*/ 10 w 327"/>
                  <a:gd name="T91" fmla="*/ 219 h 434"/>
                  <a:gd name="T92" fmla="*/ 8 w 327"/>
                  <a:gd name="T93" fmla="*/ 211 h 434"/>
                  <a:gd name="T94" fmla="*/ 5 w 327"/>
                  <a:gd name="T95" fmla="*/ 203 h 434"/>
                  <a:gd name="T96" fmla="*/ 3 w 327"/>
                  <a:gd name="T97" fmla="*/ 198 h 434"/>
                  <a:gd name="T98" fmla="*/ 2 w 327"/>
                  <a:gd name="T99" fmla="*/ 192 h 434"/>
                  <a:gd name="T100" fmla="*/ 1 w 327"/>
                  <a:gd name="T101" fmla="*/ 188 h 434"/>
                  <a:gd name="T102" fmla="*/ 23 w 327"/>
                  <a:gd name="T103" fmla="*/ 199 h 434"/>
                  <a:gd name="T104" fmla="*/ 117 w 327"/>
                  <a:gd name="T105" fmla="*/ 191 h 434"/>
                  <a:gd name="T106" fmla="*/ 145 w 327"/>
                  <a:gd name="T107" fmla="*/ 158 h 434"/>
                  <a:gd name="T108" fmla="*/ 189 w 327"/>
                  <a:gd name="T109" fmla="*/ 135 h 434"/>
                  <a:gd name="T110" fmla="*/ 194 w 327"/>
                  <a:gd name="T111" fmla="*/ 19 h 434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327"/>
                  <a:gd name="T169" fmla="*/ 0 h 434"/>
                  <a:gd name="T170" fmla="*/ 327 w 327"/>
                  <a:gd name="T171" fmla="*/ 434 h 434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327" h="434">
                    <a:moveTo>
                      <a:pt x="242" y="0"/>
                    </a:moveTo>
                    <a:lnTo>
                      <a:pt x="289" y="36"/>
                    </a:lnTo>
                    <a:lnTo>
                      <a:pt x="288" y="38"/>
                    </a:lnTo>
                    <a:lnTo>
                      <a:pt x="288" y="39"/>
                    </a:lnTo>
                    <a:lnTo>
                      <a:pt x="288" y="43"/>
                    </a:lnTo>
                    <a:lnTo>
                      <a:pt x="288" y="45"/>
                    </a:lnTo>
                    <a:lnTo>
                      <a:pt x="288" y="47"/>
                    </a:lnTo>
                    <a:lnTo>
                      <a:pt x="288" y="50"/>
                    </a:lnTo>
                    <a:lnTo>
                      <a:pt x="289" y="54"/>
                    </a:lnTo>
                    <a:lnTo>
                      <a:pt x="289" y="57"/>
                    </a:lnTo>
                    <a:lnTo>
                      <a:pt x="290" y="62"/>
                    </a:lnTo>
                    <a:lnTo>
                      <a:pt x="291" y="65"/>
                    </a:lnTo>
                    <a:lnTo>
                      <a:pt x="294" y="71"/>
                    </a:lnTo>
                    <a:lnTo>
                      <a:pt x="294" y="73"/>
                    </a:lnTo>
                    <a:lnTo>
                      <a:pt x="295" y="76"/>
                    </a:lnTo>
                    <a:lnTo>
                      <a:pt x="296" y="79"/>
                    </a:lnTo>
                    <a:lnTo>
                      <a:pt x="298" y="83"/>
                    </a:lnTo>
                    <a:lnTo>
                      <a:pt x="299" y="85"/>
                    </a:lnTo>
                    <a:lnTo>
                      <a:pt x="300" y="88"/>
                    </a:lnTo>
                    <a:lnTo>
                      <a:pt x="302" y="92"/>
                    </a:lnTo>
                    <a:lnTo>
                      <a:pt x="303" y="96"/>
                    </a:lnTo>
                    <a:lnTo>
                      <a:pt x="304" y="99"/>
                    </a:lnTo>
                    <a:lnTo>
                      <a:pt x="306" y="103"/>
                    </a:lnTo>
                    <a:lnTo>
                      <a:pt x="307" y="105"/>
                    </a:lnTo>
                    <a:lnTo>
                      <a:pt x="308" y="108"/>
                    </a:lnTo>
                    <a:lnTo>
                      <a:pt x="309" y="112"/>
                    </a:lnTo>
                    <a:lnTo>
                      <a:pt x="311" y="115"/>
                    </a:lnTo>
                    <a:lnTo>
                      <a:pt x="312" y="119"/>
                    </a:lnTo>
                    <a:lnTo>
                      <a:pt x="314" y="122"/>
                    </a:lnTo>
                    <a:lnTo>
                      <a:pt x="316" y="127"/>
                    </a:lnTo>
                    <a:lnTo>
                      <a:pt x="319" y="133"/>
                    </a:lnTo>
                    <a:lnTo>
                      <a:pt x="321" y="138"/>
                    </a:lnTo>
                    <a:lnTo>
                      <a:pt x="324" y="142"/>
                    </a:lnTo>
                    <a:lnTo>
                      <a:pt x="325" y="146"/>
                    </a:lnTo>
                    <a:lnTo>
                      <a:pt x="327" y="148"/>
                    </a:lnTo>
                    <a:lnTo>
                      <a:pt x="327" y="150"/>
                    </a:lnTo>
                    <a:lnTo>
                      <a:pt x="327" y="151"/>
                    </a:lnTo>
                    <a:lnTo>
                      <a:pt x="47" y="434"/>
                    </a:lnTo>
                    <a:lnTo>
                      <a:pt x="47" y="433"/>
                    </a:lnTo>
                    <a:lnTo>
                      <a:pt x="47" y="431"/>
                    </a:lnTo>
                    <a:lnTo>
                      <a:pt x="47" y="427"/>
                    </a:lnTo>
                    <a:lnTo>
                      <a:pt x="47" y="424"/>
                    </a:lnTo>
                    <a:lnTo>
                      <a:pt x="46" y="421"/>
                    </a:lnTo>
                    <a:lnTo>
                      <a:pt x="46" y="419"/>
                    </a:lnTo>
                    <a:lnTo>
                      <a:pt x="46" y="417"/>
                    </a:lnTo>
                    <a:lnTo>
                      <a:pt x="46" y="414"/>
                    </a:lnTo>
                    <a:lnTo>
                      <a:pt x="46" y="410"/>
                    </a:lnTo>
                    <a:lnTo>
                      <a:pt x="46" y="407"/>
                    </a:lnTo>
                    <a:lnTo>
                      <a:pt x="46" y="403"/>
                    </a:lnTo>
                    <a:lnTo>
                      <a:pt x="46" y="401"/>
                    </a:lnTo>
                    <a:lnTo>
                      <a:pt x="45" y="396"/>
                    </a:lnTo>
                    <a:lnTo>
                      <a:pt x="44" y="391"/>
                    </a:lnTo>
                    <a:lnTo>
                      <a:pt x="44" y="387"/>
                    </a:lnTo>
                    <a:lnTo>
                      <a:pt x="43" y="382"/>
                    </a:lnTo>
                    <a:lnTo>
                      <a:pt x="43" y="378"/>
                    </a:lnTo>
                    <a:lnTo>
                      <a:pt x="42" y="373"/>
                    </a:lnTo>
                    <a:lnTo>
                      <a:pt x="42" y="368"/>
                    </a:lnTo>
                    <a:lnTo>
                      <a:pt x="42" y="364"/>
                    </a:lnTo>
                    <a:lnTo>
                      <a:pt x="40" y="359"/>
                    </a:lnTo>
                    <a:lnTo>
                      <a:pt x="39" y="353"/>
                    </a:lnTo>
                    <a:lnTo>
                      <a:pt x="38" y="348"/>
                    </a:lnTo>
                    <a:lnTo>
                      <a:pt x="38" y="343"/>
                    </a:lnTo>
                    <a:lnTo>
                      <a:pt x="37" y="337"/>
                    </a:lnTo>
                    <a:lnTo>
                      <a:pt x="37" y="332"/>
                    </a:lnTo>
                    <a:lnTo>
                      <a:pt x="36" y="326"/>
                    </a:lnTo>
                    <a:lnTo>
                      <a:pt x="35" y="321"/>
                    </a:lnTo>
                    <a:lnTo>
                      <a:pt x="34" y="318"/>
                    </a:lnTo>
                    <a:lnTo>
                      <a:pt x="33" y="314"/>
                    </a:lnTo>
                    <a:lnTo>
                      <a:pt x="32" y="311"/>
                    </a:lnTo>
                    <a:lnTo>
                      <a:pt x="32" y="308"/>
                    </a:lnTo>
                    <a:lnTo>
                      <a:pt x="31" y="305"/>
                    </a:lnTo>
                    <a:lnTo>
                      <a:pt x="31" y="303"/>
                    </a:lnTo>
                    <a:lnTo>
                      <a:pt x="30" y="300"/>
                    </a:lnTo>
                    <a:lnTo>
                      <a:pt x="30" y="297"/>
                    </a:lnTo>
                    <a:lnTo>
                      <a:pt x="28" y="293"/>
                    </a:lnTo>
                    <a:lnTo>
                      <a:pt x="28" y="290"/>
                    </a:lnTo>
                    <a:lnTo>
                      <a:pt x="27" y="286"/>
                    </a:lnTo>
                    <a:lnTo>
                      <a:pt x="27" y="284"/>
                    </a:lnTo>
                    <a:lnTo>
                      <a:pt x="25" y="277"/>
                    </a:lnTo>
                    <a:lnTo>
                      <a:pt x="24" y="273"/>
                    </a:lnTo>
                    <a:lnTo>
                      <a:pt x="23" y="269"/>
                    </a:lnTo>
                    <a:lnTo>
                      <a:pt x="22" y="266"/>
                    </a:lnTo>
                    <a:lnTo>
                      <a:pt x="21" y="263"/>
                    </a:lnTo>
                    <a:lnTo>
                      <a:pt x="21" y="260"/>
                    </a:lnTo>
                    <a:lnTo>
                      <a:pt x="19" y="255"/>
                    </a:lnTo>
                    <a:lnTo>
                      <a:pt x="18" y="250"/>
                    </a:lnTo>
                    <a:lnTo>
                      <a:pt x="17" y="244"/>
                    </a:lnTo>
                    <a:lnTo>
                      <a:pt x="16" y="239"/>
                    </a:lnTo>
                    <a:lnTo>
                      <a:pt x="15" y="234"/>
                    </a:lnTo>
                    <a:lnTo>
                      <a:pt x="14" y="229"/>
                    </a:lnTo>
                    <a:lnTo>
                      <a:pt x="12" y="224"/>
                    </a:lnTo>
                    <a:lnTo>
                      <a:pt x="10" y="219"/>
                    </a:lnTo>
                    <a:lnTo>
                      <a:pt x="9" y="215"/>
                    </a:lnTo>
                    <a:lnTo>
                      <a:pt x="8" y="211"/>
                    </a:lnTo>
                    <a:lnTo>
                      <a:pt x="6" y="207"/>
                    </a:lnTo>
                    <a:lnTo>
                      <a:pt x="5" y="203"/>
                    </a:lnTo>
                    <a:lnTo>
                      <a:pt x="4" y="200"/>
                    </a:lnTo>
                    <a:lnTo>
                      <a:pt x="3" y="198"/>
                    </a:lnTo>
                    <a:lnTo>
                      <a:pt x="2" y="195"/>
                    </a:lnTo>
                    <a:lnTo>
                      <a:pt x="2" y="192"/>
                    </a:lnTo>
                    <a:lnTo>
                      <a:pt x="1" y="189"/>
                    </a:lnTo>
                    <a:lnTo>
                      <a:pt x="1" y="188"/>
                    </a:lnTo>
                    <a:lnTo>
                      <a:pt x="0" y="185"/>
                    </a:lnTo>
                    <a:lnTo>
                      <a:pt x="23" y="199"/>
                    </a:lnTo>
                    <a:lnTo>
                      <a:pt x="74" y="151"/>
                    </a:lnTo>
                    <a:lnTo>
                      <a:pt x="117" y="191"/>
                    </a:lnTo>
                    <a:lnTo>
                      <a:pt x="140" y="166"/>
                    </a:lnTo>
                    <a:lnTo>
                      <a:pt x="145" y="158"/>
                    </a:lnTo>
                    <a:lnTo>
                      <a:pt x="174" y="177"/>
                    </a:lnTo>
                    <a:lnTo>
                      <a:pt x="189" y="135"/>
                    </a:lnTo>
                    <a:lnTo>
                      <a:pt x="160" y="107"/>
                    </a:lnTo>
                    <a:lnTo>
                      <a:pt x="194" y="19"/>
                    </a:lnTo>
                    <a:lnTo>
                      <a:pt x="242" y="0"/>
                    </a:lnTo>
                    <a:close/>
                  </a:path>
                </a:pathLst>
              </a:custGeom>
              <a:solidFill>
                <a:srgbClr val="784A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05" name="Freeform 410"/>
              <p:cNvSpPr>
                <a:spLocks/>
              </p:cNvSpPr>
              <p:nvPr/>
            </p:nvSpPr>
            <p:spPr bwMode="auto">
              <a:xfrm>
                <a:off x="1386" y="1835"/>
                <a:ext cx="74" cy="116"/>
              </a:xfrm>
              <a:custGeom>
                <a:avLst/>
                <a:gdLst>
                  <a:gd name="T0" fmla="*/ 36 w 74"/>
                  <a:gd name="T1" fmla="*/ 0 h 116"/>
                  <a:gd name="T2" fmla="*/ 36 w 74"/>
                  <a:gd name="T3" fmla="*/ 0 h 116"/>
                  <a:gd name="T4" fmla="*/ 35 w 74"/>
                  <a:gd name="T5" fmla="*/ 2 h 116"/>
                  <a:gd name="T6" fmla="*/ 34 w 74"/>
                  <a:gd name="T7" fmla="*/ 4 h 116"/>
                  <a:gd name="T8" fmla="*/ 33 w 74"/>
                  <a:gd name="T9" fmla="*/ 7 h 116"/>
                  <a:gd name="T10" fmla="*/ 33 w 74"/>
                  <a:gd name="T11" fmla="*/ 9 h 116"/>
                  <a:gd name="T12" fmla="*/ 32 w 74"/>
                  <a:gd name="T13" fmla="*/ 13 h 116"/>
                  <a:gd name="T14" fmla="*/ 30 w 74"/>
                  <a:gd name="T15" fmla="*/ 16 h 116"/>
                  <a:gd name="T16" fmla="*/ 29 w 74"/>
                  <a:gd name="T17" fmla="*/ 19 h 116"/>
                  <a:gd name="T18" fmla="*/ 28 w 74"/>
                  <a:gd name="T19" fmla="*/ 21 h 116"/>
                  <a:gd name="T20" fmla="*/ 27 w 74"/>
                  <a:gd name="T21" fmla="*/ 25 h 116"/>
                  <a:gd name="T22" fmla="*/ 25 w 74"/>
                  <a:gd name="T23" fmla="*/ 28 h 116"/>
                  <a:gd name="T24" fmla="*/ 24 w 74"/>
                  <a:gd name="T25" fmla="*/ 32 h 116"/>
                  <a:gd name="T26" fmla="*/ 22 w 74"/>
                  <a:gd name="T27" fmla="*/ 36 h 116"/>
                  <a:gd name="T28" fmla="*/ 21 w 74"/>
                  <a:gd name="T29" fmla="*/ 39 h 116"/>
                  <a:gd name="T30" fmla="*/ 18 w 74"/>
                  <a:gd name="T31" fmla="*/ 41 h 116"/>
                  <a:gd name="T32" fmla="*/ 18 w 74"/>
                  <a:gd name="T33" fmla="*/ 45 h 116"/>
                  <a:gd name="T34" fmla="*/ 15 w 74"/>
                  <a:gd name="T35" fmla="*/ 48 h 116"/>
                  <a:gd name="T36" fmla="*/ 14 w 74"/>
                  <a:gd name="T37" fmla="*/ 50 h 116"/>
                  <a:gd name="T38" fmla="*/ 10 w 74"/>
                  <a:gd name="T39" fmla="*/ 56 h 116"/>
                  <a:gd name="T40" fmla="*/ 7 w 74"/>
                  <a:gd name="T41" fmla="*/ 61 h 116"/>
                  <a:gd name="T42" fmla="*/ 3 w 74"/>
                  <a:gd name="T43" fmla="*/ 64 h 116"/>
                  <a:gd name="T44" fmla="*/ 2 w 74"/>
                  <a:gd name="T45" fmla="*/ 65 h 116"/>
                  <a:gd name="T46" fmla="*/ 0 w 74"/>
                  <a:gd name="T47" fmla="*/ 67 h 116"/>
                  <a:gd name="T48" fmla="*/ 0 w 74"/>
                  <a:gd name="T49" fmla="*/ 68 h 116"/>
                  <a:gd name="T50" fmla="*/ 1 w 74"/>
                  <a:gd name="T51" fmla="*/ 70 h 116"/>
                  <a:gd name="T52" fmla="*/ 2 w 74"/>
                  <a:gd name="T53" fmla="*/ 73 h 116"/>
                  <a:gd name="T54" fmla="*/ 5 w 74"/>
                  <a:gd name="T55" fmla="*/ 77 h 116"/>
                  <a:gd name="T56" fmla="*/ 7 w 74"/>
                  <a:gd name="T57" fmla="*/ 80 h 116"/>
                  <a:gd name="T58" fmla="*/ 12 w 74"/>
                  <a:gd name="T59" fmla="*/ 85 h 116"/>
                  <a:gd name="T60" fmla="*/ 14 w 74"/>
                  <a:gd name="T61" fmla="*/ 87 h 116"/>
                  <a:gd name="T62" fmla="*/ 17 w 74"/>
                  <a:gd name="T63" fmla="*/ 89 h 116"/>
                  <a:gd name="T64" fmla="*/ 20 w 74"/>
                  <a:gd name="T65" fmla="*/ 91 h 116"/>
                  <a:gd name="T66" fmla="*/ 24 w 74"/>
                  <a:gd name="T67" fmla="*/ 94 h 116"/>
                  <a:gd name="T68" fmla="*/ 27 w 74"/>
                  <a:gd name="T69" fmla="*/ 96 h 116"/>
                  <a:gd name="T70" fmla="*/ 31 w 74"/>
                  <a:gd name="T71" fmla="*/ 98 h 116"/>
                  <a:gd name="T72" fmla="*/ 35 w 74"/>
                  <a:gd name="T73" fmla="*/ 99 h 116"/>
                  <a:gd name="T74" fmla="*/ 38 w 74"/>
                  <a:gd name="T75" fmla="*/ 102 h 116"/>
                  <a:gd name="T76" fmla="*/ 43 w 74"/>
                  <a:gd name="T77" fmla="*/ 103 h 116"/>
                  <a:gd name="T78" fmla="*/ 47 w 74"/>
                  <a:gd name="T79" fmla="*/ 105 h 116"/>
                  <a:gd name="T80" fmla="*/ 51 w 74"/>
                  <a:gd name="T81" fmla="*/ 106 h 116"/>
                  <a:gd name="T82" fmla="*/ 55 w 74"/>
                  <a:gd name="T83" fmla="*/ 108 h 116"/>
                  <a:gd name="T84" fmla="*/ 59 w 74"/>
                  <a:gd name="T85" fmla="*/ 109 h 116"/>
                  <a:gd name="T86" fmla="*/ 63 w 74"/>
                  <a:gd name="T87" fmla="*/ 111 h 116"/>
                  <a:gd name="T88" fmla="*/ 66 w 74"/>
                  <a:gd name="T89" fmla="*/ 112 h 116"/>
                  <a:gd name="T90" fmla="*/ 68 w 74"/>
                  <a:gd name="T91" fmla="*/ 113 h 116"/>
                  <a:gd name="T92" fmla="*/ 73 w 74"/>
                  <a:gd name="T93" fmla="*/ 114 h 116"/>
                  <a:gd name="T94" fmla="*/ 74 w 74"/>
                  <a:gd name="T95" fmla="*/ 116 h 116"/>
                  <a:gd name="T96" fmla="*/ 36 w 74"/>
                  <a:gd name="T97" fmla="*/ 0 h 11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74"/>
                  <a:gd name="T148" fmla="*/ 0 h 116"/>
                  <a:gd name="T149" fmla="*/ 74 w 74"/>
                  <a:gd name="T150" fmla="*/ 116 h 11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74" h="116">
                    <a:moveTo>
                      <a:pt x="36" y="0"/>
                    </a:moveTo>
                    <a:lnTo>
                      <a:pt x="36" y="0"/>
                    </a:lnTo>
                    <a:lnTo>
                      <a:pt x="35" y="2"/>
                    </a:lnTo>
                    <a:lnTo>
                      <a:pt x="34" y="4"/>
                    </a:lnTo>
                    <a:lnTo>
                      <a:pt x="33" y="7"/>
                    </a:lnTo>
                    <a:lnTo>
                      <a:pt x="33" y="9"/>
                    </a:lnTo>
                    <a:lnTo>
                      <a:pt x="32" y="13"/>
                    </a:lnTo>
                    <a:lnTo>
                      <a:pt x="30" y="16"/>
                    </a:lnTo>
                    <a:lnTo>
                      <a:pt x="29" y="19"/>
                    </a:lnTo>
                    <a:lnTo>
                      <a:pt x="28" y="21"/>
                    </a:lnTo>
                    <a:lnTo>
                      <a:pt x="27" y="25"/>
                    </a:lnTo>
                    <a:lnTo>
                      <a:pt x="25" y="28"/>
                    </a:lnTo>
                    <a:lnTo>
                      <a:pt x="24" y="32"/>
                    </a:lnTo>
                    <a:lnTo>
                      <a:pt x="22" y="36"/>
                    </a:lnTo>
                    <a:lnTo>
                      <a:pt x="21" y="39"/>
                    </a:lnTo>
                    <a:lnTo>
                      <a:pt x="18" y="41"/>
                    </a:lnTo>
                    <a:lnTo>
                      <a:pt x="18" y="45"/>
                    </a:lnTo>
                    <a:lnTo>
                      <a:pt x="15" y="48"/>
                    </a:lnTo>
                    <a:lnTo>
                      <a:pt x="14" y="50"/>
                    </a:lnTo>
                    <a:lnTo>
                      <a:pt x="10" y="56"/>
                    </a:lnTo>
                    <a:lnTo>
                      <a:pt x="7" y="61"/>
                    </a:lnTo>
                    <a:lnTo>
                      <a:pt x="3" y="64"/>
                    </a:lnTo>
                    <a:lnTo>
                      <a:pt x="2" y="65"/>
                    </a:lnTo>
                    <a:lnTo>
                      <a:pt x="0" y="67"/>
                    </a:lnTo>
                    <a:lnTo>
                      <a:pt x="0" y="68"/>
                    </a:lnTo>
                    <a:lnTo>
                      <a:pt x="1" y="70"/>
                    </a:lnTo>
                    <a:lnTo>
                      <a:pt x="2" y="73"/>
                    </a:lnTo>
                    <a:lnTo>
                      <a:pt x="5" y="77"/>
                    </a:lnTo>
                    <a:lnTo>
                      <a:pt x="7" y="80"/>
                    </a:lnTo>
                    <a:lnTo>
                      <a:pt x="12" y="85"/>
                    </a:lnTo>
                    <a:lnTo>
                      <a:pt x="14" y="87"/>
                    </a:lnTo>
                    <a:lnTo>
                      <a:pt x="17" y="89"/>
                    </a:lnTo>
                    <a:lnTo>
                      <a:pt x="20" y="91"/>
                    </a:lnTo>
                    <a:lnTo>
                      <a:pt x="24" y="94"/>
                    </a:lnTo>
                    <a:lnTo>
                      <a:pt x="27" y="96"/>
                    </a:lnTo>
                    <a:lnTo>
                      <a:pt x="31" y="98"/>
                    </a:lnTo>
                    <a:lnTo>
                      <a:pt x="35" y="99"/>
                    </a:lnTo>
                    <a:lnTo>
                      <a:pt x="38" y="102"/>
                    </a:lnTo>
                    <a:lnTo>
                      <a:pt x="43" y="103"/>
                    </a:lnTo>
                    <a:lnTo>
                      <a:pt x="47" y="105"/>
                    </a:lnTo>
                    <a:lnTo>
                      <a:pt x="51" y="106"/>
                    </a:lnTo>
                    <a:lnTo>
                      <a:pt x="55" y="108"/>
                    </a:lnTo>
                    <a:lnTo>
                      <a:pt x="59" y="109"/>
                    </a:lnTo>
                    <a:lnTo>
                      <a:pt x="63" y="111"/>
                    </a:lnTo>
                    <a:lnTo>
                      <a:pt x="66" y="112"/>
                    </a:lnTo>
                    <a:lnTo>
                      <a:pt x="68" y="113"/>
                    </a:lnTo>
                    <a:lnTo>
                      <a:pt x="73" y="114"/>
                    </a:lnTo>
                    <a:lnTo>
                      <a:pt x="74" y="116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B84F2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06" name="Freeform 411"/>
              <p:cNvSpPr>
                <a:spLocks/>
              </p:cNvSpPr>
              <p:nvPr/>
            </p:nvSpPr>
            <p:spPr bwMode="auto">
              <a:xfrm>
                <a:off x="1418" y="1696"/>
                <a:ext cx="157" cy="354"/>
              </a:xfrm>
              <a:custGeom>
                <a:avLst/>
                <a:gdLst>
                  <a:gd name="T0" fmla="*/ 9 w 157"/>
                  <a:gd name="T1" fmla="*/ 102 h 354"/>
                  <a:gd name="T2" fmla="*/ 7 w 157"/>
                  <a:gd name="T3" fmla="*/ 104 h 354"/>
                  <a:gd name="T4" fmla="*/ 3 w 157"/>
                  <a:gd name="T5" fmla="*/ 111 h 354"/>
                  <a:gd name="T6" fmla="*/ 2 w 157"/>
                  <a:gd name="T7" fmla="*/ 116 h 354"/>
                  <a:gd name="T8" fmla="*/ 1 w 157"/>
                  <a:gd name="T9" fmla="*/ 123 h 354"/>
                  <a:gd name="T10" fmla="*/ 0 w 157"/>
                  <a:gd name="T11" fmla="*/ 133 h 354"/>
                  <a:gd name="T12" fmla="*/ 0 w 157"/>
                  <a:gd name="T13" fmla="*/ 138 h 354"/>
                  <a:gd name="T14" fmla="*/ 0 w 157"/>
                  <a:gd name="T15" fmla="*/ 144 h 354"/>
                  <a:gd name="T16" fmla="*/ 0 w 157"/>
                  <a:gd name="T17" fmla="*/ 150 h 354"/>
                  <a:gd name="T18" fmla="*/ 0 w 157"/>
                  <a:gd name="T19" fmla="*/ 157 h 354"/>
                  <a:gd name="T20" fmla="*/ 1 w 157"/>
                  <a:gd name="T21" fmla="*/ 163 h 354"/>
                  <a:gd name="T22" fmla="*/ 1 w 157"/>
                  <a:gd name="T23" fmla="*/ 171 h 354"/>
                  <a:gd name="T24" fmla="*/ 2 w 157"/>
                  <a:gd name="T25" fmla="*/ 178 h 354"/>
                  <a:gd name="T26" fmla="*/ 3 w 157"/>
                  <a:gd name="T27" fmla="*/ 185 h 354"/>
                  <a:gd name="T28" fmla="*/ 3 w 157"/>
                  <a:gd name="T29" fmla="*/ 192 h 354"/>
                  <a:gd name="T30" fmla="*/ 5 w 157"/>
                  <a:gd name="T31" fmla="*/ 200 h 354"/>
                  <a:gd name="T32" fmla="*/ 5 w 157"/>
                  <a:gd name="T33" fmla="*/ 206 h 354"/>
                  <a:gd name="T34" fmla="*/ 6 w 157"/>
                  <a:gd name="T35" fmla="*/ 212 h 354"/>
                  <a:gd name="T36" fmla="*/ 8 w 157"/>
                  <a:gd name="T37" fmla="*/ 223 h 354"/>
                  <a:gd name="T38" fmla="*/ 9 w 157"/>
                  <a:gd name="T39" fmla="*/ 229 h 354"/>
                  <a:gd name="T40" fmla="*/ 10 w 157"/>
                  <a:gd name="T41" fmla="*/ 232 h 354"/>
                  <a:gd name="T42" fmla="*/ 26 w 157"/>
                  <a:gd name="T43" fmla="*/ 283 h 354"/>
                  <a:gd name="T44" fmla="*/ 29 w 157"/>
                  <a:gd name="T45" fmla="*/ 290 h 354"/>
                  <a:gd name="T46" fmla="*/ 34 w 157"/>
                  <a:gd name="T47" fmla="*/ 299 h 354"/>
                  <a:gd name="T48" fmla="*/ 36 w 157"/>
                  <a:gd name="T49" fmla="*/ 305 h 354"/>
                  <a:gd name="T50" fmla="*/ 40 w 157"/>
                  <a:gd name="T51" fmla="*/ 312 h 354"/>
                  <a:gd name="T52" fmla="*/ 45 w 157"/>
                  <a:gd name="T53" fmla="*/ 318 h 354"/>
                  <a:gd name="T54" fmla="*/ 51 w 157"/>
                  <a:gd name="T55" fmla="*/ 324 h 354"/>
                  <a:gd name="T56" fmla="*/ 55 w 157"/>
                  <a:gd name="T57" fmla="*/ 331 h 354"/>
                  <a:gd name="T58" fmla="*/ 64 w 157"/>
                  <a:gd name="T59" fmla="*/ 340 h 354"/>
                  <a:gd name="T60" fmla="*/ 73 w 157"/>
                  <a:gd name="T61" fmla="*/ 348 h 354"/>
                  <a:gd name="T62" fmla="*/ 79 w 157"/>
                  <a:gd name="T63" fmla="*/ 353 h 354"/>
                  <a:gd name="T64" fmla="*/ 106 w 157"/>
                  <a:gd name="T65" fmla="*/ 277 h 354"/>
                  <a:gd name="T66" fmla="*/ 75 w 157"/>
                  <a:gd name="T67" fmla="*/ 2 h 354"/>
                  <a:gd name="T68" fmla="*/ 23 w 157"/>
                  <a:gd name="T69" fmla="*/ 26 h 35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57"/>
                  <a:gd name="T106" fmla="*/ 0 h 354"/>
                  <a:gd name="T107" fmla="*/ 157 w 157"/>
                  <a:gd name="T108" fmla="*/ 354 h 354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57" h="354">
                    <a:moveTo>
                      <a:pt x="7" y="80"/>
                    </a:moveTo>
                    <a:lnTo>
                      <a:pt x="9" y="102"/>
                    </a:lnTo>
                    <a:lnTo>
                      <a:pt x="7" y="102"/>
                    </a:lnTo>
                    <a:lnTo>
                      <a:pt x="7" y="104"/>
                    </a:lnTo>
                    <a:lnTo>
                      <a:pt x="5" y="107"/>
                    </a:lnTo>
                    <a:lnTo>
                      <a:pt x="3" y="111"/>
                    </a:lnTo>
                    <a:lnTo>
                      <a:pt x="2" y="113"/>
                    </a:lnTo>
                    <a:lnTo>
                      <a:pt x="2" y="116"/>
                    </a:lnTo>
                    <a:lnTo>
                      <a:pt x="1" y="120"/>
                    </a:lnTo>
                    <a:lnTo>
                      <a:pt x="1" y="123"/>
                    </a:lnTo>
                    <a:lnTo>
                      <a:pt x="0" y="127"/>
                    </a:lnTo>
                    <a:lnTo>
                      <a:pt x="0" y="133"/>
                    </a:lnTo>
                    <a:lnTo>
                      <a:pt x="0" y="135"/>
                    </a:lnTo>
                    <a:lnTo>
                      <a:pt x="0" y="138"/>
                    </a:lnTo>
                    <a:lnTo>
                      <a:pt x="0" y="140"/>
                    </a:lnTo>
                    <a:lnTo>
                      <a:pt x="0" y="144"/>
                    </a:lnTo>
                    <a:lnTo>
                      <a:pt x="0" y="147"/>
                    </a:lnTo>
                    <a:lnTo>
                      <a:pt x="0" y="150"/>
                    </a:lnTo>
                    <a:lnTo>
                      <a:pt x="0" y="154"/>
                    </a:lnTo>
                    <a:lnTo>
                      <a:pt x="0" y="157"/>
                    </a:lnTo>
                    <a:lnTo>
                      <a:pt x="0" y="159"/>
                    </a:lnTo>
                    <a:lnTo>
                      <a:pt x="1" y="163"/>
                    </a:lnTo>
                    <a:lnTo>
                      <a:pt x="1" y="167"/>
                    </a:lnTo>
                    <a:lnTo>
                      <a:pt x="1" y="171"/>
                    </a:lnTo>
                    <a:lnTo>
                      <a:pt x="1" y="175"/>
                    </a:lnTo>
                    <a:lnTo>
                      <a:pt x="2" y="178"/>
                    </a:lnTo>
                    <a:lnTo>
                      <a:pt x="2" y="181"/>
                    </a:lnTo>
                    <a:lnTo>
                      <a:pt x="3" y="185"/>
                    </a:lnTo>
                    <a:lnTo>
                      <a:pt x="3" y="188"/>
                    </a:lnTo>
                    <a:lnTo>
                      <a:pt x="3" y="192"/>
                    </a:lnTo>
                    <a:lnTo>
                      <a:pt x="4" y="196"/>
                    </a:lnTo>
                    <a:lnTo>
                      <a:pt x="5" y="200"/>
                    </a:lnTo>
                    <a:lnTo>
                      <a:pt x="5" y="203"/>
                    </a:lnTo>
                    <a:lnTo>
                      <a:pt x="5" y="206"/>
                    </a:lnTo>
                    <a:lnTo>
                      <a:pt x="6" y="209"/>
                    </a:lnTo>
                    <a:lnTo>
                      <a:pt x="6" y="212"/>
                    </a:lnTo>
                    <a:lnTo>
                      <a:pt x="7" y="218"/>
                    </a:lnTo>
                    <a:lnTo>
                      <a:pt x="8" y="223"/>
                    </a:lnTo>
                    <a:lnTo>
                      <a:pt x="8" y="226"/>
                    </a:lnTo>
                    <a:lnTo>
                      <a:pt x="9" y="229"/>
                    </a:lnTo>
                    <a:lnTo>
                      <a:pt x="9" y="231"/>
                    </a:lnTo>
                    <a:lnTo>
                      <a:pt x="10" y="232"/>
                    </a:lnTo>
                    <a:lnTo>
                      <a:pt x="31" y="246"/>
                    </a:lnTo>
                    <a:lnTo>
                      <a:pt x="26" y="283"/>
                    </a:lnTo>
                    <a:lnTo>
                      <a:pt x="27" y="286"/>
                    </a:lnTo>
                    <a:lnTo>
                      <a:pt x="29" y="290"/>
                    </a:lnTo>
                    <a:lnTo>
                      <a:pt x="32" y="296"/>
                    </a:lnTo>
                    <a:lnTo>
                      <a:pt x="34" y="299"/>
                    </a:lnTo>
                    <a:lnTo>
                      <a:pt x="34" y="302"/>
                    </a:lnTo>
                    <a:lnTo>
                      <a:pt x="36" y="305"/>
                    </a:lnTo>
                    <a:lnTo>
                      <a:pt x="38" y="308"/>
                    </a:lnTo>
                    <a:lnTo>
                      <a:pt x="40" y="312"/>
                    </a:lnTo>
                    <a:lnTo>
                      <a:pt x="43" y="315"/>
                    </a:lnTo>
                    <a:lnTo>
                      <a:pt x="45" y="318"/>
                    </a:lnTo>
                    <a:lnTo>
                      <a:pt x="49" y="321"/>
                    </a:lnTo>
                    <a:lnTo>
                      <a:pt x="51" y="324"/>
                    </a:lnTo>
                    <a:lnTo>
                      <a:pt x="53" y="328"/>
                    </a:lnTo>
                    <a:lnTo>
                      <a:pt x="55" y="331"/>
                    </a:lnTo>
                    <a:lnTo>
                      <a:pt x="58" y="334"/>
                    </a:lnTo>
                    <a:lnTo>
                      <a:pt x="64" y="340"/>
                    </a:lnTo>
                    <a:lnTo>
                      <a:pt x="70" y="344"/>
                    </a:lnTo>
                    <a:lnTo>
                      <a:pt x="73" y="348"/>
                    </a:lnTo>
                    <a:lnTo>
                      <a:pt x="77" y="352"/>
                    </a:lnTo>
                    <a:lnTo>
                      <a:pt x="79" y="353"/>
                    </a:lnTo>
                    <a:lnTo>
                      <a:pt x="80" y="354"/>
                    </a:lnTo>
                    <a:lnTo>
                      <a:pt x="106" y="277"/>
                    </a:lnTo>
                    <a:lnTo>
                      <a:pt x="157" y="169"/>
                    </a:lnTo>
                    <a:lnTo>
                      <a:pt x="75" y="2"/>
                    </a:lnTo>
                    <a:lnTo>
                      <a:pt x="59" y="0"/>
                    </a:lnTo>
                    <a:lnTo>
                      <a:pt x="23" y="26"/>
                    </a:lnTo>
                    <a:lnTo>
                      <a:pt x="7" y="80"/>
                    </a:lnTo>
                    <a:close/>
                  </a:path>
                </a:pathLst>
              </a:custGeom>
              <a:solidFill>
                <a:srgbClr val="FFE0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07" name="Freeform 412"/>
              <p:cNvSpPr>
                <a:spLocks/>
              </p:cNvSpPr>
              <p:nvPr/>
            </p:nvSpPr>
            <p:spPr bwMode="auto">
              <a:xfrm>
                <a:off x="1423" y="1676"/>
                <a:ext cx="73" cy="100"/>
              </a:xfrm>
              <a:custGeom>
                <a:avLst/>
                <a:gdLst>
                  <a:gd name="T0" fmla="*/ 73 w 73"/>
                  <a:gd name="T1" fmla="*/ 26 h 100"/>
                  <a:gd name="T2" fmla="*/ 72 w 73"/>
                  <a:gd name="T3" fmla="*/ 26 h 100"/>
                  <a:gd name="T4" fmla="*/ 69 w 73"/>
                  <a:gd name="T5" fmla="*/ 26 h 100"/>
                  <a:gd name="T6" fmla="*/ 66 w 73"/>
                  <a:gd name="T7" fmla="*/ 28 h 100"/>
                  <a:gd name="T8" fmla="*/ 61 w 73"/>
                  <a:gd name="T9" fmla="*/ 31 h 100"/>
                  <a:gd name="T10" fmla="*/ 57 w 73"/>
                  <a:gd name="T11" fmla="*/ 32 h 100"/>
                  <a:gd name="T12" fmla="*/ 54 w 73"/>
                  <a:gd name="T13" fmla="*/ 34 h 100"/>
                  <a:gd name="T14" fmla="*/ 50 w 73"/>
                  <a:gd name="T15" fmla="*/ 36 h 100"/>
                  <a:gd name="T16" fmla="*/ 48 w 73"/>
                  <a:gd name="T17" fmla="*/ 39 h 100"/>
                  <a:gd name="T18" fmla="*/ 44 w 73"/>
                  <a:gd name="T19" fmla="*/ 41 h 100"/>
                  <a:gd name="T20" fmla="*/ 41 w 73"/>
                  <a:gd name="T21" fmla="*/ 44 h 100"/>
                  <a:gd name="T22" fmla="*/ 38 w 73"/>
                  <a:gd name="T23" fmla="*/ 46 h 100"/>
                  <a:gd name="T24" fmla="*/ 35 w 73"/>
                  <a:gd name="T25" fmla="*/ 50 h 100"/>
                  <a:gd name="T26" fmla="*/ 31 w 73"/>
                  <a:gd name="T27" fmla="*/ 54 h 100"/>
                  <a:gd name="T28" fmla="*/ 27 w 73"/>
                  <a:gd name="T29" fmla="*/ 58 h 100"/>
                  <a:gd name="T30" fmla="*/ 24 w 73"/>
                  <a:gd name="T31" fmla="*/ 62 h 100"/>
                  <a:gd name="T32" fmla="*/ 21 w 73"/>
                  <a:gd name="T33" fmla="*/ 65 h 100"/>
                  <a:gd name="T34" fmla="*/ 18 w 73"/>
                  <a:gd name="T35" fmla="*/ 69 h 100"/>
                  <a:gd name="T36" fmla="*/ 16 w 73"/>
                  <a:gd name="T37" fmla="*/ 74 h 100"/>
                  <a:gd name="T38" fmla="*/ 13 w 73"/>
                  <a:gd name="T39" fmla="*/ 78 h 100"/>
                  <a:gd name="T40" fmla="*/ 10 w 73"/>
                  <a:gd name="T41" fmla="*/ 82 h 100"/>
                  <a:gd name="T42" fmla="*/ 8 w 73"/>
                  <a:gd name="T43" fmla="*/ 84 h 100"/>
                  <a:gd name="T44" fmla="*/ 5 w 73"/>
                  <a:gd name="T45" fmla="*/ 88 h 100"/>
                  <a:gd name="T46" fmla="*/ 4 w 73"/>
                  <a:gd name="T47" fmla="*/ 91 h 100"/>
                  <a:gd name="T48" fmla="*/ 2 w 73"/>
                  <a:gd name="T49" fmla="*/ 94 h 100"/>
                  <a:gd name="T50" fmla="*/ 0 w 73"/>
                  <a:gd name="T51" fmla="*/ 98 h 100"/>
                  <a:gd name="T52" fmla="*/ 0 w 73"/>
                  <a:gd name="T53" fmla="*/ 100 h 100"/>
                  <a:gd name="T54" fmla="*/ 14 w 73"/>
                  <a:gd name="T55" fmla="*/ 38 h 100"/>
                  <a:gd name="T56" fmla="*/ 62 w 73"/>
                  <a:gd name="T57" fmla="*/ 0 h 100"/>
                  <a:gd name="T58" fmla="*/ 73 w 73"/>
                  <a:gd name="T59" fmla="*/ 26 h 100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73"/>
                  <a:gd name="T91" fmla="*/ 0 h 100"/>
                  <a:gd name="T92" fmla="*/ 73 w 73"/>
                  <a:gd name="T93" fmla="*/ 100 h 100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73" h="100">
                    <a:moveTo>
                      <a:pt x="73" y="26"/>
                    </a:moveTo>
                    <a:lnTo>
                      <a:pt x="72" y="26"/>
                    </a:lnTo>
                    <a:lnTo>
                      <a:pt x="69" y="26"/>
                    </a:lnTo>
                    <a:lnTo>
                      <a:pt x="66" y="28"/>
                    </a:lnTo>
                    <a:lnTo>
                      <a:pt x="61" y="31"/>
                    </a:lnTo>
                    <a:lnTo>
                      <a:pt x="57" y="32"/>
                    </a:lnTo>
                    <a:lnTo>
                      <a:pt x="54" y="34"/>
                    </a:lnTo>
                    <a:lnTo>
                      <a:pt x="50" y="36"/>
                    </a:lnTo>
                    <a:lnTo>
                      <a:pt x="48" y="39"/>
                    </a:lnTo>
                    <a:lnTo>
                      <a:pt x="44" y="41"/>
                    </a:lnTo>
                    <a:lnTo>
                      <a:pt x="41" y="44"/>
                    </a:lnTo>
                    <a:lnTo>
                      <a:pt x="38" y="46"/>
                    </a:lnTo>
                    <a:lnTo>
                      <a:pt x="35" y="50"/>
                    </a:lnTo>
                    <a:lnTo>
                      <a:pt x="31" y="54"/>
                    </a:lnTo>
                    <a:lnTo>
                      <a:pt x="27" y="58"/>
                    </a:lnTo>
                    <a:lnTo>
                      <a:pt x="24" y="62"/>
                    </a:lnTo>
                    <a:lnTo>
                      <a:pt x="21" y="65"/>
                    </a:lnTo>
                    <a:lnTo>
                      <a:pt x="18" y="69"/>
                    </a:lnTo>
                    <a:lnTo>
                      <a:pt x="16" y="74"/>
                    </a:lnTo>
                    <a:lnTo>
                      <a:pt x="13" y="78"/>
                    </a:lnTo>
                    <a:lnTo>
                      <a:pt x="10" y="82"/>
                    </a:lnTo>
                    <a:lnTo>
                      <a:pt x="8" y="84"/>
                    </a:lnTo>
                    <a:lnTo>
                      <a:pt x="5" y="88"/>
                    </a:lnTo>
                    <a:lnTo>
                      <a:pt x="4" y="91"/>
                    </a:lnTo>
                    <a:lnTo>
                      <a:pt x="2" y="94"/>
                    </a:lnTo>
                    <a:lnTo>
                      <a:pt x="0" y="98"/>
                    </a:lnTo>
                    <a:lnTo>
                      <a:pt x="0" y="100"/>
                    </a:lnTo>
                    <a:lnTo>
                      <a:pt x="14" y="38"/>
                    </a:lnTo>
                    <a:lnTo>
                      <a:pt x="62" y="0"/>
                    </a:lnTo>
                    <a:lnTo>
                      <a:pt x="73" y="26"/>
                    </a:lnTo>
                    <a:close/>
                  </a:path>
                </a:pathLst>
              </a:custGeom>
              <a:solidFill>
                <a:srgbClr val="FFC97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08" name="Freeform 413"/>
              <p:cNvSpPr>
                <a:spLocks/>
              </p:cNvSpPr>
              <p:nvPr/>
            </p:nvSpPr>
            <p:spPr bwMode="auto">
              <a:xfrm>
                <a:off x="1433" y="1741"/>
                <a:ext cx="174" cy="255"/>
              </a:xfrm>
              <a:custGeom>
                <a:avLst/>
                <a:gdLst>
                  <a:gd name="T0" fmla="*/ 70 w 174"/>
                  <a:gd name="T1" fmla="*/ 24 h 255"/>
                  <a:gd name="T2" fmla="*/ 53 w 174"/>
                  <a:gd name="T3" fmla="*/ 29 h 255"/>
                  <a:gd name="T4" fmla="*/ 0 w 174"/>
                  <a:gd name="T5" fmla="*/ 118 h 255"/>
                  <a:gd name="T6" fmla="*/ 24 w 174"/>
                  <a:gd name="T7" fmla="*/ 141 h 255"/>
                  <a:gd name="T8" fmla="*/ 24 w 174"/>
                  <a:gd name="T9" fmla="*/ 147 h 255"/>
                  <a:gd name="T10" fmla="*/ 24 w 174"/>
                  <a:gd name="T11" fmla="*/ 156 h 255"/>
                  <a:gd name="T12" fmla="*/ 25 w 174"/>
                  <a:gd name="T13" fmla="*/ 161 h 255"/>
                  <a:gd name="T14" fmla="*/ 26 w 174"/>
                  <a:gd name="T15" fmla="*/ 168 h 255"/>
                  <a:gd name="T16" fmla="*/ 27 w 174"/>
                  <a:gd name="T17" fmla="*/ 178 h 255"/>
                  <a:gd name="T18" fmla="*/ 29 w 174"/>
                  <a:gd name="T19" fmla="*/ 188 h 255"/>
                  <a:gd name="T20" fmla="*/ 30 w 174"/>
                  <a:gd name="T21" fmla="*/ 194 h 255"/>
                  <a:gd name="T22" fmla="*/ 31 w 174"/>
                  <a:gd name="T23" fmla="*/ 198 h 255"/>
                  <a:gd name="T24" fmla="*/ 36 w 174"/>
                  <a:gd name="T25" fmla="*/ 198 h 255"/>
                  <a:gd name="T26" fmla="*/ 44 w 174"/>
                  <a:gd name="T27" fmla="*/ 199 h 255"/>
                  <a:gd name="T28" fmla="*/ 52 w 174"/>
                  <a:gd name="T29" fmla="*/ 199 h 255"/>
                  <a:gd name="T30" fmla="*/ 58 w 174"/>
                  <a:gd name="T31" fmla="*/ 199 h 255"/>
                  <a:gd name="T32" fmla="*/ 65 w 174"/>
                  <a:gd name="T33" fmla="*/ 199 h 255"/>
                  <a:gd name="T34" fmla="*/ 72 w 174"/>
                  <a:gd name="T35" fmla="*/ 198 h 255"/>
                  <a:gd name="T36" fmla="*/ 78 w 174"/>
                  <a:gd name="T37" fmla="*/ 196 h 255"/>
                  <a:gd name="T38" fmla="*/ 85 w 174"/>
                  <a:gd name="T39" fmla="*/ 194 h 255"/>
                  <a:gd name="T40" fmla="*/ 94 w 174"/>
                  <a:gd name="T41" fmla="*/ 191 h 255"/>
                  <a:gd name="T42" fmla="*/ 100 w 174"/>
                  <a:gd name="T43" fmla="*/ 189 h 255"/>
                  <a:gd name="T44" fmla="*/ 48 w 174"/>
                  <a:gd name="T45" fmla="*/ 218 h 255"/>
                  <a:gd name="T46" fmla="*/ 83 w 174"/>
                  <a:gd name="T47" fmla="*/ 254 h 255"/>
                  <a:gd name="T48" fmla="*/ 84 w 174"/>
                  <a:gd name="T49" fmla="*/ 250 h 255"/>
                  <a:gd name="T50" fmla="*/ 86 w 174"/>
                  <a:gd name="T51" fmla="*/ 244 h 255"/>
                  <a:gd name="T52" fmla="*/ 89 w 174"/>
                  <a:gd name="T53" fmla="*/ 238 h 255"/>
                  <a:gd name="T54" fmla="*/ 93 w 174"/>
                  <a:gd name="T55" fmla="*/ 231 h 255"/>
                  <a:gd name="T56" fmla="*/ 99 w 174"/>
                  <a:gd name="T57" fmla="*/ 221 h 255"/>
                  <a:gd name="T58" fmla="*/ 105 w 174"/>
                  <a:gd name="T59" fmla="*/ 214 h 255"/>
                  <a:gd name="T60" fmla="*/ 109 w 174"/>
                  <a:gd name="T61" fmla="*/ 207 h 255"/>
                  <a:gd name="T62" fmla="*/ 115 w 174"/>
                  <a:gd name="T63" fmla="*/ 200 h 255"/>
                  <a:gd name="T64" fmla="*/ 120 w 174"/>
                  <a:gd name="T65" fmla="*/ 194 h 255"/>
                  <a:gd name="T66" fmla="*/ 126 w 174"/>
                  <a:gd name="T67" fmla="*/ 188 h 255"/>
                  <a:gd name="T68" fmla="*/ 132 w 174"/>
                  <a:gd name="T69" fmla="*/ 180 h 255"/>
                  <a:gd name="T70" fmla="*/ 137 w 174"/>
                  <a:gd name="T71" fmla="*/ 173 h 255"/>
                  <a:gd name="T72" fmla="*/ 142 w 174"/>
                  <a:gd name="T73" fmla="*/ 167 h 255"/>
                  <a:gd name="T74" fmla="*/ 148 w 174"/>
                  <a:gd name="T75" fmla="*/ 161 h 255"/>
                  <a:gd name="T76" fmla="*/ 153 w 174"/>
                  <a:gd name="T77" fmla="*/ 154 h 255"/>
                  <a:gd name="T78" fmla="*/ 160 w 174"/>
                  <a:gd name="T79" fmla="*/ 146 h 255"/>
                  <a:gd name="T80" fmla="*/ 167 w 174"/>
                  <a:gd name="T81" fmla="*/ 138 h 255"/>
                  <a:gd name="T82" fmla="*/ 171 w 174"/>
                  <a:gd name="T83" fmla="*/ 133 h 255"/>
                  <a:gd name="T84" fmla="*/ 174 w 174"/>
                  <a:gd name="T85" fmla="*/ 45 h 25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4"/>
                  <a:gd name="T130" fmla="*/ 0 h 255"/>
                  <a:gd name="T131" fmla="*/ 174 w 174"/>
                  <a:gd name="T132" fmla="*/ 255 h 25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4" h="255">
                    <a:moveTo>
                      <a:pt x="81" y="0"/>
                    </a:moveTo>
                    <a:lnTo>
                      <a:pt x="70" y="24"/>
                    </a:lnTo>
                    <a:lnTo>
                      <a:pt x="92" y="62"/>
                    </a:lnTo>
                    <a:lnTo>
                      <a:pt x="53" y="29"/>
                    </a:lnTo>
                    <a:lnTo>
                      <a:pt x="25" y="54"/>
                    </a:lnTo>
                    <a:lnTo>
                      <a:pt x="0" y="118"/>
                    </a:lnTo>
                    <a:lnTo>
                      <a:pt x="24" y="139"/>
                    </a:lnTo>
                    <a:lnTo>
                      <a:pt x="24" y="141"/>
                    </a:lnTo>
                    <a:lnTo>
                      <a:pt x="24" y="143"/>
                    </a:lnTo>
                    <a:lnTo>
                      <a:pt x="24" y="147"/>
                    </a:lnTo>
                    <a:lnTo>
                      <a:pt x="24" y="151"/>
                    </a:lnTo>
                    <a:lnTo>
                      <a:pt x="24" y="156"/>
                    </a:lnTo>
                    <a:lnTo>
                      <a:pt x="24" y="158"/>
                    </a:lnTo>
                    <a:lnTo>
                      <a:pt x="25" y="161"/>
                    </a:lnTo>
                    <a:lnTo>
                      <a:pt x="26" y="164"/>
                    </a:lnTo>
                    <a:lnTo>
                      <a:pt x="26" y="168"/>
                    </a:lnTo>
                    <a:lnTo>
                      <a:pt x="26" y="172"/>
                    </a:lnTo>
                    <a:lnTo>
                      <a:pt x="27" y="178"/>
                    </a:lnTo>
                    <a:lnTo>
                      <a:pt x="28" y="183"/>
                    </a:lnTo>
                    <a:lnTo>
                      <a:pt x="29" y="188"/>
                    </a:lnTo>
                    <a:lnTo>
                      <a:pt x="30" y="191"/>
                    </a:lnTo>
                    <a:lnTo>
                      <a:pt x="30" y="194"/>
                    </a:lnTo>
                    <a:lnTo>
                      <a:pt x="31" y="196"/>
                    </a:lnTo>
                    <a:lnTo>
                      <a:pt x="31" y="198"/>
                    </a:lnTo>
                    <a:lnTo>
                      <a:pt x="34" y="198"/>
                    </a:lnTo>
                    <a:lnTo>
                      <a:pt x="36" y="198"/>
                    </a:lnTo>
                    <a:lnTo>
                      <a:pt x="39" y="199"/>
                    </a:lnTo>
                    <a:lnTo>
                      <a:pt x="44" y="199"/>
                    </a:lnTo>
                    <a:lnTo>
                      <a:pt x="49" y="199"/>
                    </a:lnTo>
                    <a:lnTo>
                      <a:pt x="52" y="199"/>
                    </a:lnTo>
                    <a:lnTo>
                      <a:pt x="56" y="199"/>
                    </a:lnTo>
                    <a:lnTo>
                      <a:pt x="58" y="199"/>
                    </a:lnTo>
                    <a:lnTo>
                      <a:pt x="62" y="199"/>
                    </a:lnTo>
                    <a:lnTo>
                      <a:pt x="65" y="199"/>
                    </a:lnTo>
                    <a:lnTo>
                      <a:pt x="68" y="198"/>
                    </a:lnTo>
                    <a:lnTo>
                      <a:pt x="72" y="198"/>
                    </a:lnTo>
                    <a:lnTo>
                      <a:pt x="76" y="197"/>
                    </a:lnTo>
                    <a:lnTo>
                      <a:pt x="78" y="196"/>
                    </a:lnTo>
                    <a:lnTo>
                      <a:pt x="81" y="195"/>
                    </a:lnTo>
                    <a:lnTo>
                      <a:pt x="85" y="194"/>
                    </a:lnTo>
                    <a:lnTo>
                      <a:pt x="89" y="194"/>
                    </a:lnTo>
                    <a:lnTo>
                      <a:pt x="94" y="191"/>
                    </a:lnTo>
                    <a:lnTo>
                      <a:pt x="97" y="190"/>
                    </a:lnTo>
                    <a:lnTo>
                      <a:pt x="100" y="189"/>
                    </a:lnTo>
                    <a:lnTo>
                      <a:pt x="102" y="189"/>
                    </a:lnTo>
                    <a:lnTo>
                      <a:pt x="48" y="218"/>
                    </a:lnTo>
                    <a:lnTo>
                      <a:pt x="84" y="255"/>
                    </a:lnTo>
                    <a:lnTo>
                      <a:pt x="83" y="254"/>
                    </a:lnTo>
                    <a:lnTo>
                      <a:pt x="84" y="252"/>
                    </a:lnTo>
                    <a:lnTo>
                      <a:pt x="84" y="250"/>
                    </a:lnTo>
                    <a:lnTo>
                      <a:pt x="85" y="247"/>
                    </a:lnTo>
                    <a:lnTo>
                      <a:pt x="86" y="244"/>
                    </a:lnTo>
                    <a:lnTo>
                      <a:pt x="87" y="241"/>
                    </a:lnTo>
                    <a:lnTo>
                      <a:pt x="89" y="238"/>
                    </a:lnTo>
                    <a:lnTo>
                      <a:pt x="91" y="235"/>
                    </a:lnTo>
                    <a:lnTo>
                      <a:pt x="93" y="231"/>
                    </a:lnTo>
                    <a:lnTo>
                      <a:pt x="96" y="226"/>
                    </a:lnTo>
                    <a:lnTo>
                      <a:pt x="99" y="221"/>
                    </a:lnTo>
                    <a:lnTo>
                      <a:pt x="103" y="217"/>
                    </a:lnTo>
                    <a:lnTo>
                      <a:pt x="105" y="214"/>
                    </a:lnTo>
                    <a:lnTo>
                      <a:pt x="107" y="210"/>
                    </a:lnTo>
                    <a:lnTo>
                      <a:pt x="109" y="207"/>
                    </a:lnTo>
                    <a:lnTo>
                      <a:pt x="113" y="204"/>
                    </a:lnTo>
                    <a:lnTo>
                      <a:pt x="115" y="200"/>
                    </a:lnTo>
                    <a:lnTo>
                      <a:pt x="117" y="198"/>
                    </a:lnTo>
                    <a:lnTo>
                      <a:pt x="120" y="194"/>
                    </a:lnTo>
                    <a:lnTo>
                      <a:pt x="123" y="191"/>
                    </a:lnTo>
                    <a:lnTo>
                      <a:pt x="126" y="188"/>
                    </a:lnTo>
                    <a:lnTo>
                      <a:pt x="129" y="183"/>
                    </a:lnTo>
                    <a:lnTo>
                      <a:pt x="132" y="180"/>
                    </a:lnTo>
                    <a:lnTo>
                      <a:pt x="135" y="176"/>
                    </a:lnTo>
                    <a:lnTo>
                      <a:pt x="137" y="173"/>
                    </a:lnTo>
                    <a:lnTo>
                      <a:pt x="140" y="171"/>
                    </a:lnTo>
                    <a:lnTo>
                      <a:pt x="142" y="167"/>
                    </a:lnTo>
                    <a:lnTo>
                      <a:pt x="146" y="164"/>
                    </a:lnTo>
                    <a:lnTo>
                      <a:pt x="148" y="161"/>
                    </a:lnTo>
                    <a:lnTo>
                      <a:pt x="151" y="157"/>
                    </a:lnTo>
                    <a:lnTo>
                      <a:pt x="153" y="154"/>
                    </a:lnTo>
                    <a:lnTo>
                      <a:pt x="155" y="151"/>
                    </a:lnTo>
                    <a:lnTo>
                      <a:pt x="160" y="146"/>
                    </a:lnTo>
                    <a:lnTo>
                      <a:pt x="164" y="142"/>
                    </a:lnTo>
                    <a:lnTo>
                      <a:pt x="167" y="138"/>
                    </a:lnTo>
                    <a:lnTo>
                      <a:pt x="170" y="135"/>
                    </a:lnTo>
                    <a:lnTo>
                      <a:pt x="171" y="133"/>
                    </a:lnTo>
                    <a:lnTo>
                      <a:pt x="173" y="133"/>
                    </a:lnTo>
                    <a:lnTo>
                      <a:pt x="174" y="45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FFC97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09" name="Freeform 414"/>
              <p:cNvSpPr>
                <a:spLocks/>
              </p:cNvSpPr>
              <p:nvPr/>
            </p:nvSpPr>
            <p:spPr bwMode="auto">
              <a:xfrm>
                <a:off x="1412" y="1681"/>
                <a:ext cx="43" cy="123"/>
              </a:xfrm>
              <a:custGeom>
                <a:avLst/>
                <a:gdLst>
                  <a:gd name="T0" fmla="*/ 43 w 43"/>
                  <a:gd name="T1" fmla="*/ 16 h 123"/>
                  <a:gd name="T2" fmla="*/ 41 w 43"/>
                  <a:gd name="T3" fmla="*/ 17 h 123"/>
                  <a:gd name="T4" fmla="*/ 38 w 43"/>
                  <a:gd name="T5" fmla="*/ 21 h 123"/>
                  <a:gd name="T6" fmla="*/ 36 w 43"/>
                  <a:gd name="T7" fmla="*/ 24 h 123"/>
                  <a:gd name="T8" fmla="*/ 34 w 43"/>
                  <a:gd name="T9" fmla="*/ 29 h 123"/>
                  <a:gd name="T10" fmla="*/ 32 w 43"/>
                  <a:gd name="T11" fmla="*/ 31 h 123"/>
                  <a:gd name="T12" fmla="*/ 31 w 43"/>
                  <a:gd name="T13" fmla="*/ 34 h 123"/>
                  <a:gd name="T14" fmla="*/ 30 w 43"/>
                  <a:gd name="T15" fmla="*/ 37 h 123"/>
                  <a:gd name="T16" fmla="*/ 29 w 43"/>
                  <a:gd name="T17" fmla="*/ 40 h 123"/>
                  <a:gd name="T18" fmla="*/ 27 w 43"/>
                  <a:gd name="T19" fmla="*/ 43 h 123"/>
                  <a:gd name="T20" fmla="*/ 26 w 43"/>
                  <a:gd name="T21" fmla="*/ 47 h 123"/>
                  <a:gd name="T22" fmla="*/ 24 w 43"/>
                  <a:gd name="T23" fmla="*/ 51 h 123"/>
                  <a:gd name="T24" fmla="*/ 22 w 43"/>
                  <a:gd name="T25" fmla="*/ 56 h 123"/>
                  <a:gd name="T26" fmla="*/ 20 w 43"/>
                  <a:gd name="T27" fmla="*/ 60 h 123"/>
                  <a:gd name="T28" fmla="*/ 20 w 43"/>
                  <a:gd name="T29" fmla="*/ 64 h 123"/>
                  <a:gd name="T30" fmla="*/ 19 w 43"/>
                  <a:gd name="T31" fmla="*/ 68 h 123"/>
                  <a:gd name="T32" fmla="*/ 18 w 43"/>
                  <a:gd name="T33" fmla="*/ 72 h 123"/>
                  <a:gd name="T34" fmla="*/ 16 w 43"/>
                  <a:gd name="T35" fmla="*/ 76 h 123"/>
                  <a:gd name="T36" fmla="*/ 15 w 43"/>
                  <a:gd name="T37" fmla="*/ 79 h 123"/>
                  <a:gd name="T38" fmla="*/ 13 w 43"/>
                  <a:gd name="T39" fmla="*/ 82 h 123"/>
                  <a:gd name="T40" fmla="*/ 13 w 43"/>
                  <a:gd name="T41" fmla="*/ 86 h 123"/>
                  <a:gd name="T42" fmla="*/ 12 w 43"/>
                  <a:gd name="T43" fmla="*/ 89 h 123"/>
                  <a:gd name="T44" fmla="*/ 12 w 43"/>
                  <a:gd name="T45" fmla="*/ 90 h 123"/>
                  <a:gd name="T46" fmla="*/ 15 w 43"/>
                  <a:gd name="T47" fmla="*/ 115 h 123"/>
                  <a:gd name="T48" fmla="*/ 12 w 43"/>
                  <a:gd name="T49" fmla="*/ 123 h 123"/>
                  <a:gd name="T50" fmla="*/ 2 w 43"/>
                  <a:gd name="T51" fmla="*/ 92 h 123"/>
                  <a:gd name="T52" fmla="*/ 0 w 43"/>
                  <a:gd name="T53" fmla="*/ 0 h 123"/>
                  <a:gd name="T54" fmla="*/ 43 w 43"/>
                  <a:gd name="T55" fmla="*/ 16 h 123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43"/>
                  <a:gd name="T85" fmla="*/ 0 h 123"/>
                  <a:gd name="T86" fmla="*/ 43 w 43"/>
                  <a:gd name="T87" fmla="*/ 123 h 123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43" h="123">
                    <a:moveTo>
                      <a:pt x="43" y="16"/>
                    </a:moveTo>
                    <a:lnTo>
                      <a:pt x="41" y="17"/>
                    </a:lnTo>
                    <a:lnTo>
                      <a:pt x="38" y="21"/>
                    </a:lnTo>
                    <a:lnTo>
                      <a:pt x="36" y="24"/>
                    </a:lnTo>
                    <a:lnTo>
                      <a:pt x="34" y="29"/>
                    </a:lnTo>
                    <a:lnTo>
                      <a:pt x="32" y="31"/>
                    </a:lnTo>
                    <a:lnTo>
                      <a:pt x="31" y="34"/>
                    </a:lnTo>
                    <a:lnTo>
                      <a:pt x="30" y="37"/>
                    </a:lnTo>
                    <a:lnTo>
                      <a:pt x="29" y="40"/>
                    </a:lnTo>
                    <a:lnTo>
                      <a:pt x="27" y="43"/>
                    </a:lnTo>
                    <a:lnTo>
                      <a:pt x="26" y="47"/>
                    </a:lnTo>
                    <a:lnTo>
                      <a:pt x="24" y="51"/>
                    </a:lnTo>
                    <a:lnTo>
                      <a:pt x="22" y="56"/>
                    </a:lnTo>
                    <a:lnTo>
                      <a:pt x="20" y="60"/>
                    </a:lnTo>
                    <a:lnTo>
                      <a:pt x="20" y="64"/>
                    </a:lnTo>
                    <a:lnTo>
                      <a:pt x="19" y="68"/>
                    </a:lnTo>
                    <a:lnTo>
                      <a:pt x="18" y="72"/>
                    </a:lnTo>
                    <a:lnTo>
                      <a:pt x="16" y="76"/>
                    </a:lnTo>
                    <a:lnTo>
                      <a:pt x="15" y="79"/>
                    </a:lnTo>
                    <a:lnTo>
                      <a:pt x="13" y="82"/>
                    </a:lnTo>
                    <a:lnTo>
                      <a:pt x="13" y="86"/>
                    </a:lnTo>
                    <a:lnTo>
                      <a:pt x="12" y="89"/>
                    </a:lnTo>
                    <a:lnTo>
                      <a:pt x="12" y="90"/>
                    </a:lnTo>
                    <a:lnTo>
                      <a:pt x="15" y="115"/>
                    </a:lnTo>
                    <a:lnTo>
                      <a:pt x="12" y="123"/>
                    </a:lnTo>
                    <a:lnTo>
                      <a:pt x="2" y="92"/>
                    </a:lnTo>
                    <a:lnTo>
                      <a:pt x="0" y="0"/>
                    </a:lnTo>
                    <a:lnTo>
                      <a:pt x="43" y="16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10" name="Freeform 415"/>
              <p:cNvSpPr>
                <a:spLocks/>
              </p:cNvSpPr>
              <p:nvPr/>
            </p:nvSpPr>
            <p:spPr bwMode="auto">
              <a:xfrm>
                <a:off x="1402" y="1660"/>
                <a:ext cx="228" cy="293"/>
              </a:xfrm>
              <a:custGeom>
                <a:avLst/>
                <a:gdLst>
                  <a:gd name="T0" fmla="*/ 69 w 228"/>
                  <a:gd name="T1" fmla="*/ 2 h 293"/>
                  <a:gd name="T2" fmla="*/ 51 w 228"/>
                  <a:gd name="T3" fmla="*/ 2 h 293"/>
                  <a:gd name="T4" fmla="*/ 33 w 228"/>
                  <a:gd name="T5" fmla="*/ 3 h 293"/>
                  <a:gd name="T6" fmla="*/ 11 w 228"/>
                  <a:gd name="T7" fmla="*/ 9 h 293"/>
                  <a:gd name="T8" fmla="*/ 4 w 228"/>
                  <a:gd name="T9" fmla="*/ 18 h 293"/>
                  <a:gd name="T10" fmla="*/ 1 w 228"/>
                  <a:gd name="T11" fmla="*/ 37 h 293"/>
                  <a:gd name="T12" fmla="*/ 0 w 228"/>
                  <a:gd name="T13" fmla="*/ 61 h 293"/>
                  <a:gd name="T14" fmla="*/ 3 w 228"/>
                  <a:gd name="T15" fmla="*/ 89 h 293"/>
                  <a:gd name="T16" fmla="*/ 9 w 228"/>
                  <a:gd name="T17" fmla="*/ 113 h 293"/>
                  <a:gd name="T18" fmla="*/ 14 w 228"/>
                  <a:gd name="T19" fmla="*/ 128 h 293"/>
                  <a:gd name="T20" fmla="*/ 12 w 228"/>
                  <a:gd name="T21" fmla="*/ 114 h 293"/>
                  <a:gd name="T22" fmla="*/ 12 w 228"/>
                  <a:gd name="T23" fmla="*/ 96 h 293"/>
                  <a:gd name="T24" fmla="*/ 13 w 228"/>
                  <a:gd name="T25" fmla="*/ 74 h 293"/>
                  <a:gd name="T26" fmla="*/ 16 w 228"/>
                  <a:gd name="T27" fmla="*/ 51 h 293"/>
                  <a:gd name="T28" fmla="*/ 19 w 228"/>
                  <a:gd name="T29" fmla="*/ 34 h 293"/>
                  <a:gd name="T30" fmla="*/ 83 w 228"/>
                  <a:gd name="T31" fmla="*/ 21 h 293"/>
                  <a:gd name="T32" fmla="*/ 86 w 228"/>
                  <a:gd name="T33" fmla="*/ 41 h 293"/>
                  <a:gd name="T34" fmla="*/ 89 w 228"/>
                  <a:gd name="T35" fmla="*/ 61 h 293"/>
                  <a:gd name="T36" fmla="*/ 96 w 228"/>
                  <a:gd name="T37" fmla="*/ 78 h 293"/>
                  <a:gd name="T38" fmla="*/ 106 w 228"/>
                  <a:gd name="T39" fmla="*/ 94 h 293"/>
                  <a:gd name="T40" fmla="*/ 117 w 228"/>
                  <a:gd name="T41" fmla="*/ 108 h 293"/>
                  <a:gd name="T42" fmla="*/ 139 w 228"/>
                  <a:gd name="T43" fmla="*/ 130 h 293"/>
                  <a:gd name="T44" fmla="*/ 163 w 228"/>
                  <a:gd name="T45" fmla="*/ 147 h 293"/>
                  <a:gd name="T46" fmla="*/ 171 w 228"/>
                  <a:gd name="T47" fmla="*/ 150 h 293"/>
                  <a:gd name="T48" fmla="*/ 190 w 228"/>
                  <a:gd name="T49" fmla="*/ 153 h 293"/>
                  <a:gd name="T50" fmla="*/ 192 w 228"/>
                  <a:gd name="T51" fmla="*/ 169 h 293"/>
                  <a:gd name="T52" fmla="*/ 191 w 228"/>
                  <a:gd name="T53" fmla="*/ 186 h 293"/>
                  <a:gd name="T54" fmla="*/ 180 w 228"/>
                  <a:gd name="T55" fmla="*/ 202 h 293"/>
                  <a:gd name="T56" fmla="*/ 168 w 228"/>
                  <a:gd name="T57" fmla="*/ 207 h 293"/>
                  <a:gd name="T58" fmla="*/ 161 w 228"/>
                  <a:gd name="T59" fmla="*/ 226 h 293"/>
                  <a:gd name="T60" fmla="*/ 141 w 228"/>
                  <a:gd name="T61" fmla="*/ 244 h 293"/>
                  <a:gd name="T62" fmla="*/ 122 w 228"/>
                  <a:gd name="T63" fmla="*/ 256 h 293"/>
                  <a:gd name="T64" fmla="*/ 106 w 228"/>
                  <a:gd name="T65" fmla="*/ 262 h 293"/>
                  <a:gd name="T66" fmla="*/ 114 w 228"/>
                  <a:gd name="T67" fmla="*/ 272 h 293"/>
                  <a:gd name="T68" fmla="*/ 134 w 228"/>
                  <a:gd name="T69" fmla="*/ 285 h 293"/>
                  <a:gd name="T70" fmla="*/ 147 w 228"/>
                  <a:gd name="T71" fmla="*/ 293 h 293"/>
                  <a:gd name="T72" fmla="*/ 160 w 228"/>
                  <a:gd name="T73" fmla="*/ 287 h 293"/>
                  <a:gd name="T74" fmla="*/ 179 w 228"/>
                  <a:gd name="T75" fmla="*/ 281 h 293"/>
                  <a:gd name="T76" fmla="*/ 197 w 228"/>
                  <a:gd name="T77" fmla="*/ 271 h 293"/>
                  <a:gd name="T78" fmla="*/ 214 w 228"/>
                  <a:gd name="T79" fmla="*/ 258 h 293"/>
                  <a:gd name="T80" fmla="*/ 221 w 228"/>
                  <a:gd name="T81" fmla="*/ 250 h 293"/>
                  <a:gd name="T82" fmla="*/ 223 w 228"/>
                  <a:gd name="T83" fmla="*/ 237 h 293"/>
                  <a:gd name="T84" fmla="*/ 224 w 228"/>
                  <a:gd name="T85" fmla="*/ 222 h 293"/>
                  <a:gd name="T86" fmla="*/ 227 w 228"/>
                  <a:gd name="T87" fmla="*/ 202 h 293"/>
                  <a:gd name="T88" fmla="*/ 228 w 228"/>
                  <a:gd name="T89" fmla="*/ 180 h 293"/>
                  <a:gd name="T90" fmla="*/ 228 w 228"/>
                  <a:gd name="T91" fmla="*/ 155 h 293"/>
                  <a:gd name="T92" fmla="*/ 225 w 228"/>
                  <a:gd name="T93" fmla="*/ 128 h 293"/>
                  <a:gd name="T94" fmla="*/ 222 w 228"/>
                  <a:gd name="T95" fmla="*/ 103 h 293"/>
                  <a:gd name="T96" fmla="*/ 216 w 228"/>
                  <a:gd name="T97" fmla="*/ 79 h 293"/>
                  <a:gd name="T98" fmla="*/ 210 w 228"/>
                  <a:gd name="T99" fmla="*/ 60 h 293"/>
                  <a:gd name="T100" fmla="*/ 205 w 228"/>
                  <a:gd name="T101" fmla="*/ 43 h 293"/>
                  <a:gd name="T102" fmla="*/ 201 w 228"/>
                  <a:gd name="T103" fmla="*/ 31 h 293"/>
                  <a:gd name="T104" fmla="*/ 185 w 228"/>
                  <a:gd name="T105" fmla="*/ 15 h 293"/>
                  <a:gd name="T106" fmla="*/ 165 w 228"/>
                  <a:gd name="T107" fmla="*/ 4 h 293"/>
                  <a:gd name="T108" fmla="*/ 147 w 228"/>
                  <a:gd name="T109" fmla="*/ 1 h 293"/>
                  <a:gd name="T110" fmla="*/ 131 w 228"/>
                  <a:gd name="T111" fmla="*/ 0 h 293"/>
                  <a:gd name="T112" fmla="*/ 115 w 228"/>
                  <a:gd name="T113" fmla="*/ 0 h 293"/>
                  <a:gd name="T114" fmla="*/ 101 w 228"/>
                  <a:gd name="T115" fmla="*/ 1 h 293"/>
                  <a:gd name="T116" fmla="*/ 84 w 228"/>
                  <a:gd name="T117" fmla="*/ 3 h 293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28"/>
                  <a:gd name="T178" fmla="*/ 0 h 293"/>
                  <a:gd name="T179" fmla="*/ 228 w 228"/>
                  <a:gd name="T180" fmla="*/ 293 h 293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28" h="293">
                    <a:moveTo>
                      <a:pt x="83" y="3"/>
                    </a:moveTo>
                    <a:lnTo>
                      <a:pt x="81" y="3"/>
                    </a:lnTo>
                    <a:lnTo>
                      <a:pt x="78" y="3"/>
                    </a:lnTo>
                    <a:lnTo>
                      <a:pt x="74" y="2"/>
                    </a:lnTo>
                    <a:lnTo>
                      <a:pt x="69" y="2"/>
                    </a:lnTo>
                    <a:lnTo>
                      <a:pt x="65" y="2"/>
                    </a:lnTo>
                    <a:lnTo>
                      <a:pt x="62" y="2"/>
                    </a:lnTo>
                    <a:lnTo>
                      <a:pt x="58" y="2"/>
                    </a:lnTo>
                    <a:lnTo>
                      <a:pt x="55" y="2"/>
                    </a:lnTo>
                    <a:lnTo>
                      <a:pt x="51" y="2"/>
                    </a:lnTo>
                    <a:lnTo>
                      <a:pt x="48" y="2"/>
                    </a:lnTo>
                    <a:lnTo>
                      <a:pt x="44" y="2"/>
                    </a:lnTo>
                    <a:lnTo>
                      <a:pt x="41" y="3"/>
                    </a:lnTo>
                    <a:lnTo>
                      <a:pt x="37" y="3"/>
                    </a:lnTo>
                    <a:lnTo>
                      <a:pt x="33" y="3"/>
                    </a:lnTo>
                    <a:lnTo>
                      <a:pt x="30" y="3"/>
                    </a:lnTo>
                    <a:lnTo>
                      <a:pt x="27" y="4"/>
                    </a:lnTo>
                    <a:lnTo>
                      <a:pt x="21" y="6"/>
                    </a:lnTo>
                    <a:lnTo>
                      <a:pt x="16" y="7"/>
                    </a:lnTo>
                    <a:lnTo>
                      <a:pt x="11" y="9"/>
                    </a:lnTo>
                    <a:lnTo>
                      <a:pt x="9" y="10"/>
                    </a:lnTo>
                    <a:lnTo>
                      <a:pt x="6" y="11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4" y="18"/>
                    </a:lnTo>
                    <a:lnTo>
                      <a:pt x="4" y="22"/>
                    </a:lnTo>
                    <a:lnTo>
                      <a:pt x="2" y="24"/>
                    </a:lnTo>
                    <a:lnTo>
                      <a:pt x="2" y="29"/>
                    </a:lnTo>
                    <a:lnTo>
                      <a:pt x="1" y="32"/>
                    </a:lnTo>
                    <a:lnTo>
                      <a:pt x="1" y="37"/>
                    </a:lnTo>
                    <a:lnTo>
                      <a:pt x="0" y="41"/>
                    </a:lnTo>
                    <a:lnTo>
                      <a:pt x="0" y="46"/>
                    </a:lnTo>
                    <a:lnTo>
                      <a:pt x="0" y="51"/>
                    </a:lnTo>
                    <a:lnTo>
                      <a:pt x="0" y="56"/>
                    </a:lnTo>
                    <a:lnTo>
                      <a:pt x="0" y="61"/>
                    </a:lnTo>
                    <a:lnTo>
                      <a:pt x="0" y="67"/>
                    </a:lnTo>
                    <a:lnTo>
                      <a:pt x="0" y="72"/>
                    </a:lnTo>
                    <a:lnTo>
                      <a:pt x="1" y="79"/>
                    </a:lnTo>
                    <a:lnTo>
                      <a:pt x="2" y="83"/>
                    </a:lnTo>
                    <a:lnTo>
                      <a:pt x="3" y="89"/>
                    </a:lnTo>
                    <a:lnTo>
                      <a:pt x="4" y="94"/>
                    </a:lnTo>
                    <a:lnTo>
                      <a:pt x="5" y="99"/>
                    </a:lnTo>
                    <a:lnTo>
                      <a:pt x="6" y="104"/>
                    </a:lnTo>
                    <a:lnTo>
                      <a:pt x="8" y="109"/>
                    </a:lnTo>
                    <a:lnTo>
                      <a:pt x="9" y="113"/>
                    </a:lnTo>
                    <a:lnTo>
                      <a:pt x="10" y="117"/>
                    </a:lnTo>
                    <a:lnTo>
                      <a:pt x="11" y="119"/>
                    </a:lnTo>
                    <a:lnTo>
                      <a:pt x="12" y="122"/>
                    </a:lnTo>
                    <a:lnTo>
                      <a:pt x="13" y="127"/>
                    </a:lnTo>
                    <a:lnTo>
                      <a:pt x="14" y="128"/>
                    </a:lnTo>
                    <a:lnTo>
                      <a:pt x="13" y="127"/>
                    </a:lnTo>
                    <a:lnTo>
                      <a:pt x="13" y="125"/>
                    </a:lnTo>
                    <a:lnTo>
                      <a:pt x="12" y="121"/>
                    </a:lnTo>
                    <a:lnTo>
                      <a:pt x="12" y="117"/>
                    </a:lnTo>
                    <a:lnTo>
                      <a:pt x="12" y="114"/>
                    </a:lnTo>
                    <a:lnTo>
                      <a:pt x="12" y="110"/>
                    </a:lnTo>
                    <a:lnTo>
                      <a:pt x="12" y="107"/>
                    </a:lnTo>
                    <a:lnTo>
                      <a:pt x="12" y="103"/>
                    </a:lnTo>
                    <a:lnTo>
                      <a:pt x="12" y="99"/>
                    </a:lnTo>
                    <a:lnTo>
                      <a:pt x="12" y="96"/>
                    </a:lnTo>
                    <a:lnTo>
                      <a:pt x="12" y="92"/>
                    </a:lnTo>
                    <a:lnTo>
                      <a:pt x="12" y="88"/>
                    </a:lnTo>
                    <a:lnTo>
                      <a:pt x="12" y="83"/>
                    </a:lnTo>
                    <a:lnTo>
                      <a:pt x="12" y="79"/>
                    </a:lnTo>
                    <a:lnTo>
                      <a:pt x="13" y="74"/>
                    </a:lnTo>
                    <a:lnTo>
                      <a:pt x="13" y="68"/>
                    </a:lnTo>
                    <a:lnTo>
                      <a:pt x="14" y="63"/>
                    </a:lnTo>
                    <a:lnTo>
                      <a:pt x="14" y="59"/>
                    </a:lnTo>
                    <a:lnTo>
                      <a:pt x="15" y="55"/>
                    </a:lnTo>
                    <a:lnTo>
                      <a:pt x="16" y="51"/>
                    </a:lnTo>
                    <a:lnTo>
                      <a:pt x="16" y="46"/>
                    </a:lnTo>
                    <a:lnTo>
                      <a:pt x="17" y="43"/>
                    </a:lnTo>
                    <a:lnTo>
                      <a:pt x="17" y="40"/>
                    </a:lnTo>
                    <a:lnTo>
                      <a:pt x="18" y="38"/>
                    </a:lnTo>
                    <a:lnTo>
                      <a:pt x="19" y="34"/>
                    </a:lnTo>
                    <a:lnTo>
                      <a:pt x="19" y="33"/>
                    </a:lnTo>
                    <a:lnTo>
                      <a:pt x="43" y="47"/>
                    </a:lnTo>
                    <a:lnTo>
                      <a:pt x="83" y="18"/>
                    </a:lnTo>
                    <a:lnTo>
                      <a:pt x="83" y="19"/>
                    </a:lnTo>
                    <a:lnTo>
                      <a:pt x="83" y="21"/>
                    </a:lnTo>
                    <a:lnTo>
                      <a:pt x="84" y="23"/>
                    </a:lnTo>
                    <a:lnTo>
                      <a:pt x="84" y="27"/>
                    </a:lnTo>
                    <a:lnTo>
                      <a:pt x="84" y="31"/>
                    </a:lnTo>
                    <a:lnTo>
                      <a:pt x="84" y="36"/>
                    </a:lnTo>
                    <a:lnTo>
                      <a:pt x="86" y="41"/>
                    </a:lnTo>
                    <a:lnTo>
                      <a:pt x="86" y="46"/>
                    </a:lnTo>
                    <a:lnTo>
                      <a:pt x="88" y="52"/>
                    </a:lnTo>
                    <a:lnTo>
                      <a:pt x="88" y="55"/>
                    </a:lnTo>
                    <a:lnTo>
                      <a:pt x="89" y="59"/>
                    </a:lnTo>
                    <a:lnTo>
                      <a:pt x="89" y="61"/>
                    </a:lnTo>
                    <a:lnTo>
                      <a:pt x="91" y="64"/>
                    </a:lnTo>
                    <a:lnTo>
                      <a:pt x="91" y="68"/>
                    </a:lnTo>
                    <a:lnTo>
                      <a:pt x="93" y="71"/>
                    </a:lnTo>
                    <a:lnTo>
                      <a:pt x="94" y="75"/>
                    </a:lnTo>
                    <a:lnTo>
                      <a:pt x="96" y="78"/>
                    </a:lnTo>
                    <a:lnTo>
                      <a:pt x="98" y="81"/>
                    </a:lnTo>
                    <a:lnTo>
                      <a:pt x="99" y="84"/>
                    </a:lnTo>
                    <a:lnTo>
                      <a:pt x="102" y="87"/>
                    </a:lnTo>
                    <a:lnTo>
                      <a:pt x="104" y="91"/>
                    </a:lnTo>
                    <a:lnTo>
                      <a:pt x="106" y="94"/>
                    </a:lnTo>
                    <a:lnTo>
                      <a:pt x="108" y="97"/>
                    </a:lnTo>
                    <a:lnTo>
                      <a:pt x="109" y="99"/>
                    </a:lnTo>
                    <a:lnTo>
                      <a:pt x="112" y="102"/>
                    </a:lnTo>
                    <a:lnTo>
                      <a:pt x="114" y="105"/>
                    </a:lnTo>
                    <a:lnTo>
                      <a:pt x="117" y="108"/>
                    </a:lnTo>
                    <a:lnTo>
                      <a:pt x="119" y="111"/>
                    </a:lnTo>
                    <a:lnTo>
                      <a:pt x="123" y="115"/>
                    </a:lnTo>
                    <a:lnTo>
                      <a:pt x="127" y="119"/>
                    </a:lnTo>
                    <a:lnTo>
                      <a:pt x="133" y="124"/>
                    </a:lnTo>
                    <a:lnTo>
                      <a:pt x="139" y="130"/>
                    </a:lnTo>
                    <a:lnTo>
                      <a:pt x="145" y="135"/>
                    </a:lnTo>
                    <a:lnTo>
                      <a:pt x="149" y="137"/>
                    </a:lnTo>
                    <a:lnTo>
                      <a:pt x="154" y="141"/>
                    </a:lnTo>
                    <a:lnTo>
                      <a:pt x="158" y="144"/>
                    </a:lnTo>
                    <a:lnTo>
                      <a:pt x="163" y="147"/>
                    </a:lnTo>
                    <a:lnTo>
                      <a:pt x="165" y="149"/>
                    </a:lnTo>
                    <a:lnTo>
                      <a:pt x="167" y="151"/>
                    </a:lnTo>
                    <a:lnTo>
                      <a:pt x="168" y="152"/>
                    </a:lnTo>
                    <a:lnTo>
                      <a:pt x="170" y="153"/>
                    </a:lnTo>
                    <a:lnTo>
                      <a:pt x="171" y="150"/>
                    </a:lnTo>
                    <a:lnTo>
                      <a:pt x="175" y="146"/>
                    </a:lnTo>
                    <a:lnTo>
                      <a:pt x="181" y="143"/>
                    </a:lnTo>
                    <a:lnTo>
                      <a:pt x="185" y="146"/>
                    </a:lnTo>
                    <a:lnTo>
                      <a:pt x="188" y="148"/>
                    </a:lnTo>
                    <a:lnTo>
                      <a:pt x="190" y="153"/>
                    </a:lnTo>
                    <a:lnTo>
                      <a:pt x="191" y="156"/>
                    </a:lnTo>
                    <a:lnTo>
                      <a:pt x="191" y="158"/>
                    </a:lnTo>
                    <a:lnTo>
                      <a:pt x="192" y="162"/>
                    </a:lnTo>
                    <a:lnTo>
                      <a:pt x="193" y="166"/>
                    </a:lnTo>
                    <a:lnTo>
                      <a:pt x="192" y="169"/>
                    </a:lnTo>
                    <a:lnTo>
                      <a:pt x="192" y="172"/>
                    </a:lnTo>
                    <a:lnTo>
                      <a:pt x="192" y="176"/>
                    </a:lnTo>
                    <a:lnTo>
                      <a:pt x="192" y="180"/>
                    </a:lnTo>
                    <a:lnTo>
                      <a:pt x="192" y="183"/>
                    </a:lnTo>
                    <a:lnTo>
                      <a:pt x="191" y="186"/>
                    </a:lnTo>
                    <a:lnTo>
                      <a:pt x="191" y="188"/>
                    </a:lnTo>
                    <a:lnTo>
                      <a:pt x="190" y="192"/>
                    </a:lnTo>
                    <a:lnTo>
                      <a:pt x="187" y="196"/>
                    </a:lnTo>
                    <a:lnTo>
                      <a:pt x="184" y="200"/>
                    </a:lnTo>
                    <a:lnTo>
                      <a:pt x="180" y="202"/>
                    </a:lnTo>
                    <a:lnTo>
                      <a:pt x="177" y="204"/>
                    </a:lnTo>
                    <a:lnTo>
                      <a:pt x="173" y="205"/>
                    </a:lnTo>
                    <a:lnTo>
                      <a:pt x="171" y="206"/>
                    </a:lnTo>
                    <a:lnTo>
                      <a:pt x="168" y="206"/>
                    </a:lnTo>
                    <a:lnTo>
                      <a:pt x="168" y="207"/>
                    </a:lnTo>
                    <a:lnTo>
                      <a:pt x="168" y="209"/>
                    </a:lnTo>
                    <a:lnTo>
                      <a:pt x="167" y="212"/>
                    </a:lnTo>
                    <a:lnTo>
                      <a:pt x="166" y="217"/>
                    </a:lnTo>
                    <a:lnTo>
                      <a:pt x="164" y="221"/>
                    </a:lnTo>
                    <a:lnTo>
                      <a:pt x="161" y="226"/>
                    </a:lnTo>
                    <a:lnTo>
                      <a:pt x="156" y="232"/>
                    </a:lnTo>
                    <a:lnTo>
                      <a:pt x="151" y="238"/>
                    </a:lnTo>
                    <a:lnTo>
                      <a:pt x="147" y="240"/>
                    </a:lnTo>
                    <a:lnTo>
                      <a:pt x="145" y="242"/>
                    </a:lnTo>
                    <a:lnTo>
                      <a:pt x="141" y="244"/>
                    </a:lnTo>
                    <a:lnTo>
                      <a:pt x="137" y="247"/>
                    </a:lnTo>
                    <a:lnTo>
                      <a:pt x="132" y="249"/>
                    </a:lnTo>
                    <a:lnTo>
                      <a:pt x="129" y="251"/>
                    </a:lnTo>
                    <a:lnTo>
                      <a:pt x="125" y="253"/>
                    </a:lnTo>
                    <a:lnTo>
                      <a:pt x="122" y="256"/>
                    </a:lnTo>
                    <a:lnTo>
                      <a:pt x="118" y="257"/>
                    </a:lnTo>
                    <a:lnTo>
                      <a:pt x="115" y="258"/>
                    </a:lnTo>
                    <a:lnTo>
                      <a:pt x="111" y="260"/>
                    </a:lnTo>
                    <a:lnTo>
                      <a:pt x="109" y="261"/>
                    </a:lnTo>
                    <a:lnTo>
                      <a:pt x="106" y="262"/>
                    </a:lnTo>
                    <a:lnTo>
                      <a:pt x="105" y="263"/>
                    </a:lnTo>
                    <a:lnTo>
                      <a:pt x="106" y="264"/>
                    </a:lnTo>
                    <a:lnTo>
                      <a:pt x="108" y="267"/>
                    </a:lnTo>
                    <a:lnTo>
                      <a:pt x="110" y="269"/>
                    </a:lnTo>
                    <a:lnTo>
                      <a:pt x="114" y="272"/>
                    </a:lnTo>
                    <a:lnTo>
                      <a:pt x="117" y="274"/>
                    </a:lnTo>
                    <a:lnTo>
                      <a:pt x="122" y="278"/>
                    </a:lnTo>
                    <a:lnTo>
                      <a:pt x="125" y="281"/>
                    </a:lnTo>
                    <a:lnTo>
                      <a:pt x="130" y="283"/>
                    </a:lnTo>
                    <a:lnTo>
                      <a:pt x="134" y="285"/>
                    </a:lnTo>
                    <a:lnTo>
                      <a:pt x="139" y="288"/>
                    </a:lnTo>
                    <a:lnTo>
                      <a:pt x="141" y="289"/>
                    </a:lnTo>
                    <a:lnTo>
                      <a:pt x="145" y="291"/>
                    </a:lnTo>
                    <a:lnTo>
                      <a:pt x="146" y="292"/>
                    </a:lnTo>
                    <a:lnTo>
                      <a:pt x="147" y="293"/>
                    </a:lnTo>
                    <a:lnTo>
                      <a:pt x="148" y="292"/>
                    </a:lnTo>
                    <a:lnTo>
                      <a:pt x="152" y="291"/>
                    </a:lnTo>
                    <a:lnTo>
                      <a:pt x="154" y="289"/>
                    </a:lnTo>
                    <a:lnTo>
                      <a:pt x="157" y="288"/>
                    </a:lnTo>
                    <a:lnTo>
                      <a:pt x="160" y="287"/>
                    </a:lnTo>
                    <a:lnTo>
                      <a:pt x="164" y="287"/>
                    </a:lnTo>
                    <a:lnTo>
                      <a:pt x="167" y="285"/>
                    </a:lnTo>
                    <a:lnTo>
                      <a:pt x="171" y="283"/>
                    </a:lnTo>
                    <a:lnTo>
                      <a:pt x="175" y="281"/>
                    </a:lnTo>
                    <a:lnTo>
                      <a:pt x="179" y="281"/>
                    </a:lnTo>
                    <a:lnTo>
                      <a:pt x="182" y="278"/>
                    </a:lnTo>
                    <a:lnTo>
                      <a:pt x="186" y="277"/>
                    </a:lnTo>
                    <a:lnTo>
                      <a:pt x="189" y="275"/>
                    </a:lnTo>
                    <a:lnTo>
                      <a:pt x="194" y="273"/>
                    </a:lnTo>
                    <a:lnTo>
                      <a:pt x="197" y="271"/>
                    </a:lnTo>
                    <a:lnTo>
                      <a:pt x="200" y="269"/>
                    </a:lnTo>
                    <a:lnTo>
                      <a:pt x="203" y="267"/>
                    </a:lnTo>
                    <a:lnTo>
                      <a:pt x="205" y="265"/>
                    </a:lnTo>
                    <a:lnTo>
                      <a:pt x="210" y="262"/>
                    </a:lnTo>
                    <a:lnTo>
                      <a:pt x="214" y="258"/>
                    </a:lnTo>
                    <a:lnTo>
                      <a:pt x="217" y="255"/>
                    </a:lnTo>
                    <a:lnTo>
                      <a:pt x="219" y="253"/>
                    </a:lnTo>
                    <a:lnTo>
                      <a:pt x="220" y="252"/>
                    </a:lnTo>
                    <a:lnTo>
                      <a:pt x="221" y="252"/>
                    </a:lnTo>
                    <a:lnTo>
                      <a:pt x="221" y="250"/>
                    </a:lnTo>
                    <a:lnTo>
                      <a:pt x="221" y="249"/>
                    </a:lnTo>
                    <a:lnTo>
                      <a:pt x="221" y="245"/>
                    </a:lnTo>
                    <a:lnTo>
                      <a:pt x="222" y="242"/>
                    </a:lnTo>
                    <a:lnTo>
                      <a:pt x="222" y="240"/>
                    </a:lnTo>
                    <a:lnTo>
                      <a:pt x="223" y="237"/>
                    </a:lnTo>
                    <a:lnTo>
                      <a:pt x="223" y="235"/>
                    </a:lnTo>
                    <a:lnTo>
                      <a:pt x="223" y="232"/>
                    </a:lnTo>
                    <a:lnTo>
                      <a:pt x="223" y="228"/>
                    </a:lnTo>
                    <a:lnTo>
                      <a:pt x="224" y="225"/>
                    </a:lnTo>
                    <a:lnTo>
                      <a:pt x="224" y="222"/>
                    </a:lnTo>
                    <a:lnTo>
                      <a:pt x="225" y="219"/>
                    </a:lnTo>
                    <a:lnTo>
                      <a:pt x="225" y="215"/>
                    </a:lnTo>
                    <a:lnTo>
                      <a:pt x="226" y="210"/>
                    </a:lnTo>
                    <a:lnTo>
                      <a:pt x="226" y="205"/>
                    </a:lnTo>
                    <a:lnTo>
                      <a:pt x="227" y="202"/>
                    </a:lnTo>
                    <a:lnTo>
                      <a:pt x="227" y="198"/>
                    </a:lnTo>
                    <a:lnTo>
                      <a:pt x="227" y="193"/>
                    </a:lnTo>
                    <a:lnTo>
                      <a:pt x="228" y="188"/>
                    </a:lnTo>
                    <a:lnTo>
                      <a:pt x="228" y="185"/>
                    </a:lnTo>
                    <a:lnTo>
                      <a:pt x="228" y="180"/>
                    </a:lnTo>
                    <a:lnTo>
                      <a:pt x="228" y="175"/>
                    </a:lnTo>
                    <a:lnTo>
                      <a:pt x="228" y="169"/>
                    </a:lnTo>
                    <a:lnTo>
                      <a:pt x="228" y="164"/>
                    </a:lnTo>
                    <a:lnTo>
                      <a:pt x="228" y="159"/>
                    </a:lnTo>
                    <a:lnTo>
                      <a:pt x="228" y="155"/>
                    </a:lnTo>
                    <a:lnTo>
                      <a:pt x="228" y="149"/>
                    </a:lnTo>
                    <a:lnTo>
                      <a:pt x="228" y="144"/>
                    </a:lnTo>
                    <a:lnTo>
                      <a:pt x="227" y="139"/>
                    </a:lnTo>
                    <a:lnTo>
                      <a:pt x="226" y="134"/>
                    </a:lnTo>
                    <a:lnTo>
                      <a:pt x="225" y="128"/>
                    </a:lnTo>
                    <a:lnTo>
                      <a:pt x="225" y="123"/>
                    </a:lnTo>
                    <a:lnTo>
                      <a:pt x="224" y="118"/>
                    </a:lnTo>
                    <a:lnTo>
                      <a:pt x="223" y="114"/>
                    </a:lnTo>
                    <a:lnTo>
                      <a:pt x="222" y="108"/>
                    </a:lnTo>
                    <a:lnTo>
                      <a:pt x="222" y="103"/>
                    </a:lnTo>
                    <a:lnTo>
                      <a:pt x="220" y="98"/>
                    </a:lnTo>
                    <a:lnTo>
                      <a:pt x="219" y="94"/>
                    </a:lnTo>
                    <a:lnTo>
                      <a:pt x="218" y="88"/>
                    </a:lnTo>
                    <a:lnTo>
                      <a:pt x="217" y="84"/>
                    </a:lnTo>
                    <a:lnTo>
                      <a:pt x="216" y="79"/>
                    </a:lnTo>
                    <a:lnTo>
                      <a:pt x="214" y="75"/>
                    </a:lnTo>
                    <a:lnTo>
                      <a:pt x="213" y="71"/>
                    </a:lnTo>
                    <a:lnTo>
                      <a:pt x="213" y="67"/>
                    </a:lnTo>
                    <a:lnTo>
                      <a:pt x="211" y="63"/>
                    </a:lnTo>
                    <a:lnTo>
                      <a:pt x="210" y="60"/>
                    </a:lnTo>
                    <a:lnTo>
                      <a:pt x="209" y="56"/>
                    </a:lnTo>
                    <a:lnTo>
                      <a:pt x="208" y="52"/>
                    </a:lnTo>
                    <a:lnTo>
                      <a:pt x="207" y="49"/>
                    </a:lnTo>
                    <a:lnTo>
                      <a:pt x="206" y="46"/>
                    </a:lnTo>
                    <a:lnTo>
                      <a:pt x="205" y="43"/>
                    </a:lnTo>
                    <a:lnTo>
                      <a:pt x="204" y="41"/>
                    </a:lnTo>
                    <a:lnTo>
                      <a:pt x="204" y="37"/>
                    </a:lnTo>
                    <a:lnTo>
                      <a:pt x="202" y="34"/>
                    </a:lnTo>
                    <a:lnTo>
                      <a:pt x="202" y="32"/>
                    </a:lnTo>
                    <a:lnTo>
                      <a:pt x="201" y="31"/>
                    </a:lnTo>
                    <a:lnTo>
                      <a:pt x="199" y="28"/>
                    </a:lnTo>
                    <a:lnTo>
                      <a:pt x="196" y="24"/>
                    </a:lnTo>
                    <a:lnTo>
                      <a:pt x="191" y="20"/>
                    </a:lnTo>
                    <a:lnTo>
                      <a:pt x="188" y="18"/>
                    </a:lnTo>
                    <a:lnTo>
                      <a:pt x="185" y="15"/>
                    </a:lnTo>
                    <a:lnTo>
                      <a:pt x="182" y="12"/>
                    </a:lnTo>
                    <a:lnTo>
                      <a:pt x="179" y="10"/>
                    </a:lnTo>
                    <a:lnTo>
                      <a:pt x="173" y="7"/>
                    </a:lnTo>
                    <a:lnTo>
                      <a:pt x="169" y="6"/>
                    </a:lnTo>
                    <a:lnTo>
                      <a:pt x="165" y="4"/>
                    </a:lnTo>
                    <a:lnTo>
                      <a:pt x="160" y="3"/>
                    </a:lnTo>
                    <a:lnTo>
                      <a:pt x="156" y="3"/>
                    </a:lnTo>
                    <a:lnTo>
                      <a:pt x="153" y="2"/>
                    </a:lnTo>
                    <a:lnTo>
                      <a:pt x="150" y="1"/>
                    </a:lnTo>
                    <a:lnTo>
                      <a:pt x="147" y="1"/>
                    </a:lnTo>
                    <a:lnTo>
                      <a:pt x="144" y="0"/>
                    </a:lnTo>
                    <a:lnTo>
                      <a:pt x="141" y="0"/>
                    </a:lnTo>
                    <a:lnTo>
                      <a:pt x="138" y="0"/>
                    </a:lnTo>
                    <a:lnTo>
                      <a:pt x="135" y="0"/>
                    </a:lnTo>
                    <a:lnTo>
                      <a:pt x="131" y="0"/>
                    </a:lnTo>
                    <a:lnTo>
                      <a:pt x="128" y="0"/>
                    </a:lnTo>
                    <a:lnTo>
                      <a:pt x="125" y="0"/>
                    </a:lnTo>
                    <a:lnTo>
                      <a:pt x="122" y="0"/>
                    </a:lnTo>
                    <a:lnTo>
                      <a:pt x="119" y="0"/>
                    </a:lnTo>
                    <a:lnTo>
                      <a:pt x="115" y="0"/>
                    </a:lnTo>
                    <a:lnTo>
                      <a:pt x="112" y="0"/>
                    </a:lnTo>
                    <a:lnTo>
                      <a:pt x="110" y="1"/>
                    </a:lnTo>
                    <a:lnTo>
                      <a:pt x="107" y="1"/>
                    </a:lnTo>
                    <a:lnTo>
                      <a:pt x="104" y="1"/>
                    </a:lnTo>
                    <a:lnTo>
                      <a:pt x="101" y="1"/>
                    </a:lnTo>
                    <a:lnTo>
                      <a:pt x="99" y="1"/>
                    </a:lnTo>
                    <a:lnTo>
                      <a:pt x="94" y="2"/>
                    </a:lnTo>
                    <a:lnTo>
                      <a:pt x="90" y="2"/>
                    </a:lnTo>
                    <a:lnTo>
                      <a:pt x="87" y="3"/>
                    </a:lnTo>
                    <a:lnTo>
                      <a:pt x="84" y="3"/>
                    </a:lnTo>
                    <a:lnTo>
                      <a:pt x="83" y="3"/>
                    </a:lnTo>
                    <a:close/>
                  </a:path>
                </a:pathLst>
              </a:custGeom>
              <a:solidFill>
                <a:srgbClr val="B84F2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11" name="Freeform 416"/>
              <p:cNvSpPr>
                <a:spLocks/>
              </p:cNvSpPr>
              <p:nvPr/>
            </p:nvSpPr>
            <p:spPr bwMode="auto">
              <a:xfrm>
                <a:off x="1489" y="1662"/>
                <a:ext cx="74" cy="116"/>
              </a:xfrm>
              <a:custGeom>
                <a:avLst/>
                <a:gdLst>
                  <a:gd name="T0" fmla="*/ 53 w 74"/>
                  <a:gd name="T1" fmla="*/ 0 h 116"/>
                  <a:gd name="T2" fmla="*/ 50 w 74"/>
                  <a:gd name="T3" fmla="*/ 0 h 116"/>
                  <a:gd name="T4" fmla="*/ 44 w 74"/>
                  <a:gd name="T5" fmla="*/ 0 h 116"/>
                  <a:gd name="T6" fmla="*/ 35 w 74"/>
                  <a:gd name="T7" fmla="*/ 0 h 116"/>
                  <a:gd name="T8" fmla="*/ 25 w 74"/>
                  <a:gd name="T9" fmla="*/ 2 h 116"/>
                  <a:gd name="T10" fmla="*/ 15 w 74"/>
                  <a:gd name="T11" fmla="*/ 5 h 116"/>
                  <a:gd name="T12" fmla="*/ 7 w 74"/>
                  <a:gd name="T13" fmla="*/ 8 h 116"/>
                  <a:gd name="T14" fmla="*/ 2 w 74"/>
                  <a:gd name="T15" fmla="*/ 11 h 116"/>
                  <a:gd name="T16" fmla="*/ 1 w 74"/>
                  <a:gd name="T17" fmla="*/ 16 h 116"/>
                  <a:gd name="T18" fmla="*/ 0 w 74"/>
                  <a:gd name="T19" fmla="*/ 20 h 116"/>
                  <a:gd name="T20" fmla="*/ 1 w 74"/>
                  <a:gd name="T21" fmla="*/ 25 h 116"/>
                  <a:gd name="T22" fmla="*/ 1 w 74"/>
                  <a:gd name="T23" fmla="*/ 32 h 116"/>
                  <a:gd name="T24" fmla="*/ 2 w 74"/>
                  <a:gd name="T25" fmla="*/ 40 h 116"/>
                  <a:gd name="T26" fmla="*/ 4 w 74"/>
                  <a:gd name="T27" fmla="*/ 49 h 116"/>
                  <a:gd name="T28" fmla="*/ 8 w 74"/>
                  <a:gd name="T29" fmla="*/ 59 h 116"/>
                  <a:gd name="T30" fmla="*/ 12 w 74"/>
                  <a:gd name="T31" fmla="*/ 69 h 116"/>
                  <a:gd name="T32" fmla="*/ 18 w 74"/>
                  <a:gd name="T33" fmla="*/ 79 h 116"/>
                  <a:gd name="T34" fmla="*/ 25 w 74"/>
                  <a:gd name="T35" fmla="*/ 88 h 116"/>
                  <a:gd name="T36" fmla="*/ 31 w 74"/>
                  <a:gd name="T37" fmla="*/ 97 h 116"/>
                  <a:gd name="T38" fmla="*/ 37 w 74"/>
                  <a:gd name="T39" fmla="*/ 105 h 116"/>
                  <a:gd name="T40" fmla="*/ 42 w 74"/>
                  <a:gd name="T41" fmla="*/ 111 h 116"/>
                  <a:gd name="T42" fmla="*/ 47 w 74"/>
                  <a:gd name="T43" fmla="*/ 116 h 116"/>
                  <a:gd name="T44" fmla="*/ 44 w 74"/>
                  <a:gd name="T45" fmla="*/ 112 h 116"/>
                  <a:gd name="T46" fmla="*/ 42 w 74"/>
                  <a:gd name="T47" fmla="*/ 105 h 116"/>
                  <a:gd name="T48" fmla="*/ 41 w 74"/>
                  <a:gd name="T49" fmla="*/ 100 h 116"/>
                  <a:gd name="T50" fmla="*/ 40 w 74"/>
                  <a:gd name="T51" fmla="*/ 94 h 116"/>
                  <a:gd name="T52" fmla="*/ 37 w 74"/>
                  <a:gd name="T53" fmla="*/ 85 h 116"/>
                  <a:gd name="T54" fmla="*/ 36 w 74"/>
                  <a:gd name="T55" fmla="*/ 77 h 116"/>
                  <a:gd name="T56" fmla="*/ 34 w 74"/>
                  <a:gd name="T57" fmla="*/ 67 h 116"/>
                  <a:gd name="T58" fmla="*/ 33 w 74"/>
                  <a:gd name="T59" fmla="*/ 58 h 116"/>
                  <a:gd name="T60" fmla="*/ 32 w 74"/>
                  <a:gd name="T61" fmla="*/ 50 h 116"/>
                  <a:gd name="T62" fmla="*/ 31 w 74"/>
                  <a:gd name="T63" fmla="*/ 43 h 116"/>
                  <a:gd name="T64" fmla="*/ 31 w 74"/>
                  <a:gd name="T65" fmla="*/ 43 h 116"/>
                  <a:gd name="T66" fmla="*/ 34 w 74"/>
                  <a:gd name="T67" fmla="*/ 48 h 116"/>
                  <a:gd name="T68" fmla="*/ 37 w 74"/>
                  <a:gd name="T69" fmla="*/ 55 h 116"/>
                  <a:gd name="T70" fmla="*/ 41 w 74"/>
                  <a:gd name="T71" fmla="*/ 61 h 116"/>
                  <a:gd name="T72" fmla="*/ 47 w 74"/>
                  <a:gd name="T73" fmla="*/ 68 h 116"/>
                  <a:gd name="T74" fmla="*/ 51 w 74"/>
                  <a:gd name="T75" fmla="*/ 75 h 116"/>
                  <a:gd name="T76" fmla="*/ 53 w 74"/>
                  <a:gd name="T77" fmla="*/ 78 h 116"/>
                  <a:gd name="T78" fmla="*/ 54 w 74"/>
                  <a:gd name="T79" fmla="*/ 78 h 116"/>
                  <a:gd name="T80" fmla="*/ 53 w 74"/>
                  <a:gd name="T81" fmla="*/ 75 h 116"/>
                  <a:gd name="T82" fmla="*/ 53 w 74"/>
                  <a:gd name="T83" fmla="*/ 68 h 116"/>
                  <a:gd name="T84" fmla="*/ 52 w 74"/>
                  <a:gd name="T85" fmla="*/ 58 h 116"/>
                  <a:gd name="T86" fmla="*/ 52 w 74"/>
                  <a:gd name="T87" fmla="*/ 49 h 116"/>
                  <a:gd name="T88" fmla="*/ 51 w 74"/>
                  <a:gd name="T89" fmla="*/ 42 h 116"/>
                  <a:gd name="T90" fmla="*/ 51 w 74"/>
                  <a:gd name="T91" fmla="*/ 36 h 116"/>
                  <a:gd name="T92" fmla="*/ 51 w 74"/>
                  <a:gd name="T93" fmla="*/ 29 h 116"/>
                  <a:gd name="T94" fmla="*/ 51 w 74"/>
                  <a:gd name="T95" fmla="*/ 21 h 116"/>
                  <a:gd name="T96" fmla="*/ 51 w 74"/>
                  <a:gd name="T97" fmla="*/ 16 h 116"/>
                  <a:gd name="T98" fmla="*/ 61 w 74"/>
                  <a:gd name="T99" fmla="*/ 20 h 116"/>
                  <a:gd name="T100" fmla="*/ 74 w 74"/>
                  <a:gd name="T101" fmla="*/ 5 h 11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74"/>
                  <a:gd name="T154" fmla="*/ 0 h 116"/>
                  <a:gd name="T155" fmla="*/ 74 w 74"/>
                  <a:gd name="T156" fmla="*/ 116 h 11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74" h="116">
                    <a:moveTo>
                      <a:pt x="55" y="1"/>
                    </a:moveTo>
                    <a:lnTo>
                      <a:pt x="53" y="0"/>
                    </a:lnTo>
                    <a:lnTo>
                      <a:pt x="52" y="0"/>
                    </a:lnTo>
                    <a:lnTo>
                      <a:pt x="50" y="0"/>
                    </a:lnTo>
                    <a:lnTo>
                      <a:pt x="48" y="0"/>
                    </a:lnTo>
                    <a:lnTo>
                      <a:pt x="44" y="0"/>
                    </a:lnTo>
                    <a:lnTo>
                      <a:pt x="40" y="0"/>
                    </a:lnTo>
                    <a:lnTo>
                      <a:pt x="35" y="0"/>
                    </a:lnTo>
                    <a:lnTo>
                      <a:pt x="30" y="1"/>
                    </a:lnTo>
                    <a:lnTo>
                      <a:pt x="25" y="2"/>
                    </a:lnTo>
                    <a:lnTo>
                      <a:pt x="20" y="4"/>
                    </a:lnTo>
                    <a:lnTo>
                      <a:pt x="15" y="5"/>
                    </a:lnTo>
                    <a:lnTo>
                      <a:pt x="11" y="7"/>
                    </a:lnTo>
                    <a:lnTo>
                      <a:pt x="7" y="8"/>
                    </a:lnTo>
                    <a:lnTo>
                      <a:pt x="4" y="10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1" y="16"/>
                    </a:lnTo>
                    <a:lnTo>
                      <a:pt x="0" y="17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1" y="25"/>
                    </a:lnTo>
                    <a:lnTo>
                      <a:pt x="1" y="29"/>
                    </a:lnTo>
                    <a:lnTo>
                      <a:pt x="1" y="32"/>
                    </a:lnTo>
                    <a:lnTo>
                      <a:pt x="1" y="36"/>
                    </a:lnTo>
                    <a:lnTo>
                      <a:pt x="2" y="40"/>
                    </a:lnTo>
                    <a:lnTo>
                      <a:pt x="3" y="44"/>
                    </a:lnTo>
                    <a:lnTo>
                      <a:pt x="4" y="49"/>
                    </a:lnTo>
                    <a:lnTo>
                      <a:pt x="6" y="54"/>
                    </a:lnTo>
                    <a:lnTo>
                      <a:pt x="8" y="59"/>
                    </a:lnTo>
                    <a:lnTo>
                      <a:pt x="10" y="64"/>
                    </a:lnTo>
                    <a:lnTo>
                      <a:pt x="12" y="69"/>
                    </a:lnTo>
                    <a:lnTo>
                      <a:pt x="15" y="74"/>
                    </a:lnTo>
                    <a:lnTo>
                      <a:pt x="18" y="79"/>
                    </a:lnTo>
                    <a:lnTo>
                      <a:pt x="21" y="83"/>
                    </a:lnTo>
                    <a:lnTo>
                      <a:pt x="25" y="88"/>
                    </a:lnTo>
                    <a:lnTo>
                      <a:pt x="28" y="93"/>
                    </a:lnTo>
                    <a:lnTo>
                      <a:pt x="31" y="97"/>
                    </a:lnTo>
                    <a:lnTo>
                      <a:pt x="34" y="101"/>
                    </a:lnTo>
                    <a:lnTo>
                      <a:pt x="37" y="105"/>
                    </a:lnTo>
                    <a:lnTo>
                      <a:pt x="39" y="108"/>
                    </a:lnTo>
                    <a:lnTo>
                      <a:pt x="42" y="111"/>
                    </a:lnTo>
                    <a:lnTo>
                      <a:pt x="45" y="115"/>
                    </a:lnTo>
                    <a:lnTo>
                      <a:pt x="47" y="116"/>
                    </a:lnTo>
                    <a:lnTo>
                      <a:pt x="45" y="114"/>
                    </a:lnTo>
                    <a:lnTo>
                      <a:pt x="44" y="112"/>
                    </a:lnTo>
                    <a:lnTo>
                      <a:pt x="43" y="108"/>
                    </a:lnTo>
                    <a:lnTo>
                      <a:pt x="42" y="105"/>
                    </a:lnTo>
                    <a:lnTo>
                      <a:pt x="42" y="103"/>
                    </a:lnTo>
                    <a:lnTo>
                      <a:pt x="41" y="100"/>
                    </a:lnTo>
                    <a:lnTo>
                      <a:pt x="41" y="97"/>
                    </a:lnTo>
                    <a:lnTo>
                      <a:pt x="40" y="94"/>
                    </a:lnTo>
                    <a:lnTo>
                      <a:pt x="39" y="90"/>
                    </a:lnTo>
                    <a:lnTo>
                      <a:pt x="37" y="85"/>
                    </a:lnTo>
                    <a:lnTo>
                      <a:pt x="37" y="81"/>
                    </a:lnTo>
                    <a:lnTo>
                      <a:pt x="36" y="77"/>
                    </a:lnTo>
                    <a:lnTo>
                      <a:pt x="35" y="72"/>
                    </a:lnTo>
                    <a:lnTo>
                      <a:pt x="34" y="67"/>
                    </a:lnTo>
                    <a:lnTo>
                      <a:pt x="34" y="62"/>
                    </a:lnTo>
                    <a:lnTo>
                      <a:pt x="33" y="58"/>
                    </a:lnTo>
                    <a:lnTo>
                      <a:pt x="32" y="54"/>
                    </a:lnTo>
                    <a:lnTo>
                      <a:pt x="32" y="50"/>
                    </a:lnTo>
                    <a:lnTo>
                      <a:pt x="32" y="48"/>
                    </a:lnTo>
                    <a:lnTo>
                      <a:pt x="31" y="43"/>
                    </a:lnTo>
                    <a:lnTo>
                      <a:pt x="31" y="41"/>
                    </a:lnTo>
                    <a:lnTo>
                      <a:pt x="31" y="43"/>
                    </a:lnTo>
                    <a:lnTo>
                      <a:pt x="33" y="47"/>
                    </a:lnTo>
                    <a:lnTo>
                      <a:pt x="34" y="48"/>
                    </a:lnTo>
                    <a:lnTo>
                      <a:pt x="36" y="52"/>
                    </a:lnTo>
                    <a:lnTo>
                      <a:pt x="37" y="55"/>
                    </a:lnTo>
                    <a:lnTo>
                      <a:pt x="40" y="58"/>
                    </a:lnTo>
                    <a:lnTo>
                      <a:pt x="41" y="61"/>
                    </a:lnTo>
                    <a:lnTo>
                      <a:pt x="44" y="65"/>
                    </a:lnTo>
                    <a:lnTo>
                      <a:pt x="47" y="68"/>
                    </a:lnTo>
                    <a:lnTo>
                      <a:pt x="49" y="72"/>
                    </a:lnTo>
                    <a:lnTo>
                      <a:pt x="51" y="75"/>
                    </a:lnTo>
                    <a:lnTo>
                      <a:pt x="52" y="77"/>
                    </a:lnTo>
                    <a:lnTo>
                      <a:pt x="53" y="78"/>
                    </a:lnTo>
                    <a:lnTo>
                      <a:pt x="55" y="79"/>
                    </a:lnTo>
                    <a:lnTo>
                      <a:pt x="54" y="78"/>
                    </a:lnTo>
                    <a:lnTo>
                      <a:pt x="54" y="77"/>
                    </a:lnTo>
                    <a:lnTo>
                      <a:pt x="53" y="75"/>
                    </a:lnTo>
                    <a:lnTo>
                      <a:pt x="53" y="72"/>
                    </a:lnTo>
                    <a:lnTo>
                      <a:pt x="53" y="68"/>
                    </a:lnTo>
                    <a:lnTo>
                      <a:pt x="52" y="62"/>
                    </a:lnTo>
                    <a:lnTo>
                      <a:pt x="52" y="58"/>
                    </a:lnTo>
                    <a:lnTo>
                      <a:pt x="52" y="52"/>
                    </a:lnTo>
                    <a:lnTo>
                      <a:pt x="52" y="49"/>
                    </a:lnTo>
                    <a:lnTo>
                      <a:pt x="52" y="45"/>
                    </a:lnTo>
                    <a:lnTo>
                      <a:pt x="51" y="42"/>
                    </a:lnTo>
                    <a:lnTo>
                      <a:pt x="51" y="39"/>
                    </a:lnTo>
                    <a:lnTo>
                      <a:pt x="51" y="36"/>
                    </a:lnTo>
                    <a:lnTo>
                      <a:pt x="51" y="33"/>
                    </a:lnTo>
                    <a:lnTo>
                      <a:pt x="51" y="29"/>
                    </a:lnTo>
                    <a:lnTo>
                      <a:pt x="51" y="27"/>
                    </a:lnTo>
                    <a:lnTo>
                      <a:pt x="51" y="21"/>
                    </a:lnTo>
                    <a:lnTo>
                      <a:pt x="51" y="18"/>
                    </a:lnTo>
                    <a:lnTo>
                      <a:pt x="51" y="16"/>
                    </a:lnTo>
                    <a:lnTo>
                      <a:pt x="51" y="15"/>
                    </a:lnTo>
                    <a:lnTo>
                      <a:pt x="61" y="20"/>
                    </a:lnTo>
                    <a:lnTo>
                      <a:pt x="61" y="14"/>
                    </a:lnTo>
                    <a:lnTo>
                      <a:pt x="74" y="5"/>
                    </a:lnTo>
                    <a:lnTo>
                      <a:pt x="55" y="1"/>
                    </a:lnTo>
                    <a:close/>
                  </a:path>
                </a:pathLst>
              </a:custGeom>
              <a:solidFill>
                <a:srgbClr val="E87A6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12" name="Freeform 417"/>
              <p:cNvSpPr>
                <a:spLocks/>
              </p:cNvSpPr>
              <p:nvPr/>
            </p:nvSpPr>
            <p:spPr bwMode="auto">
              <a:xfrm>
                <a:off x="1399" y="1660"/>
                <a:ext cx="75" cy="103"/>
              </a:xfrm>
              <a:custGeom>
                <a:avLst/>
                <a:gdLst>
                  <a:gd name="T0" fmla="*/ 8 w 75"/>
                  <a:gd name="T1" fmla="*/ 102 h 103"/>
                  <a:gd name="T2" fmla="*/ 8 w 75"/>
                  <a:gd name="T3" fmla="*/ 98 h 103"/>
                  <a:gd name="T4" fmla="*/ 8 w 75"/>
                  <a:gd name="T5" fmla="*/ 90 h 103"/>
                  <a:gd name="T6" fmla="*/ 8 w 75"/>
                  <a:gd name="T7" fmla="*/ 83 h 103"/>
                  <a:gd name="T8" fmla="*/ 9 w 75"/>
                  <a:gd name="T9" fmla="*/ 76 h 103"/>
                  <a:gd name="T10" fmla="*/ 9 w 75"/>
                  <a:gd name="T11" fmla="*/ 69 h 103"/>
                  <a:gd name="T12" fmla="*/ 11 w 75"/>
                  <a:gd name="T13" fmla="*/ 60 h 103"/>
                  <a:gd name="T14" fmla="*/ 12 w 75"/>
                  <a:gd name="T15" fmla="*/ 52 h 103"/>
                  <a:gd name="T16" fmla="*/ 14 w 75"/>
                  <a:gd name="T17" fmla="*/ 43 h 103"/>
                  <a:gd name="T18" fmla="*/ 14 w 75"/>
                  <a:gd name="T19" fmla="*/ 36 h 103"/>
                  <a:gd name="T20" fmla="*/ 15 w 75"/>
                  <a:gd name="T21" fmla="*/ 30 h 103"/>
                  <a:gd name="T22" fmla="*/ 17 w 75"/>
                  <a:gd name="T23" fmla="*/ 23 h 103"/>
                  <a:gd name="T24" fmla="*/ 46 w 75"/>
                  <a:gd name="T25" fmla="*/ 26 h 103"/>
                  <a:gd name="T26" fmla="*/ 75 w 75"/>
                  <a:gd name="T27" fmla="*/ 3 h 103"/>
                  <a:gd name="T28" fmla="*/ 71 w 75"/>
                  <a:gd name="T29" fmla="*/ 3 h 103"/>
                  <a:gd name="T30" fmla="*/ 62 w 75"/>
                  <a:gd name="T31" fmla="*/ 2 h 103"/>
                  <a:gd name="T32" fmla="*/ 54 w 75"/>
                  <a:gd name="T33" fmla="*/ 1 h 103"/>
                  <a:gd name="T34" fmla="*/ 49 w 75"/>
                  <a:gd name="T35" fmla="*/ 0 h 103"/>
                  <a:gd name="T36" fmla="*/ 42 w 75"/>
                  <a:gd name="T37" fmla="*/ 0 h 103"/>
                  <a:gd name="T38" fmla="*/ 35 w 75"/>
                  <a:gd name="T39" fmla="*/ 2 h 103"/>
                  <a:gd name="T40" fmla="*/ 29 w 75"/>
                  <a:gd name="T41" fmla="*/ 3 h 103"/>
                  <a:gd name="T42" fmla="*/ 24 w 75"/>
                  <a:gd name="T43" fmla="*/ 3 h 103"/>
                  <a:gd name="T44" fmla="*/ 15 w 75"/>
                  <a:gd name="T45" fmla="*/ 7 h 103"/>
                  <a:gd name="T46" fmla="*/ 9 w 75"/>
                  <a:gd name="T47" fmla="*/ 11 h 103"/>
                  <a:gd name="T48" fmla="*/ 7 w 75"/>
                  <a:gd name="T49" fmla="*/ 13 h 103"/>
                  <a:gd name="T50" fmla="*/ 5 w 75"/>
                  <a:gd name="T51" fmla="*/ 18 h 103"/>
                  <a:gd name="T52" fmla="*/ 4 w 75"/>
                  <a:gd name="T53" fmla="*/ 22 h 103"/>
                  <a:gd name="T54" fmla="*/ 3 w 75"/>
                  <a:gd name="T55" fmla="*/ 28 h 103"/>
                  <a:gd name="T56" fmla="*/ 1 w 75"/>
                  <a:gd name="T57" fmla="*/ 35 h 103"/>
                  <a:gd name="T58" fmla="*/ 0 w 75"/>
                  <a:gd name="T59" fmla="*/ 42 h 103"/>
                  <a:gd name="T60" fmla="*/ 0 w 75"/>
                  <a:gd name="T61" fmla="*/ 50 h 103"/>
                  <a:gd name="T62" fmla="*/ 0 w 75"/>
                  <a:gd name="T63" fmla="*/ 58 h 103"/>
                  <a:gd name="T64" fmla="*/ 0 w 75"/>
                  <a:gd name="T65" fmla="*/ 67 h 103"/>
                  <a:gd name="T66" fmla="*/ 1 w 75"/>
                  <a:gd name="T67" fmla="*/ 75 h 103"/>
                  <a:gd name="T68" fmla="*/ 3 w 75"/>
                  <a:gd name="T69" fmla="*/ 83 h 103"/>
                  <a:gd name="T70" fmla="*/ 4 w 75"/>
                  <a:gd name="T71" fmla="*/ 89 h 103"/>
                  <a:gd name="T72" fmla="*/ 5 w 75"/>
                  <a:gd name="T73" fmla="*/ 95 h 103"/>
                  <a:gd name="T74" fmla="*/ 8 w 75"/>
                  <a:gd name="T75" fmla="*/ 101 h 10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75"/>
                  <a:gd name="T115" fmla="*/ 0 h 103"/>
                  <a:gd name="T116" fmla="*/ 75 w 75"/>
                  <a:gd name="T117" fmla="*/ 103 h 10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75" h="103">
                    <a:moveTo>
                      <a:pt x="8" y="103"/>
                    </a:moveTo>
                    <a:lnTo>
                      <a:pt x="8" y="102"/>
                    </a:lnTo>
                    <a:lnTo>
                      <a:pt x="8" y="100"/>
                    </a:lnTo>
                    <a:lnTo>
                      <a:pt x="8" y="98"/>
                    </a:lnTo>
                    <a:lnTo>
                      <a:pt x="8" y="95"/>
                    </a:lnTo>
                    <a:lnTo>
                      <a:pt x="8" y="90"/>
                    </a:lnTo>
                    <a:lnTo>
                      <a:pt x="8" y="86"/>
                    </a:lnTo>
                    <a:lnTo>
                      <a:pt x="8" y="83"/>
                    </a:lnTo>
                    <a:lnTo>
                      <a:pt x="8" y="79"/>
                    </a:lnTo>
                    <a:lnTo>
                      <a:pt x="9" y="76"/>
                    </a:lnTo>
                    <a:lnTo>
                      <a:pt x="9" y="73"/>
                    </a:lnTo>
                    <a:lnTo>
                      <a:pt x="9" y="69"/>
                    </a:lnTo>
                    <a:lnTo>
                      <a:pt x="10" y="64"/>
                    </a:lnTo>
                    <a:lnTo>
                      <a:pt x="11" y="60"/>
                    </a:lnTo>
                    <a:lnTo>
                      <a:pt x="12" y="56"/>
                    </a:lnTo>
                    <a:lnTo>
                      <a:pt x="12" y="52"/>
                    </a:lnTo>
                    <a:lnTo>
                      <a:pt x="13" y="47"/>
                    </a:lnTo>
                    <a:lnTo>
                      <a:pt x="14" y="43"/>
                    </a:lnTo>
                    <a:lnTo>
                      <a:pt x="14" y="40"/>
                    </a:lnTo>
                    <a:lnTo>
                      <a:pt x="14" y="36"/>
                    </a:lnTo>
                    <a:lnTo>
                      <a:pt x="15" y="33"/>
                    </a:lnTo>
                    <a:lnTo>
                      <a:pt x="15" y="30"/>
                    </a:lnTo>
                    <a:lnTo>
                      <a:pt x="16" y="27"/>
                    </a:lnTo>
                    <a:lnTo>
                      <a:pt x="17" y="23"/>
                    </a:lnTo>
                    <a:lnTo>
                      <a:pt x="18" y="22"/>
                    </a:lnTo>
                    <a:lnTo>
                      <a:pt x="46" y="26"/>
                    </a:lnTo>
                    <a:lnTo>
                      <a:pt x="39" y="15"/>
                    </a:lnTo>
                    <a:lnTo>
                      <a:pt x="75" y="3"/>
                    </a:lnTo>
                    <a:lnTo>
                      <a:pt x="73" y="3"/>
                    </a:lnTo>
                    <a:lnTo>
                      <a:pt x="71" y="3"/>
                    </a:lnTo>
                    <a:lnTo>
                      <a:pt x="67" y="2"/>
                    </a:lnTo>
                    <a:lnTo>
                      <a:pt x="62" y="2"/>
                    </a:lnTo>
                    <a:lnTo>
                      <a:pt x="58" y="1"/>
                    </a:lnTo>
                    <a:lnTo>
                      <a:pt x="54" y="1"/>
                    </a:lnTo>
                    <a:lnTo>
                      <a:pt x="52" y="0"/>
                    </a:lnTo>
                    <a:lnTo>
                      <a:pt x="49" y="0"/>
                    </a:lnTo>
                    <a:lnTo>
                      <a:pt x="45" y="0"/>
                    </a:lnTo>
                    <a:lnTo>
                      <a:pt x="42" y="0"/>
                    </a:lnTo>
                    <a:lnTo>
                      <a:pt x="39" y="1"/>
                    </a:lnTo>
                    <a:lnTo>
                      <a:pt x="35" y="2"/>
                    </a:lnTo>
                    <a:lnTo>
                      <a:pt x="33" y="2"/>
                    </a:lnTo>
                    <a:lnTo>
                      <a:pt x="29" y="3"/>
                    </a:lnTo>
                    <a:lnTo>
                      <a:pt x="26" y="3"/>
                    </a:lnTo>
                    <a:lnTo>
                      <a:pt x="24" y="3"/>
                    </a:lnTo>
                    <a:lnTo>
                      <a:pt x="19" y="5"/>
                    </a:lnTo>
                    <a:lnTo>
                      <a:pt x="15" y="7"/>
                    </a:lnTo>
                    <a:lnTo>
                      <a:pt x="12" y="9"/>
                    </a:lnTo>
                    <a:lnTo>
                      <a:pt x="9" y="11"/>
                    </a:lnTo>
                    <a:lnTo>
                      <a:pt x="8" y="12"/>
                    </a:lnTo>
                    <a:lnTo>
                      <a:pt x="7" y="13"/>
                    </a:lnTo>
                    <a:lnTo>
                      <a:pt x="6" y="16"/>
                    </a:lnTo>
                    <a:lnTo>
                      <a:pt x="5" y="18"/>
                    </a:lnTo>
                    <a:lnTo>
                      <a:pt x="5" y="20"/>
                    </a:lnTo>
                    <a:lnTo>
                      <a:pt x="4" y="22"/>
                    </a:lnTo>
                    <a:lnTo>
                      <a:pt x="4" y="25"/>
                    </a:lnTo>
                    <a:lnTo>
                      <a:pt x="3" y="28"/>
                    </a:lnTo>
                    <a:lnTo>
                      <a:pt x="2" y="31"/>
                    </a:lnTo>
                    <a:lnTo>
                      <a:pt x="1" y="35"/>
                    </a:lnTo>
                    <a:lnTo>
                      <a:pt x="1" y="39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0" y="50"/>
                    </a:lnTo>
                    <a:lnTo>
                      <a:pt x="0" y="54"/>
                    </a:lnTo>
                    <a:lnTo>
                      <a:pt x="0" y="58"/>
                    </a:lnTo>
                    <a:lnTo>
                      <a:pt x="0" y="63"/>
                    </a:lnTo>
                    <a:lnTo>
                      <a:pt x="0" y="67"/>
                    </a:lnTo>
                    <a:lnTo>
                      <a:pt x="1" y="71"/>
                    </a:lnTo>
                    <a:lnTo>
                      <a:pt x="1" y="75"/>
                    </a:lnTo>
                    <a:lnTo>
                      <a:pt x="2" y="79"/>
                    </a:lnTo>
                    <a:lnTo>
                      <a:pt x="3" y="83"/>
                    </a:lnTo>
                    <a:lnTo>
                      <a:pt x="4" y="87"/>
                    </a:lnTo>
                    <a:lnTo>
                      <a:pt x="4" y="89"/>
                    </a:lnTo>
                    <a:lnTo>
                      <a:pt x="5" y="93"/>
                    </a:lnTo>
                    <a:lnTo>
                      <a:pt x="5" y="95"/>
                    </a:lnTo>
                    <a:lnTo>
                      <a:pt x="7" y="98"/>
                    </a:lnTo>
                    <a:lnTo>
                      <a:pt x="8" y="101"/>
                    </a:lnTo>
                    <a:lnTo>
                      <a:pt x="8" y="103"/>
                    </a:lnTo>
                    <a:close/>
                  </a:path>
                </a:pathLst>
              </a:custGeom>
              <a:solidFill>
                <a:srgbClr val="E87A6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13" name="Freeform 418"/>
              <p:cNvSpPr>
                <a:spLocks/>
              </p:cNvSpPr>
              <p:nvPr/>
            </p:nvSpPr>
            <p:spPr bwMode="auto">
              <a:xfrm>
                <a:off x="1130" y="1750"/>
                <a:ext cx="249" cy="245"/>
              </a:xfrm>
              <a:custGeom>
                <a:avLst/>
                <a:gdLst>
                  <a:gd name="T0" fmla="*/ 29 w 249"/>
                  <a:gd name="T1" fmla="*/ 196 h 245"/>
                  <a:gd name="T2" fmla="*/ 33 w 249"/>
                  <a:gd name="T3" fmla="*/ 186 h 245"/>
                  <a:gd name="T4" fmla="*/ 39 w 249"/>
                  <a:gd name="T5" fmla="*/ 174 h 245"/>
                  <a:gd name="T6" fmla="*/ 47 w 249"/>
                  <a:gd name="T7" fmla="*/ 165 h 245"/>
                  <a:gd name="T8" fmla="*/ 56 w 249"/>
                  <a:gd name="T9" fmla="*/ 154 h 245"/>
                  <a:gd name="T10" fmla="*/ 66 w 249"/>
                  <a:gd name="T11" fmla="*/ 144 h 245"/>
                  <a:gd name="T12" fmla="*/ 75 w 249"/>
                  <a:gd name="T13" fmla="*/ 132 h 245"/>
                  <a:gd name="T14" fmla="*/ 86 w 249"/>
                  <a:gd name="T15" fmla="*/ 122 h 245"/>
                  <a:gd name="T16" fmla="*/ 98 w 249"/>
                  <a:gd name="T17" fmla="*/ 112 h 245"/>
                  <a:gd name="T18" fmla="*/ 109 w 249"/>
                  <a:gd name="T19" fmla="*/ 102 h 245"/>
                  <a:gd name="T20" fmla="*/ 122 w 249"/>
                  <a:gd name="T21" fmla="*/ 92 h 245"/>
                  <a:gd name="T22" fmla="*/ 134 w 249"/>
                  <a:gd name="T23" fmla="*/ 82 h 245"/>
                  <a:gd name="T24" fmla="*/ 147 w 249"/>
                  <a:gd name="T25" fmla="*/ 72 h 245"/>
                  <a:gd name="T26" fmla="*/ 158 w 249"/>
                  <a:gd name="T27" fmla="*/ 62 h 245"/>
                  <a:gd name="T28" fmla="*/ 170 w 249"/>
                  <a:gd name="T29" fmla="*/ 53 h 245"/>
                  <a:gd name="T30" fmla="*/ 183 w 249"/>
                  <a:gd name="T31" fmla="*/ 44 h 245"/>
                  <a:gd name="T32" fmla="*/ 195 w 249"/>
                  <a:gd name="T33" fmla="*/ 36 h 245"/>
                  <a:gd name="T34" fmla="*/ 206 w 249"/>
                  <a:gd name="T35" fmla="*/ 27 h 245"/>
                  <a:gd name="T36" fmla="*/ 217 w 249"/>
                  <a:gd name="T37" fmla="*/ 20 h 245"/>
                  <a:gd name="T38" fmla="*/ 227 w 249"/>
                  <a:gd name="T39" fmla="*/ 12 h 245"/>
                  <a:gd name="T40" fmla="*/ 237 w 249"/>
                  <a:gd name="T41" fmla="*/ 7 h 245"/>
                  <a:gd name="T42" fmla="*/ 246 w 249"/>
                  <a:gd name="T43" fmla="*/ 1 h 245"/>
                  <a:gd name="T44" fmla="*/ 247 w 249"/>
                  <a:gd name="T45" fmla="*/ 0 h 245"/>
                  <a:gd name="T46" fmla="*/ 236 w 249"/>
                  <a:gd name="T47" fmla="*/ 5 h 245"/>
                  <a:gd name="T48" fmla="*/ 225 w 249"/>
                  <a:gd name="T49" fmla="*/ 10 h 245"/>
                  <a:gd name="T50" fmla="*/ 215 w 249"/>
                  <a:gd name="T51" fmla="*/ 16 h 245"/>
                  <a:gd name="T52" fmla="*/ 204 w 249"/>
                  <a:gd name="T53" fmla="*/ 22 h 245"/>
                  <a:gd name="T54" fmla="*/ 191 w 249"/>
                  <a:gd name="T55" fmla="*/ 28 h 245"/>
                  <a:gd name="T56" fmla="*/ 178 w 249"/>
                  <a:gd name="T57" fmla="*/ 36 h 245"/>
                  <a:gd name="T58" fmla="*/ 164 w 249"/>
                  <a:gd name="T59" fmla="*/ 45 h 245"/>
                  <a:gd name="T60" fmla="*/ 150 w 249"/>
                  <a:gd name="T61" fmla="*/ 54 h 245"/>
                  <a:gd name="T62" fmla="*/ 134 w 249"/>
                  <a:gd name="T63" fmla="*/ 65 h 245"/>
                  <a:gd name="T64" fmla="*/ 123 w 249"/>
                  <a:gd name="T65" fmla="*/ 73 h 245"/>
                  <a:gd name="T66" fmla="*/ 114 w 249"/>
                  <a:gd name="T67" fmla="*/ 81 h 245"/>
                  <a:gd name="T68" fmla="*/ 106 w 249"/>
                  <a:gd name="T69" fmla="*/ 88 h 245"/>
                  <a:gd name="T70" fmla="*/ 95 w 249"/>
                  <a:gd name="T71" fmla="*/ 96 h 245"/>
                  <a:gd name="T72" fmla="*/ 87 w 249"/>
                  <a:gd name="T73" fmla="*/ 104 h 245"/>
                  <a:gd name="T74" fmla="*/ 77 w 249"/>
                  <a:gd name="T75" fmla="*/ 112 h 245"/>
                  <a:gd name="T76" fmla="*/ 68 w 249"/>
                  <a:gd name="T77" fmla="*/ 120 h 245"/>
                  <a:gd name="T78" fmla="*/ 53 w 249"/>
                  <a:gd name="T79" fmla="*/ 133 h 245"/>
                  <a:gd name="T80" fmla="*/ 45 w 249"/>
                  <a:gd name="T81" fmla="*/ 142 h 245"/>
                  <a:gd name="T82" fmla="*/ 29 w 249"/>
                  <a:gd name="T83" fmla="*/ 156 h 245"/>
                  <a:gd name="T84" fmla="*/ 16 w 249"/>
                  <a:gd name="T85" fmla="*/ 170 h 245"/>
                  <a:gd name="T86" fmla="*/ 6 w 249"/>
                  <a:gd name="T87" fmla="*/ 178 h 245"/>
                  <a:gd name="T88" fmla="*/ 0 w 249"/>
                  <a:gd name="T89" fmla="*/ 186 h 245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49"/>
                  <a:gd name="T136" fmla="*/ 0 h 245"/>
                  <a:gd name="T137" fmla="*/ 249 w 249"/>
                  <a:gd name="T138" fmla="*/ 245 h 245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49" h="245">
                    <a:moveTo>
                      <a:pt x="0" y="186"/>
                    </a:moveTo>
                    <a:lnTo>
                      <a:pt x="61" y="245"/>
                    </a:lnTo>
                    <a:lnTo>
                      <a:pt x="29" y="196"/>
                    </a:lnTo>
                    <a:lnTo>
                      <a:pt x="30" y="192"/>
                    </a:lnTo>
                    <a:lnTo>
                      <a:pt x="32" y="189"/>
                    </a:lnTo>
                    <a:lnTo>
                      <a:pt x="33" y="186"/>
                    </a:lnTo>
                    <a:lnTo>
                      <a:pt x="35" y="182"/>
                    </a:lnTo>
                    <a:lnTo>
                      <a:pt x="37" y="178"/>
                    </a:lnTo>
                    <a:lnTo>
                      <a:pt x="39" y="174"/>
                    </a:lnTo>
                    <a:lnTo>
                      <a:pt x="42" y="171"/>
                    </a:lnTo>
                    <a:lnTo>
                      <a:pt x="45" y="169"/>
                    </a:lnTo>
                    <a:lnTo>
                      <a:pt x="47" y="165"/>
                    </a:lnTo>
                    <a:lnTo>
                      <a:pt x="50" y="161"/>
                    </a:lnTo>
                    <a:lnTo>
                      <a:pt x="53" y="157"/>
                    </a:lnTo>
                    <a:lnTo>
                      <a:pt x="56" y="154"/>
                    </a:lnTo>
                    <a:lnTo>
                      <a:pt x="59" y="151"/>
                    </a:lnTo>
                    <a:lnTo>
                      <a:pt x="62" y="147"/>
                    </a:lnTo>
                    <a:lnTo>
                      <a:pt x="66" y="144"/>
                    </a:lnTo>
                    <a:lnTo>
                      <a:pt x="70" y="140"/>
                    </a:lnTo>
                    <a:lnTo>
                      <a:pt x="72" y="136"/>
                    </a:lnTo>
                    <a:lnTo>
                      <a:pt x="75" y="132"/>
                    </a:lnTo>
                    <a:lnTo>
                      <a:pt x="79" y="129"/>
                    </a:lnTo>
                    <a:lnTo>
                      <a:pt x="83" y="126"/>
                    </a:lnTo>
                    <a:lnTo>
                      <a:pt x="86" y="122"/>
                    </a:lnTo>
                    <a:lnTo>
                      <a:pt x="90" y="118"/>
                    </a:lnTo>
                    <a:lnTo>
                      <a:pt x="93" y="114"/>
                    </a:lnTo>
                    <a:lnTo>
                      <a:pt x="98" y="112"/>
                    </a:lnTo>
                    <a:lnTo>
                      <a:pt x="101" y="108"/>
                    </a:lnTo>
                    <a:lnTo>
                      <a:pt x="106" y="105"/>
                    </a:lnTo>
                    <a:lnTo>
                      <a:pt x="109" y="102"/>
                    </a:lnTo>
                    <a:lnTo>
                      <a:pt x="113" y="98"/>
                    </a:lnTo>
                    <a:lnTo>
                      <a:pt x="117" y="95"/>
                    </a:lnTo>
                    <a:lnTo>
                      <a:pt x="122" y="92"/>
                    </a:lnTo>
                    <a:lnTo>
                      <a:pt x="126" y="88"/>
                    </a:lnTo>
                    <a:lnTo>
                      <a:pt x="130" y="85"/>
                    </a:lnTo>
                    <a:lnTo>
                      <a:pt x="134" y="82"/>
                    </a:lnTo>
                    <a:lnTo>
                      <a:pt x="138" y="78"/>
                    </a:lnTo>
                    <a:lnTo>
                      <a:pt x="142" y="75"/>
                    </a:lnTo>
                    <a:lnTo>
                      <a:pt x="147" y="72"/>
                    </a:lnTo>
                    <a:lnTo>
                      <a:pt x="150" y="68"/>
                    </a:lnTo>
                    <a:lnTo>
                      <a:pt x="154" y="66"/>
                    </a:lnTo>
                    <a:lnTo>
                      <a:pt x="158" y="62"/>
                    </a:lnTo>
                    <a:lnTo>
                      <a:pt x="163" y="59"/>
                    </a:lnTo>
                    <a:lnTo>
                      <a:pt x="167" y="56"/>
                    </a:lnTo>
                    <a:lnTo>
                      <a:pt x="170" y="53"/>
                    </a:lnTo>
                    <a:lnTo>
                      <a:pt x="174" y="49"/>
                    </a:lnTo>
                    <a:lnTo>
                      <a:pt x="179" y="47"/>
                    </a:lnTo>
                    <a:lnTo>
                      <a:pt x="183" y="44"/>
                    </a:lnTo>
                    <a:lnTo>
                      <a:pt x="186" y="41"/>
                    </a:lnTo>
                    <a:lnTo>
                      <a:pt x="190" y="38"/>
                    </a:lnTo>
                    <a:lnTo>
                      <a:pt x="195" y="36"/>
                    </a:lnTo>
                    <a:lnTo>
                      <a:pt x="198" y="32"/>
                    </a:lnTo>
                    <a:lnTo>
                      <a:pt x="202" y="29"/>
                    </a:lnTo>
                    <a:lnTo>
                      <a:pt x="206" y="27"/>
                    </a:lnTo>
                    <a:lnTo>
                      <a:pt x="209" y="25"/>
                    </a:lnTo>
                    <a:lnTo>
                      <a:pt x="213" y="22"/>
                    </a:lnTo>
                    <a:lnTo>
                      <a:pt x="217" y="20"/>
                    </a:lnTo>
                    <a:lnTo>
                      <a:pt x="221" y="17"/>
                    </a:lnTo>
                    <a:lnTo>
                      <a:pt x="225" y="15"/>
                    </a:lnTo>
                    <a:lnTo>
                      <a:pt x="227" y="12"/>
                    </a:lnTo>
                    <a:lnTo>
                      <a:pt x="230" y="10"/>
                    </a:lnTo>
                    <a:lnTo>
                      <a:pt x="234" y="8"/>
                    </a:lnTo>
                    <a:lnTo>
                      <a:pt x="237" y="7"/>
                    </a:lnTo>
                    <a:lnTo>
                      <a:pt x="240" y="5"/>
                    </a:lnTo>
                    <a:lnTo>
                      <a:pt x="244" y="3"/>
                    </a:lnTo>
                    <a:lnTo>
                      <a:pt x="246" y="1"/>
                    </a:lnTo>
                    <a:lnTo>
                      <a:pt x="249" y="0"/>
                    </a:lnTo>
                    <a:lnTo>
                      <a:pt x="248" y="0"/>
                    </a:lnTo>
                    <a:lnTo>
                      <a:pt x="247" y="0"/>
                    </a:lnTo>
                    <a:lnTo>
                      <a:pt x="244" y="1"/>
                    </a:lnTo>
                    <a:lnTo>
                      <a:pt x="241" y="4"/>
                    </a:lnTo>
                    <a:lnTo>
                      <a:pt x="236" y="5"/>
                    </a:lnTo>
                    <a:lnTo>
                      <a:pt x="231" y="8"/>
                    </a:lnTo>
                    <a:lnTo>
                      <a:pt x="228" y="8"/>
                    </a:lnTo>
                    <a:lnTo>
                      <a:pt x="225" y="10"/>
                    </a:lnTo>
                    <a:lnTo>
                      <a:pt x="222" y="12"/>
                    </a:lnTo>
                    <a:lnTo>
                      <a:pt x="219" y="14"/>
                    </a:lnTo>
                    <a:lnTo>
                      <a:pt x="215" y="16"/>
                    </a:lnTo>
                    <a:lnTo>
                      <a:pt x="211" y="17"/>
                    </a:lnTo>
                    <a:lnTo>
                      <a:pt x="207" y="20"/>
                    </a:lnTo>
                    <a:lnTo>
                      <a:pt x="204" y="22"/>
                    </a:lnTo>
                    <a:lnTo>
                      <a:pt x="200" y="24"/>
                    </a:lnTo>
                    <a:lnTo>
                      <a:pt x="195" y="27"/>
                    </a:lnTo>
                    <a:lnTo>
                      <a:pt x="191" y="28"/>
                    </a:lnTo>
                    <a:lnTo>
                      <a:pt x="187" y="31"/>
                    </a:lnTo>
                    <a:lnTo>
                      <a:pt x="183" y="33"/>
                    </a:lnTo>
                    <a:lnTo>
                      <a:pt x="178" y="36"/>
                    </a:lnTo>
                    <a:lnTo>
                      <a:pt x="173" y="39"/>
                    </a:lnTo>
                    <a:lnTo>
                      <a:pt x="168" y="42"/>
                    </a:lnTo>
                    <a:lnTo>
                      <a:pt x="164" y="45"/>
                    </a:lnTo>
                    <a:lnTo>
                      <a:pt x="160" y="48"/>
                    </a:lnTo>
                    <a:lnTo>
                      <a:pt x="155" y="51"/>
                    </a:lnTo>
                    <a:lnTo>
                      <a:pt x="150" y="54"/>
                    </a:lnTo>
                    <a:lnTo>
                      <a:pt x="145" y="57"/>
                    </a:lnTo>
                    <a:lnTo>
                      <a:pt x="140" y="61"/>
                    </a:lnTo>
                    <a:lnTo>
                      <a:pt x="134" y="65"/>
                    </a:lnTo>
                    <a:lnTo>
                      <a:pt x="129" y="69"/>
                    </a:lnTo>
                    <a:lnTo>
                      <a:pt x="126" y="70"/>
                    </a:lnTo>
                    <a:lnTo>
                      <a:pt x="123" y="73"/>
                    </a:lnTo>
                    <a:lnTo>
                      <a:pt x="120" y="76"/>
                    </a:lnTo>
                    <a:lnTo>
                      <a:pt x="117" y="78"/>
                    </a:lnTo>
                    <a:lnTo>
                      <a:pt x="114" y="81"/>
                    </a:lnTo>
                    <a:lnTo>
                      <a:pt x="111" y="83"/>
                    </a:lnTo>
                    <a:lnTo>
                      <a:pt x="108" y="85"/>
                    </a:lnTo>
                    <a:lnTo>
                      <a:pt x="106" y="88"/>
                    </a:lnTo>
                    <a:lnTo>
                      <a:pt x="102" y="90"/>
                    </a:lnTo>
                    <a:lnTo>
                      <a:pt x="99" y="93"/>
                    </a:lnTo>
                    <a:lnTo>
                      <a:pt x="95" y="96"/>
                    </a:lnTo>
                    <a:lnTo>
                      <a:pt x="93" y="99"/>
                    </a:lnTo>
                    <a:lnTo>
                      <a:pt x="90" y="102"/>
                    </a:lnTo>
                    <a:lnTo>
                      <a:pt x="87" y="104"/>
                    </a:lnTo>
                    <a:lnTo>
                      <a:pt x="83" y="106"/>
                    </a:lnTo>
                    <a:lnTo>
                      <a:pt x="81" y="110"/>
                    </a:lnTo>
                    <a:lnTo>
                      <a:pt x="77" y="112"/>
                    </a:lnTo>
                    <a:lnTo>
                      <a:pt x="74" y="114"/>
                    </a:lnTo>
                    <a:lnTo>
                      <a:pt x="71" y="117"/>
                    </a:lnTo>
                    <a:lnTo>
                      <a:pt x="68" y="120"/>
                    </a:lnTo>
                    <a:lnTo>
                      <a:pt x="62" y="126"/>
                    </a:lnTo>
                    <a:lnTo>
                      <a:pt x="56" y="132"/>
                    </a:lnTo>
                    <a:lnTo>
                      <a:pt x="53" y="133"/>
                    </a:lnTo>
                    <a:lnTo>
                      <a:pt x="50" y="136"/>
                    </a:lnTo>
                    <a:lnTo>
                      <a:pt x="47" y="139"/>
                    </a:lnTo>
                    <a:lnTo>
                      <a:pt x="45" y="142"/>
                    </a:lnTo>
                    <a:lnTo>
                      <a:pt x="38" y="147"/>
                    </a:lnTo>
                    <a:lnTo>
                      <a:pt x="33" y="152"/>
                    </a:lnTo>
                    <a:lnTo>
                      <a:pt x="29" y="156"/>
                    </a:lnTo>
                    <a:lnTo>
                      <a:pt x="24" y="161"/>
                    </a:lnTo>
                    <a:lnTo>
                      <a:pt x="19" y="165"/>
                    </a:lnTo>
                    <a:lnTo>
                      <a:pt x="16" y="170"/>
                    </a:lnTo>
                    <a:lnTo>
                      <a:pt x="12" y="172"/>
                    </a:lnTo>
                    <a:lnTo>
                      <a:pt x="9" y="176"/>
                    </a:lnTo>
                    <a:lnTo>
                      <a:pt x="6" y="178"/>
                    </a:lnTo>
                    <a:lnTo>
                      <a:pt x="4" y="181"/>
                    </a:lnTo>
                    <a:lnTo>
                      <a:pt x="0" y="184"/>
                    </a:lnTo>
                    <a:lnTo>
                      <a:pt x="0" y="186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14" name="Freeform 419"/>
              <p:cNvSpPr>
                <a:spLocks/>
              </p:cNvSpPr>
              <p:nvPr/>
            </p:nvSpPr>
            <p:spPr bwMode="auto">
              <a:xfrm>
                <a:off x="1575" y="1711"/>
                <a:ext cx="56" cy="91"/>
              </a:xfrm>
              <a:custGeom>
                <a:avLst/>
                <a:gdLst>
                  <a:gd name="T0" fmla="*/ 33 w 56"/>
                  <a:gd name="T1" fmla="*/ 0 h 91"/>
                  <a:gd name="T2" fmla="*/ 0 w 56"/>
                  <a:gd name="T3" fmla="*/ 32 h 91"/>
                  <a:gd name="T4" fmla="*/ 56 w 56"/>
                  <a:gd name="T5" fmla="*/ 91 h 91"/>
                  <a:gd name="T6" fmla="*/ 56 w 56"/>
                  <a:gd name="T7" fmla="*/ 89 h 91"/>
                  <a:gd name="T8" fmla="*/ 55 w 56"/>
                  <a:gd name="T9" fmla="*/ 84 h 91"/>
                  <a:gd name="T10" fmla="*/ 54 w 56"/>
                  <a:gd name="T11" fmla="*/ 81 h 91"/>
                  <a:gd name="T12" fmla="*/ 54 w 56"/>
                  <a:gd name="T13" fmla="*/ 78 h 91"/>
                  <a:gd name="T14" fmla="*/ 53 w 56"/>
                  <a:gd name="T15" fmla="*/ 75 h 91"/>
                  <a:gd name="T16" fmla="*/ 53 w 56"/>
                  <a:gd name="T17" fmla="*/ 71 h 91"/>
                  <a:gd name="T18" fmla="*/ 52 w 56"/>
                  <a:gd name="T19" fmla="*/ 65 h 91"/>
                  <a:gd name="T20" fmla="*/ 51 w 56"/>
                  <a:gd name="T21" fmla="*/ 60 h 91"/>
                  <a:gd name="T22" fmla="*/ 50 w 56"/>
                  <a:gd name="T23" fmla="*/ 56 h 91"/>
                  <a:gd name="T24" fmla="*/ 50 w 56"/>
                  <a:gd name="T25" fmla="*/ 52 h 91"/>
                  <a:gd name="T26" fmla="*/ 49 w 56"/>
                  <a:gd name="T27" fmla="*/ 47 h 91"/>
                  <a:gd name="T28" fmla="*/ 48 w 56"/>
                  <a:gd name="T29" fmla="*/ 43 h 91"/>
                  <a:gd name="T30" fmla="*/ 47 w 56"/>
                  <a:gd name="T31" fmla="*/ 37 h 91"/>
                  <a:gd name="T32" fmla="*/ 46 w 56"/>
                  <a:gd name="T33" fmla="*/ 34 h 91"/>
                  <a:gd name="T34" fmla="*/ 44 w 56"/>
                  <a:gd name="T35" fmla="*/ 28 h 91"/>
                  <a:gd name="T36" fmla="*/ 43 w 56"/>
                  <a:gd name="T37" fmla="*/ 25 h 91"/>
                  <a:gd name="T38" fmla="*/ 42 w 56"/>
                  <a:gd name="T39" fmla="*/ 22 h 91"/>
                  <a:gd name="T40" fmla="*/ 41 w 56"/>
                  <a:gd name="T41" fmla="*/ 19 h 91"/>
                  <a:gd name="T42" fmla="*/ 39 w 56"/>
                  <a:gd name="T43" fmla="*/ 15 h 91"/>
                  <a:gd name="T44" fmla="*/ 39 w 56"/>
                  <a:gd name="T45" fmla="*/ 12 h 91"/>
                  <a:gd name="T46" fmla="*/ 37 w 56"/>
                  <a:gd name="T47" fmla="*/ 10 h 91"/>
                  <a:gd name="T48" fmla="*/ 37 w 56"/>
                  <a:gd name="T49" fmla="*/ 9 h 91"/>
                  <a:gd name="T50" fmla="*/ 35 w 56"/>
                  <a:gd name="T51" fmla="*/ 5 h 91"/>
                  <a:gd name="T52" fmla="*/ 34 w 56"/>
                  <a:gd name="T53" fmla="*/ 2 h 91"/>
                  <a:gd name="T54" fmla="*/ 33 w 56"/>
                  <a:gd name="T55" fmla="*/ 0 h 9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56"/>
                  <a:gd name="T85" fmla="*/ 0 h 91"/>
                  <a:gd name="T86" fmla="*/ 56 w 56"/>
                  <a:gd name="T87" fmla="*/ 91 h 91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56" h="91">
                    <a:moveTo>
                      <a:pt x="33" y="0"/>
                    </a:moveTo>
                    <a:lnTo>
                      <a:pt x="0" y="32"/>
                    </a:lnTo>
                    <a:lnTo>
                      <a:pt x="56" y="91"/>
                    </a:lnTo>
                    <a:lnTo>
                      <a:pt x="56" y="89"/>
                    </a:lnTo>
                    <a:lnTo>
                      <a:pt x="55" y="84"/>
                    </a:lnTo>
                    <a:lnTo>
                      <a:pt x="54" y="81"/>
                    </a:lnTo>
                    <a:lnTo>
                      <a:pt x="54" y="78"/>
                    </a:lnTo>
                    <a:lnTo>
                      <a:pt x="53" y="75"/>
                    </a:lnTo>
                    <a:lnTo>
                      <a:pt x="53" y="71"/>
                    </a:lnTo>
                    <a:lnTo>
                      <a:pt x="52" y="65"/>
                    </a:lnTo>
                    <a:lnTo>
                      <a:pt x="51" y="60"/>
                    </a:lnTo>
                    <a:lnTo>
                      <a:pt x="50" y="56"/>
                    </a:lnTo>
                    <a:lnTo>
                      <a:pt x="50" y="52"/>
                    </a:lnTo>
                    <a:lnTo>
                      <a:pt x="49" y="47"/>
                    </a:lnTo>
                    <a:lnTo>
                      <a:pt x="48" y="43"/>
                    </a:lnTo>
                    <a:lnTo>
                      <a:pt x="47" y="37"/>
                    </a:lnTo>
                    <a:lnTo>
                      <a:pt x="46" y="34"/>
                    </a:lnTo>
                    <a:lnTo>
                      <a:pt x="44" y="28"/>
                    </a:lnTo>
                    <a:lnTo>
                      <a:pt x="43" y="25"/>
                    </a:lnTo>
                    <a:lnTo>
                      <a:pt x="42" y="22"/>
                    </a:lnTo>
                    <a:lnTo>
                      <a:pt x="41" y="19"/>
                    </a:lnTo>
                    <a:lnTo>
                      <a:pt x="39" y="15"/>
                    </a:lnTo>
                    <a:lnTo>
                      <a:pt x="39" y="12"/>
                    </a:lnTo>
                    <a:lnTo>
                      <a:pt x="37" y="10"/>
                    </a:lnTo>
                    <a:lnTo>
                      <a:pt x="37" y="9"/>
                    </a:lnTo>
                    <a:lnTo>
                      <a:pt x="35" y="5"/>
                    </a:lnTo>
                    <a:lnTo>
                      <a:pt x="34" y="2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15" name="Freeform 420"/>
              <p:cNvSpPr>
                <a:spLocks/>
              </p:cNvSpPr>
              <p:nvPr/>
            </p:nvSpPr>
            <p:spPr bwMode="auto">
              <a:xfrm>
                <a:off x="1512" y="1872"/>
                <a:ext cx="110" cy="80"/>
              </a:xfrm>
              <a:custGeom>
                <a:avLst/>
                <a:gdLst>
                  <a:gd name="T0" fmla="*/ 65 w 110"/>
                  <a:gd name="T1" fmla="*/ 0 h 80"/>
                  <a:gd name="T2" fmla="*/ 110 w 110"/>
                  <a:gd name="T3" fmla="*/ 43 h 80"/>
                  <a:gd name="T4" fmla="*/ 108 w 110"/>
                  <a:gd name="T5" fmla="*/ 45 h 80"/>
                  <a:gd name="T6" fmla="*/ 103 w 110"/>
                  <a:gd name="T7" fmla="*/ 50 h 80"/>
                  <a:gd name="T8" fmla="*/ 100 w 110"/>
                  <a:gd name="T9" fmla="*/ 52 h 80"/>
                  <a:gd name="T10" fmla="*/ 95 w 110"/>
                  <a:gd name="T11" fmla="*/ 55 h 80"/>
                  <a:gd name="T12" fmla="*/ 93 w 110"/>
                  <a:gd name="T13" fmla="*/ 57 h 80"/>
                  <a:gd name="T14" fmla="*/ 90 w 110"/>
                  <a:gd name="T15" fmla="*/ 59 h 80"/>
                  <a:gd name="T16" fmla="*/ 86 w 110"/>
                  <a:gd name="T17" fmla="*/ 60 h 80"/>
                  <a:gd name="T18" fmla="*/ 84 w 110"/>
                  <a:gd name="T19" fmla="*/ 62 h 80"/>
                  <a:gd name="T20" fmla="*/ 79 w 110"/>
                  <a:gd name="T21" fmla="*/ 64 h 80"/>
                  <a:gd name="T22" fmla="*/ 75 w 110"/>
                  <a:gd name="T23" fmla="*/ 65 h 80"/>
                  <a:gd name="T24" fmla="*/ 72 w 110"/>
                  <a:gd name="T25" fmla="*/ 67 h 80"/>
                  <a:gd name="T26" fmla="*/ 69 w 110"/>
                  <a:gd name="T27" fmla="*/ 69 h 80"/>
                  <a:gd name="T28" fmla="*/ 64 w 110"/>
                  <a:gd name="T29" fmla="*/ 69 h 80"/>
                  <a:gd name="T30" fmla="*/ 61 w 110"/>
                  <a:gd name="T31" fmla="*/ 71 h 80"/>
                  <a:gd name="T32" fmla="*/ 56 w 110"/>
                  <a:gd name="T33" fmla="*/ 72 h 80"/>
                  <a:gd name="T34" fmla="*/ 54 w 110"/>
                  <a:gd name="T35" fmla="*/ 74 h 80"/>
                  <a:gd name="T36" fmla="*/ 50 w 110"/>
                  <a:gd name="T37" fmla="*/ 75 h 80"/>
                  <a:gd name="T38" fmla="*/ 46 w 110"/>
                  <a:gd name="T39" fmla="*/ 76 h 80"/>
                  <a:gd name="T40" fmla="*/ 43 w 110"/>
                  <a:gd name="T41" fmla="*/ 77 h 80"/>
                  <a:gd name="T42" fmla="*/ 41 w 110"/>
                  <a:gd name="T43" fmla="*/ 78 h 80"/>
                  <a:gd name="T44" fmla="*/ 37 w 110"/>
                  <a:gd name="T45" fmla="*/ 79 h 80"/>
                  <a:gd name="T46" fmla="*/ 36 w 110"/>
                  <a:gd name="T47" fmla="*/ 80 h 80"/>
                  <a:gd name="T48" fmla="*/ 0 w 110"/>
                  <a:gd name="T49" fmla="*/ 53 h 80"/>
                  <a:gd name="T50" fmla="*/ 0 w 110"/>
                  <a:gd name="T51" fmla="*/ 52 h 80"/>
                  <a:gd name="T52" fmla="*/ 4 w 110"/>
                  <a:gd name="T53" fmla="*/ 51 h 80"/>
                  <a:gd name="T54" fmla="*/ 5 w 110"/>
                  <a:gd name="T55" fmla="*/ 50 h 80"/>
                  <a:gd name="T56" fmla="*/ 8 w 110"/>
                  <a:gd name="T57" fmla="*/ 50 h 80"/>
                  <a:gd name="T58" fmla="*/ 11 w 110"/>
                  <a:gd name="T59" fmla="*/ 49 h 80"/>
                  <a:gd name="T60" fmla="*/ 14 w 110"/>
                  <a:gd name="T61" fmla="*/ 48 h 80"/>
                  <a:gd name="T62" fmla="*/ 17 w 110"/>
                  <a:gd name="T63" fmla="*/ 45 h 80"/>
                  <a:gd name="T64" fmla="*/ 20 w 110"/>
                  <a:gd name="T65" fmla="*/ 43 h 80"/>
                  <a:gd name="T66" fmla="*/ 23 w 110"/>
                  <a:gd name="T67" fmla="*/ 41 h 80"/>
                  <a:gd name="T68" fmla="*/ 26 w 110"/>
                  <a:gd name="T69" fmla="*/ 40 h 80"/>
                  <a:gd name="T70" fmla="*/ 30 w 110"/>
                  <a:gd name="T71" fmla="*/ 38 h 80"/>
                  <a:gd name="T72" fmla="*/ 33 w 110"/>
                  <a:gd name="T73" fmla="*/ 36 h 80"/>
                  <a:gd name="T74" fmla="*/ 36 w 110"/>
                  <a:gd name="T75" fmla="*/ 33 h 80"/>
                  <a:gd name="T76" fmla="*/ 39 w 110"/>
                  <a:gd name="T77" fmla="*/ 31 h 80"/>
                  <a:gd name="T78" fmla="*/ 45 w 110"/>
                  <a:gd name="T79" fmla="*/ 25 h 80"/>
                  <a:gd name="T80" fmla="*/ 50 w 110"/>
                  <a:gd name="T81" fmla="*/ 20 h 80"/>
                  <a:gd name="T82" fmla="*/ 55 w 110"/>
                  <a:gd name="T83" fmla="*/ 15 h 80"/>
                  <a:gd name="T84" fmla="*/ 58 w 110"/>
                  <a:gd name="T85" fmla="*/ 10 h 80"/>
                  <a:gd name="T86" fmla="*/ 61 w 110"/>
                  <a:gd name="T87" fmla="*/ 5 h 80"/>
                  <a:gd name="T88" fmla="*/ 63 w 110"/>
                  <a:gd name="T89" fmla="*/ 2 h 80"/>
                  <a:gd name="T90" fmla="*/ 64 w 110"/>
                  <a:gd name="T91" fmla="*/ 1 h 80"/>
                  <a:gd name="T92" fmla="*/ 65 w 110"/>
                  <a:gd name="T93" fmla="*/ 0 h 80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110"/>
                  <a:gd name="T142" fmla="*/ 0 h 80"/>
                  <a:gd name="T143" fmla="*/ 110 w 110"/>
                  <a:gd name="T144" fmla="*/ 80 h 80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110" h="80">
                    <a:moveTo>
                      <a:pt x="65" y="0"/>
                    </a:moveTo>
                    <a:lnTo>
                      <a:pt x="110" y="43"/>
                    </a:lnTo>
                    <a:lnTo>
                      <a:pt x="108" y="45"/>
                    </a:lnTo>
                    <a:lnTo>
                      <a:pt x="103" y="50"/>
                    </a:lnTo>
                    <a:lnTo>
                      <a:pt x="100" y="52"/>
                    </a:lnTo>
                    <a:lnTo>
                      <a:pt x="95" y="55"/>
                    </a:lnTo>
                    <a:lnTo>
                      <a:pt x="93" y="57"/>
                    </a:lnTo>
                    <a:lnTo>
                      <a:pt x="90" y="59"/>
                    </a:lnTo>
                    <a:lnTo>
                      <a:pt x="86" y="60"/>
                    </a:lnTo>
                    <a:lnTo>
                      <a:pt x="84" y="62"/>
                    </a:lnTo>
                    <a:lnTo>
                      <a:pt x="79" y="64"/>
                    </a:lnTo>
                    <a:lnTo>
                      <a:pt x="75" y="65"/>
                    </a:lnTo>
                    <a:lnTo>
                      <a:pt x="72" y="67"/>
                    </a:lnTo>
                    <a:lnTo>
                      <a:pt x="69" y="69"/>
                    </a:lnTo>
                    <a:lnTo>
                      <a:pt x="64" y="69"/>
                    </a:lnTo>
                    <a:lnTo>
                      <a:pt x="61" y="71"/>
                    </a:lnTo>
                    <a:lnTo>
                      <a:pt x="56" y="72"/>
                    </a:lnTo>
                    <a:lnTo>
                      <a:pt x="54" y="74"/>
                    </a:lnTo>
                    <a:lnTo>
                      <a:pt x="50" y="75"/>
                    </a:lnTo>
                    <a:lnTo>
                      <a:pt x="46" y="76"/>
                    </a:lnTo>
                    <a:lnTo>
                      <a:pt x="43" y="77"/>
                    </a:lnTo>
                    <a:lnTo>
                      <a:pt x="41" y="78"/>
                    </a:lnTo>
                    <a:lnTo>
                      <a:pt x="37" y="79"/>
                    </a:lnTo>
                    <a:lnTo>
                      <a:pt x="36" y="80"/>
                    </a:lnTo>
                    <a:lnTo>
                      <a:pt x="0" y="53"/>
                    </a:lnTo>
                    <a:lnTo>
                      <a:pt x="0" y="52"/>
                    </a:lnTo>
                    <a:lnTo>
                      <a:pt x="4" y="51"/>
                    </a:lnTo>
                    <a:lnTo>
                      <a:pt x="5" y="50"/>
                    </a:lnTo>
                    <a:lnTo>
                      <a:pt x="8" y="50"/>
                    </a:lnTo>
                    <a:lnTo>
                      <a:pt x="11" y="49"/>
                    </a:lnTo>
                    <a:lnTo>
                      <a:pt x="14" y="48"/>
                    </a:lnTo>
                    <a:lnTo>
                      <a:pt x="17" y="45"/>
                    </a:lnTo>
                    <a:lnTo>
                      <a:pt x="20" y="43"/>
                    </a:lnTo>
                    <a:lnTo>
                      <a:pt x="23" y="41"/>
                    </a:lnTo>
                    <a:lnTo>
                      <a:pt x="26" y="40"/>
                    </a:lnTo>
                    <a:lnTo>
                      <a:pt x="30" y="38"/>
                    </a:lnTo>
                    <a:lnTo>
                      <a:pt x="33" y="36"/>
                    </a:lnTo>
                    <a:lnTo>
                      <a:pt x="36" y="33"/>
                    </a:lnTo>
                    <a:lnTo>
                      <a:pt x="39" y="31"/>
                    </a:lnTo>
                    <a:lnTo>
                      <a:pt x="45" y="25"/>
                    </a:lnTo>
                    <a:lnTo>
                      <a:pt x="50" y="20"/>
                    </a:lnTo>
                    <a:lnTo>
                      <a:pt x="55" y="15"/>
                    </a:lnTo>
                    <a:lnTo>
                      <a:pt x="58" y="10"/>
                    </a:lnTo>
                    <a:lnTo>
                      <a:pt x="61" y="5"/>
                    </a:lnTo>
                    <a:lnTo>
                      <a:pt x="63" y="2"/>
                    </a:lnTo>
                    <a:lnTo>
                      <a:pt x="64" y="1"/>
                    </a:lnTo>
                    <a:lnTo>
                      <a:pt x="65" y="0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16" name="Freeform 421"/>
              <p:cNvSpPr>
                <a:spLocks/>
              </p:cNvSpPr>
              <p:nvPr/>
            </p:nvSpPr>
            <p:spPr bwMode="auto">
              <a:xfrm>
                <a:off x="1503" y="1891"/>
                <a:ext cx="60" cy="43"/>
              </a:xfrm>
              <a:custGeom>
                <a:avLst/>
                <a:gdLst>
                  <a:gd name="T0" fmla="*/ 60 w 60"/>
                  <a:gd name="T1" fmla="*/ 0 h 43"/>
                  <a:gd name="T2" fmla="*/ 17 w 60"/>
                  <a:gd name="T3" fmla="*/ 43 h 43"/>
                  <a:gd name="T4" fmla="*/ 0 w 60"/>
                  <a:gd name="T5" fmla="*/ 32 h 43"/>
                  <a:gd name="T6" fmla="*/ 1 w 60"/>
                  <a:gd name="T7" fmla="*/ 31 h 43"/>
                  <a:gd name="T8" fmla="*/ 3 w 60"/>
                  <a:gd name="T9" fmla="*/ 31 h 43"/>
                  <a:gd name="T10" fmla="*/ 7 w 60"/>
                  <a:gd name="T11" fmla="*/ 29 h 43"/>
                  <a:gd name="T12" fmla="*/ 12 w 60"/>
                  <a:gd name="T13" fmla="*/ 27 h 43"/>
                  <a:gd name="T14" fmla="*/ 17 w 60"/>
                  <a:gd name="T15" fmla="*/ 24 h 43"/>
                  <a:gd name="T16" fmla="*/ 22 w 60"/>
                  <a:gd name="T17" fmla="*/ 23 h 43"/>
                  <a:gd name="T18" fmla="*/ 27 w 60"/>
                  <a:gd name="T19" fmla="*/ 20 h 43"/>
                  <a:gd name="T20" fmla="*/ 33 w 60"/>
                  <a:gd name="T21" fmla="*/ 18 h 43"/>
                  <a:gd name="T22" fmla="*/ 38 w 60"/>
                  <a:gd name="T23" fmla="*/ 14 h 43"/>
                  <a:gd name="T24" fmla="*/ 44 w 60"/>
                  <a:gd name="T25" fmla="*/ 11 h 43"/>
                  <a:gd name="T26" fmla="*/ 47 w 60"/>
                  <a:gd name="T27" fmla="*/ 8 h 43"/>
                  <a:gd name="T28" fmla="*/ 52 w 60"/>
                  <a:gd name="T29" fmla="*/ 5 h 43"/>
                  <a:gd name="T30" fmla="*/ 54 w 60"/>
                  <a:gd name="T31" fmla="*/ 1 h 43"/>
                  <a:gd name="T32" fmla="*/ 57 w 60"/>
                  <a:gd name="T33" fmla="*/ 1 h 43"/>
                  <a:gd name="T34" fmla="*/ 59 w 60"/>
                  <a:gd name="T35" fmla="*/ 0 h 43"/>
                  <a:gd name="T36" fmla="*/ 60 w 60"/>
                  <a:gd name="T37" fmla="*/ 0 h 43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60"/>
                  <a:gd name="T58" fmla="*/ 0 h 43"/>
                  <a:gd name="T59" fmla="*/ 60 w 60"/>
                  <a:gd name="T60" fmla="*/ 43 h 43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60" h="43">
                    <a:moveTo>
                      <a:pt x="60" y="0"/>
                    </a:moveTo>
                    <a:lnTo>
                      <a:pt x="17" y="43"/>
                    </a:lnTo>
                    <a:lnTo>
                      <a:pt x="0" y="32"/>
                    </a:lnTo>
                    <a:lnTo>
                      <a:pt x="1" y="31"/>
                    </a:lnTo>
                    <a:lnTo>
                      <a:pt x="3" y="31"/>
                    </a:lnTo>
                    <a:lnTo>
                      <a:pt x="7" y="29"/>
                    </a:lnTo>
                    <a:lnTo>
                      <a:pt x="12" y="27"/>
                    </a:lnTo>
                    <a:lnTo>
                      <a:pt x="17" y="24"/>
                    </a:lnTo>
                    <a:lnTo>
                      <a:pt x="22" y="23"/>
                    </a:lnTo>
                    <a:lnTo>
                      <a:pt x="27" y="20"/>
                    </a:lnTo>
                    <a:lnTo>
                      <a:pt x="33" y="18"/>
                    </a:lnTo>
                    <a:lnTo>
                      <a:pt x="38" y="14"/>
                    </a:lnTo>
                    <a:lnTo>
                      <a:pt x="44" y="11"/>
                    </a:lnTo>
                    <a:lnTo>
                      <a:pt x="47" y="8"/>
                    </a:lnTo>
                    <a:lnTo>
                      <a:pt x="52" y="5"/>
                    </a:lnTo>
                    <a:lnTo>
                      <a:pt x="54" y="1"/>
                    </a:lnTo>
                    <a:lnTo>
                      <a:pt x="57" y="1"/>
                    </a:lnTo>
                    <a:lnTo>
                      <a:pt x="59" y="0"/>
                    </a:ln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E87A6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17" name="Freeform 422"/>
              <p:cNvSpPr>
                <a:spLocks/>
              </p:cNvSpPr>
              <p:nvPr/>
            </p:nvSpPr>
            <p:spPr bwMode="auto">
              <a:xfrm>
                <a:off x="568" y="1964"/>
                <a:ext cx="1600" cy="1188"/>
              </a:xfrm>
              <a:custGeom>
                <a:avLst/>
                <a:gdLst>
                  <a:gd name="T0" fmla="*/ 0 w 1600"/>
                  <a:gd name="T1" fmla="*/ 1183 h 1188"/>
                  <a:gd name="T2" fmla="*/ 3 w 1600"/>
                  <a:gd name="T3" fmla="*/ 1173 h 1188"/>
                  <a:gd name="T4" fmla="*/ 15 w 1600"/>
                  <a:gd name="T5" fmla="*/ 1159 h 1188"/>
                  <a:gd name="T6" fmla="*/ 29 w 1600"/>
                  <a:gd name="T7" fmla="*/ 1141 h 1188"/>
                  <a:gd name="T8" fmla="*/ 46 w 1600"/>
                  <a:gd name="T9" fmla="*/ 1120 h 1188"/>
                  <a:gd name="T10" fmla="*/ 66 w 1600"/>
                  <a:gd name="T11" fmla="*/ 1095 h 1188"/>
                  <a:gd name="T12" fmla="*/ 89 w 1600"/>
                  <a:gd name="T13" fmla="*/ 1066 h 1188"/>
                  <a:gd name="T14" fmla="*/ 115 w 1600"/>
                  <a:gd name="T15" fmla="*/ 1034 h 1188"/>
                  <a:gd name="T16" fmla="*/ 144 w 1600"/>
                  <a:gd name="T17" fmla="*/ 1000 h 1188"/>
                  <a:gd name="T18" fmla="*/ 174 w 1600"/>
                  <a:gd name="T19" fmla="*/ 963 h 1188"/>
                  <a:gd name="T20" fmla="*/ 208 w 1600"/>
                  <a:gd name="T21" fmla="*/ 924 h 1188"/>
                  <a:gd name="T22" fmla="*/ 242 w 1600"/>
                  <a:gd name="T23" fmla="*/ 884 h 1188"/>
                  <a:gd name="T24" fmla="*/ 279 w 1600"/>
                  <a:gd name="T25" fmla="*/ 842 h 1188"/>
                  <a:gd name="T26" fmla="*/ 316 w 1600"/>
                  <a:gd name="T27" fmla="*/ 798 h 1188"/>
                  <a:gd name="T28" fmla="*/ 355 w 1600"/>
                  <a:gd name="T29" fmla="*/ 754 h 1188"/>
                  <a:gd name="T30" fmla="*/ 396 w 1600"/>
                  <a:gd name="T31" fmla="*/ 711 h 1188"/>
                  <a:gd name="T32" fmla="*/ 437 w 1600"/>
                  <a:gd name="T33" fmla="*/ 667 h 1188"/>
                  <a:gd name="T34" fmla="*/ 478 w 1600"/>
                  <a:gd name="T35" fmla="*/ 621 h 1188"/>
                  <a:gd name="T36" fmla="*/ 521 w 1600"/>
                  <a:gd name="T37" fmla="*/ 578 h 1188"/>
                  <a:gd name="T38" fmla="*/ 563 w 1600"/>
                  <a:gd name="T39" fmla="*/ 534 h 1188"/>
                  <a:gd name="T40" fmla="*/ 607 w 1600"/>
                  <a:gd name="T41" fmla="*/ 492 h 1188"/>
                  <a:gd name="T42" fmla="*/ 648 w 1600"/>
                  <a:gd name="T43" fmla="*/ 450 h 1188"/>
                  <a:gd name="T44" fmla="*/ 691 w 1600"/>
                  <a:gd name="T45" fmla="*/ 410 h 1188"/>
                  <a:gd name="T46" fmla="*/ 732 w 1600"/>
                  <a:gd name="T47" fmla="*/ 372 h 1188"/>
                  <a:gd name="T48" fmla="*/ 773 w 1600"/>
                  <a:gd name="T49" fmla="*/ 335 h 1188"/>
                  <a:gd name="T50" fmla="*/ 813 w 1600"/>
                  <a:gd name="T51" fmla="*/ 301 h 1188"/>
                  <a:gd name="T52" fmla="*/ 852 w 1600"/>
                  <a:gd name="T53" fmla="*/ 267 h 1188"/>
                  <a:gd name="T54" fmla="*/ 890 w 1600"/>
                  <a:gd name="T55" fmla="*/ 235 h 1188"/>
                  <a:gd name="T56" fmla="*/ 927 w 1600"/>
                  <a:gd name="T57" fmla="*/ 205 h 1188"/>
                  <a:gd name="T58" fmla="*/ 961 w 1600"/>
                  <a:gd name="T59" fmla="*/ 177 h 1188"/>
                  <a:gd name="T60" fmla="*/ 996 w 1600"/>
                  <a:gd name="T61" fmla="*/ 150 h 1188"/>
                  <a:gd name="T62" fmla="*/ 1027 w 1600"/>
                  <a:gd name="T63" fmla="*/ 126 h 1188"/>
                  <a:gd name="T64" fmla="*/ 1057 w 1600"/>
                  <a:gd name="T65" fmla="*/ 103 h 1188"/>
                  <a:gd name="T66" fmla="*/ 1084 w 1600"/>
                  <a:gd name="T67" fmla="*/ 82 h 1188"/>
                  <a:gd name="T68" fmla="*/ 1109 w 1600"/>
                  <a:gd name="T69" fmla="*/ 64 h 1188"/>
                  <a:gd name="T70" fmla="*/ 1132 w 1600"/>
                  <a:gd name="T71" fmla="*/ 48 h 1188"/>
                  <a:gd name="T72" fmla="*/ 1152 w 1600"/>
                  <a:gd name="T73" fmla="*/ 35 h 1188"/>
                  <a:gd name="T74" fmla="*/ 1168 w 1600"/>
                  <a:gd name="T75" fmla="*/ 22 h 1188"/>
                  <a:gd name="T76" fmla="*/ 1181 w 1600"/>
                  <a:gd name="T77" fmla="*/ 12 h 1188"/>
                  <a:gd name="T78" fmla="*/ 1193 w 1600"/>
                  <a:gd name="T79" fmla="*/ 5 h 1188"/>
                  <a:gd name="T80" fmla="*/ 1199 w 1600"/>
                  <a:gd name="T81" fmla="*/ 1 h 1188"/>
                  <a:gd name="T82" fmla="*/ 1205 w 1600"/>
                  <a:gd name="T83" fmla="*/ 1 h 1188"/>
                  <a:gd name="T84" fmla="*/ 1212 w 1600"/>
                  <a:gd name="T85" fmla="*/ 5 h 1188"/>
                  <a:gd name="T86" fmla="*/ 1227 w 1600"/>
                  <a:gd name="T87" fmla="*/ 18 h 1188"/>
                  <a:gd name="T88" fmla="*/ 1236 w 1600"/>
                  <a:gd name="T89" fmla="*/ 24 h 1188"/>
                  <a:gd name="T90" fmla="*/ 1247 w 1600"/>
                  <a:gd name="T91" fmla="*/ 32 h 1188"/>
                  <a:gd name="T92" fmla="*/ 1258 w 1600"/>
                  <a:gd name="T93" fmla="*/ 42 h 1188"/>
                  <a:gd name="T94" fmla="*/ 1270 w 1600"/>
                  <a:gd name="T95" fmla="*/ 52 h 1188"/>
                  <a:gd name="T96" fmla="*/ 1285 w 1600"/>
                  <a:gd name="T97" fmla="*/ 62 h 1188"/>
                  <a:gd name="T98" fmla="*/ 1299 w 1600"/>
                  <a:gd name="T99" fmla="*/ 73 h 1188"/>
                  <a:gd name="T100" fmla="*/ 1313 w 1600"/>
                  <a:gd name="T101" fmla="*/ 84 h 1188"/>
                  <a:gd name="T102" fmla="*/ 1328 w 1600"/>
                  <a:gd name="T103" fmla="*/ 97 h 1188"/>
                  <a:gd name="T104" fmla="*/ 1345 w 1600"/>
                  <a:gd name="T105" fmla="*/ 109 h 1188"/>
                  <a:gd name="T106" fmla="*/ 1360 w 1600"/>
                  <a:gd name="T107" fmla="*/ 121 h 1188"/>
                  <a:gd name="T108" fmla="*/ 1376 w 1600"/>
                  <a:gd name="T109" fmla="*/ 135 h 1188"/>
                  <a:gd name="T110" fmla="*/ 1392 w 1600"/>
                  <a:gd name="T111" fmla="*/ 148 h 1188"/>
                  <a:gd name="T112" fmla="*/ 1408 w 1600"/>
                  <a:gd name="T113" fmla="*/ 160 h 1188"/>
                  <a:gd name="T114" fmla="*/ 1424 w 1600"/>
                  <a:gd name="T115" fmla="*/ 174 h 1188"/>
                  <a:gd name="T116" fmla="*/ 1440 w 1600"/>
                  <a:gd name="T117" fmla="*/ 187 h 1188"/>
                  <a:gd name="T118" fmla="*/ 1455 w 1600"/>
                  <a:gd name="T119" fmla="*/ 200 h 1188"/>
                  <a:gd name="T120" fmla="*/ 0 w 1600"/>
                  <a:gd name="T121" fmla="*/ 1188 h 1188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600"/>
                  <a:gd name="T184" fmla="*/ 0 h 1188"/>
                  <a:gd name="T185" fmla="*/ 1600 w 1600"/>
                  <a:gd name="T186" fmla="*/ 1188 h 1188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600" h="1188">
                    <a:moveTo>
                      <a:pt x="0" y="1188"/>
                    </a:moveTo>
                    <a:lnTo>
                      <a:pt x="0" y="1186"/>
                    </a:lnTo>
                    <a:lnTo>
                      <a:pt x="0" y="1183"/>
                    </a:lnTo>
                    <a:lnTo>
                      <a:pt x="0" y="1179"/>
                    </a:lnTo>
                    <a:lnTo>
                      <a:pt x="1" y="1176"/>
                    </a:lnTo>
                    <a:lnTo>
                      <a:pt x="3" y="1173"/>
                    </a:lnTo>
                    <a:lnTo>
                      <a:pt x="7" y="1169"/>
                    </a:lnTo>
                    <a:lnTo>
                      <a:pt x="10" y="1164"/>
                    </a:lnTo>
                    <a:lnTo>
                      <a:pt x="15" y="1159"/>
                    </a:lnTo>
                    <a:lnTo>
                      <a:pt x="18" y="1154"/>
                    </a:lnTo>
                    <a:lnTo>
                      <a:pt x="23" y="1148"/>
                    </a:lnTo>
                    <a:lnTo>
                      <a:pt x="29" y="1141"/>
                    </a:lnTo>
                    <a:lnTo>
                      <a:pt x="34" y="1135"/>
                    </a:lnTo>
                    <a:lnTo>
                      <a:pt x="39" y="1127"/>
                    </a:lnTo>
                    <a:lnTo>
                      <a:pt x="46" y="1120"/>
                    </a:lnTo>
                    <a:lnTo>
                      <a:pt x="52" y="1112"/>
                    </a:lnTo>
                    <a:lnTo>
                      <a:pt x="59" y="1103"/>
                    </a:lnTo>
                    <a:lnTo>
                      <a:pt x="66" y="1095"/>
                    </a:lnTo>
                    <a:lnTo>
                      <a:pt x="73" y="1085"/>
                    </a:lnTo>
                    <a:lnTo>
                      <a:pt x="81" y="1076"/>
                    </a:lnTo>
                    <a:lnTo>
                      <a:pt x="89" y="1066"/>
                    </a:lnTo>
                    <a:lnTo>
                      <a:pt x="97" y="1056"/>
                    </a:lnTo>
                    <a:lnTo>
                      <a:pt x="107" y="1045"/>
                    </a:lnTo>
                    <a:lnTo>
                      <a:pt x="115" y="1034"/>
                    </a:lnTo>
                    <a:lnTo>
                      <a:pt x="125" y="1022"/>
                    </a:lnTo>
                    <a:lnTo>
                      <a:pt x="134" y="1011"/>
                    </a:lnTo>
                    <a:lnTo>
                      <a:pt x="144" y="1000"/>
                    </a:lnTo>
                    <a:lnTo>
                      <a:pt x="153" y="987"/>
                    </a:lnTo>
                    <a:lnTo>
                      <a:pt x="165" y="976"/>
                    </a:lnTo>
                    <a:lnTo>
                      <a:pt x="174" y="963"/>
                    </a:lnTo>
                    <a:lnTo>
                      <a:pt x="186" y="951"/>
                    </a:lnTo>
                    <a:lnTo>
                      <a:pt x="196" y="938"/>
                    </a:lnTo>
                    <a:lnTo>
                      <a:pt x="208" y="924"/>
                    </a:lnTo>
                    <a:lnTo>
                      <a:pt x="219" y="911"/>
                    </a:lnTo>
                    <a:lnTo>
                      <a:pt x="230" y="898"/>
                    </a:lnTo>
                    <a:lnTo>
                      <a:pt x="242" y="884"/>
                    </a:lnTo>
                    <a:lnTo>
                      <a:pt x="254" y="869"/>
                    </a:lnTo>
                    <a:lnTo>
                      <a:pt x="266" y="856"/>
                    </a:lnTo>
                    <a:lnTo>
                      <a:pt x="279" y="842"/>
                    </a:lnTo>
                    <a:lnTo>
                      <a:pt x="291" y="828"/>
                    </a:lnTo>
                    <a:lnTo>
                      <a:pt x="304" y="813"/>
                    </a:lnTo>
                    <a:lnTo>
                      <a:pt x="316" y="798"/>
                    </a:lnTo>
                    <a:lnTo>
                      <a:pt x="329" y="785"/>
                    </a:lnTo>
                    <a:lnTo>
                      <a:pt x="343" y="770"/>
                    </a:lnTo>
                    <a:lnTo>
                      <a:pt x="355" y="754"/>
                    </a:lnTo>
                    <a:lnTo>
                      <a:pt x="368" y="740"/>
                    </a:lnTo>
                    <a:lnTo>
                      <a:pt x="382" y="726"/>
                    </a:lnTo>
                    <a:lnTo>
                      <a:pt x="396" y="711"/>
                    </a:lnTo>
                    <a:lnTo>
                      <a:pt x="409" y="695"/>
                    </a:lnTo>
                    <a:lnTo>
                      <a:pt x="423" y="681"/>
                    </a:lnTo>
                    <a:lnTo>
                      <a:pt x="437" y="667"/>
                    </a:lnTo>
                    <a:lnTo>
                      <a:pt x="450" y="652"/>
                    </a:lnTo>
                    <a:lnTo>
                      <a:pt x="464" y="637"/>
                    </a:lnTo>
                    <a:lnTo>
                      <a:pt x="478" y="621"/>
                    </a:lnTo>
                    <a:lnTo>
                      <a:pt x="493" y="607"/>
                    </a:lnTo>
                    <a:lnTo>
                      <a:pt x="507" y="592"/>
                    </a:lnTo>
                    <a:lnTo>
                      <a:pt x="521" y="578"/>
                    </a:lnTo>
                    <a:lnTo>
                      <a:pt x="535" y="563"/>
                    </a:lnTo>
                    <a:lnTo>
                      <a:pt x="550" y="548"/>
                    </a:lnTo>
                    <a:lnTo>
                      <a:pt x="563" y="534"/>
                    </a:lnTo>
                    <a:lnTo>
                      <a:pt x="577" y="520"/>
                    </a:lnTo>
                    <a:lnTo>
                      <a:pt x="592" y="506"/>
                    </a:lnTo>
                    <a:lnTo>
                      <a:pt x="607" y="492"/>
                    </a:lnTo>
                    <a:lnTo>
                      <a:pt x="620" y="478"/>
                    </a:lnTo>
                    <a:lnTo>
                      <a:pt x="634" y="465"/>
                    </a:lnTo>
                    <a:lnTo>
                      <a:pt x="648" y="450"/>
                    </a:lnTo>
                    <a:lnTo>
                      <a:pt x="662" y="437"/>
                    </a:lnTo>
                    <a:lnTo>
                      <a:pt x="676" y="424"/>
                    </a:lnTo>
                    <a:lnTo>
                      <a:pt x="691" y="410"/>
                    </a:lnTo>
                    <a:lnTo>
                      <a:pt x="704" y="398"/>
                    </a:lnTo>
                    <a:lnTo>
                      <a:pt x="718" y="386"/>
                    </a:lnTo>
                    <a:lnTo>
                      <a:pt x="732" y="372"/>
                    </a:lnTo>
                    <a:lnTo>
                      <a:pt x="746" y="360"/>
                    </a:lnTo>
                    <a:lnTo>
                      <a:pt x="759" y="348"/>
                    </a:lnTo>
                    <a:lnTo>
                      <a:pt x="773" y="335"/>
                    </a:lnTo>
                    <a:lnTo>
                      <a:pt x="787" y="323"/>
                    </a:lnTo>
                    <a:lnTo>
                      <a:pt x="800" y="311"/>
                    </a:lnTo>
                    <a:lnTo>
                      <a:pt x="813" y="301"/>
                    </a:lnTo>
                    <a:lnTo>
                      <a:pt x="826" y="290"/>
                    </a:lnTo>
                    <a:lnTo>
                      <a:pt x="839" y="278"/>
                    </a:lnTo>
                    <a:lnTo>
                      <a:pt x="852" y="267"/>
                    </a:lnTo>
                    <a:lnTo>
                      <a:pt x="864" y="255"/>
                    </a:lnTo>
                    <a:lnTo>
                      <a:pt x="878" y="245"/>
                    </a:lnTo>
                    <a:lnTo>
                      <a:pt x="890" y="235"/>
                    </a:lnTo>
                    <a:lnTo>
                      <a:pt x="903" y="224"/>
                    </a:lnTo>
                    <a:lnTo>
                      <a:pt x="915" y="215"/>
                    </a:lnTo>
                    <a:lnTo>
                      <a:pt x="927" y="205"/>
                    </a:lnTo>
                    <a:lnTo>
                      <a:pt x="939" y="195"/>
                    </a:lnTo>
                    <a:lnTo>
                      <a:pt x="950" y="185"/>
                    </a:lnTo>
                    <a:lnTo>
                      <a:pt x="961" y="177"/>
                    </a:lnTo>
                    <a:lnTo>
                      <a:pt x="974" y="168"/>
                    </a:lnTo>
                    <a:lnTo>
                      <a:pt x="984" y="158"/>
                    </a:lnTo>
                    <a:lnTo>
                      <a:pt x="996" y="150"/>
                    </a:lnTo>
                    <a:lnTo>
                      <a:pt x="1006" y="141"/>
                    </a:lnTo>
                    <a:lnTo>
                      <a:pt x="1018" y="134"/>
                    </a:lnTo>
                    <a:lnTo>
                      <a:pt x="1027" y="126"/>
                    </a:lnTo>
                    <a:lnTo>
                      <a:pt x="1038" y="118"/>
                    </a:lnTo>
                    <a:lnTo>
                      <a:pt x="1047" y="110"/>
                    </a:lnTo>
                    <a:lnTo>
                      <a:pt x="1057" y="103"/>
                    </a:lnTo>
                    <a:lnTo>
                      <a:pt x="1066" y="96"/>
                    </a:lnTo>
                    <a:lnTo>
                      <a:pt x="1076" y="89"/>
                    </a:lnTo>
                    <a:lnTo>
                      <a:pt x="1084" y="82"/>
                    </a:lnTo>
                    <a:lnTo>
                      <a:pt x="1094" y="77"/>
                    </a:lnTo>
                    <a:lnTo>
                      <a:pt x="1101" y="70"/>
                    </a:lnTo>
                    <a:lnTo>
                      <a:pt x="1109" y="64"/>
                    </a:lnTo>
                    <a:lnTo>
                      <a:pt x="1116" y="58"/>
                    </a:lnTo>
                    <a:lnTo>
                      <a:pt x="1125" y="53"/>
                    </a:lnTo>
                    <a:lnTo>
                      <a:pt x="1132" y="48"/>
                    </a:lnTo>
                    <a:lnTo>
                      <a:pt x="1139" y="43"/>
                    </a:lnTo>
                    <a:lnTo>
                      <a:pt x="1145" y="38"/>
                    </a:lnTo>
                    <a:lnTo>
                      <a:pt x="1152" y="35"/>
                    </a:lnTo>
                    <a:lnTo>
                      <a:pt x="1157" y="29"/>
                    </a:lnTo>
                    <a:lnTo>
                      <a:pt x="1163" y="25"/>
                    </a:lnTo>
                    <a:lnTo>
                      <a:pt x="1168" y="22"/>
                    </a:lnTo>
                    <a:lnTo>
                      <a:pt x="1173" y="19"/>
                    </a:lnTo>
                    <a:lnTo>
                      <a:pt x="1177" y="16"/>
                    </a:lnTo>
                    <a:lnTo>
                      <a:pt x="1181" y="12"/>
                    </a:lnTo>
                    <a:lnTo>
                      <a:pt x="1185" y="9"/>
                    </a:lnTo>
                    <a:lnTo>
                      <a:pt x="1190" y="8"/>
                    </a:lnTo>
                    <a:lnTo>
                      <a:pt x="1193" y="5"/>
                    </a:lnTo>
                    <a:lnTo>
                      <a:pt x="1194" y="4"/>
                    </a:lnTo>
                    <a:lnTo>
                      <a:pt x="1197" y="2"/>
                    </a:lnTo>
                    <a:lnTo>
                      <a:pt x="1199" y="1"/>
                    </a:lnTo>
                    <a:lnTo>
                      <a:pt x="1202" y="0"/>
                    </a:lnTo>
                    <a:lnTo>
                      <a:pt x="1203" y="0"/>
                    </a:lnTo>
                    <a:lnTo>
                      <a:pt x="1205" y="1"/>
                    </a:lnTo>
                    <a:lnTo>
                      <a:pt x="1206" y="2"/>
                    </a:lnTo>
                    <a:lnTo>
                      <a:pt x="1210" y="4"/>
                    </a:lnTo>
                    <a:lnTo>
                      <a:pt x="1212" y="5"/>
                    </a:lnTo>
                    <a:lnTo>
                      <a:pt x="1216" y="9"/>
                    </a:lnTo>
                    <a:lnTo>
                      <a:pt x="1221" y="13"/>
                    </a:lnTo>
                    <a:lnTo>
                      <a:pt x="1227" y="18"/>
                    </a:lnTo>
                    <a:lnTo>
                      <a:pt x="1230" y="20"/>
                    </a:lnTo>
                    <a:lnTo>
                      <a:pt x="1232" y="22"/>
                    </a:lnTo>
                    <a:lnTo>
                      <a:pt x="1236" y="24"/>
                    </a:lnTo>
                    <a:lnTo>
                      <a:pt x="1239" y="27"/>
                    </a:lnTo>
                    <a:lnTo>
                      <a:pt x="1243" y="29"/>
                    </a:lnTo>
                    <a:lnTo>
                      <a:pt x="1247" y="32"/>
                    </a:lnTo>
                    <a:lnTo>
                      <a:pt x="1251" y="36"/>
                    </a:lnTo>
                    <a:lnTo>
                      <a:pt x="1254" y="39"/>
                    </a:lnTo>
                    <a:lnTo>
                      <a:pt x="1258" y="42"/>
                    </a:lnTo>
                    <a:lnTo>
                      <a:pt x="1262" y="44"/>
                    </a:lnTo>
                    <a:lnTo>
                      <a:pt x="1266" y="48"/>
                    </a:lnTo>
                    <a:lnTo>
                      <a:pt x="1270" y="52"/>
                    </a:lnTo>
                    <a:lnTo>
                      <a:pt x="1275" y="55"/>
                    </a:lnTo>
                    <a:lnTo>
                      <a:pt x="1280" y="58"/>
                    </a:lnTo>
                    <a:lnTo>
                      <a:pt x="1285" y="62"/>
                    </a:lnTo>
                    <a:lnTo>
                      <a:pt x="1289" y="66"/>
                    </a:lnTo>
                    <a:lnTo>
                      <a:pt x="1294" y="69"/>
                    </a:lnTo>
                    <a:lnTo>
                      <a:pt x="1299" y="73"/>
                    </a:lnTo>
                    <a:lnTo>
                      <a:pt x="1304" y="77"/>
                    </a:lnTo>
                    <a:lnTo>
                      <a:pt x="1308" y="81"/>
                    </a:lnTo>
                    <a:lnTo>
                      <a:pt x="1313" y="84"/>
                    </a:lnTo>
                    <a:lnTo>
                      <a:pt x="1318" y="89"/>
                    </a:lnTo>
                    <a:lnTo>
                      <a:pt x="1324" y="93"/>
                    </a:lnTo>
                    <a:lnTo>
                      <a:pt x="1328" y="97"/>
                    </a:lnTo>
                    <a:lnTo>
                      <a:pt x="1334" y="101"/>
                    </a:lnTo>
                    <a:lnTo>
                      <a:pt x="1339" y="105"/>
                    </a:lnTo>
                    <a:lnTo>
                      <a:pt x="1345" y="109"/>
                    </a:lnTo>
                    <a:lnTo>
                      <a:pt x="1350" y="113"/>
                    </a:lnTo>
                    <a:lnTo>
                      <a:pt x="1355" y="118"/>
                    </a:lnTo>
                    <a:lnTo>
                      <a:pt x="1360" y="121"/>
                    </a:lnTo>
                    <a:lnTo>
                      <a:pt x="1366" y="126"/>
                    </a:lnTo>
                    <a:lnTo>
                      <a:pt x="1371" y="131"/>
                    </a:lnTo>
                    <a:lnTo>
                      <a:pt x="1376" y="135"/>
                    </a:lnTo>
                    <a:lnTo>
                      <a:pt x="1382" y="139"/>
                    </a:lnTo>
                    <a:lnTo>
                      <a:pt x="1387" y="143"/>
                    </a:lnTo>
                    <a:lnTo>
                      <a:pt x="1392" y="148"/>
                    </a:lnTo>
                    <a:lnTo>
                      <a:pt x="1397" y="152"/>
                    </a:lnTo>
                    <a:lnTo>
                      <a:pt x="1404" y="157"/>
                    </a:lnTo>
                    <a:lnTo>
                      <a:pt x="1408" y="160"/>
                    </a:lnTo>
                    <a:lnTo>
                      <a:pt x="1414" y="165"/>
                    </a:lnTo>
                    <a:lnTo>
                      <a:pt x="1419" y="170"/>
                    </a:lnTo>
                    <a:lnTo>
                      <a:pt x="1424" y="174"/>
                    </a:lnTo>
                    <a:lnTo>
                      <a:pt x="1429" y="178"/>
                    </a:lnTo>
                    <a:lnTo>
                      <a:pt x="1434" y="182"/>
                    </a:lnTo>
                    <a:lnTo>
                      <a:pt x="1440" y="187"/>
                    </a:lnTo>
                    <a:lnTo>
                      <a:pt x="1444" y="191"/>
                    </a:lnTo>
                    <a:lnTo>
                      <a:pt x="1449" y="196"/>
                    </a:lnTo>
                    <a:lnTo>
                      <a:pt x="1455" y="200"/>
                    </a:lnTo>
                    <a:lnTo>
                      <a:pt x="1600" y="335"/>
                    </a:lnTo>
                    <a:lnTo>
                      <a:pt x="1600" y="1187"/>
                    </a:lnTo>
                    <a:lnTo>
                      <a:pt x="0" y="1188"/>
                    </a:lnTo>
                    <a:close/>
                  </a:path>
                </a:pathLst>
              </a:custGeom>
              <a:solidFill>
                <a:srgbClr val="A67A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18" name="Freeform 423"/>
              <p:cNvSpPr>
                <a:spLocks/>
              </p:cNvSpPr>
              <p:nvPr/>
            </p:nvSpPr>
            <p:spPr bwMode="auto">
              <a:xfrm>
                <a:off x="1356" y="1955"/>
                <a:ext cx="734" cy="330"/>
              </a:xfrm>
              <a:custGeom>
                <a:avLst/>
                <a:gdLst>
                  <a:gd name="T0" fmla="*/ 501 w 734"/>
                  <a:gd name="T1" fmla="*/ 318 h 330"/>
                  <a:gd name="T2" fmla="*/ 734 w 734"/>
                  <a:gd name="T3" fmla="*/ 264 h 330"/>
                  <a:gd name="T4" fmla="*/ 408 w 734"/>
                  <a:gd name="T5" fmla="*/ 1 h 330"/>
                  <a:gd name="T6" fmla="*/ 404 w 734"/>
                  <a:gd name="T7" fmla="*/ 4 h 330"/>
                  <a:gd name="T8" fmla="*/ 396 w 734"/>
                  <a:gd name="T9" fmla="*/ 9 h 330"/>
                  <a:gd name="T10" fmla="*/ 387 w 734"/>
                  <a:gd name="T11" fmla="*/ 16 h 330"/>
                  <a:gd name="T12" fmla="*/ 381 w 734"/>
                  <a:gd name="T13" fmla="*/ 20 h 330"/>
                  <a:gd name="T14" fmla="*/ 375 w 734"/>
                  <a:gd name="T15" fmla="*/ 24 h 330"/>
                  <a:gd name="T16" fmla="*/ 368 w 734"/>
                  <a:gd name="T17" fmla="*/ 29 h 330"/>
                  <a:gd name="T18" fmla="*/ 363 w 734"/>
                  <a:gd name="T19" fmla="*/ 35 h 330"/>
                  <a:gd name="T20" fmla="*/ 355 w 734"/>
                  <a:gd name="T21" fmla="*/ 40 h 330"/>
                  <a:gd name="T22" fmla="*/ 347 w 734"/>
                  <a:gd name="T23" fmla="*/ 46 h 330"/>
                  <a:gd name="T24" fmla="*/ 339 w 734"/>
                  <a:gd name="T25" fmla="*/ 52 h 330"/>
                  <a:gd name="T26" fmla="*/ 331 w 734"/>
                  <a:gd name="T27" fmla="*/ 59 h 330"/>
                  <a:gd name="T28" fmla="*/ 322 w 734"/>
                  <a:gd name="T29" fmla="*/ 65 h 330"/>
                  <a:gd name="T30" fmla="*/ 312 w 734"/>
                  <a:gd name="T31" fmla="*/ 72 h 330"/>
                  <a:gd name="T32" fmla="*/ 304 w 734"/>
                  <a:gd name="T33" fmla="*/ 80 h 330"/>
                  <a:gd name="T34" fmla="*/ 294 w 734"/>
                  <a:gd name="T35" fmla="*/ 86 h 330"/>
                  <a:gd name="T36" fmla="*/ 284 w 734"/>
                  <a:gd name="T37" fmla="*/ 94 h 330"/>
                  <a:gd name="T38" fmla="*/ 274 w 734"/>
                  <a:gd name="T39" fmla="*/ 101 h 330"/>
                  <a:gd name="T40" fmla="*/ 265 w 734"/>
                  <a:gd name="T41" fmla="*/ 109 h 330"/>
                  <a:gd name="T42" fmla="*/ 255 w 734"/>
                  <a:gd name="T43" fmla="*/ 117 h 330"/>
                  <a:gd name="T44" fmla="*/ 245 w 734"/>
                  <a:gd name="T45" fmla="*/ 124 h 330"/>
                  <a:gd name="T46" fmla="*/ 234 w 734"/>
                  <a:gd name="T47" fmla="*/ 132 h 330"/>
                  <a:gd name="T48" fmla="*/ 225 w 734"/>
                  <a:gd name="T49" fmla="*/ 140 h 330"/>
                  <a:gd name="T50" fmla="*/ 215 w 734"/>
                  <a:gd name="T51" fmla="*/ 148 h 330"/>
                  <a:gd name="T52" fmla="*/ 205 w 734"/>
                  <a:gd name="T53" fmla="*/ 156 h 330"/>
                  <a:gd name="T54" fmla="*/ 195 w 734"/>
                  <a:gd name="T55" fmla="*/ 163 h 330"/>
                  <a:gd name="T56" fmla="*/ 186 w 734"/>
                  <a:gd name="T57" fmla="*/ 171 h 330"/>
                  <a:gd name="T58" fmla="*/ 176 w 734"/>
                  <a:gd name="T59" fmla="*/ 179 h 330"/>
                  <a:gd name="T60" fmla="*/ 167 w 734"/>
                  <a:gd name="T61" fmla="*/ 186 h 330"/>
                  <a:gd name="T62" fmla="*/ 157 w 734"/>
                  <a:gd name="T63" fmla="*/ 194 h 330"/>
                  <a:gd name="T64" fmla="*/ 148 w 734"/>
                  <a:gd name="T65" fmla="*/ 201 h 330"/>
                  <a:gd name="T66" fmla="*/ 139 w 734"/>
                  <a:gd name="T67" fmla="*/ 209 h 330"/>
                  <a:gd name="T68" fmla="*/ 131 w 734"/>
                  <a:gd name="T69" fmla="*/ 215 h 330"/>
                  <a:gd name="T70" fmla="*/ 122 w 734"/>
                  <a:gd name="T71" fmla="*/ 222 h 330"/>
                  <a:gd name="T72" fmla="*/ 114 w 734"/>
                  <a:gd name="T73" fmla="*/ 230 h 330"/>
                  <a:gd name="T74" fmla="*/ 106 w 734"/>
                  <a:gd name="T75" fmla="*/ 236 h 330"/>
                  <a:gd name="T76" fmla="*/ 97 w 734"/>
                  <a:gd name="T77" fmla="*/ 243 h 330"/>
                  <a:gd name="T78" fmla="*/ 91 w 734"/>
                  <a:gd name="T79" fmla="*/ 250 h 330"/>
                  <a:gd name="T80" fmla="*/ 83 w 734"/>
                  <a:gd name="T81" fmla="*/ 255 h 330"/>
                  <a:gd name="T82" fmla="*/ 76 w 734"/>
                  <a:gd name="T83" fmla="*/ 262 h 330"/>
                  <a:gd name="T84" fmla="*/ 69 w 734"/>
                  <a:gd name="T85" fmla="*/ 267 h 330"/>
                  <a:gd name="T86" fmla="*/ 62 w 734"/>
                  <a:gd name="T87" fmla="*/ 273 h 330"/>
                  <a:gd name="T88" fmla="*/ 56 w 734"/>
                  <a:gd name="T89" fmla="*/ 278 h 330"/>
                  <a:gd name="T90" fmla="*/ 51 w 734"/>
                  <a:gd name="T91" fmla="*/ 285 h 330"/>
                  <a:gd name="T92" fmla="*/ 44 w 734"/>
                  <a:gd name="T93" fmla="*/ 289 h 330"/>
                  <a:gd name="T94" fmla="*/ 38 w 734"/>
                  <a:gd name="T95" fmla="*/ 293 h 330"/>
                  <a:gd name="T96" fmla="*/ 29 w 734"/>
                  <a:gd name="T97" fmla="*/ 303 h 330"/>
                  <a:gd name="T98" fmla="*/ 20 w 734"/>
                  <a:gd name="T99" fmla="*/ 310 h 330"/>
                  <a:gd name="T100" fmla="*/ 14 w 734"/>
                  <a:gd name="T101" fmla="*/ 317 h 330"/>
                  <a:gd name="T102" fmla="*/ 7 w 734"/>
                  <a:gd name="T103" fmla="*/ 322 h 330"/>
                  <a:gd name="T104" fmla="*/ 3 w 734"/>
                  <a:gd name="T105" fmla="*/ 326 h 330"/>
                  <a:gd name="T106" fmla="*/ 0 w 734"/>
                  <a:gd name="T107" fmla="*/ 330 h 330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734"/>
                  <a:gd name="T163" fmla="*/ 0 h 330"/>
                  <a:gd name="T164" fmla="*/ 734 w 734"/>
                  <a:gd name="T165" fmla="*/ 330 h 330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734" h="330">
                    <a:moveTo>
                      <a:pt x="0" y="330"/>
                    </a:moveTo>
                    <a:lnTo>
                      <a:pt x="501" y="318"/>
                    </a:lnTo>
                    <a:lnTo>
                      <a:pt x="559" y="249"/>
                    </a:lnTo>
                    <a:lnTo>
                      <a:pt x="734" y="264"/>
                    </a:lnTo>
                    <a:lnTo>
                      <a:pt x="409" y="0"/>
                    </a:lnTo>
                    <a:lnTo>
                      <a:pt x="408" y="1"/>
                    </a:lnTo>
                    <a:lnTo>
                      <a:pt x="405" y="2"/>
                    </a:lnTo>
                    <a:lnTo>
                      <a:pt x="404" y="4"/>
                    </a:lnTo>
                    <a:lnTo>
                      <a:pt x="400" y="5"/>
                    </a:lnTo>
                    <a:lnTo>
                      <a:pt x="396" y="9"/>
                    </a:lnTo>
                    <a:lnTo>
                      <a:pt x="391" y="12"/>
                    </a:lnTo>
                    <a:lnTo>
                      <a:pt x="387" y="16"/>
                    </a:lnTo>
                    <a:lnTo>
                      <a:pt x="384" y="18"/>
                    </a:lnTo>
                    <a:lnTo>
                      <a:pt x="381" y="20"/>
                    </a:lnTo>
                    <a:lnTo>
                      <a:pt x="378" y="22"/>
                    </a:lnTo>
                    <a:lnTo>
                      <a:pt x="375" y="24"/>
                    </a:lnTo>
                    <a:lnTo>
                      <a:pt x="372" y="26"/>
                    </a:lnTo>
                    <a:lnTo>
                      <a:pt x="368" y="29"/>
                    </a:lnTo>
                    <a:lnTo>
                      <a:pt x="366" y="32"/>
                    </a:lnTo>
                    <a:lnTo>
                      <a:pt x="363" y="35"/>
                    </a:lnTo>
                    <a:lnTo>
                      <a:pt x="358" y="37"/>
                    </a:lnTo>
                    <a:lnTo>
                      <a:pt x="355" y="40"/>
                    </a:lnTo>
                    <a:lnTo>
                      <a:pt x="350" y="43"/>
                    </a:lnTo>
                    <a:lnTo>
                      <a:pt x="347" y="46"/>
                    </a:lnTo>
                    <a:lnTo>
                      <a:pt x="343" y="49"/>
                    </a:lnTo>
                    <a:lnTo>
                      <a:pt x="339" y="52"/>
                    </a:lnTo>
                    <a:lnTo>
                      <a:pt x="335" y="56"/>
                    </a:lnTo>
                    <a:lnTo>
                      <a:pt x="331" y="59"/>
                    </a:lnTo>
                    <a:lnTo>
                      <a:pt x="327" y="62"/>
                    </a:lnTo>
                    <a:lnTo>
                      <a:pt x="322" y="65"/>
                    </a:lnTo>
                    <a:lnTo>
                      <a:pt x="317" y="69"/>
                    </a:lnTo>
                    <a:lnTo>
                      <a:pt x="312" y="72"/>
                    </a:lnTo>
                    <a:lnTo>
                      <a:pt x="308" y="76"/>
                    </a:lnTo>
                    <a:lnTo>
                      <a:pt x="304" y="80"/>
                    </a:lnTo>
                    <a:lnTo>
                      <a:pt x="299" y="82"/>
                    </a:lnTo>
                    <a:lnTo>
                      <a:pt x="294" y="86"/>
                    </a:lnTo>
                    <a:lnTo>
                      <a:pt x="289" y="90"/>
                    </a:lnTo>
                    <a:lnTo>
                      <a:pt x="284" y="94"/>
                    </a:lnTo>
                    <a:lnTo>
                      <a:pt x="279" y="98"/>
                    </a:lnTo>
                    <a:lnTo>
                      <a:pt x="274" y="101"/>
                    </a:lnTo>
                    <a:lnTo>
                      <a:pt x="269" y="105"/>
                    </a:lnTo>
                    <a:lnTo>
                      <a:pt x="265" y="109"/>
                    </a:lnTo>
                    <a:lnTo>
                      <a:pt x="260" y="113"/>
                    </a:lnTo>
                    <a:lnTo>
                      <a:pt x="255" y="117"/>
                    </a:lnTo>
                    <a:lnTo>
                      <a:pt x="250" y="120"/>
                    </a:lnTo>
                    <a:lnTo>
                      <a:pt x="245" y="124"/>
                    </a:lnTo>
                    <a:lnTo>
                      <a:pt x="239" y="128"/>
                    </a:lnTo>
                    <a:lnTo>
                      <a:pt x="234" y="132"/>
                    </a:lnTo>
                    <a:lnTo>
                      <a:pt x="230" y="136"/>
                    </a:lnTo>
                    <a:lnTo>
                      <a:pt x="225" y="140"/>
                    </a:lnTo>
                    <a:lnTo>
                      <a:pt x="220" y="144"/>
                    </a:lnTo>
                    <a:lnTo>
                      <a:pt x="215" y="148"/>
                    </a:lnTo>
                    <a:lnTo>
                      <a:pt x="210" y="151"/>
                    </a:lnTo>
                    <a:lnTo>
                      <a:pt x="205" y="156"/>
                    </a:lnTo>
                    <a:lnTo>
                      <a:pt x="200" y="159"/>
                    </a:lnTo>
                    <a:lnTo>
                      <a:pt x="195" y="163"/>
                    </a:lnTo>
                    <a:lnTo>
                      <a:pt x="191" y="167"/>
                    </a:lnTo>
                    <a:lnTo>
                      <a:pt x="186" y="171"/>
                    </a:lnTo>
                    <a:lnTo>
                      <a:pt x="181" y="175"/>
                    </a:lnTo>
                    <a:lnTo>
                      <a:pt x="176" y="179"/>
                    </a:lnTo>
                    <a:lnTo>
                      <a:pt x="172" y="182"/>
                    </a:lnTo>
                    <a:lnTo>
                      <a:pt x="167" y="186"/>
                    </a:lnTo>
                    <a:lnTo>
                      <a:pt x="162" y="190"/>
                    </a:lnTo>
                    <a:lnTo>
                      <a:pt x="157" y="194"/>
                    </a:lnTo>
                    <a:lnTo>
                      <a:pt x="153" y="197"/>
                    </a:lnTo>
                    <a:lnTo>
                      <a:pt x="148" y="201"/>
                    </a:lnTo>
                    <a:lnTo>
                      <a:pt x="144" y="205"/>
                    </a:lnTo>
                    <a:lnTo>
                      <a:pt x="139" y="209"/>
                    </a:lnTo>
                    <a:lnTo>
                      <a:pt x="134" y="212"/>
                    </a:lnTo>
                    <a:lnTo>
                      <a:pt x="131" y="215"/>
                    </a:lnTo>
                    <a:lnTo>
                      <a:pt x="126" y="218"/>
                    </a:lnTo>
                    <a:lnTo>
                      <a:pt x="122" y="222"/>
                    </a:lnTo>
                    <a:lnTo>
                      <a:pt x="117" y="226"/>
                    </a:lnTo>
                    <a:lnTo>
                      <a:pt x="114" y="230"/>
                    </a:lnTo>
                    <a:lnTo>
                      <a:pt x="110" y="233"/>
                    </a:lnTo>
                    <a:lnTo>
                      <a:pt x="106" y="236"/>
                    </a:lnTo>
                    <a:lnTo>
                      <a:pt x="101" y="239"/>
                    </a:lnTo>
                    <a:lnTo>
                      <a:pt x="97" y="243"/>
                    </a:lnTo>
                    <a:lnTo>
                      <a:pt x="94" y="246"/>
                    </a:lnTo>
                    <a:lnTo>
                      <a:pt x="91" y="250"/>
                    </a:lnTo>
                    <a:lnTo>
                      <a:pt x="87" y="252"/>
                    </a:lnTo>
                    <a:lnTo>
                      <a:pt x="83" y="255"/>
                    </a:lnTo>
                    <a:lnTo>
                      <a:pt x="79" y="258"/>
                    </a:lnTo>
                    <a:lnTo>
                      <a:pt x="76" y="262"/>
                    </a:lnTo>
                    <a:lnTo>
                      <a:pt x="72" y="265"/>
                    </a:lnTo>
                    <a:lnTo>
                      <a:pt x="69" y="267"/>
                    </a:lnTo>
                    <a:lnTo>
                      <a:pt x="65" y="270"/>
                    </a:lnTo>
                    <a:lnTo>
                      <a:pt x="62" y="273"/>
                    </a:lnTo>
                    <a:lnTo>
                      <a:pt x="59" y="275"/>
                    </a:lnTo>
                    <a:lnTo>
                      <a:pt x="56" y="278"/>
                    </a:lnTo>
                    <a:lnTo>
                      <a:pt x="54" y="281"/>
                    </a:lnTo>
                    <a:lnTo>
                      <a:pt x="51" y="285"/>
                    </a:lnTo>
                    <a:lnTo>
                      <a:pt x="47" y="287"/>
                    </a:lnTo>
                    <a:lnTo>
                      <a:pt x="44" y="289"/>
                    </a:lnTo>
                    <a:lnTo>
                      <a:pt x="41" y="291"/>
                    </a:lnTo>
                    <a:lnTo>
                      <a:pt x="38" y="293"/>
                    </a:lnTo>
                    <a:lnTo>
                      <a:pt x="34" y="298"/>
                    </a:lnTo>
                    <a:lnTo>
                      <a:pt x="29" y="303"/>
                    </a:lnTo>
                    <a:lnTo>
                      <a:pt x="24" y="307"/>
                    </a:lnTo>
                    <a:lnTo>
                      <a:pt x="20" y="310"/>
                    </a:lnTo>
                    <a:lnTo>
                      <a:pt x="17" y="313"/>
                    </a:lnTo>
                    <a:lnTo>
                      <a:pt x="14" y="317"/>
                    </a:lnTo>
                    <a:lnTo>
                      <a:pt x="10" y="319"/>
                    </a:lnTo>
                    <a:lnTo>
                      <a:pt x="7" y="322"/>
                    </a:lnTo>
                    <a:lnTo>
                      <a:pt x="5" y="324"/>
                    </a:lnTo>
                    <a:lnTo>
                      <a:pt x="3" y="326"/>
                    </a:lnTo>
                    <a:lnTo>
                      <a:pt x="1" y="328"/>
                    </a:lnTo>
                    <a:lnTo>
                      <a:pt x="0" y="330"/>
                    </a:lnTo>
                    <a:close/>
                  </a:path>
                </a:pathLst>
              </a:custGeom>
              <a:solidFill>
                <a:srgbClr val="8F694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19" name="Freeform 424"/>
              <p:cNvSpPr>
                <a:spLocks/>
              </p:cNvSpPr>
              <p:nvPr/>
            </p:nvSpPr>
            <p:spPr bwMode="auto">
              <a:xfrm>
                <a:off x="1792" y="2350"/>
                <a:ext cx="376" cy="395"/>
              </a:xfrm>
              <a:custGeom>
                <a:avLst/>
                <a:gdLst>
                  <a:gd name="T0" fmla="*/ 0 w 376"/>
                  <a:gd name="T1" fmla="*/ 233 h 395"/>
                  <a:gd name="T2" fmla="*/ 225 w 376"/>
                  <a:gd name="T3" fmla="*/ 0 h 395"/>
                  <a:gd name="T4" fmla="*/ 376 w 376"/>
                  <a:gd name="T5" fmla="*/ 150 h 395"/>
                  <a:gd name="T6" fmla="*/ 376 w 376"/>
                  <a:gd name="T7" fmla="*/ 251 h 395"/>
                  <a:gd name="T8" fmla="*/ 236 w 376"/>
                  <a:gd name="T9" fmla="*/ 395 h 395"/>
                  <a:gd name="T10" fmla="*/ 0 w 376"/>
                  <a:gd name="T11" fmla="*/ 233 h 39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76"/>
                  <a:gd name="T19" fmla="*/ 0 h 395"/>
                  <a:gd name="T20" fmla="*/ 376 w 376"/>
                  <a:gd name="T21" fmla="*/ 395 h 39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76" h="395">
                    <a:moveTo>
                      <a:pt x="0" y="233"/>
                    </a:moveTo>
                    <a:lnTo>
                      <a:pt x="225" y="0"/>
                    </a:lnTo>
                    <a:lnTo>
                      <a:pt x="376" y="150"/>
                    </a:lnTo>
                    <a:lnTo>
                      <a:pt x="376" y="251"/>
                    </a:lnTo>
                    <a:lnTo>
                      <a:pt x="236" y="395"/>
                    </a:lnTo>
                    <a:lnTo>
                      <a:pt x="0" y="233"/>
                    </a:lnTo>
                    <a:close/>
                  </a:path>
                </a:pathLst>
              </a:custGeom>
              <a:solidFill>
                <a:srgbClr val="8F694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20" name="Freeform 425"/>
              <p:cNvSpPr>
                <a:spLocks/>
              </p:cNvSpPr>
              <p:nvPr/>
            </p:nvSpPr>
            <p:spPr bwMode="auto">
              <a:xfrm>
                <a:off x="568" y="2419"/>
                <a:ext cx="668" cy="733"/>
              </a:xfrm>
              <a:custGeom>
                <a:avLst/>
                <a:gdLst>
                  <a:gd name="T0" fmla="*/ 303 w 668"/>
                  <a:gd name="T1" fmla="*/ 75 h 733"/>
                  <a:gd name="T2" fmla="*/ 553 w 668"/>
                  <a:gd name="T3" fmla="*/ 0 h 733"/>
                  <a:gd name="T4" fmla="*/ 668 w 668"/>
                  <a:gd name="T5" fmla="*/ 113 h 733"/>
                  <a:gd name="T6" fmla="*/ 548 w 668"/>
                  <a:gd name="T7" fmla="*/ 168 h 733"/>
                  <a:gd name="T8" fmla="*/ 541 w 668"/>
                  <a:gd name="T9" fmla="*/ 169 h 733"/>
                  <a:gd name="T10" fmla="*/ 533 w 668"/>
                  <a:gd name="T11" fmla="*/ 171 h 733"/>
                  <a:gd name="T12" fmla="*/ 526 w 668"/>
                  <a:gd name="T13" fmla="*/ 172 h 733"/>
                  <a:gd name="T14" fmla="*/ 518 w 668"/>
                  <a:gd name="T15" fmla="*/ 173 h 733"/>
                  <a:gd name="T16" fmla="*/ 511 w 668"/>
                  <a:gd name="T17" fmla="*/ 175 h 733"/>
                  <a:gd name="T18" fmla="*/ 503 w 668"/>
                  <a:gd name="T19" fmla="*/ 177 h 733"/>
                  <a:gd name="T20" fmla="*/ 495 w 668"/>
                  <a:gd name="T21" fmla="*/ 178 h 733"/>
                  <a:gd name="T22" fmla="*/ 487 w 668"/>
                  <a:gd name="T23" fmla="*/ 181 h 733"/>
                  <a:gd name="T24" fmla="*/ 480 w 668"/>
                  <a:gd name="T25" fmla="*/ 182 h 733"/>
                  <a:gd name="T26" fmla="*/ 472 w 668"/>
                  <a:gd name="T27" fmla="*/ 184 h 733"/>
                  <a:gd name="T28" fmla="*/ 464 w 668"/>
                  <a:gd name="T29" fmla="*/ 186 h 733"/>
                  <a:gd name="T30" fmla="*/ 457 w 668"/>
                  <a:gd name="T31" fmla="*/ 189 h 733"/>
                  <a:gd name="T32" fmla="*/ 450 w 668"/>
                  <a:gd name="T33" fmla="*/ 190 h 733"/>
                  <a:gd name="T34" fmla="*/ 442 w 668"/>
                  <a:gd name="T35" fmla="*/ 191 h 733"/>
                  <a:gd name="T36" fmla="*/ 437 w 668"/>
                  <a:gd name="T37" fmla="*/ 193 h 733"/>
                  <a:gd name="T38" fmla="*/ 429 w 668"/>
                  <a:gd name="T39" fmla="*/ 196 h 733"/>
                  <a:gd name="T40" fmla="*/ 423 w 668"/>
                  <a:gd name="T41" fmla="*/ 197 h 733"/>
                  <a:gd name="T42" fmla="*/ 417 w 668"/>
                  <a:gd name="T43" fmla="*/ 198 h 733"/>
                  <a:gd name="T44" fmla="*/ 410 w 668"/>
                  <a:gd name="T45" fmla="*/ 200 h 733"/>
                  <a:gd name="T46" fmla="*/ 401 w 668"/>
                  <a:gd name="T47" fmla="*/ 202 h 733"/>
                  <a:gd name="T48" fmla="*/ 392 w 668"/>
                  <a:gd name="T49" fmla="*/ 206 h 733"/>
                  <a:gd name="T50" fmla="*/ 383 w 668"/>
                  <a:gd name="T51" fmla="*/ 208 h 733"/>
                  <a:gd name="T52" fmla="*/ 377 w 668"/>
                  <a:gd name="T53" fmla="*/ 210 h 733"/>
                  <a:gd name="T54" fmla="*/ 371 w 668"/>
                  <a:gd name="T55" fmla="*/ 212 h 733"/>
                  <a:gd name="T56" fmla="*/ 370 w 668"/>
                  <a:gd name="T57" fmla="*/ 213 h 733"/>
                  <a:gd name="T58" fmla="*/ 370 w 668"/>
                  <a:gd name="T59" fmla="*/ 218 h 733"/>
                  <a:gd name="T60" fmla="*/ 370 w 668"/>
                  <a:gd name="T61" fmla="*/ 223 h 733"/>
                  <a:gd name="T62" fmla="*/ 371 w 668"/>
                  <a:gd name="T63" fmla="*/ 229 h 733"/>
                  <a:gd name="T64" fmla="*/ 371 w 668"/>
                  <a:gd name="T65" fmla="*/ 234 h 733"/>
                  <a:gd name="T66" fmla="*/ 372 w 668"/>
                  <a:gd name="T67" fmla="*/ 240 h 733"/>
                  <a:gd name="T68" fmla="*/ 373 w 668"/>
                  <a:gd name="T69" fmla="*/ 246 h 733"/>
                  <a:gd name="T70" fmla="*/ 374 w 668"/>
                  <a:gd name="T71" fmla="*/ 253 h 733"/>
                  <a:gd name="T72" fmla="*/ 374 w 668"/>
                  <a:gd name="T73" fmla="*/ 260 h 733"/>
                  <a:gd name="T74" fmla="*/ 375 w 668"/>
                  <a:gd name="T75" fmla="*/ 266 h 733"/>
                  <a:gd name="T76" fmla="*/ 375 w 668"/>
                  <a:gd name="T77" fmla="*/ 276 h 733"/>
                  <a:gd name="T78" fmla="*/ 375 w 668"/>
                  <a:gd name="T79" fmla="*/ 284 h 733"/>
                  <a:gd name="T80" fmla="*/ 375 w 668"/>
                  <a:gd name="T81" fmla="*/ 290 h 733"/>
                  <a:gd name="T82" fmla="*/ 373 w 668"/>
                  <a:gd name="T83" fmla="*/ 297 h 733"/>
                  <a:gd name="T84" fmla="*/ 372 w 668"/>
                  <a:gd name="T85" fmla="*/ 299 h 733"/>
                  <a:gd name="T86" fmla="*/ 0 w 668"/>
                  <a:gd name="T87" fmla="*/ 661 h 733"/>
                  <a:gd name="T88" fmla="*/ 254 w 668"/>
                  <a:gd name="T89" fmla="*/ 11 h 733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668"/>
                  <a:gd name="T136" fmla="*/ 0 h 733"/>
                  <a:gd name="T137" fmla="*/ 668 w 668"/>
                  <a:gd name="T138" fmla="*/ 733 h 733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668" h="733">
                    <a:moveTo>
                      <a:pt x="279" y="48"/>
                    </a:moveTo>
                    <a:lnTo>
                      <a:pt x="303" y="75"/>
                    </a:lnTo>
                    <a:lnTo>
                      <a:pt x="459" y="75"/>
                    </a:lnTo>
                    <a:lnTo>
                      <a:pt x="553" y="0"/>
                    </a:lnTo>
                    <a:lnTo>
                      <a:pt x="611" y="11"/>
                    </a:lnTo>
                    <a:lnTo>
                      <a:pt x="668" y="113"/>
                    </a:lnTo>
                    <a:lnTo>
                      <a:pt x="553" y="168"/>
                    </a:lnTo>
                    <a:lnTo>
                      <a:pt x="548" y="168"/>
                    </a:lnTo>
                    <a:lnTo>
                      <a:pt x="545" y="169"/>
                    </a:lnTo>
                    <a:lnTo>
                      <a:pt x="541" y="169"/>
                    </a:lnTo>
                    <a:lnTo>
                      <a:pt x="537" y="170"/>
                    </a:lnTo>
                    <a:lnTo>
                      <a:pt x="533" y="171"/>
                    </a:lnTo>
                    <a:lnTo>
                      <a:pt x="529" y="172"/>
                    </a:lnTo>
                    <a:lnTo>
                      <a:pt x="526" y="172"/>
                    </a:lnTo>
                    <a:lnTo>
                      <a:pt x="523" y="173"/>
                    </a:lnTo>
                    <a:lnTo>
                      <a:pt x="518" y="173"/>
                    </a:lnTo>
                    <a:lnTo>
                      <a:pt x="514" y="175"/>
                    </a:lnTo>
                    <a:lnTo>
                      <a:pt x="511" y="175"/>
                    </a:lnTo>
                    <a:lnTo>
                      <a:pt x="507" y="176"/>
                    </a:lnTo>
                    <a:lnTo>
                      <a:pt x="503" y="177"/>
                    </a:lnTo>
                    <a:lnTo>
                      <a:pt x="499" y="178"/>
                    </a:lnTo>
                    <a:lnTo>
                      <a:pt x="495" y="178"/>
                    </a:lnTo>
                    <a:lnTo>
                      <a:pt x="492" y="180"/>
                    </a:lnTo>
                    <a:lnTo>
                      <a:pt x="487" y="181"/>
                    </a:lnTo>
                    <a:lnTo>
                      <a:pt x="483" y="182"/>
                    </a:lnTo>
                    <a:lnTo>
                      <a:pt x="480" y="182"/>
                    </a:lnTo>
                    <a:lnTo>
                      <a:pt x="477" y="184"/>
                    </a:lnTo>
                    <a:lnTo>
                      <a:pt x="472" y="184"/>
                    </a:lnTo>
                    <a:lnTo>
                      <a:pt x="469" y="186"/>
                    </a:lnTo>
                    <a:lnTo>
                      <a:pt x="464" y="186"/>
                    </a:lnTo>
                    <a:lnTo>
                      <a:pt x="461" y="188"/>
                    </a:lnTo>
                    <a:lnTo>
                      <a:pt x="457" y="189"/>
                    </a:lnTo>
                    <a:lnTo>
                      <a:pt x="454" y="190"/>
                    </a:lnTo>
                    <a:lnTo>
                      <a:pt x="450" y="190"/>
                    </a:lnTo>
                    <a:lnTo>
                      <a:pt x="446" y="191"/>
                    </a:lnTo>
                    <a:lnTo>
                      <a:pt x="442" y="191"/>
                    </a:lnTo>
                    <a:lnTo>
                      <a:pt x="440" y="193"/>
                    </a:lnTo>
                    <a:lnTo>
                      <a:pt x="437" y="193"/>
                    </a:lnTo>
                    <a:lnTo>
                      <a:pt x="433" y="195"/>
                    </a:lnTo>
                    <a:lnTo>
                      <a:pt x="429" y="196"/>
                    </a:lnTo>
                    <a:lnTo>
                      <a:pt x="426" y="196"/>
                    </a:lnTo>
                    <a:lnTo>
                      <a:pt x="423" y="197"/>
                    </a:lnTo>
                    <a:lnTo>
                      <a:pt x="420" y="198"/>
                    </a:lnTo>
                    <a:lnTo>
                      <a:pt x="417" y="198"/>
                    </a:lnTo>
                    <a:lnTo>
                      <a:pt x="413" y="200"/>
                    </a:lnTo>
                    <a:lnTo>
                      <a:pt x="410" y="200"/>
                    </a:lnTo>
                    <a:lnTo>
                      <a:pt x="408" y="201"/>
                    </a:lnTo>
                    <a:lnTo>
                      <a:pt x="401" y="202"/>
                    </a:lnTo>
                    <a:lnTo>
                      <a:pt x="397" y="204"/>
                    </a:lnTo>
                    <a:lnTo>
                      <a:pt x="392" y="206"/>
                    </a:lnTo>
                    <a:lnTo>
                      <a:pt x="388" y="208"/>
                    </a:lnTo>
                    <a:lnTo>
                      <a:pt x="383" y="208"/>
                    </a:lnTo>
                    <a:lnTo>
                      <a:pt x="380" y="209"/>
                    </a:lnTo>
                    <a:lnTo>
                      <a:pt x="377" y="210"/>
                    </a:lnTo>
                    <a:lnTo>
                      <a:pt x="375" y="211"/>
                    </a:lnTo>
                    <a:lnTo>
                      <a:pt x="371" y="212"/>
                    </a:lnTo>
                    <a:lnTo>
                      <a:pt x="370" y="212"/>
                    </a:lnTo>
                    <a:lnTo>
                      <a:pt x="370" y="213"/>
                    </a:lnTo>
                    <a:lnTo>
                      <a:pt x="370" y="215"/>
                    </a:lnTo>
                    <a:lnTo>
                      <a:pt x="370" y="218"/>
                    </a:lnTo>
                    <a:lnTo>
                      <a:pt x="370" y="220"/>
                    </a:lnTo>
                    <a:lnTo>
                      <a:pt x="370" y="223"/>
                    </a:lnTo>
                    <a:lnTo>
                      <a:pt x="371" y="226"/>
                    </a:lnTo>
                    <a:lnTo>
                      <a:pt x="371" y="229"/>
                    </a:lnTo>
                    <a:lnTo>
                      <a:pt x="371" y="231"/>
                    </a:lnTo>
                    <a:lnTo>
                      <a:pt x="371" y="234"/>
                    </a:lnTo>
                    <a:lnTo>
                      <a:pt x="372" y="237"/>
                    </a:lnTo>
                    <a:lnTo>
                      <a:pt x="372" y="240"/>
                    </a:lnTo>
                    <a:lnTo>
                      <a:pt x="372" y="243"/>
                    </a:lnTo>
                    <a:lnTo>
                      <a:pt x="373" y="246"/>
                    </a:lnTo>
                    <a:lnTo>
                      <a:pt x="373" y="249"/>
                    </a:lnTo>
                    <a:lnTo>
                      <a:pt x="374" y="253"/>
                    </a:lnTo>
                    <a:lnTo>
                      <a:pt x="374" y="256"/>
                    </a:lnTo>
                    <a:lnTo>
                      <a:pt x="374" y="260"/>
                    </a:lnTo>
                    <a:lnTo>
                      <a:pt x="374" y="263"/>
                    </a:lnTo>
                    <a:lnTo>
                      <a:pt x="375" y="266"/>
                    </a:lnTo>
                    <a:lnTo>
                      <a:pt x="375" y="270"/>
                    </a:lnTo>
                    <a:lnTo>
                      <a:pt x="375" y="276"/>
                    </a:lnTo>
                    <a:lnTo>
                      <a:pt x="375" y="280"/>
                    </a:lnTo>
                    <a:lnTo>
                      <a:pt x="375" y="284"/>
                    </a:lnTo>
                    <a:lnTo>
                      <a:pt x="375" y="287"/>
                    </a:lnTo>
                    <a:lnTo>
                      <a:pt x="375" y="290"/>
                    </a:lnTo>
                    <a:lnTo>
                      <a:pt x="373" y="294"/>
                    </a:lnTo>
                    <a:lnTo>
                      <a:pt x="373" y="297"/>
                    </a:lnTo>
                    <a:lnTo>
                      <a:pt x="372" y="298"/>
                    </a:lnTo>
                    <a:lnTo>
                      <a:pt x="372" y="299"/>
                    </a:lnTo>
                    <a:lnTo>
                      <a:pt x="0" y="733"/>
                    </a:lnTo>
                    <a:lnTo>
                      <a:pt x="0" y="661"/>
                    </a:lnTo>
                    <a:lnTo>
                      <a:pt x="10" y="137"/>
                    </a:lnTo>
                    <a:lnTo>
                      <a:pt x="254" y="11"/>
                    </a:lnTo>
                    <a:lnTo>
                      <a:pt x="279" y="48"/>
                    </a:lnTo>
                    <a:close/>
                  </a:path>
                </a:pathLst>
              </a:custGeom>
              <a:solidFill>
                <a:srgbClr val="3F6FB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21" name="Freeform 426"/>
              <p:cNvSpPr>
                <a:spLocks/>
              </p:cNvSpPr>
              <p:nvPr/>
            </p:nvSpPr>
            <p:spPr bwMode="auto">
              <a:xfrm>
                <a:off x="579" y="1835"/>
                <a:ext cx="327" cy="285"/>
              </a:xfrm>
              <a:custGeom>
                <a:avLst/>
                <a:gdLst>
                  <a:gd name="T0" fmla="*/ 176 w 327"/>
                  <a:gd name="T1" fmla="*/ 284 h 285"/>
                  <a:gd name="T2" fmla="*/ 191 w 327"/>
                  <a:gd name="T3" fmla="*/ 282 h 285"/>
                  <a:gd name="T4" fmla="*/ 207 w 327"/>
                  <a:gd name="T5" fmla="*/ 278 h 285"/>
                  <a:gd name="T6" fmla="*/ 223 w 327"/>
                  <a:gd name="T7" fmla="*/ 274 h 285"/>
                  <a:gd name="T8" fmla="*/ 237 w 327"/>
                  <a:gd name="T9" fmla="*/ 268 h 285"/>
                  <a:gd name="T10" fmla="*/ 250 w 327"/>
                  <a:gd name="T11" fmla="*/ 262 h 285"/>
                  <a:gd name="T12" fmla="*/ 264 w 327"/>
                  <a:gd name="T13" fmla="*/ 253 h 285"/>
                  <a:gd name="T14" fmla="*/ 276 w 327"/>
                  <a:gd name="T15" fmla="*/ 245 h 285"/>
                  <a:gd name="T16" fmla="*/ 294 w 327"/>
                  <a:gd name="T17" fmla="*/ 227 h 285"/>
                  <a:gd name="T18" fmla="*/ 304 w 327"/>
                  <a:gd name="T19" fmla="*/ 212 h 285"/>
                  <a:gd name="T20" fmla="*/ 312 w 327"/>
                  <a:gd name="T21" fmla="*/ 200 h 285"/>
                  <a:gd name="T22" fmla="*/ 317 w 327"/>
                  <a:gd name="T23" fmla="*/ 187 h 285"/>
                  <a:gd name="T24" fmla="*/ 322 w 327"/>
                  <a:gd name="T25" fmla="*/ 173 h 285"/>
                  <a:gd name="T26" fmla="*/ 324 w 327"/>
                  <a:gd name="T27" fmla="*/ 160 h 285"/>
                  <a:gd name="T28" fmla="*/ 326 w 327"/>
                  <a:gd name="T29" fmla="*/ 146 h 285"/>
                  <a:gd name="T30" fmla="*/ 326 w 327"/>
                  <a:gd name="T31" fmla="*/ 131 h 285"/>
                  <a:gd name="T32" fmla="*/ 323 w 327"/>
                  <a:gd name="T33" fmla="*/ 116 h 285"/>
                  <a:gd name="T34" fmla="*/ 320 w 327"/>
                  <a:gd name="T35" fmla="*/ 102 h 285"/>
                  <a:gd name="T36" fmla="*/ 315 w 327"/>
                  <a:gd name="T37" fmla="*/ 90 h 285"/>
                  <a:gd name="T38" fmla="*/ 308 w 327"/>
                  <a:gd name="T39" fmla="*/ 77 h 285"/>
                  <a:gd name="T40" fmla="*/ 300 w 327"/>
                  <a:gd name="T41" fmla="*/ 64 h 285"/>
                  <a:gd name="T42" fmla="*/ 283 w 327"/>
                  <a:gd name="T43" fmla="*/ 45 h 285"/>
                  <a:gd name="T44" fmla="*/ 269 w 327"/>
                  <a:gd name="T45" fmla="*/ 33 h 285"/>
                  <a:gd name="T46" fmla="*/ 257 w 327"/>
                  <a:gd name="T47" fmla="*/ 24 h 285"/>
                  <a:gd name="T48" fmla="*/ 244 w 327"/>
                  <a:gd name="T49" fmla="*/ 17 h 285"/>
                  <a:gd name="T50" fmla="*/ 230 w 327"/>
                  <a:gd name="T51" fmla="*/ 11 h 285"/>
                  <a:gd name="T52" fmla="*/ 215 w 327"/>
                  <a:gd name="T53" fmla="*/ 5 h 285"/>
                  <a:gd name="T54" fmla="*/ 200 w 327"/>
                  <a:gd name="T55" fmla="*/ 1 h 285"/>
                  <a:gd name="T56" fmla="*/ 184 w 327"/>
                  <a:gd name="T57" fmla="*/ 0 h 285"/>
                  <a:gd name="T58" fmla="*/ 167 w 327"/>
                  <a:gd name="T59" fmla="*/ 0 h 285"/>
                  <a:gd name="T60" fmla="*/ 150 w 327"/>
                  <a:gd name="T61" fmla="*/ 0 h 285"/>
                  <a:gd name="T62" fmla="*/ 134 w 327"/>
                  <a:gd name="T63" fmla="*/ 0 h 285"/>
                  <a:gd name="T64" fmla="*/ 118 w 327"/>
                  <a:gd name="T65" fmla="*/ 3 h 285"/>
                  <a:gd name="T66" fmla="*/ 103 w 327"/>
                  <a:gd name="T67" fmla="*/ 8 h 285"/>
                  <a:gd name="T68" fmla="*/ 89 w 327"/>
                  <a:gd name="T69" fmla="*/ 14 h 285"/>
                  <a:gd name="T70" fmla="*/ 75 w 327"/>
                  <a:gd name="T71" fmla="*/ 20 h 285"/>
                  <a:gd name="T72" fmla="*/ 62 w 327"/>
                  <a:gd name="T73" fmla="*/ 29 h 285"/>
                  <a:gd name="T74" fmla="*/ 42 w 327"/>
                  <a:gd name="T75" fmla="*/ 45 h 285"/>
                  <a:gd name="T76" fmla="*/ 25 w 327"/>
                  <a:gd name="T77" fmla="*/ 64 h 285"/>
                  <a:gd name="T78" fmla="*/ 17 w 327"/>
                  <a:gd name="T79" fmla="*/ 77 h 285"/>
                  <a:gd name="T80" fmla="*/ 11 w 327"/>
                  <a:gd name="T81" fmla="*/ 90 h 285"/>
                  <a:gd name="T82" fmla="*/ 5 w 327"/>
                  <a:gd name="T83" fmla="*/ 102 h 285"/>
                  <a:gd name="T84" fmla="*/ 2 w 327"/>
                  <a:gd name="T85" fmla="*/ 116 h 285"/>
                  <a:gd name="T86" fmla="*/ 0 w 327"/>
                  <a:gd name="T87" fmla="*/ 131 h 285"/>
                  <a:gd name="T88" fmla="*/ 0 w 327"/>
                  <a:gd name="T89" fmla="*/ 146 h 285"/>
                  <a:gd name="T90" fmla="*/ 0 w 327"/>
                  <a:gd name="T91" fmla="*/ 160 h 285"/>
                  <a:gd name="T92" fmla="*/ 3 w 327"/>
                  <a:gd name="T93" fmla="*/ 173 h 285"/>
                  <a:gd name="T94" fmla="*/ 8 w 327"/>
                  <a:gd name="T95" fmla="*/ 187 h 285"/>
                  <a:gd name="T96" fmla="*/ 14 w 327"/>
                  <a:gd name="T97" fmla="*/ 200 h 285"/>
                  <a:gd name="T98" fmla="*/ 20 w 327"/>
                  <a:gd name="T99" fmla="*/ 212 h 285"/>
                  <a:gd name="T100" fmla="*/ 32 w 327"/>
                  <a:gd name="T101" fmla="*/ 227 h 285"/>
                  <a:gd name="T102" fmla="*/ 52 w 327"/>
                  <a:gd name="T103" fmla="*/ 247 h 285"/>
                  <a:gd name="T104" fmla="*/ 69 w 327"/>
                  <a:gd name="T105" fmla="*/ 258 h 285"/>
                  <a:gd name="T106" fmla="*/ 81 w 327"/>
                  <a:gd name="T107" fmla="*/ 265 h 285"/>
                  <a:gd name="T108" fmla="*/ 96 w 327"/>
                  <a:gd name="T109" fmla="*/ 271 h 285"/>
                  <a:gd name="T110" fmla="*/ 110 w 327"/>
                  <a:gd name="T111" fmla="*/ 276 h 285"/>
                  <a:gd name="T112" fmla="*/ 126 w 327"/>
                  <a:gd name="T113" fmla="*/ 281 h 285"/>
                  <a:gd name="T114" fmla="*/ 142 w 327"/>
                  <a:gd name="T115" fmla="*/ 283 h 285"/>
                  <a:gd name="T116" fmla="*/ 159 w 327"/>
                  <a:gd name="T117" fmla="*/ 284 h 285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327"/>
                  <a:gd name="T178" fmla="*/ 0 h 285"/>
                  <a:gd name="T179" fmla="*/ 327 w 327"/>
                  <a:gd name="T180" fmla="*/ 285 h 285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327" h="285">
                    <a:moveTo>
                      <a:pt x="164" y="285"/>
                    </a:moveTo>
                    <a:lnTo>
                      <a:pt x="167" y="284"/>
                    </a:lnTo>
                    <a:lnTo>
                      <a:pt x="172" y="284"/>
                    </a:lnTo>
                    <a:lnTo>
                      <a:pt x="176" y="284"/>
                    </a:lnTo>
                    <a:lnTo>
                      <a:pt x="180" y="284"/>
                    </a:lnTo>
                    <a:lnTo>
                      <a:pt x="184" y="283"/>
                    </a:lnTo>
                    <a:lnTo>
                      <a:pt x="188" y="283"/>
                    </a:lnTo>
                    <a:lnTo>
                      <a:pt x="191" y="282"/>
                    </a:lnTo>
                    <a:lnTo>
                      <a:pt x="196" y="282"/>
                    </a:lnTo>
                    <a:lnTo>
                      <a:pt x="200" y="281"/>
                    </a:lnTo>
                    <a:lnTo>
                      <a:pt x="204" y="279"/>
                    </a:lnTo>
                    <a:lnTo>
                      <a:pt x="207" y="278"/>
                    </a:lnTo>
                    <a:lnTo>
                      <a:pt x="211" y="278"/>
                    </a:lnTo>
                    <a:lnTo>
                      <a:pt x="215" y="276"/>
                    </a:lnTo>
                    <a:lnTo>
                      <a:pt x="219" y="275"/>
                    </a:lnTo>
                    <a:lnTo>
                      <a:pt x="223" y="274"/>
                    </a:lnTo>
                    <a:lnTo>
                      <a:pt x="226" y="273"/>
                    </a:lnTo>
                    <a:lnTo>
                      <a:pt x="230" y="271"/>
                    </a:lnTo>
                    <a:lnTo>
                      <a:pt x="234" y="270"/>
                    </a:lnTo>
                    <a:lnTo>
                      <a:pt x="237" y="268"/>
                    </a:lnTo>
                    <a:lnTo>
                      <a:pt x="241" y="267"/>
                    </a:lnTo>
                    <a:lnTo>
                      <a:pt x="244" y="265"/>
                    </a:lnTo>
                    <a:lnTo>
                      <a:pt x="247" y="263"/>
                    </a:lnTo>
                    <a:lnTo>
                      <a:pt x="250" y="262"/>
                    </a:lnTo>
                    <a:lnTo>
                      <a:pt x="254" y="260"/>
                    </a:lnTo>
                    <a:lnTo>
                      <a:pt x="257" y="258"/>
                    </a:lnTo>
                    <a:lnTo>
                      <a:pt x="260" y="255"/>
                    </a:lnTo>
                    <a:lnTo>
                      <a:pt x="264" y="253"/>
                    </a:lnTo>
                    <a:lnTo>
                      <a:pt x="266" y="251"/>
                    </a:lnTo>
                    <a:lnTo>
                      <a:pt x="269" y="249"/>
                    </a:lnTo>
                    <a:lnTo>
                      <a:pt x="272" y="247"/>
                    </a:lnTo>
                    <a:lnTo>
                      <a:pt x="276" y="245"/>
                    </a:lnTo>
                    <a:lnTo>
                      <a:pt x="279" y="243"/>
                    </a:lnTo>
                    <a:lnTo>
                      <a:pt x="283" y="237"/>
                    </a:lnTo>
                    <a:lnTo>
                      <a:pt x="288" y="231"/>
                    </a:lnTo>
                    <a:lnTo>
                      <a:pt x="294" y="227"/>
                    </a:lnTo>
                    <a:lnTo>
                      <a:pt x="299" y="221"/>
                    </a:lnTo>
                    <a:lnTo>
                      <a:pt x="300" y="218"/>
                    </a:lnTo>
                    <a:lnTo>
                      <a:pt x="303" y="215"/>
                    </a:lnTo>
                    <a:lnTo>
                      <a:pt x="304" y="212"/>
                    </a:lnTo>
                    <a:lnTo>
                      <a:pt x="306" y="210"/>
                    </a:lnTo>
                    <a:lnTo>
                      <a:pt x="308" y="206"/>
                    </a:lnTo>
                    <a:lnTo>
                      <a:pt x="310" y="203"/>
                    </a:lnTo>
                    <a:lnTo>
                      <a:pt x="312" y="200"/>
                    </a:lnTo>
                    <a:lnTo>
                      <a:pt x="314" y="197"/>
                    </a:lnTo>
                    <a:lnTo>
                      <a:pt x="315" y="193"/>
                    </a:lnTo>
                    <a:lnTo>
                      <a:pt x="316" y="191"/>
                    </a:lnTo>
                    <a:lnTo>
                      <a:pt x="317" y="187"/>
                    </a:lnTo>
                    <a:lnTo>
                      <a:pt x="319" y="184"/>
                    </a:lnTo>
                    <a:lnTo>
                      <a:pt x="320" y="180"/>
                    </a:lnTo>
                    <a:lnTo>
                      <a:pt x="321" y="177"/>
                    </a:lnTo>
                    <a:lnTo>
                      <a:pt x="322" y="173"/>
                    </a:lnTo>
                    <a:lnTo>
                      <a:pt x="323" y="171"/>
                    </a:lnTo>
                    <a:lnTo>
                      <a:pt x="323" y="167"/>
                    </a:lnTo>
                    <a:lnTo>
                      <a:pt x="324" y="164"/>
                    </a:lnTo>
                    <a:lnTo>
                      <a:pt x="324" y="160"/>
                    </a:lnTo>
                    <a:lnTo>
                      <a:pt x="326" y="156"/>
                    </a:lnTo>
                    <a:lnTo>
                      <a:pt x="326" y="153"/>
                    </a:lnTo>
                    <a:lnTo>
                      <a:pt x="326" y="150"/>
                    </a:lnTo>
                    <a:lnTo>
                      <a:pt x="326" y="146"/>
                    </a:lnTo>
                    <a:lnTo>
                      <a:pt x="327" y="142"/>
                    </a:lnTo>
                    <a:lnTo>
                      <a:pt x="326" y="138"/>
                    </a:lnTo>
                    <a:lnTo>
                      <a:pt x="326" y="134"/>
                    </a:lnTo>
                    <a:lnTo>
                      <a:pt x="326" y="131"/>
                    </a:lnTo>
                    <a:lnTo>
                      <a:pt x="326" y="127"/>
                    </a:lnTo>
                    <a:lnTo>
                      <a:pt x="324" y="124"/>
                    </a:lnTo>
                    <a:lnTo>
                      <a:pt x="324" y="120"/>
                    </a:lnTo>
                    <a:lnTo>
                      <a:pt x="323" y="116"/>
                    </a:lnTo>
                    <a:lnTo>
                      <a:pt x="323" y="114"/>
                    </a:lnTo>
                    <a:lnTo>
                      <a:pt x="322" y="110"/>
                    </a:lnTo>
                    <a:lnTo>
                      <a:pt x="321" y="106"/>
                    </a:lnTo>
                    <a:lnTo>
                      <a:pt x="320" y="102"/>
                    </a:lnTo>
                    <a:lnTo>
                      <a:pt x="319" y="99"/>
                    </a:lnTo>
                    <a:lnTo>
                      <a:pt x="317" y="96"/>
                    </a:lnTo>
                    <a:lnTo>
                      <a:pt x="316" y="93"/>
                    </a:lnTo>
                    <a:lnTo>
                      <a:pt x="315" y="90"/>
                    </a:lnTo>
                    <a:lnTo>
                      <a:pt x="314" y="86"/>
                    </a:lnTo>
                    <a:lnTo>
                      <a:pt x="312" y="83"/>
                    </a:lnTo>
                    <a:lnTo>
                      <a:pt x="310" y="80"/>
                    </a:lnTo>
                    <a:lnTo>
                      <a:pt x="308" y="77"/>
                    </a:lnTo>
                    <a:lnTo>
                      <a:pt x="306" y="74"/>
                    </a:lnTo>
                    <a:lnTo>
                      <a:pt x="304" y="70"/>
                    </a:lnTo>
                    <a:lnTo>
                      <a:pt x="303" y="67"/>
                    </a:lnTo>
                    <a:lnTo>
                      <a:pt x="300" y="64"/>
                    </a:lnTo>
                    <a:lnTo>
                      <a:pt x="299" y="61"/>
                    </a:lnTo>
                    <a:lnTo>
                      <a:pt x="294" y="56"/>
                    </a:lnTo>
                    <a:lnTo>
                      <a:pt x="288" y="50"/>
                    </a:lnTo>
                    <a:lnTo>
                      <a:pt x="283" y="45"/>
                    </a:lnTo>
                    <a:lnTo>
                      <a:pt x="279" y="40"/>
                    </a:lnTo>
                    <a:lnTo>
                      <a:pt x="276" y="38"/>
                    </a:lnTo>
                    <a:lnTo>
                      <a:pt x="272" y="36"/>
                    </a:lnTo>
                    <a:lnTo>
                      <a:pt x="269" y="33"/>
                    </a:lnTo>
                    <a:lnTo>
                      <a:pt x="266" y="31"/>
                    </a:lnTo>
                    <a:lnTo>
                      <a:pt x="264" y="29"/>
                    </a:lnTo>
                    <a:lnTo>
                      <a:pt x="260" y="26"/>
                    </a:lnTo>
                    <a:lnTo>
                      <a:pt x="257" y="24"/>
                    </a:lnTo>
                    <a:lnTo>
                      <a:pt x="254" y="23"/>
                    </a:lnTo>
                    <a:lnTo>
                      <a:pt x="250" y="20"/>
                    </a:lnTo>
                    <a:lnTo>
                      <a:pt x="247" y="19"/>
                    </a:lnTo>
                    <a:lnTo>
                      <a:pt x="244" y="17"/>
                    </a:lnTo>
                    <a:lnTo>
                      <a:pt x="241" y="16"/>
                    </a:lnTo>
                    <a:lnTo>
                      <a:pt x="237" y="14"/>
                    </a:lnTo>
                    <a:lnTo>
                      <a:pt x="234" y="12"/>
                    </a:lnTo>
                    <a:lnTo>
                      <a:pt x="230" y="11"/>
                    </a:lnTo>
                    <a:lnTo>
                      <a:pt x="226" y="10"/>
                    </a:lnTo>
                    <a:lnTo>
                      <a:pt x="223" y="8"/>
                    </a:lnTo>
                    <a:lnTo>
                      <a:pt x="219" y="7"/>
                    </a:lnTo>
                    <a:lnTo>
                      <a:pt x="215" y="5"/>
                    </a:lnTo>
                    <a:lnTo>
                      <a:pt x="211" y="5"/>
                    </a:lnTo>
                    <a:lnTo>
                      <a:pt x="207" y="3"/>
                    </a:lnTo>
                    <a:lnTo>
                      <a:pt x="204" y="3"/>
                    </a:lnTo>
                    <a:lnTo>
                      <a:pt x="200" y="1"/>
                    </a:lnTo>
                    <a:lnTo>
                      <a:pt x="196" y="1"/>
                    </a:lnTo>
                    <a:lnTo>
                      <a:pt x="191" y="0"/>
                    </a:lnTo>
                    <a:lnTo>
                      <a:pt x="188" y="0"/>
                    </a:lnTo>
                    <a:lnTo>
                      <a:pt x="184" y="0"/>
                    </a:lnTo>
                    <a:lnTo>
                      <a:pt x="180" y="0"/>
                    </a:lnTo>
                    <a:lnTo>
                      <a:pt x="176" y="0"/>
                    </a:lnTo>
                    <a:lnTo>
                      <a:pt x="172" y="0"/>
                    </a:lnTo>
                    <a:lnTo>
                      <a:pt x="167" y="0"/>
                    </a:lnTo>
                    <a:lnTo>
                      <a:pt x="164" y="0"/>
                    </a:lnTo>
                    <a:lnTo>
                      <a:pt x="159" y="0"/>
                    </a:lnTo>
                    <a:lnTo>
                      <a:pt x="155" y="0"/>
                    </a:lnTo>
                    <a:lnTo>
                      <a:pt x="150" y="0"/>
                    </a:lnTo>
                    <a:lnTo>
                      <a:pt x="147" y="0"/>
                    </a:lnTo>
                    <a:lnTo>
                      <a:pt x="142" y="0"/>
                    </a:lnTo>
                    <a:lnTo>
                      <a:pt x="138" y="0"/>
                    </a:lnTo>
                    <a:lnTo>
                      <a:pt x="134" y="0"/>
                    </a:lnTo>
                    <a:lnTo>
                      <a:pt x="130" y="1"/>
                    </a:lnTo>
                    <a:lnTo>
                      <a:pt x="126" y="1"/>
                    </a:lnTo>
                    <a:lnTo>
                      <a:pt x="122" y="3"/>
                    </a:lnTo>
                    <a:lnTo>
                      <a:pt x="118" y="3"/>
                    </a:lnTo>
                    <a:lnTo>
                      <a:pt x="114" y="5"/>
                    </a:lnTo>
                    <a:lnTo>
                      <a:pt x="110" y="5"/>
                    </a:lnTo>
                    <a:lnTo>
                      <a:pt x="107" y="7"/>
                    </a:lnTo>
                    <a:lnTo>
                      <a:pt x="103" y="8"/>
                    </a:lnTo>
                    <a:lnTo>
                      <a:pt x="100" y="10"/>
                    </a:lnTo>
                    <a:lnTo>
                      <a:pt x="96" y="11"/>
                    </a:lnTo>
                    <a:lnTo>
                      <a:pt x="92" y="12"/>
                    </a:lnTo>
                    <a:lnTo>
                      <a:pt x="89" y="14"/>
                    </a:lnTo>
                    <a:lnTo>
                      <a:pt x="85" y="16"/>
                    </a:lnTo>
                    <a:lnTo>
                      <a:pt x="81" y="17"/>
                    </a:lnTo>
                    <a:lnTo>
                      <a:pt x="78" y="19"/>
                    </a:lnTo>
                    <a:lnTo>
                      <a:pt x="75" y="20"/>
                    </a:lnTo>
                    <a:lnTo>
                      <a:pt x="71" y="23"/>
                    </a:lnTo>
                    <a:lnTo>
                      <a:pt x="69" y="24"/>
                    </a:lnTo>
                    <a:lnTo>
                      <a:pt x="65" y="26"/>
                    </a:lnTo>
                    <a:lnTo>
                      <a:pt x="62" y="29"/>
                    </a:lnTo>
                    <a:lnTo>
                      <a:pt x="59" y="31"/>
                    </a:lnTo>
                    <a:lnTo>
                      <a:pt x="52" y="36"/>
                    </a:lnTo>
                    <a:lnTo>
                      <a:pt x="48" y="40"/>
                    </a:lnTo>
                    <a:lnTo>
                      <a:pt x="42" y="45"/>
                    </a:lnTo>
                    <a:lnTo>
                      <a:pt x="36" y="50"/>
                    </a:lnTo>
                    <a:lnTo>
                      <a:pt x="32" y="56"/>
                    </a:lnTo>
                    <a:lnTo>
                      <a:pt x="28" y="61"/>
                    </a:lnTo>
                    <a:lnTo>
                      <a:pt x="25" y="64"/>
                    </a:lnTo>
                    <a:lnTo>
                      <a:pt x="23" y="67"/>
                    </a:lnTo>
                    <a:lnTo>
                      <a:pt x="20" y="70"/>
                    </a:lnTo>
                    <a:lnTo>
                      <a:pt x="19" y="74"/>
                    </a:lnTo>
                    <a:lnTo>
                      <a:pt x="17" y="77"/>
                    </a:lnTo>
                    <a:lnTo>
                      <a:pt x="15" y="80"/>
                    </a:lnTo>
                    <a:lnTo>
                      <a:pt x="14" y="83"/>
                    </a:lnTo>
                    <a:lnTo>
                      <a:pt x="13" y="86"/>
                    </a:lnTo>
                    <a:lnTo>
                      <a:pt x="11" y="90"/>
                    </a:lnTo>
                    <a:lnTo>
                      <a:pt x="10" y="93"/>
                    </a:lnTo>
                    <a:lnTo>
                      <a:pt x="8" y="96"/>
                    </a:lnTo>
                    <a:lnTo>
                      <a:pt x="7" y="99"/>
                    </a:lnTo>
                    <a:lnTo>
                      <a:pt x="5" y="102"/>
                    </a:lnTo>
                    <a:lnTo>
                      <a:pt x="4" y="106"/>
                    </a:lnTo>
                    <a:lnTo>
                      <a:pt x="3" y="110"/>
                    </a:lnTo>
                    <a:lnTo>
                      <a:pt x="3" y="114"/>
                    </a:lnTo>
                    <a:lnTo>
                      <a:pt x="2" y="116"/>
                    </a:lnTo>
                    <a:lnTo>
                      <a:pt x="1" y="120"/>
                    </a:lnTo>
                    <a:lnTo>
                      <a:pt x="0" y="124"/>
                    </a:lnTo>
                    <a:lnTo>
                      <a:pt x="0" y="127"/>
                    </a:lnTo>
                    <a:lnTo>
                      <a:pt x="0" y="131"/>
                    </a:lnTo>
                    <a:lnTo>
                      <a:pt x="0" y="134"/>
                    </a:lnTo>
                    <a:lnTo>
                      <a:pt x="0" y="138"/>
                    </a:lnTo>
                    <a:lnTo>
                      <a:pt x="0" y="142"/>
                    </a:lnTo>
                    <a:lnTo>
                      <a:pt x="0" y="146"/>
                    </a:lnTo>
                    <a:lnTo>
                      <a:pt x="0" y="150"/>
                    </a:lnTo>
                    <a:lnTo>
                      <a:pt x="0" y="153"/>
                    </a:lnTo>
                    <a:lnTo>
                      <a:pt x="0" y="156"/>
                    </a:lnTo>
                    <a:lnTo>
                      <a:pt x="0" y="160"/>
                    </a:lnTo>
                    <a:lnTo>
                      <a:pt x="1" y="164"/>
                    </a:lnTo>
                    <a:lnTo>
                      <a:pt x="2" y="167"/>
                    </a:lnTo>
                    <a:lnTo>
                      <a:pt x="3" y="171"/>
                    </a:lnTo>
                    <a:lnTo>
                      <a:pt x="3" y="173"/>
                    </a:lnTo>
                    <a:lnTo>
                      <a:pt x="4" y="177"/>
                    </a:lnTo>
                    <a:lnTo>
                      <a:pt x="5" y="180"/>
                    </a:lnTo>
                    <a:lnTo>
                      <a:pt x="7" y="184"/>
                    </a:lnTo>
                    <a:lnTo>
                      <a:pt x="8" y="187"/>
                    </a:lnTo>
                    <a:lnTo>
                      <a:pt x="10" y="191"/>
                    </a:lnTo>
                    <a:lnTo>
                      <a:pt x="11" y="193"/>
                    </a:lnTo>
                    <a:lnTo>
                      <a:pt x="13" y="197"/>
                    </a:lnTo>
                    <a:lnTo>
                      <a:pt x="14" y="200"/>
                    </a:lnTo>
                    <a:lnTo>
                      <a:pt x="15" y="203"/>
                    </a:lnTo>
                    <a:lnTo>
                      <a:pt x="17" y="206"/>
                    </a:lnTo>
                    <a:lnTo>
                      <a:pt x="19" y="210"/>
                    </a:lnTo>
                    <a:lnTo>
                      <a:pt x="20" y="212"/>
                    </a:lnTo>
                    <a:lnTo>
                      <a:pt x="23" y="215"/>
                    </a:lnTo>
                    <a:lnTo>
                      <a:pt x="25" y="218"/>
                    </a:lnTo>
                    <a:lnTo>
                      <a:pt x="28" y="221"/>
                    </a:lnTo>
                    <a:lnTo>
                      <a:pt x="32" y="227"/>
                    </a:lnTo>
                    <a:lnTo>
                      <a:pt x="36" y="231"/>
                    </a:lnTo>
                    <a:lnTo>
                      <a:pt x="42" y="237"/>
                    </a:lnTo>
                    <a:lnTo>
                      <a:pt x="48" y="243"/>
                    </a:lnTo>
                    <a:lnTo>
                      <a:pt x="52" y="247"/>
                    </a:lnTo>
                    <a:lnTo>
                      <a:pt x="59" y="251"/>
                    </a:lnTo>
                    <a:lnTo>
                      <a:pt x="62" y="253"/>
                    </a:lnTo>
                    <a:lnTo>
                      <a:pt x="65" y="255"/>
                    </a:lnTo>
                    <a:lnTo>
                      <a:pt x="69" y="258"/>
                    </a:lnTo>
                    <a:lnTo>
                      <a:pt x="71" y="260"/>
                    </a:lnTo>
                    <a:lnTo>
                      <a:pt x="75" y="262"/>
                    </a:lnTo>
                    <a:lnTo>
                      <a:pt x="78" y="263"/>
                    </a:lnTo>
                    <a:lnTo>
                      <a:pt x="81" y="265"/>
                    </a:lnTo>
                    <a:lnTo>
                      <a:pt x="85" y="267"/>
                    </a:lnTo>
                    <a:lnTo>
                      <a:pt x="89" y="268"/>
                    </a:lnTo>
                    <a:lnTo>
                      <a:pt x="92" y="270"/>
                    </a:lnTo>
                    <a:lnTo>
                      <a:pt x="96" y="271"/>
                    </a:lnTo>
                    <a:lnTo>
                      <a:pt x="100" y="273"/>
                    </a:lnTo>
                    <a:lnTo>
                      <a:pt x="103" y="274"/>
                    </a:lnTo>
                    <a:lnTo>
                      <a:pt x="107" y="275"/>
                    </a:lnTo>
                    <a:lnTo>
                      <a:pt x="110" y="276"/>
                    </a:lnTo>
                    <a:lnTo>
                      <a:pt x="114" y="278"/>
                    </a:lnTo>
                    <a:lnTo>
                      <a:pt x="118" y="278"/>
                    </a:lnTo>
                    <a:lnTo>
                      <a:pt x="122" y="279"/>
                    </a:lnTo>
                    <a:lnTo>
                      <a:pt x="126" y="281"/>
                    </a:lnTo>
                    <a:lnTo>
                      <a:pt x="130" y="282"/>
                    </a:lnTo>
                    <a:lnTo>
                      <a:pt x="134" y="282"/>
                    </a:lnTo>
                    <a:lnTo>
                      <a:pt x="138" y="283"/>
                    </a:lnTo>
                    <a:lnTo>
                      <a:pt x="142" y="283"/>
                    </a:lnTo>
                    <a:lnTo>
                      <a:pt x="147" y="284"/>
                    </a:lnTo>
                    <a:lnTo>
                      <a:pt x="150" y="284"/>
                    </a:lnTo>
                    <a:lnTo>
                      <a:pt x="155" y="284"/>
                    </a:lnTo>
                    <a:lnTo>
                      <a:pt x="159" y="284"/>
                    </a:lnTo>
                    <a:lnTo>
                      <a:pt x="164" y="285"/>
                    </a:lnTo>
                    <a:close/>
                  </a:path>
                </a:pathLst>
              </a:custGeom>
              <a:solidFill>
                <a:srgbClr val="C7735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22" name="Freeform 427"/>
              <p:cNvSpPr>
                <a:spLocks/>
              </p:cNvSpPr>
              <p:nvPr/>
            </p:nvSpPr>
            <p:spPr bwMode="auto">
              <a:xfrm>
                <a:off x="579" y="1833"/>
                <a:ext cx="328" cy="286"/>
              </a:xfrm>
              <a:custGeom>
                <a:avLst/>
                <a:gdLst>
                  <a:gd name="T0" fmla="*/ 176 w 328"/>
                  <a:gd name="T1" fmla="*/ 285 h 286"/>
                  <a:gd name="T2" fmla="*/ 192 w 328"/>
                  <a:gd name="T3" fmla="*/ 283 h 286"/>
                  <a:gd name="T4" fmla="*/ 208 w 328"/>
                  <a:gd name="T5" fmla="*/ 279 h 286"/>
                  <a:gd name="T6" fmla="*/ 223 w 328"/>
                  <a:gd name="T7" fmla="*/ 275 h 286"/>
                  <a:gd name="T8" fmla="*/ 238 w 328"/>
                  <a:gd name="T9" fmla="*/ 270 h 286"/>
                  <a:gd name="T10" fmla="*/ 251 w 328"/>
                  <a:gd name="T11" fmla="*/ 263 h 286"/>
                  <a:gd name="T12" fmla="*/ 264 w 328"/>
                  <a:gd name="T13" fmla="*/ 254 h 286"/>
                  <a:gd name="T14" fmla="*/ 276 w 328"/>
                  <a:gd name="T15" fmla="*/ 246 h 286"/>
                  <a:gd name="T16" fmla="*/ 295 w 328"/>
                  <a:gd name="T17" fmla="*/ 228 h 286"/>
                  <a:gd name="T18" fmla="*/ 305 w 328"/>
                  <a:gd name="T19" fmla="*/ 213 h 286"/>
                  <a:gd name="T20" fmla="*/ 312 w 328"/>
                  <a:gd name="T21" fmla="*/ 200 h 286"/>
                  <a:gd name="T22" fmla="*/ 319 w 328"/>
                  <a:gd name="T23" fmla="*/ 188 h 286"/>
                  <a:gd name="T24" fmla="*/ 323 w 328"/>
                  <a:gd name="T25" fmla="*/ 174 h 286"/>
                  <a:gd name="T26" fmla="*/ 326 w 328"/>
                  <a:gd name="T27" fmla="*/ 159 h 286"/>
                  <a:gd name="T28" fmla="*/ 327 w 328"/>
                  <a:gd name="T29" fmla="*/ 146 h 286"/>
                  <a:gd name="T30" fmla="*/ 327 w 328"/>
                  <a:gd name="T31" fmla="*/ 131 h 286"/>
                  <a:gd name="T32" fmla="*/ 324 w 328"/>
                  <a:gd name="T33" fmla="*/ 117 h 286"/>
                  <a:gd name="T34" fmla="*/ 321 w 328"/>
                  <a:gd name="T35" fmla="*/ 102 h 286"/>
                  <a:gd name="T36" fmla="*/ 316 w 328"/>
                  <a:gd name="T37" fmla="*/ 90 h 286"/>
                  <a:gd name="T38" fmla="*/ 309 w 328"/>
                  <a:gd name="T39" fmla="*/ 77 h 286"/>
                  <a:gd name="T40" fmla="*/ 295 w 328"/>
                  <a:gd name="T41" fmla="*/ 57 h 286"/>
                  <a:gd name="T42" fmla="*/ 276 w 328"/>
                  <a:gd name="T43" fmla="*/ 39 h 286"/>
                  <a:gd name="T44" fmla="*/ 264 w 328"/>
                  <a:gd name="T45" fmla="*/ 30 h 286"/>
                  <a:gd name="T46" fmla="*/ 251 w 328"/>
                  <a:gd name="T47" fmla="*/ 21 h 286"/>
                  <a:gd name="T48" fmla="*/ 238 w 328"/>
                  <a:gd name="T49" fmla="*/ 15 h 286"/>
                  <a:gd name="T50" fmla="*/ 223 w 328"/>
                  <a:gd name="T51" fmla="*/ 9 h 286"/>
                  <a:gd name="T52" fmla="*/ 208 w 328"/>
                  <a:gd name="T53" fmla="*/ 4 h 286"/>
                  <a:gd name="T54" fmla="*/ 192 w 328"/>
                  <a:gd name="T55" fmla="*/ 2 h 286"/>
                  <a:gd name="T56" fmla="*/ 176 w 328"/>
                  <a:gd name="T57" fmla="*/ 0 h 286"/>
                  <a:gd name="T58" fmla="*/ 160 w 328"/>
                  <a:gd name="T59" fmla="*/ 0 h 286"/>
                  <a:gd name="T60" fmla="*/ 143 w 328"/>
                  <a:gd name="T61" fmla="*/ 1 h 286"/>
                  <a:gd name="T62" fmla="*/ 127 w 328"/>
                  <a:gd name="T63" fmla="*/ 2 h 286"/>
                  <a:gd name="T64" fmla="*/ 111 w 328"/>
                  <a:gd name="T65" fmla="*/ 6 h 286"/>
                  <a:gd name="T66" fmla="*/ 96 w 328"/>
                  <a:gd name="T67" fmla="*/ 12 h 286"/>
                  <a:gd name="T68" fmla="*/ 81 w 328"/>
                  <a:gd name="T69" fmla="*/ 18 h 286"/>
                  <a:gd name="T70" fmla="*/ 69 w 328"/>
                  <a:gd name="T71" fmla="*/ 25 h 286"/>
                  <a:gd name="T72" fmla="*/ 52 w 328"/>
                  <a:gd name="T73" fmla="*/ 37 h 286"/>
                  <a:gd name="T74" fmla="*/ 32 w 328"/>
                  <a:gd name="T75" fmla="*/ 57 h 286"/>
                  <a:gd name="T76" fmla="*/ 17 w 328"/>
                  <a:gd name="T77" fmla="*/ 77 h 286"/>
                  <a:gd name="T78" fmla="*/ 11 w 328"/>
                  <a:gd name="T79" fmla="*/ 90 h 286"/>
                  <a:gd name="T80" fmla="*/ 5 w 328"/>
                  <a:gd name="T81" fmla="*/ 102 h 286"/>
                  <a:gd name="T82" fmla="*/ 2 w 328"/>
                  <a:gd name="T83" fmla="*/ 117 h 286"/>
                  <a:gd name="T84" fmla="*/ 0 w 328"/>
                  <a:gd name="T85" fmla="*/ 131 h 286"/>
                  <a:gd name="T86" fmla="*/ 0 w 328"/>
                  <a:gd name="T87" fmla="*/ 146 h 286"/>
                  <a:gd name="T88" fmla="*/ 6 w 328"/>
                  <a:gd name="T89" fmla="*/ 160 h 286"/>
                  <a:gd name="T90" fmla="*/ 20 w 328"/>
                  <a:gd name="T91" fmla="*/ 173 h 286"/>
                  <a:gd name="T92" fmla="*/ 36 w 328"/>
                  <a:gd name="T93" fmla="*/ 179 h 286"/>
                  <a:gd name="T94" fmla="*/ 54 w 328"/>
                  <a:gd name="T95" fmla="*/ 185 h 286"/>
                  <a:gd name="T96" fmla="*/ 75 w 328"/>
                  <a:gd name="T97" fmla="*/ 190 h 286"/>
                  <a:gd name="T98" fmla="*/ 96 w 328"/>
                  <a:gd name="T99" fmla="*/ 194 h 286"/>
                  <a:gd name="T100" fmla="*/ 117 w 328"/>
                  <a:gd name="T101" fmla="*/ 198 h 286"/>
                  <a:gd name="T102" fmla="*/ 137 w 328"/>
                  <a:gd name="T103" fmla="*/ 203 h 286"/>
                  <a:gd name="T104" fmla="*/ 156 w 328"/>
                  <a:gd name="T105" fmla="*/ 208 h 286"/>
                  <a:gd name="T106" fmla="*/ 170 w 328"/>
                  <a:gd name="T107" fmla="*/ 214 h 286"/>
                  <a:gd name="T108" fmla="*/ 182 w 328"/>
                  <a:gd name="T109" fmla="*/ 222 h 286"/>
                  <a:gd name="T110" fmla="*/ 189 w 328"/>
                  <a:gd name="T111" fmla="*/ 238 h 286"/>
                  <a:gd name="T112" fmla="*/ 187 w 328"/>
                  <a:gd name="T113" fmla="*/ 252 h 286"/>
                  <a:gd name="T114" fmla="*/ 176 w 328"/>
                  <a:gd name="T115" fmla="*/ 270 h 28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328"/>
                  <a:gd name="T175" fmla="*/ 0 h 286"/>
                  <a:gd name="T176" fmla="*/ 328 w 328"/>
                  <a:gd name="T177" fmla="*/ 286 h 28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328" h="286">
                    <a:moveTo>
                      <a:pt x="165" y="286"/>
                    </a:moveTo>
                    <a:lnTo>
                      <a:pt x="168" y="285"/>
                    </a:lnTo>
                    <a:lnTo>
                      <a:pt x="172" y="285"/>
                    </a:lnTo>
                    <a:lnTo>
                      <a:pt x="176" y="285"/>
                    </a:lnTo>
                    <a:lnTo>
                      <a:pt x="181" y="285"/>
                    </a:lnTo>
                    <a:lnTo>
                      <a:pt x="185" y="284"/>
                    </a:lnTo>
                    <a:lnTo>
                      <a:pt x="188" y="284"/>
                    </a:lnTo>
                    <a:lnTo>
                      <a:pt x="192" y="283"/>
                    </a:lnTo>
                    <a:lnTo>
                      <a:pt x="197" y="283"/>
                    </a:lnTo>
                    <a:lnTo>
                      <a:pt x="201" y="281"/>
                    </a:lnTo>
                    <a:lnTo>
                      <a:pt x="205" y="280"/>
                    </a:lnTo>
                    <a:lnTo>
                      <a:pt x="208" y="279"/>
                    </a:lnTo>
                    <a:lnTo>
                      <a:pt x="212" y="279"/>
                    </a:lnTo>
                    <a:lnTo>
                      <a:pt x="215" y="277"/>
                    </a:lnTo>
                    <a:lnTo>
                      <a:pt x="220" y="276"/>
                    </a:lnTo>
                    <a:lnTo>
                      <a:pt x="223" y="275"/>
                    </a:lnTo>
                    <a:lnTo>
                      <a:pt x="227" y="274"/>
                    </a:lnTo>
                    <a:lnTo>
                      <a:pt x="230" y="272"/>
                    </a:lnTo>
                    <a:lnTo>
                      <a:pt x="234" y="271"/>
                    </a:lnTo>
                    <a:lnTo>
                      <a:pt x="238" y="270"/>
                    </a:lnTo>
                    <a:lnTo>
                      <a:pt x="242" y="268"/>
                    </a:lnTo>
                    <a:lnTo>
                      <a:pt x="245" y="266"/>
                    </a:lnTo>
                    <a:lnTo>
                      <a:pt x="247" y="264"/>
                    </a:lnTo>
                    <a:lnTo>
                      <a:pt x="251" y="263"/>
                    </a:lnTo>
                    <a:lnTo>
                      <a:pt x="255" y="261"/>
                    </a:lnTo>
                    <a:lnTo>
                      <a:pt x="258" y="259"/>
                    </a:lnTo>
                    <a:lnTo>
                      <a:pt x="261" y="256"/>
                    </a:lnTo>
                    <a:lnTo>
                      <a:pt x="264" y="254"/>
                    </a:lnTo>
                    <a:lnTo>
                      <a:pt x="267" y="252"/>
                    </a:lnTo>
                    <a:lnTo>
                      <a:pt x="270" y="251"/>
                    </a:lnTo>
                    <a:lnTo>
                      <a:pt x="273" y="248"/>
                    </a:lnTo>
                    <a:lnTo>
                      <a:pt x="276" y="246"/>
                    </a:lnTo>
                    <a:lnTo>
                      <a:pt x="280" y="244"/>
                    </a:lnTo>
                    <a:lnTo>
                      <a:pt x="284" y="238"/>
                    </a:lnTo>
                    <a:lnTo>
                      <a:pt x="290" y="232"/>
                    </a:lnTo>
                    <a:lnTo>
                      <a:pt x="295" y="228"/>
                    </a:lnTo>
                    <a:lnTo>
                      <a:pt x="300" y="222"/>
                    </a:lnTo>
                    <a:lnTo>
                      <a:pt x="301" y="219"/>
                    </a:lnTo>
                    <a:lnTo>
                      <a:pt x="303" y="216"/>
                    </a:lnTo>
                    <a:lnTo>
                      <a:pt x="305" y="213"/>
                    </a:lnTo>
                    <a:lnTo>
                      <a:pt x="307" y="211"/>
                    </a:lnTo>
                    <a:lnTo>
                      <a:pt x="309" y="207"/>
                    </a:lnTo>
                    <a:lnTo>
                      <a:pt x="311" y="204"/>
                    </a:lnTo>
                    <a:lnTo>
                      <a:pt x="312" y="200"/>
                    </a:lnTo>
                    <a:lnTo>
                      <a:pt x="315" y="198"/>
                    </a:lnTo>
                    <a:lnTo>
                      <a:pt x="316" y="194"/>
                    </a:lnTo>
                    <a:lnTo>
                      <a:pt x="317" y="191"/>
                    </a:lnTo>
                    <a:lnTo>
                      <a:pt x="319" y="188"/>
                    </a:lnTo>
                    <a:lnTo>
                      <a:pt x="320" y="184"/>
                    </a:lnTo>
                    <a:lnTo>
                      <a:pt x="321" y="180"/>
                    </a:lnTo>
                    <a:lnTo>
                      <a:pt x="322" y="177"/>
                    </a:lnTo>
                    <a:lnTo>
                      <a:pt x="323" y="174"/>
                    </a:lnTo>
                    <a:lnTo>
                      <a:pt x="324" y="171"/>
                    </a:lnTo>
                    <a:lnTo>
                      <a:pt x="324" y="167"/>
                    </a:lnTo>
                    <a:lnTo>
                      <a:pt x="325" y="163"/>
                    </a:lnTo>
                    <a:lnTo>
                      <a:pt x="326" y="159"/>
                    </a:lnTo>
                    <a:lnTo>
                      <a:pt x="327" y="156"/>
                    </a:lnTo>
                    <a:lnTo>
                      <a:pt x="327" y="153"/>
                    </a:lnTo>
                    <a:lnTo>
                      <a:pt x="327" y="150"/>
                    </a:lnTo>
                    <a:lnTo>
                      <a:pt x="327" y="146"/>
                    </a:lnTo>
                    <a:lnTo>
                      <a:pt x="328" y="142"/>
                    </a:lnTo>
                    <a:lnTo>
                      <a:pt x="327" y="138"/>
                    </a:lnTo>
                    <a:lnTo>
                      <a:pt x="327" y="135"/>
                    </a:lnTo>
                    <a:lnTo>
                      <a:pt x="327" y="131"/>
                    </a:lnTo>
                    <a:lnTo>
                      <a:pt x="327" y="127"/>
                    </a:lnTo>
                    <a:lnTo>
                      <a:pt x="326" y="123"/>
                    </a:lnTo>
                    <a:lnTo>
                      <a:pt x="325" y="119"/>
                    </a:lnTo>
                    <a:lnTo>
                      <a:pt x="324" y="117"/>
                    </a:lnTo>
                    <a:lnTo>
                      <a:pt x="324" y="114"/>
                    </a:lnTo>
                    <a:lnTo>
                      <a:pt x="323" y="110"/>
                    </a:lnTo>
                    <a:lnTo>
                      <a:pt x="322" y="106"/>
                    </a:lnTo>
                    <a:lnTo>
                      <a:pt x="321" y="102"/>
                    </a:lnTo>
                    <a:lnTo>
                      <a:pt x="320" y="99"/>
                    </a:lnTo>
                    <a:lnTo>
                      <a:pt x="319" y="96"/>
                    </a:lnTo>
                    <a:lnTo>
                      <a:pt x="317" y="93"/>
                    </a:lnTo>
                    <a:lnTo>
                      <a:pt x="316" y="90"/>
                    </a:lnTo>
                    <a:lnTo>
                      <a:pt x="315" y="87"/>
                    </a:lnTo>
                    <a:lnTo>
                      <a:pt x="312" y="83"/>
                    </a:lnTo>
                    <a:lnTo>
                      <a:pt x="311" y="80"/>
                    </a:lnTo>
                    <a:lnTo>
                      <a:pt x="309" y="77"/>
                    </a:lnTo>
                    <a:lnTo>
                      <a:pt x="307" y="74"/>
                    </a:lnTo>
                    <a:lnTo>
                      <a:pt x="303" y="68"/>
                    </a:lnTo>
                    <a:lnTo>
                      <a:pt x="300" y="62"/>
                    </a:lnTo>
                    <a:lnTo>
                      <a:pt x="295" y="57"/>
                    </a:lnTo>
                    <a:lnTo>
                      <a:pt x="290" y="51"/>
                    </a:lnTo>
                    <a:lnTo>
                      <a:pt x="284" y="46"/>
                    </a:lnTo>
                    <a:lnTo>
                      <a:pt x="280" y="41"/>
                    </a:lnTo>
                    <a:lnTo>
                      <a:pt x="276" y="39"/>
                    </a:lnTo>
                    <a:lnTo>
                      <a:pt x="273" y="37"/>
                    </a:lnTo>
                    <a:lnTo>
                      <a:pt x="270" y="34"/>
                    </a:lnTo>
                    <a:lnTo>
                      <a:pt x="267" y="32"/>
                    </a:lnTo>
                    <a:lnTo>
                      <a:pt x="264" y="30"/>
                    </a:lnTo>
                    <a:lnTo>
                      <a:pt x="261" y="27"/>
                    </a:lnTo>
                    <a:lnTo>
                      <a:pt x="258" y="25"/>
                    </a:lnTo>
                    <a:lnTo>
                      <a:pt x="255" y="23"/>
                    </a:lnTo>
                    <a:lnTo>
                      <a:pt x="251" y="21"/>
                    </a:lnTo>
                    <a:lnTo>
                      <a:pt x="247" y="20"/>
                    </a:lnTo>
                    <a:lnTo>
                      <a:pt x="245" y="18"/>
                    </a:lnTo>
                    <a:lnTo>
                      <a:pt x="242" y="17"/>
                    </a:lnTo>
                    <a:lnTo>
                      <a:pt x="238" y="15"/>
                    </a:lnTo>
                    <a:lnTo>
                      <a:pt x="234" y="13"/>
                    </a:lnTo>
                    <a:lnTo>
                      <a:pt x="230" y="12"/>
                    </a:lnTo>
                    <a:lnTo>
                      <a:pt x="227" y="11"/>
                    </a:lnTo>
                    <a:lnTo>
                      <a:pt x="223" y="9"/>
                    </a:lnTo>
                    <a:lnTo>
                      <a:pt x="220" y="7"/>
                    </a:lnTo>
                    <a:lnTo>
                      <a:pt x="215" y="6"/>
                    </a:lnTo>
                    <a:lnTo>
                      <a:pt x="212" y="6"/>
                    </a:lnTo>
                    <a:lnTo>
                      <a:pt x="208" y="4"/>
                    </a:lnTo>
                    <a:lnTo>
                      <a:pt x="205" y="3"/>
                    </a:lnTo>
                    <a:lnTo>
                      <a:pt x="201" y="2"/>
                    </a:lnTo>
                    <a:lnTo>
                      <a:pt x="197" y="2"/>
                    </a:lnTo>
                    <a:lnTo>
                      <a:pt x="192" y="2"/>
                    </a:lnTo>
                    <a:lnTo>
                      <a:pt x="188" y="2"/>
                    </a:lnTo>
                    <a:lnTo>
                      <a:pt x="185" y="1"/>
                    </a:lnTo>
                    <a:lnTo>
                      <a:pt x="181" y="1"/>
                    </a:lnTo>
                    <a:lnTo>
                      <a:pt x="176" y="0"/>
                    </a:lnTo>
                    <a:lnTo>
                      <a:pt x="172" y="0"/>
                    </a:lnTo>
                    <a:lnTo>
                      <a:pt x="168" y="0"/>
                    </a:lnTo>
                    <a:lnTo>
                      <a:pt x="165" y="0"/>
                    </a:lnTo>
                    <a:lnTo>
                      <a:pt x="160" y="0"/>
                    </a:lnTo>
                    <a:lnTo>
                      <a:pt x="156" y="0"/>
                    </a:lnTo>
                    <a:lnTo>
                      <a:pt x="150" y="0"/>
                    </a:lnTo>
                    <a:lnTo>
                      <a:pt x="148" y="1"/>
                    </a:lnTo>
                    <a:lnTo>
                      <a:pt x="143" y="1"/>
                    </a:lnTo>
                    <a:lnTo>
                      <a:pt x="139" y="2"/>
                    </a:lnTo>
                    <a:lnTo>
                      <a:pt x="134" y="2"/>
                    </a:lnTo>
                    <a:lnTo>
                      <a:pt x="131" y="2"/>
                    </a:lnTo>
                    <a:lnTo>
                      <a:pt x="127" y="2"/>
                    </a:lnTo>
                    <a:lnTo>
                      <a:pt x="123" y="3"/>
                    </a:lnTo>
                    <a:lnTo>
                      <a:pt x="118" y="4"/>
                    </a:lnTo>
                    <a:lnTo>
                      <a:pt x="115" y="6"/>
                    </a:lnTo>
                    <a:lnTo>
                      <a:pt x="111" y="6"/>
                    </a:lnTo>
                    <a:lnTo>
                      <a:pt x="108" y="7"/>
                    </a:lnTo>
                    <a:lnTo>
                      <a:pt x="104" y="9"/>
                    </a:lnTo>
                    <a:lnTo>
                      <a:pt x="100" y="11"/>
                    </a:lnTo>
                    <a:lnTo>
                      <a:pt x="96" y="12"/>
                    </a:lnTo>
                    <a:lnTo>
                      <a:pt x="92" y="13"/>
                    </a:lnTo>
                    <a:lnTo>
                      <a:pt x="89" y="15"/>
                    </a:lnTo>
                    <a:lnTo>
                      <a:pt x="85" y="17"/>
                    </a:lnTo>
                    <a:lnTo>
                      <a:pt x="81" y="18"/>
                    </a:lnTo>
                    <a:lnTo>
                      <a:pt x="78" y="20"/>
                    </a:lnTo>
                    <a:lnTo>
                      <a:pt x="75" y="21"/>
                    </a:lnTo>
                    <a:lnTo>
                      <a:pt x="71" y="23"/>
                    </a:lnTo>
                    <a:lnTo>
                      <a:pt x="69" y="25"/>
                    </a:lnTo>
                    <a:lnTo>
                      <a:pt x="65" y="27"/>
                    </a:lnTo>
                    <a:lnTo>
                      <a:pt x="62" y="30"/>
                    </a:lnTo>
                    <a:lnTo>
                      <a:pt x="59" y="32"/>
                    </a:lnTo>
                    <a:lnTo>
                      <a:pt x="52" y="37"/>
                    </a:lnTo>
                    <a:lnTo>
                      <a:pt x="48" y="41"/>
                    </a:lnTo>
                    <a:lnTo>
                      <a:pt x="42" y="46"/>
                    </a:lnTo>
                    <a:lnTo>
                      <a:pt x="36" y="51"/>
                    </a:lnTo>
                    <a:lnTo>
                      <a:pt x="32" y="57"/>
                    </a:lnTo>
                    <a:lnTo>
                      <a:pt x="28" y="62"/>
                    </a:lnTo>
                    <a:lnTo>
                      <a:pt x="23" y="68"/>
                    </a:lnTo>
                    <a:lnTo>
                      <a:pt x="19" y="74"/>
                    </a:lnTo>
                    <a:lnTo>
                      <a:pt x="17" y="77"/>
                    </a:lnTo>
                    <a:lnTo>
                      <a:pt x="15" y="80"/>
                    </a:lnTo>
                    <a:lnTo>
                      <a:pt x="14" y="83"/>
                    </a:lnTo>
                    <a:lnTo>
                      <a:pt x="13" y="87"/>
                    </a:lnTo>
                    <a:lnTo>
                      <a:pt x="11" y="90"/>
                    </a:lnTo>
                    <a:lnTo>
                      <a:pt x="10" y="93"/>
                    </a:lnTo>
                    <a:lnTo>
                      <a:pt x="8" y="96"/>
                    </a:lnTo>
                    <a:lnTo>
                      <a:pt x="7" y="99"/>
                    </a:lnTo>
                    <a:lnTo>
                      <a:pt x="5" y="102"/>
                    </a:lnTo>
                    <a:lnTo>
                      <a:pt x="4" y="106"/>
                    </a:lnTo>
                    <a:lnTo>
                      <a:pt x="3" y="110"/>
                    </a:lnTo>
                    <a:lnTo>
                      <a:pt x="3" y="114"/>
                    </a:lnTo>
                    <a:lnTo>
                      <a:pt x="2" y="117"/>
                    </a:lnTo>
                    <a:lnTo>
                      <a:pt x="1" y="119"/>
                    </a:lnTo>
                    <a:lnTo>
                      <a:pt x="0" y="123"/>
                    </a:lnTo>
                    <a:lnTo>
                      <a:pt x="0" y="127"/>
                    </a:lnTo>
                    <a:lnTo>
                      <a:pt x="0" y="131"/>
                    </a:lnTo>
                    <a:lnTo>
                      <a:pt x="0" y="135"/>
                    </a:lnTo>
                    <a:lnTo>
                      <a:pt x="0" y="138"/>
                    </a:lnTo>
                    <a:lnTo>
                      <a:pt x="0" y="142"/>
                    </a:lnTo>
                    <a:lnTo>
                      <a:pt x="0" y="146"/>
                    </a:lnTo>
                    <a:lnTo>
                      <a:pt x="0" y="149"/>
                    </a:lnTo>
                    <a:lnTo>
                      <a:pt x="1" y="152"/>
                    </a:lnTo>
                    <a:lnTo>
                      <a:pt x="3" y="155"/>
                    </a:lnTo>
                    <a:lnTo>
                      <a:pt x="6" y="160"/>
                    </a:lnTo>
                    <a:lnTo>
                      <a:pt x="12" y="166"/>
                    </a:lnTo>
                    <a:lnTo>
                      <a:pt x="13" y="168"/>
                    </a:lnTo>
                    <a:lnTo>
                      <a:pt x="17" y="171"/>
                    </a:lnTo>
                    <a:lnTo>
                      <a:pt x="20" y="173"/>
                    </a:lnTo>
                    <a:lnTo>
                      <a:pt x="24" y="174"/>
                    </a:lnTo>
                    <a:lnTo>
                      <a:pt x="28" y="176"/>
                    </a:lnTo>
                    <a:lnTo>
                      <a:pt x="32" y="178"/>
                    </a:lnTo>
                    <a:lnTo>
                      <a:pt x="36" y="179"/>
                    </a:lnTo>
                    <a:lnTo>
                      <a:pt x="41" y="181"/>
                    </a:lnTo>
                    <a:lnTo>
                      <a:pt x="46" y="183"/>
                    </a:lnTo>
                    <a:lnTo>
                      <a:pt x="50" y="184"/>
                    </a:lnTo>
                    <a:lnTo>
                      <a:pt x="54" y="185"/>
                    </a:lnTo>
                    <a:lnTo>
                      <a:pt x="60" y="187"/>
                    </a:lnTo>
                    <a:lnTo>
                      <a:pt x="65" y="188"/>
                    </a:lnTo>
                    <a:lnTo>
                      <a:pt x="70" y="189"/>
                    </a:lnTo>
                    <a:lnTo>
                      <a:pt x="75" y="190"/>
                    </a:lnTo>
                    <a:lnTo>
                      <a:pt x="80" y="192"/>
                    </a:lnTo>
                    <a:lnTo>
                      <a:pt x="85" y="192"/>
                    </a:lnTo>
                    <a:lnTo>
                      <a:pt x="91" y="193"/>
                    </a:lnTo>
                    <a:lnTo>
                      <a:pt x="96" y="194"/>
                    </a:lnTo>
                    <a:lnTo>
                      <a:pt x="102" y="195"/>
                    </a:lnTo>
                    <a:lnTo>
                      <a:pt x="107" y="196"/>
                    </a:lnTo>
                    <a:lnTo>
                      <a:pt x="112" y="197"/>
                    </a:lnTo>
                    <a:lnTo>
                      <a:pt x="117" y="198"/>
                    </a:lnTo>
                    <a:lnTo>
                      <a:pt x="124" y="200"/>
                    </a:lnTo>
                    <a:lnTo>
                      <a:pt x="128" y="200"/>
                    </a:lnTo>
                    <a:lnTo>
                      <a:pt x="132" y="202"/>
                    </a:lnTo>
                    <a:lnTo>
                      <a:pt x="137" y="203"/>
                    </a:lnTo>
                    <a:lnTo>
                      <a:pt x="142" y="204"/>
                    </a:lnTo>
                    <a:lnTo>
                      <a:pt x="147" y="205"/>
                    </a:lnTo>
                    <a:lnTo>
                      <a:pt x="151" y="207"/>
                    </a:lnTo>
                    <a:lnTo>
                      <a:pt x="156" y="208"/>
                    </a:lnTo>
                    <a:lnTo>
                      <a:pt x="160" y="210"/>
                    </a:lnTo>
                    <a:lnTo>
                      <a:pt x="164" y="211"/>
                    </a:lnTo>
                    <a:lnTo>
                      <a:pt x="167" y="213"/>
                    </a:lnTo>
                    <a:lnTo>
                      <a:pt x="170" y="214"/>
                    </a:lnTo>
                    <a:lnTo>
                      <a:pt x="174" y="216"/>
                    </a:lnTo>
                    <a:lnTo>
                      <a:pt x="177" y="218"/>
                    </a:lnTo>
                    <a:lnTo>
                      <a:pt x="180" y="220"/>
                    </a:lnTo>
                    <a:lnTo>
                      <a:pt x="182" y="222"/>
                    </a:lnTo>
                    <a:lnTo>
                      <a:pt x="185" y="225"/>
                    </a:lnTo>
                    <a:lnTo>
                      <a:pt x="187" y="230"/>
                    </a:lnTo>
                    <a:lnTo>
                      <a:pt x="189" y="235"/>
                    </a:lnTo>
                    <a:lnTo>
                      <a:pt x="189" y="238"/>
                    </a:lnTo>
                    <a:lnTo>
                      <a:pt x="189" y="241"/>
                    </a:lnTo>
                    <a:lnTo>
                      <a:pt x="189" y="245"/>
                    </a:lnTo>
                    <a:lnTo>
                      <a:pt x="188" y="249"/>
                    </a:lnTo>
                    <a:lnTo>
                      <a:pt x="187" y="252"/>
                    </a:lnTo>
                    <a:lnTo>
                      <a:pt x="185" y="256"/>
                    </a:lnTo>
                    <a:lnTo>
                      <a:pt x="183" y="260"/>
                    </a:lnTo>
                    <a:lnTo>
                      <a:pt x="180" y="265"/>
                    </a:lnTo>
                    <a:lnTo>
                      <a:pt x="176" y="270"/>
                    </a:lnTo>
                    <a:lnTo>
                      <a:pt x="173" y="275"/>
                    </a:lnTo>
                    <a:lnTo>
                      <a:pt x="168" y="280"/>
                    </a:lnTo>
                    <a:lnTo>
                      <a:pt x="165" y="286"/>
                    </a:lnTo>
                    <a:close/>
                  </a:path>
                </a:pathLst>
              </a:custGeom>
              <a:solidFill>
                <a:srgbClr val="B84F2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23" name="Freeform 428"/>
              <p:cNvSpPr>
                <a:spLocks/>
              </p:cNvSpPr>
              <p:nvPr/>
            </p:nvSpPr>
            <p:spPr bwMode="auto">
              <a:xfrm>
                <a:off x="568" y="1720"/>
                <a:ext cx="384" cy="290"/>
              </a:xfrm>
              <a:custGeom>
                <a:avLst/>
                <a:gdLst>
                  <a:gd name="T0" fmla="*/ 195 w 384"/>
                  <a:gd name="T1" fmla="*/ 289 h 290"/>
                  <a:gd name="T2" fmla="*/ 215 w 384"/>
                  <a:gd name="T3" fmla="*/ 287 h 290"/>
                  <a:gd name="T4" fmla="*/ 235 w 384"/>
                  <a:gd name="T5" fmla="*/ 283 h 290"/>
                  <a:gd name="T6" fmla="*/ 254 w 384"/>
                  <a:gd name="T7" fmla="*/ 279 h 290"/>
                  <a:gd name="T8" fmla="*/ 272 w 384"/>
                  <a:gd name="T9" fmla="*/ 273 h 290"/>
                  <a:gd name="T10" fmla="*/ 289 w 384"/>
                  <a:gd name="T11" fmla="*/ 265 h 290"/>
                  <a:gd name="T12" fmla="*/ 305 w 384"/>
                  <a:gd name="T13" fmla="*/ 258 h 290"/>
                  <a:gd name="T14" fmla="*/ 320 w 384"/>
                  <a:gd name="T15" fmla="*/ 249 h 290"/>
                  <a:gd name="T16" fmla="*/ 334 w 384"/>
                  <a:gd name="T17" fmla="*/ 239 h 290"/>
                  <a:gd name="T18" fmla="*/ 345 w 384"/>
                  <a:gd name="T19" fmla="*/ 228 h 290"/>
                  <a:gd name="T20" fmla="*/ 356 w 384"/>
                  <a:gd name="T21" fmla="*/ 216 h 290"/>
                  <a:gd name="T22" fmla="*/ 364 w 384"/>
                  <a:gd name="T23" fmla="*/ 203 h 290"/>
                  <a:gd name="T24" fmla="*/ 372 w 384"/>
                  <a:gd name="T25" fmla="*/ 190 h 290"/>
                  <a:gd name="T26" fmla="*/ 379 w 384"/>
                  <a:gd name="T27" fmla="*/ 176 h 290"/>
                  <a:gd name="T28" fmla="*/ 382 w 384"/>
                  <a:gd name="T29" fmla="*/ 161 h 290"/>
                  <a:gd name="T30" fmla="*/ 383 w 384"/>
                  <a:gd name="T31" fmla="*/ 147 h 290"/>
                  <a:gd name="T32" fmla="*/ 383 w 384"/>
                  <a:gd name="T33" fmla="*/ 132 h 290"/>
                  <a:gd name="T34" fmla="*/ 381 w 384"/>
                  <a:gd name="T35" fmla="*/ 117 h 290"/>
                  <a:gd name="T36" fmla="*/ 376 w 384"/>
                  <a:gd name="T37" fmla="*/ 103 h 290"/>
                  <a:gd name="T38" fmla="*/ 369 w 384"/>
                  <a:gd name="T39" fmla="*/ 91 h 290"/>
                  <a:gd name="T40" fmla="*/ 361 w 384"/>
                  <a:gd name="T41" fmla="*/ 77 h 290"/>
                  <a:gd name="T42" fmla="*/ 351 w 384"/>
                  <a:gd name="T43" fmla="*/ 65 h 290"/>
                  <a:gd name="T44" fmla="*/ 340 w 384"/>
                  <a:gd name="T45" fmla="*/ 54 h 290"/>
                  <a:gd name="T46" fmla="*/ 327 w 384"/>
                  <a:gd name="T47" fmla="*/ 43 h 290"/>
                  <a:gd name="T48" fmla="*/ 312 w 384"/>
                  <a:gd name="T49" fmla="*/ 34 h 290"/>
                  <a:gd name="T50" fmla="*/ 298 w 384"/>
                  <a:gd name="T51" fmla="*/ 25 h 290"/>
                  <a:gd name="T52" fmla="*/ 281 w 384"/>
                  <a:gd name="T53" fmla="*/ 18 h 290"/>
                  <a:gd name="T54" fmla="*/ 264 w 384"/>
                  <a:gd name="T55" fmla="*/ 12 h 290"/>
                  <a:gd name="T56" fmla="*/ 245 w 384"/>
                  <a:gd name="T57" fmla="*/ 6 h 290"/>
                  <a:gd name="T58" fmla="*/ 226 w 384"/>
                  <a:gd name="T59" fmla="*/ 2 h 290"/>
                  <a:gd name="T60" fmla="*/ 206 w 384"/>
                  <a:gd name="T61" fmla="*/ 0 h 290"/>
                  <a:gd name="T62" fmla="*/ 185 w 384"/>
                  <a:gd name="T63" fmla="*/ 0 h 290"/>
                  <a:gd name="T64" fmla="*/ 168 w 384"/>
                  <a:gd name="T65" fmla="*/ 0 h 290"/>
                  <a:gd name="T66" fmla="*/ 152 w 384"/>
                  <a:gd name="T67" fmla="*/ 0 h 290"/>
                  <a:gd name="T68" fmla="*/ 137 w 384"/>
                  <a:gd name="T69" fmla="*/ 1 h 290"/>
                  <a:gd name="T70" fmla="*/ 123 w 384"/>
                  <a:gd name="T71" fmla="*/ 4 h 290"/>
                  <a:gd name="T72" fmla="*/ 109 w 384"/>
                  <a:gd name="T73" fmla="*/ 7 h 290"/>
                  <a:gd name="T74" fmla="*/ 95 w 384"/>
                  <a:gd name="T75" fmla="*/ 11 h 290"/>
                  <a:gd name="T76" fmla="*/ 82 w 384"/>
                  <a:gd name="T77" fmla="*/ 16 h 290"/>
                  <a:gd name="T78" fmla="*/ 70 w 384"/>
                  <a:gd name="T79" fmla="*/ 21 h 290"/>
                  <a:gd name="T80" fmla="*/ 57 w 384"/>
                  <a:gd name="T81" fmla="*/ 27 h 290"/>
                  <a:gd name="T82" fmla="*/ 38 w 384"/>
                  <a:gd name="T83" fmla="*/ 38 h 290"/>
                  <a:gd name="T84" fmla="*/ 18 w 384"/>
                  <a:gd name="T85" fmla="*/ 54 h 290"/>
                  <a:gd name="T86" fmla="*/ 2 w 384"/>
                  <a:gd name="T87" fmla="*/ 71 h 290"/>
                  <a:gd name="T88" fmla="*/ 0 w 384"/>
                  <a:gd name="T89" fmla="*/ 198 h 290"/>
                  <a:gd name="T90" fmla="*/ 7 w 384"/>
                  <a:gd name="T91" fmla="*/ 217 h 290"/>
                  <a:gd name="T92" fmla="*/ 23 w 384"/>
                  <a:gd name="T93" fmla="*/ 234 h 290"/>
                  <a:gd name="T94" fmla="*/ 43 w 384"/>
                  <a:gd name="T95" fmla="*/ 250 h 290"/>
                  <a:gd name="T96" fmla="*/ 59 w 384"/>
                  <a:gd name="T97" fmla="*/ 259 h 290"/>
                  <a:gd name="T98" fmla="*/ 72 w 384"/>
                  <a:gd name="T99" fmla="*/ 266 h 290"/>
                  <a:gd name="T100" fmla="*/ 84 w 384"/>
                  <a:gd name="T101" fmla="*/ 272 h 290"/>
                  <a:gd name="T102" fmla="*/ 97 w 384"/>
                  <a:gd name="T103" fmla="*/ 277 h 290"/>
                  <a:gd name="T104" fmla="*/ 111 w 384"/>
                  <a:gd name="T105" fmla="*/ 280 h 290"/>
                  <a:gd name="T106" fmla="*/ 126 w 384"/>
                  <a:gd name="T107" fmla="*/ 284 h 290"/>
                  <a:gd name="T108" fmla="*/ 140 w 384"/>
                  <a:gd name="T109" fmla="*/ 286 h 290"/>
                  <a:gd name="T110" fmla="*/ 156 w 384"/>
                  <a:gd name="T111" fmla="*/ 288 h 290"/>
                  <a:gd name="T112" fmla="*/ 172 w 384"/>
                  <a:gd name="T113" fmla="*/ 289 h 290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384"/>
                  <a:gd name="T172" fmla="*/ 0 h 290"/>
                  <a:gd name="T173" fmla="*/ 384 w 384"/>
                  <a:gd name="T174" fmla="*/ 290 h 290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384" h="290">
                    <a:moveTo>
                      <a:pt x="180" y="290"/>
                    </a:moveTo>
                    <a:lnTo>
                      <a:pt x="185" y="289"/>
                    </a:lnTo>
                    <a:lnTo>
                      <a:pt x="190" y="289"/>
                    </a:lnTo>
                    <a:lnTo>
                      <a:pt x="195" y="289"/>
                    </a:lnTo>
                    <a:lnTo>
                      <a:pt x="201" y="289"/>
                    </a:lnTo>
                    <a:lnTo>
                      <a:pt x="206" y="288"/>
                    </a:lnTo>
                    <a:lnTo>
                      <a:pt x="210" y="288"/>
                    </a:lnTo>
                    <a:lnTo>
                      <a:pt x="215" y="287"/>
                    </a:lnTo>
                    <a:lnTo>
                      <a:pt x="221" y="286"/>
                    </a:lnTo>
                    <a:lnTo>
                      <a:pt x="226" y="285"/>
                    </a:lnTo>
                    <a:lnTo>
                      <a:pt x="230" y="284"/>
                    </a:lnTo>
                    <a:lnTo>
                      <a:pt x="235" y="283"/>
                    </a:lnTo>
                    <a:lnTo>
                      <a:pt x="240" y="282"/>
                    </a:lnTo>
                    <a:lnTo>
                      <a:pt x="245" y="281"/>
                    </a:lnTo>
                    <a:lnTo>
                      <a:pt x="249" y="280"/>
                    </a:lnTo>
                    <a:lnTo>
                      <a:pt x="254" y="279"/>
                    </a:lnTo>
                    <a:lnTo>
                      <a:pt x="259" y="278"/>
                    </a:lnTo>
                    <a:lnTo>
                      <a:pt x="264" y="277"/>
                    </a:lnTo>
                    <a:lnTo>
                      <a:pt x="267" y="275"/>
                    </a:lnTo>
                    <a:lnTo>
                      <a:pt x="272" y="273"/>
                    </a:lnTo>
                    <a:lnTo>
                      <a:pt x="277" y="272"/>
                    </a:lnTo>
                    <a:lnTo>
                      <a:pt x="281" y="269"/>
                    </a:lnTo>
                    <a:lnTo>
                      <a:pt x="285" y="268"/>
                    </a:lnTo>
                    <a:lnTo>
                      <a:pt x="289" y="265"/>
                    </a:lnTo>
                    <a:lnTo>
                      <a:pt x="294" y="264"/>
                    </a:lnTo>
                    <a:lnTo>
                      <a:pt x="298" y="261"/>
                    </a:lnTo>
                    <a:lnTo>
                      <a:pt x="302" y="259"/>
                    </a:lnTo>
                    <a:lnTo>
                      <a:pt x="305" y="258"/>
                    </a:lnTo>
                    <a:lnTo>
                      <a:pt x="309" y="256"/>
                    </a:lnTo>
                    <a:lnTo>
                      <a:pt x="312" y="253"/>
                    </a:lnTo>
                    <a:lnTo>
                      <a:pt x="316" y="251"/>
                    </a:lnTo>
                    <a:lnTo>
                      <a:pt x="320" y="249"/>
                    </a:lnTo>
                    <a:lnTo>
                      <a:pt x="324" y="246"/>
                    </a:lnTo>
                    <a:lnTo>
                      <a:pt x="327" y="244"/>
                    </a:lnTo>
                    <a:lnTo>
                      <a:pt x="330" y="241"/>
                    </a:lnTo>
                    <a:lnTo>
                      <a:pt x="334" y="239"/>
                    </a:lnTo>
                    <a:lnTo>
                      <a:pt x="337" y="236"/>
                    </a:lnTo>
                    <a:lnTo>
                      <a:pt x="340" y="233"/>
                    </a:lnTo>
                    <a:lnTo>
                      <a:pt x="343" y="231"/>
                    </a:lnTo>
                    <a:lnTo>
                      <a:pt x="345" y="228"/>
                    </a:lnTo>
                    <a:lnTo>
                      <a:pt x="348" y="225"/>
                    </a:lnTo>
                    <a:lnTo>
                      <a:pt x="351" y="221"/>
                    </a:lnTo>
                    <a:lnTo>
                      <a:pt x="353" y="219"/>
                    </a:lnTo>
                    <a:lnTo>
                      <a:pt x="356" y="216"/>
                    </a:lnTo>
                    <a:lnTo>
                      <a:pt x="359" y="213"/>
                    </a:lnTo>
                    <a:lnTo>
                      <a:pt x="361" y="209"/>
                    </a:lnTo>
                    <a:lnTo>
                      <a:pt x="362" y="206"/>
                    </a:lnTo>
                    <a:lnTo>
                      <a:pt x="364" y="203"/>
                    </a:lnTo>
                    <a:lnTo>
                      <a:pt x="367" y="201"/>
                    </a:lnTo>
                    <a:lnTo>
                      <a:pt x="369" y="197"/>
                    </a:lnTo>
                    <a:lnTo>
                      <a:pt x="371" y="193"/>
                    </a:lnTo>
                    <a:lnTo>
                      <a:pt x="372" y="190"/>
                    </a:lnTo>
                    <a:lnTo>
                      <a:pt x="375" y="187"/>
                    </a:lnTo>
                    <a:lnTo>
                      <a:pt x="376" y="183"/>
                    </a:lnTo>
                    <a:lnTo>
                      <a:pt x="377" y="180"/>
                    </a:lnTo>
                    <a:lnTo>
                      <a:pt x="379" y="176"/>
                    </a:lnTo>
                    <a:lnTo>
                      <a:pt x="380" y="173"/>
                    </a:lnTo>
                    <a:lnTo>
                      <a:pt x="381" y="169"/>
                    </a:lnTo>
                    <a:lnTo>
                      <a:pt x="381" y="165"/>
                    </a:lnTo>
                    <a:lnTo>
                      <a:pt x="382" y="161"/>
                    </a:lnTo>
                    <a:lnTo>
                      <a:pt x="382" y="158"/>
                    </a:lnTo>
                    <a:lnTo>
                      <a:pt x="383" y="155"/>
                    </a:lnTo>
                    <a:lnTo>
                      <a:pt x="383" y="151"/>
                    </a:lnTo>
                    <a:lnTo>
                      <a:pt x="383" y="147"/>
                    </a:lnTo>
                    <a:lnTo>
                      <a:pt x="384" y="144"/>
                    </a:lnTo>
                    <a:lnTo>
                      <a:pt x="383" y="139"/>
                    </a:lnTo>
                    <a:lnTo>
                      <a:pt x="383" y="135"/>
                    </a:lnTo>
                    <a:lnTo>
                      <a:pt x="383" y="132"/>
                    </a:lnTo>
                    <a:lnTo>
                      <a:pt x="382" y="129"/>
                    </a:lnTo>
                    <a:lnTo>
                      <a:pt x="382" y="125"/>
                    </a:lnTo>
                    <a:lnTo>
                      <a:pt x="381" y="121"/>
                    </a:lnTo>
                    <a:lnTo>
                      <a:pt x="381" y="117"/>
                    </a:lnTo>
                    <a:lnTo>
                      <a:pt x="380" y="115"/>
                    </a:lnTo>
                    <a:lnTo>
                      <a:pt x="379" y="111"/>
                    </a:lnTo>
                    <a:lnTo>
                      <a:pt x="377" y="107"/>
                    </a:lnTo>
                    <a:lnTo>
                      <a:pt x="376" y="103"/>
                    </a:lnTo>
                    <a:lnTo>
                      <a:pt x="375" y="100"/>
                    </a:lnTo>
                    <a:lnTo>
                      <a:pt x="372" y="96"/>
                    </a:lnTo>
                    <a:lnTo>
                      <a:pt x="371" y="94"/>
                    </a:lnTo>
                    <a:lnTo>
                      <a:pt x="369" y="91"/>
                    </a:lnTo>
                    <a:lnTo>
                      <a:pt x="367" y="87"/>
                    </a:lnTo>
                    <a:lnTo>
                      <a:pt x="364" y="84"/>
                    </a:lnTo>
                    <a:lnTo>
                      <a:pt x="362" y="80"/>
                    </a:lnTo>
                    <a:lnTo>
                      <a:pt x="361" y="77"/>
                    </a:lnTo>
                    <a:lnTo>
                      <a:pt x="359" y="75"/>
                    </a:lnTo>
                    <a:lnTo>
                      <a:pt x="356" y="71"/>
                    </a:lnTo>
                    <a:lnTo>
                      <a:pt x="353" y="68"/>
                    </a:lnTo>
                    <a:lnTo>
                      <a:pt x="351" y="65"/>
                    </a:lnTo>
                    <a:lnTo>
                      <a:pt x="348" y="62"/>
                    </a:lnTo>
                    <a:lnTo>
                      <a:pt x="345" y="59"/>
                    </a:lnTo>
                    <a:lnTo>
                      <a:pt x="343" y="57"/>
                    </a:lnTo>
                    <a:lnTo>
                      <a:pt x="340" y="54"/>
                    </a:lnTo>
                    <a:lnTo>
                      <a:pt x="337" y="51"/>
                    </a:lnTo>
                    <a:lnTo>
                      <a:pt x="334" y="48"/>
                    </a:lnTo>
                    <a:lnTo>
                      <a:pt x="330" y="46"/>
                    </a:lnTo>
                    <a:lnTo>
                      <a:pt x="327" y="43"/>
                    </a:lnTo>
                    <a:lnTo>
                      <a:pt x="324" y="41"/>
                    </a:lnTo>
                    <a:lnTo>
                      <a:pt x="320" y="38"/>
                    </a:lnTo>
                    <a:lnTo>
                      <a:pt x="316" y="37"/>
                    </a:lnTo>
                    <a:lnTo>
                      <a:pt x="312" y="34"/>
                    </a:lnTo>
                    <a:lnTo>
                      <a:pt x="309" y="32"/>
                    </a:lnTo>
                    <a:lnTo>
                      <a:pt x="305" y="30"/>
                    </a:lnTo>
                    <a:lnTo>
                      <a:pt x="302" y="27"/>
                    </a:lnTo>
                    <a:lnTo>
                      <a:pt x="298" y="25"/>
                    </a:lnTo>
                    <a:lnTo>
                      <a:pt x="294" y="23"/>
                    </a:lnTo>
                    <a:lnTo>
                      <a:pt x="289" y="21"/>
                    </a:lnTo>
                    <a:lnTo>
                      <a:pt x="285" y="19"/>
                    </a:lnTo>
                    <a:lnTo>
                      <a:pt x="281" y="18"/>
                    </a:lnTo>
                    <a:lnTo>
                      <a:pt x="277" y="16"/>
                    </a:lnTo>
                    <a:lnTo>
                      <a:pt x="272" y="15"/>
                    </a:lnTo>
                    <a:lnTo>
                      <a:pt x="267" y="13"/>
                    </a:lnTo>
                    <a:lnTo>
                      <a:pt x="264" y="12"/>
                    </a:lnTo>
                    <a:lnTo>
                      <a:pt x="259" y="11"/>
                    </a:lnTo>
                    <a:lnTo>
                      <a:pt x="254" y="9"/>
                    </a:lnTo>
                    <a:lnTo>
                      <a:pt x="249" y="7"/>
                    </a:lnTo>
                    <a:lnTo>
                      <a:pt x="245" y="6"/>
                    </a:lnTo>
                    <a:lnTo>
                      <a:pt x="240" y="5"/>
                    </a:lnTo>
                    <a:lnTo>
                      <a:pt x="235" y="3"/>
                    </a:lnTo>
                    <a:lnTo>
                      <a:pt x="230" y="3"/>
                    </a:lnTo>
                    <a:lnTo>
                      <a:pt x="226" y="2"/>
                    </a:lnTo>
                    <a:lnTo>
                      <a:pt x="221" y="2"/>
                    </a:lnTo>
                    <a:lnTo>
                      <a:pt x="215" y="1"/>
                    </a:lnTo>
                    <a:lnTo>
                      <a:pt x="210" y="0"/>
                    </a:lnTo>
                    <a:lnTo>
                      <a:pt x="206" y="0"/>
                    </a:lnTo>
                    <a:lnTo>
                      <a:pt x="201" y="0"/>
                    </a:lnTo>
                    <a:lnTo>
                      <a:pt x="195" y="0"/>
                    </a:lnTo>
                    <a:lnTo>
                      <a:pt x="190" y="0"/>
                    </a:lnTo>
                    <a:lnTo>
                      <a:pt x="185" y="0"/>
                    </a:lnTo>
                    <a:lnTo>
                      <a:pt x="180" y="0"/>
                    </a:lnTo>
                    <a:lnTo>
                      <a:pt x="176" y="0"/>
                    </a:lnTo>
                    <a:lnTo>
                      <a:pt x="172" y="0"/>
                    </a:lnTo>
                    <a:lnTo>
                      <a:pt x="168" y="0"/>
                    </a:lnTo>
                    <a:lnTo>
                      <a:pt x="164" y="0"/>
                    </a:lnTo>
                    <a:lnTo>
                      <a:pt x="160" y="0"/>
                    </a:lnTo>
                    <a:lnTo>
                      <a:pt x="156" y="0"/>
                    </a:lnTo>
                    <a:lnTo>
                      <a:pt x="152" y="0"/>
                    </a:lnTo>
                    <a:lnTo>
                      <a:pt x="149" y="0"/>
                    </a:lnTo>
                    <a:lnTo>
                      <a:pt x="145" y="0"/>
                    </a:lnTo>
                    <a:lnTo>
                      <a:pt x="141" y="1"/>
                    </a:lnTo>
                    <a:lnTo>
                      <a:pt x="137" y="1"/>
                    </a:lnTo>
                    <a:lnTo>
                      <a:pt x="133" y="2"/>
                    </a:lnTo>
                    <a:lnTo>
                      <a:pt x="130" y="2"/>
                    </a:lnTo>
                    <a:lnTo>
                      <a:pt x="127" y="3"/>
                    </a:lnTo>
                    <a:lnTo>
                      <a:pt x="123" y="4"/>
                    </a:lnTo>
                    <a:lnTo>
                      <a:pt x="120" y="5"/>
                    </a:lnTo>
                    <a:lnTo>
                      <a:pt x="116" y="6"/>
                    </a:lnTo>
                    <a:lnTo>
                      <a:pt x="112" y="7"/>
                    </a:lnTo>
                    <a:lnTo>
                      <a:pt x="109" y="7"/>
                    </a:lnTo>
                    <a:lnTo>
                      <a:pt x="105" y="8"/>
                    </a:lnTo>
                    <a:lnTo>
                      <a:pt x="102" y="9"/>
                    </a:lnTo>
                    <a:lnTo>
                      <a:pt x="99" y="10"/>
                    </a:lnTo>
                    <a:lnTo>
                      <a:pt x="95" y="11"/>
                    </a:lnTo>
                    <a:lnTo>
                      <a:pt x="92" y="13"/>
                    </a:lnTo>
                    <a:lnTo>
                      <a:pt x="89" y="14"/>
                    </a:lnTo>
                    <a:lnTo>
                      <a:pt x="86" y="15"/>
                    </a:lnTo>
                    <a:lnTo>
                      <a:pt x="82" y="16"/>
                    </a:lnTo>
                    <a:lnTo>
                      <a:pt x="79" y="18"/>
                    </a:lnTo>
                    <a:lnTo>
                      <a:pt x="75" y="19"/>
                    </a:lnTo>
                    <a:lnTo>
                      <a:pt x="73" y="19"/>
                    </a:lnTo>
                    <a:lnTo>
                      <a:pt x="70" y="21"/>
                    </a:lnTo>
                    <a:lnTo>
                      <a:pt x="67" y="23"/>
                    </a:lnTo>
                    <a:lnTo>
                      <a:pt x="64" y="24"/>
                    </a:lnTo>
                    <a:lnTo>
                      <a:pt x="60" y="26"/>
                    </a:lnTo>
                    <a:lnTo>
                      <a:pt x="57" y="27"/>
                    </a:lnTo>
                    <a:lnTo>
                      <a:pt x="54" y="28"/>
                    </a:lnTo>
                    <a:lnTo>
                      <a:pt x="49" y="32"/>
                    </a:lnTo>
                    <a:lnTo>
                      <a:pt x="44" y="36"/>
                    </a:lnTo>
                    <a:lnTo>
                      <a:pt x="38" y="38"/>
                    </a:lnTo>
                    <a:lnTo>
                      <a:pt x="34" y="42"/>
                    </a:lnTo>
                    <a:lnTo>
                      <a:pt x="29" y="46"/>
                    </a:lnTo>
                    <a:lnTo>
                      <a:pt x="23" y="51"/>
                    </a:lnTo>
                    <a:lnTo>
                      <a:pt x="18" y="54"/>
                    </a:lnTo>
                    <a:lnTo>
                      <a:pt x="15" y="58"/>
                    </a:lnTo>
                    <a:lnTo>
                      <a:pt x="10" y="62"/>
                    </a:lnTo>
                    <a:lnTo>
                      <a:pt x="6" y="67"/>
                    </a:lnTo>
                    <a:lnTo>
                      <a:pt x="2" y="71"/>
                    </a:lnTo>
                    <a:lnTo>
                      <a:pt x="0" y="76"/>
                    </a:lnTo>
                    <a:lnTo>
                      <a:pt x="0" y="80"/>
                    </a:lnTo>
                    <a:lnTo>
                      <a:pt x="0" y="86"/>
                    </a:lnTo>
                    <a:lnTo>
                      <a:pt x="0" y="198"/>
                    </a:lnTo>
                    <a:lnTo>
                      <a:pt x="0" y="202"/>
                    </a:lnTo>
                    <a:lnTo>
                      <a:pt x="0" y="207"/>
                    </a:lnTo>
                    <a:lnTo>
                      <a:pt x="3" y="212"/>
                    </a:lnTo>
                    <a:lnTo>
                      <a:pt x="7" y="217"/>
                    </a:lnTo>
                    <a:lnTo>
                      <a:pt x="11" y="221"/>
                    </a:lnTo>
                    <a:lnTo>
                      <a:pt x="15" y="225"/>
                    </a:lnTo>
                    <a:lnTo>
                      <a:pt x="18" y="230"/>
                    </a:lnTo>
                    <a:lnTo>
                      <a:pt x="23" y="234"/>
                    </a:lnTo>
                    <a:lnTo>
                      <a:pt x="28" y="238"/>
                    </a:lnTo>
                    <a:lnTo>
                      <a:pt x="33" y="241"/>
                    </a:lnTo>
                    <a:lnTo>
                      <a:pt x="37" y="245"/>
                    </a:lnTo>
                    <a:lnTo>
                      <a:pt x="43" y="250"/>
                    </a:lnTo>
                    <a:lnTo>
                      <a:pt x="48" y="253"/>
                    </a:lnTo>
                    <a:lnTo>
                      <a:pt x="54" y="257"/>
                    </a:lnTo>
                    <a:lnTo>
                      <a:pt x="57" y="258"/>
                    </a:lnTo>
                    <a:lnTo>
                      <a:pt x="59" y="259"/>
                    </a:lnTo>
                    <a:lnTo>
                      <a:pt x="63" y="261"/>
                    </a:lnTo>
                    <a:lnTo>
                      <a:pt x="66" y="263"/>
                    </a:lnTo>
                    <a:lnTo>
                      <a:pt x="69" y="264"/>
                    </a:lnTo>
                    <a:lnTo>
                      <a:pt x="72" y="266"/>
                    </a:lnTo>
                    <a:lnTo>
                      <a:pt x="74" y="267"/>
                    </a:lnTo>
                    <a:lnTo>
                      <a:pt x="78" y="269"/>
                    </a:lnTo>
                    <a:lnTo>
                      <a:pt x="81" y="270"/>
                    </a:lnTo>
                    <a:lnTo>
                      <a:pt x="84" y="272"/>
                    </a:lnTo>
                    <a:lnTo>
                      <a:pt x="88" y="273"/>
                    </a:lnTo>
                    <a:lnTo>
                      <a:pt x="92" y="274"/>
                    </a:lnTo>
                    <a:lnTo>
                      <a:pt x="94" y="275"/>
                    </a:lnTo>
                    <a:lnTo>
                      <a:pt x="97" y="277"/>
                    </a:lnTo>
                    <a:lnTo>
                      <a:pt x="101" y="277"/>
                    </a:lnTo>
                    <a:lnTo>
                      <a:pt x="104" y="278"/>
                    </a:lnTo>
                    <a:lnTo>
                      <a:pt x="108" y="279"/>
                    </a:lnTo>
                    <a:lnTo>
                      <a:pt x="111" y="280"/>
                    </a:lnTo>
                    <a:lnTo>
                      <a:pt x="115" y="281"/>
                    </a:lnTo>
                    <a:lnTo>
                      <a:pt x="119" y="282"/>
                    </a:lnTo>
                    <a:lnTo>
                      <a:pt x="122" y="283"/>
                    </a:lnTo>
                    <a:lnTo>
                      <a:pt x="126" y="284"/>
                    </a:lnTo>
                    <a:lnTo>
                      <a:pt x="130" y="284"/>
                    </a:lnTo>
                    <a:lnTo>
                      <a:pt x="133" y="285"/>
                    </a:lnTo>
                    <a:lnTo>
                      <a:pt x="136" y="285"/>
                    </a:lnTo>
                    <a:lnTo>
                      <a:pt x="140" y="286"/>
                    </a:lnTo>
                    <a:lnTo>
                      <a:pt x="144" y="286"/>
                    </a:lnTo>
                    <a:lnTo>
                      <a:pt x="149" y="288"/>
                    </a:lnTo>
                    <a:lnTo>
                      <a:pt x="151" y="288"/>
                    </a:lnTo>
                    <a:lnTo>
                      <a:pt x="156" y="288"/>
                    </a:lnTo>
                    <a:lnTo>
                      <a:pt x="160" y="288"/>
                    </a:lnTo>
                    <a:lnTo>
                      <a:pt x="164" y="289"/>
                    </a:lnTo>
                    <a:lnTo>
                      <a:pt x="168" y="289"/>
                    </a:lnTo>
                    <a:lnTo>
                      <a:pt x="172" y="289"/>
                    </a:lnTo>
                    <a:lnTo>
                      <a:pt x="176" y="289"/>
                    </a:lnTo>
                    <a:lnTo>
                      <a:pt x="180" y="290"/>
                    </a:lnTo>
                    <a:close/>
                  </a:path>
                </a:pathLst>
              </a:custGeom>
              <a:solidFill>
                <a:srgbClr val="C7735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24" name="Freeform 429"/>
              <p:cNvSpPr>
                <a:spLocks/>
              </p:cNvSpPr>
              <p:nvPr/>
            </p:nvSpPr>
            <p:spPr bwMode="auto">
              <a:xfrm>
                <a:off x="575" y="1742"/>
                <a:ext cx="338" cy="229"/>
              </a:xfrm>
              <a:custGeom>
                <a:avLst/>
                <a:gdLst>
                  <a:gd name="T0" fmla="*/ 182 w 338"/>
                  <a:gd name="T1" fmla="*/ 228 h 229"/>
                  <a:gd name="T2" fmla="*/ 198 w 338"/>
                  <a:gd name="T3" fmla="*/ 226 h 229"/>
                  <a:gd name="T4" fmla="*/ 214 w 338"/>
                  <a:gd name="T5" fmla="*/ 223 h 229"/>
                  <a:gd name="T6" fmla="*/ 230 w 338"/>
                  <a:gd name="T7" fmla="*/ 220 h 229"/>
                  <a:gd name="T8" fmla="*/ 245 w 338"/>
                  <a:gd name="T9" fmla="*/ 216 h 229"/>
                  <a:gd name="T10" fmla="*/ 259 w 338"/>
                  <a:gd name="T11" fmla="*/ 210 h 229"/>
                  <a:gd name="T12" fmla="*/ 272 w 338"/>
                  <a:gd name="T13" fmla="*/ 203 h 229"/>
                  <a:gd name="T14" fmla="*/ 285 w 338"/>
                  <a:gd name="T15" fmla="*/ 197 h 229"/>
                  <a:gd name="T16" fmla="*/ 303 w 338"/>
                  <a:gd name="T17" fmla="*/ 181 h 229"/>
                  <a:gd name="T18" fmla="*/ 320 w 338"/>
                  <a:gd name="T19" fmla="*/ 162 h 229"/>
                  <a:gd name="T20" fmla="*/ 333 w 338"/>
                  <a:gd name="T21" fmla="*/ 141 h 229"/>
                  <a:gd name="T22" fmla="*/ 337 w 338"/>
                  <a:gd name="T23" fmla="*/ 120 h 229"/>
                  <a:gd name="T24" fmla="*/ 337 w 338"/>
                  <a:gd name="T25" fmla="*/ 104 h 229"/>
                  <a:gd name="T26" fmla="*/ 333 w 338"/>
                  <a:gd name="T27" fmla="*/ 84 h 229"/>
                  <a:gd name="T28" fmla="*/ 320 w 338"/>
                  <a:gd name="T29" fmla="*/ 65 h 229"/>
                  <a:gd name="T30" fmla="*/ 303 w 338"/>
                  <a:gd name="T31" fmla="*/ 45 h 229"/>
                  <a:gd name="T32" fmla="*/ 285 w 338"/>
                  <a:gd name="T33" fmla="*/ 31 h 229"/>
                  <a:gd name="T34" fmla="*/ 272 w 338"/>
                  <a:gd name="T35" fmla="*/ 24 h 229"/>
                  <a:gd name="T36" fmla="*/ 259 w 338"/>
                  <a:gd name="T37" fmla="*/ 17 h 229"/>
                  <a:gd name="T38" fmla="*/ 245 w 338"/>
                  <a:gd name="T39" fmla="*/ 11 h 229"/>
                  <a:gd name="T40" fmla="*/ 230 w 338"/>
                  <a:gd name="T41" fmla="*/ 7 h 229"/>
                  <a:gd name="T42" fmla="*/ 214 w 338"/>
                  <a:gd name="T43" fmla="*/ 4 h 229"/>
                  <a:gd name="T44" fmla="*/ 198 w 338"/>
                  <a:gd name="T45" fmla="*/ 1 h 229"/>
                  <a:gd name="T46" fmla="*/ 182 w 338"/>
                  <a:gd name="T47" fmla="*/ 0 h 229"/>
                  <a:gd name="T48" fmla="*/ 165 w 338"/>
                  <a:gd name="T49" fmla="*/ 0 h 229"/>
                  <a:gd name="T50" fmla="*/ 147 w 338"/>
                  <a:gd name="T51" fmla="*/ 0 h 229"/>
                  <a:gd name="T52" fmla="*/ 131 w 338"/>
                  <a:gd name="T53" fmla="*/ 2 h 229"/>
                  <a:gd name="T54" fmla="*/ 114 w 338"/>
                  <a:gd name="T55" fmla="*/ 5 h 229"/>
                  <a:gd name="T56" fmla="*/ 99 w 338"/>
                  <a:gd name="T57" fmla="*/ 9 h 229"/>
                  <a:gd name="T58" fmla="*/ 85 w 338"/>
                  <a:gd name="T59" fmla="*/ 14 h 229"/>
                  <a:gd name="T60" fmla="*/ 72 w 338"/>
                  <a:gd name="T61" fmla="*/ 21 h 229"/>
                  <a:gd name="T62" fmla="*/ 56 w 338"/>
                  <a:gd name="T63" fmla="*/ 29 h 229"/>
                  <a:gd name="T64" fmla="*/ 41 w 338"/>
                  <a:gd name="T65" fmla="*/ 39 h 229"/>
                  <a:gd name="T66" fmla="*/ 24 w 338"/>
                  <a:gd name="T67" fmla="*/ 54 h 229"/>
                  <a:gd name="T68" fmla="*/ 11 w 338"/>
                  <a:gd name="T69" fmla="*/ 74 h 229"/>
                  <a:gd name="T70" fmla="*/ 2 w 338"/>
                  <a:gd name="T71" fmla="*/ 96 h 229"/>
                  <a:gd name="T72" fmla="*/ 0 w 338"/>
                  <a:gd name="T73" fmla="*/ 111 h 229"/>
                  <a:gd name="T74" fmla="*/ 2 w 338"/>
                  <a:gd name="T75" fmla="*/ 131 h 229"/>
                  <a:gd name="T76" fmla="*/ 11 w 338"/>
                  <a:gd name="T77" fmla="*/ 153 h 229"/>
                  <a:gd name="T78" fmla="*/ 24 w 338"/>
                  <a:gd name="T79" fmla="*/ 172 h 229"/>
                  <a:gd name="T80" fmla="*/ 41 w 338"/>
                  <a:gd name="T81" fmla="*/ 188 h 229"/>
                  <a:gd name="T82" fmla="*/ 56 w 338"/>
                  <a:gd name="T83" fmla="*/ 199 h 229"/>
                  <a:gd name="T84" fmla="*/ 72 w 338"/>
                  <a:gd name="T85" fmla="*/ 207 h 229"/>
                  <a:gd name="T86" fmla="*/ 85 w 338"/>
                  <a:gd name="T87" fmla="*/ 213 h 229"/>
                  <a:gd name="T88" fmla="*/ 99 w 338"/>
                  <a:gd name="T89" fmla="*/ 218 h 229"/>
                  <a:gd name="T90" fmla="*/ 114 w 338"/>
                  <a:gd name="T91" fmla="*/ 222 h 229"/>
                  <a:gd name="T92" fmla="*/ 131 w 338"/>
                  <a:gd name="T93" fmla="*/ 225 h 229"/>
                  <a:gd name="T94" fmla="*/ 147 w 338"/>
                  <a:gd name="T95" fmla="*/ 227 h 229"/>
                  <a:gd name="T96" fmla="*/ 165 w 338"/>
                  <a:gd name="T97" fmla="*/ 228 h 22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338"/>
                  <a:gd name="T148" fmla="*/ 0 h 229"/>
                  <a:gd name="T149" fmla="*/ 338 w 338"/>
                  <a:gd name="T150" fmla="*/ 229 h 229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338" h="229">
                    <a:moveTo>
                      <a:pt x="170" y="229"/>
                    </a:moveTo>
                    <a:lnTo>
                      <a:pt x="173" y="228"/>
                    </a:lnTo>
                    <a:lnTo>
                      <a:pt x="177" y="228"/>
                    </a:lnTo>
                    <a:lnTo>
                      <a:pt x="182" y="228"/>
                    </a:lnTo>
                    <a:lnTo>
                      <a:pt x="186" y="228"/>
                    </a:lnTo>
                    <a:lnTo>
                      <a:pt x="190" y="227"/>
                    </a:lnTo>
                    <a:lnTo>
                      <a:pt x="194" y="227"/>
                    </a:lnTo>
                    <a:lnTo>
                      <a:pt x="198" y="226"/>
                    </a:lnTo>
                    <a:lnTo>
                      <a:pt x="203" y="226"/>
                    </a:lnTo>
                    <a:lnTo>
                      <a:pt x="207" y="225"/>
                    </a:lnTo>
                    <a:lnTo>
                      <a:pt x="211" y="224"/>
                    </a:lnTo>
                    <a:lnTo>
                      <a:pt x="214" y="223"/>
                    </a:lnTo>
                    <a:lnTo>
                      <a:pt x="219" y="223"/>
                    </a:lnTo>
                    <a:lnTo>
                      <a:pt x="223" y="222"/>
                    </a:lnTo>
                    <a:lnTo>
                      <a:pt x="227" y="221"/>
                    </a:lnTo>
                    <a:lnTo>
                      <a:pt x="230" y="220"/>
                    </a:lnTo>
                    <a:lnTo>
                      <a:pt x="235" y="219"/>
                    </a:lnTo>
                    <a:lnTo>
                      <a:pt x="238" y="218"/>
                    </a:lnTo>
                    <a:lnTo>
                      <a:pt x="242" y="218"/>
                    </a:lnTo>
                    <a:lnTo>
                      <a:pt x="245" y="216"/>
                    </a:lnTo>
                    <a:lnTo>
                      <a:pt x="248" y="215"/>
                    </a:lnTo>
                    <a:lnTo>
                      <a:pt x="252" y="213"/>
                    </a:lnTo>
                    <a:lnTo>
                      <a:pt x="256" y="212"/>
                    </a:lnTo>
                    <a:lnTo>
                      <a:pt x="259" y="210"/>
                    </a:lnTo>
                    <a:lnTo>
                      <a:pt x="263" y="209"/>
                    </a:lnTo>
                    <a:lnTo>
                      <a:pt x="266" y="207"/>
                    </a:lnTo>
                    <a:lnTo>
                      <a:pt x="269" y="205"/>
                    </a:lnTo>
                    <a:lnTo>
                      <a:pt x="272" y="203"/>
                    </a:lnTo>
                    <a:lnTo>
                      <a:pt x="276" y="202"/>
                    </a:lnTo>
                    <a:lnTo>
                      <a:pt x="278" y="199"/>
                    </a:lnTo>
                    <a:lnTo>
                      <a:pt x="281" y="199"/>
                    </a:lnTo>
                    <a:lnTo>
                      <a:pt x="285" y="197"/>
                    </a:lnTo>
                    <a:lnTo>
                      <a:pt x="288" y="195"/>
                    </a:lnTo>
                    <a:lnTo>
                      <a:pt x="293" y="191"/>
                    </a:lnTo>
                    <a:lnTo>
                      <a:pt x="298" y="186"/>
                    </a:lnTo>
                    <a:lnTo>
                      <a:pt x="303" y="181"/>
                    </a:lnTo>
                    <a:lnTo>
                      <a:pt x="309" y="178"/>
                    </a:lnTo>
                    <a:lnTo>
                      <a:pt x="313" y="172"/>
                    </a:lnTo>
                    <a:lnTo>
                      <a:pt x="317" y="167"/>
                    </a:lnTo>
                    <a:lnTo>
                      <a:pt x="320" y="162"/>
                    </a:lnTo>
                    <a:lnTo>
                      <a:pt x="324" y="159"/>
                    </a:lnTo>
                    <a:lnTo>
                      <a:pt x="327" y="153"/>
                    </a:lnTo>
                    <a:lnTo>
                      <a:pt x="331" y="147"/>
                    </a:lnTo>
                    <a:lnTo>
                      <a:pt x="333" y="141"/>
                    </a:lnTo>
                    <a:lnTo>
                      <a:pt x="335" y="137"/>
                    </a:lnTo>
                    <a:lnTo>
                      <a:pt x="336" y="131"/>
                    </a:lnTo>
                    <a:lnTo>
                      <a:pt x="337" y="125"/>
                    </a:lnTo>
                    <a:lnTo>
                      <a:pt x="337" y="120"/>
                    </a:lnTo>
                    <a:lnTo>
                      <a:pt x="338" y="114"/>
                    </a:lnTo>
                    <a:lnTo>
                      <a:pt x="337" y="111"/>
                    </a:lnTo>
                    <a:lnTo>
                      <a:pt x="337" y="108"/>
                    </a:lnTo>
                    <a:lnTo>
                      <a:pt x="337" y="104"/>
                    </a:lnTo>
                    <a:lnTo>
                      <a:pt x="337" y="102"/>
                    </a:lnTo>
                    <a:lnTo>
                      <a:pt x="336" y="96"/>
                    </a:lnTo>
                    <a:lnTo>
                      <a:pt x="335" y="90"/>
                    </a:lnTo>
                    <a:lnTo>
                      <a:pt x="333" y="84"/>
                    </a:lnTo>
                    <a:lnTo>
                      <a:pt x="331" y="79"/>
                    </a:lnTo>
                    <a:lnTo>
                      <a:pt x="327" y="74"/>
                    </a:lnTo>
                    <a:lnTo>
                      <a:pt x="324" y="69"/>
                    </a:lnTo>
                    <a:lnTo>
                      <a:pt x="320" y="65"/>
                    </a:lnTo>
                    <a:lnTo>
                      <a:pt x="317" y="59"/>
                    </a:lnTo>
                    <a:lnTo>
                      <a:pt x="313" y="54"/>
                    </a:lnTo>
                    <a:lnTo>
                      <a:pt x="309" y="49"/>
                    </a:lnTo>
                    <a:lnTo>
                      <a:pt x="303" y="45"/>
                    </a:lnTo>
                    <a:lnTo>
                      <a:pt x="298" y="41"/>
                    </a:lnTo>
                    <a:lnTo>
                      <a:pt x="293" y="37"/>
                    </a:lnTo>
                    <a:lnTo>
                      <a:pt x="288" y="33"/>
                    </a:lnTo>
                    <a:lnTo>
                      <a:pt x="285" y="31"/>
                    </a:lnTo>
                    <a:lnTo>
                      <a:pt x="281" y="29"/>
                    </a:lnTo>
                    <a:lnTo>
                      <a:pt x="278" y="26"/>
                    </a:lnTo>
                    <a:lnTo>
                      <a:pt x="276" y="26"/>
                    </a:lnTo>
                    <a:lnTo>
                      <a:pt x="272" y="24"/>
                    </a:lnTo>
                    <a:lnTo>
                      <a:pt x="269" y="22"/>
                    </a:lnTo>
                    <a:lnTo>
                      <a:pt x="266" y="21"/>
                    </a:lnTo>
                    <a:lnTo>
                      <a:pt x="263" y="19"/>
                    </a:lnTo>
                    <a:lnTo>
                      <a:pt x="259" y="17"/>
                    </a:lnTo>
                    <a:lnTo>
                      <a:pt x="256" y="16"/>
                    </a:lnTo>
                    <a:lnTo>
                      <a:pt x="252" y="14"/>
                    </a:lnTo>
                    <a:lnTo>
                      <a:pt x="248" y="13"/>
                    </a:lnTo>
                    <a:lnTo>
                      <a:pt x="245" y="11"/>
                    </a:lnTo>
                    <a:lnTo>
                      <a:pt x="242" y="10"/>
                    </a:lnTo>
                    <a:lnTo>
                      <a:pt x="238" y="9"/>
                    </a:lnTo>
                    <a:lnTo>
                      <a:pt x="235" y="8"/>
                    </a:lnTo>
                    <a:lnTo>
                      <a:pt x="230" y="7"/>
                    </a:lnTo>
                    <a:lnTo>
                      <a:pt x="227" y="6"/>
                    </a:lnTo>
                    <a:lnTo>
                      <a:pt x="223" y="5"/>
                    </a:lnTo>
                    <a:lnTo>
                      <a:pt x="219" y="5"/>
                    </a:lnTo>
                    <a:lnTo>
                      <a:pt x="214" y="4"/>
                    </a:lnTo>
                    <a:lnTo>
                      <a:pt x="211" y="3"/>
                    </a:lnTo>
                    <a:lnTo>
                      <a:pt x="207" y="2"/>
                    </a:lnTo>
                    <a:lnTo>
                      <a:pt x="203" y="2"/>
                    </a:lnTo>
                    <a:lnTo>
                      <a:pt x="198" y="1"/>
                    </a:lnTo>
                    <a:lnTo>
                      <a:pt x="194" y="1"/>
                    </a:lnTo>
                    <a:lnTo>
                      <a:pt x="190" y="0"/>
                    </a:lnTo>
                    <a:lnTo>
                      <a:pt x="186" y="0"/>
                    </a:lnTo>
                    <a:lnTo>
                      <a:pt x="182" y="0"/>
                    </a:lnTo>
                    <a:lnTo>
                      <a:pt x="177" y="0"/>
                    </a:lnTo>
                    <a:lnTo>
                      <a:pt x="173" y="0"/>
                    </a:lnTo>
                    <a:lnTo>
                      <a:pt x="170" y="0"/>
                    </a:lnTo>
                    <a:lnTo>
                      <a:pt x="165" y="0"/>
                    </a:lnTo>
                    <a:lnTo>
                      <a:pt x="160" y="0"/>
                    </a:lnTo>
                    <a:lnTo>
                      <a:pt x="155" y="0"/>
                    </a:lnTo>
                    <a:lnTo>
                      <a:pt x="152" y="0"/>
                    </a:lnTo>
                    <a:lnTo>
                      <a:pt x="147" y="0"/>
                    </a:lnTo>
                    <a:lnTo>
                      <a:pt x="143" y="1"/>
                    </a:lnTo>
                    <a:lnTo>
                      <a:pt x="139" y="1"/>
                    </a:lnTo>
                    <a:lnTo>
                      <a:pt x="135" y="2"/>
                    </a:lnTo>
                    <a:lnTo>
                      <a:pt x="131" y="2"/>
                    </a:lnTo>
                    <a:lnTo>
                      <a:pt x="127" y="3"/>
                    </a:lnTo>
                    <a:lnTo>
                      <a:pt x="122" y="4"/>
                    </a:lnTo>
                    <a:lnTo>
                      <a:pt x="118" y="5"/>
                    </a:lnTo>
                    <a:lnTo>
                      <a:pt x="114" y="5"/>
                    </a:lnTo>
                    <a:lnTo>
                      <a:pt x="111" y="6"/>
                    </a:lnTo>
                    <a:lnTo>
                      <a:pt x="107" y="7"/>
                    </a:lnTo>
                    <a:lnTo>
                      <a:pt x="104" y="8"/>
                    </a:lnTo>
                    <a:lnTo>
                      <a:pt x="99" y="9"/>
                    </a:lnTo>
                    <a:lnTo>
                      <a:pt x="95" y="10"/>
                    </a:lnTo>
                    <a:lnTo>
                      <a:pt x="92" y="11"/>
                    </a:lnTo>
                    <a:lnTo>
                      <a:pt x="89" y="13"/>
                    </a:lnTo>
                    <a:lnTo>
                      <a:pt x="85" y="14"/>
                    </a:lnTo>
                    <a:lnTo>
                      <a:pt x="81" y="16"/>
                    </a:lnTo>
                    <a:lnTo>
                      <a:pt x="78" y="17"/>
                    </a:lnTo>
                    <a:lnTo>
                      <a:pt x="76" y="19"/>
                    </a:lnTo>
                    <a:lnTo>
                      <a:pt x="72" y="21"/>
                    </a:lnTo>
                    <a:lnTo>
                      <a:pt x="68" y="22"/>
                    </a:lnTo>
                    <a:lnTo>
                      <a:pt x="65" y="24"/>
                    </a:lnTo>
                    <a:lnTo>
                      <a:pt x="61" y="26"/>
                    </a:lnTo>
                    <a:lnTo>
                      <a:pt x="56" y="29"/>
                    </a:lnTo>
                    <a:lnTo>
                      <a:pt x="51" y="33"/>
                    </a:lnTo>
                    <a:lnTo>
                      <a:pt x="47" y="35"/>
                    </a:lnTo>
                    <a:lnTo>
                      <a:pt x="44" y="37"/>
                    </a:lnTo>
                    <a:lnTo>
                      <a:pt x="41" y="39"/>
                    </a:lnTo>
                    <a:lnTo>
                      <a:pt x="39" y="41"/>
                    </a:lnTo>
                    <a:lnTo>
                      <a:pt x="34" y="45"/>
                    </a:lnTo>
                    <a:lnTo>
                      <a:pt x="29" y="49"/>
                    </a:lnTo>
                    <a:lnTo>
                      <a:pt x="24" y="54"/>
                    </a:lnTo>
                    <a:lnTo>
                      <a:pt x="20" y="59"/>
                    </a:lnTo>
                    <a:lnTo>
                      <a:pt x="17" y="65"/>
                    </a:lnTo>
                    <a:lnTo>
                      <a:pt x="14" y="69"/>
                    </a:lnTo>
                    <a:lnTo>
                      <a:pt x="11" y="74"/>
                    </a:lnTo>
                    <a:lnTo>
                      <a:pt x="8" y="79"/>
                    </a:lnTo>
                    <a:lnTo>
                      <a:pt x="5" y="84"/>
                    </a:lnTo>
                    <a:lnTo>
                      <a:pt x="4" y="90"/>
                    </a:lnTo>
                    <a:lnTo>
                      <a:pt x="2" y="96"/>
                    </a:lnTo>
                    <a:lnTo>
                      <a:pt x="1" y="102"/>
                    </a:lnTo>
                    <a:lnTo>
                      <a:pt x="0" y="104"/>
                    </a:lnTo>
                    <a:lnTo>
                      <a:pt x="0" y="108"/>
                    </a:lnTo>
                    <a:lnTo>
                      <a:pt x="0" y="111"/>
                    </a:lnTo>
                    <a:lnTo>
                      <a:pt x="0" y="114"/>
                    </a:lnTo>
                    <a:lnTo>
                      <a:pt x="0" y="120"/>
                    </a:lnTo>
                    <a:lnTo>
                      <a:pt x="1" y="125"/>
                    </a:lnTo>
                    <a:lnTo>
                      <a:pt x="2" y="131"/>
                    </a:lnTo>
                    <a:lnTo>
                      <a:pt x="4" y="137"/>
                    </a:lnTo>
                    <a:lnTo>
                      <a:pt x="5" y="141"/>
                    </a:lnTo>
                    <a:lnTo>
                      <a:pt x="8" y="147"/>
                    </a:lnTo>
                    <a:lnTo>
                      <a:pt x="11" y="153"/>
                    </a:lnTo>
                    <a:lnTo>
                      <a:pt x="14" y="159"/>
                    </a:lnTo>
                    <a:lnTo>
                      <a:pt x="17" y="162"/>
                    </a:lnTo>
                    <a:lnTo>
                      <a:pt x="20" y="167"/>
                    </a:lnTo>
                    <a:lnTo>
                      <a:pt x="24" y="172"/>
                    </a:lnTo>
                    <a:lnTo>
                      <a:pt x="29" y="178"/>
                    </a:lnTo>
                    <a:lnTo>
                      <a:pt x="34" y="181"/>
                    </a:lnTo>
                    <a:lnTo>
                      <a:pt x="39" y="186"/>
                    </a:lnTo>
                    <a:lnTo>
                      <a:pt x="41" y="188"/>
                    </a:lnTo>
                    <a:lnTo>
                      <a:pt x="44" y="191"/>
                    </a:lnTo>
                    <a:lnTo>
                      <a:pt x="47" y="192"/>
                    </a:lnTo>
                    <a:lnTo>
                      <a:pt x="51" y="195"/>
                    </a:lnTo>
                    <a:lnTo>
                      <a:pt x="56" y="199"/>
                    </a:lnTo>
                    <a:lnTo>
                      <a:pt x="61" y="202"/>
                    </a:lnTo>
                    <a:lnTo>
                      <a:pt x="65" y="203"/>
                    </a:lnTo>
                    <a:lnTo>
                      <a:pt x="68" y="205"/>
                    </a:lnTo>
                    <a:lnTo>
                      <a:pt x="72" y="207"/>
                    </a:lnTo>
                    <a:lnTo>
                      <a:pt x="76" y="209"/>
                    </a:lnTo>
                    <a:lnTo>
                      <a:pt x="78" y="210"/>
                    </a:lnTo>
                    <a:lnTo>
                      <a:pt x="81" y="212"/>
                    </a:lnTo>
                    <a:lnTo>
                      <a:pt x="85" y="213"/>
                    </a:lnTo>
                    <a:lnTo>
                      <a:pt x="89" y="215"/>
                    </a:lnTo>
                    <a:lnTo>
                      <a:pt x="92" y="216"/>
                    </a:lnTo>
                    <a:lnTo>
                      <a:pt x="95" y="218"/>
                    </a:lnTo>
                    <a:lnTo>
                      <a:pt x="99" y="218"/>
                    </a:lnTo>
                    <a:lnTo>
                      <a:pt x="104" y="219"/>
                    </a:lnTo>
                    <a:lnTo>
                      <a:pt x="107" y="220"/>
                    </a:lnTo>
                    <a:lnTo>
                      <a:pt x="111" y="221"/>
                    </a:lnTo>
                    <a:lnTo>
                      <a:pt x="114" y="222"/>
                    </a:lnTo>
                    <a:lnTo>
                      <a:pt x="118" y="223"/>
                    </a:lnTo>
                    <a:lnTo>
                      <a:pt x="122" y="223"/>
                    </a:lnTo>
                    <a:lnTo>
                      <a:pt x="127" y="224"/>
                    </a:lnTo>
                    <a:lnTo>
                      <a:pt x="131" y="225"/>
                    </a:lnTo>
                    <a:lnTo>
                      <a:pt x="135" y="226"/>
                    </a:lnTo>
                    <a:lnTo>
                      <a:pt x="139" y="226"/>
                    </a:lnTo>
                    <a:lnTo>
                      <a:pt x="143" y="227"/>
                    </a:lnTo>
                    <a:lnTo>
                      <a:pt x="147" y="227"/>
                    </a:lnTo>
                    <a:lnTo>
                      <a:pt x="152" y="228"/>
                    </a:lnTo>
                    <a:lnTo>
                      <a:pt x="155" y="228"/>
                    </a:lnTo>
                    <a:lnTo>
                      <a:pt x="160" y="228"/>
                    </a:lnTo>
                    <a:lnTo>
                      <a:pt x="165" y="228"/>
                    </a:lnTo>
                    <a:lnTo>
                      <a:pt x="170" y="229"/>
                    </a:lnTo>
                    <a:close/>
                  </a:path>
                </a:pathLst>
              </a:custGeom>
              <a:solidFill>
                <a:srgbClr val="7D4D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25" name="Freeform 430"/>
              <p:cNvSpPr>
                <a:spLocks/>
              </p:cNvSpPr>
              <p:nvPr/>
            </p:nvSpPr>
            <p:spPr bwMode="auto">
              <a:xfrm>
                <a:off x="568" y="1722"/>
                <a:ext cx="203" cy="290"/>
              </a:xfrm>
              <a:custGeom>
                <a:avLst/>
                <a:gdLst>
                  <a:gd name="T0" fmla="*/ 186 w 203"/>
                  <a:gd name="T1" fmla="*/ 280 h 290"/>
                  <a:gd name="T2" fmla="*/ 165 w 203"/>
                  <a:gd name="T3" fmla="*/ 270 h 290"/>
                  <a:gd name="T4" fmla="*/ 145 w 203"/>
                  <a:gd name="T5" fmla="*/ 259 h 290"/>
                  <a:gd name="T6" fmla="*/ 127 w 203"/>
                  <a:gd name="T7" fmla="*/ 251 h 290"/>
                  <a:gd name="T8" fmla="*/ 109 w 203"/>
                  <a:gd name="T9" fmla="*/ 242 h 290"/>
                  <a:gd name="T10" fmla="*/ 93 w 203"/>
                  <a:gd name="T11" fmla="*/ 234 h 290"/>
                  <a:gd name="T12" fmla="*/ 79 w 203"/>
                  <a:gd name="T13" fmla="*/ 226 h 290"/>
                  <a:gd name="T14" fmla="*/ 66 w 203"/>
                  <a:gd name="T15" fmla="*/ 218 h 290"/>
                  <a:gd name="T16" fmla="*/ 54 w 203"/>
                  <a:gd name="T17" fmla="*/ 209 h 290"/>
                  <a:gd name="T18" fmla="*/ 36 w 203"/>
                  <a:gd name="T19" fmla="*/ 194 h 290"/>
                  <a:gd name="T20" fmla="*/ 23 w 203"/>
                  <a:gd name="T21" fmla="*/ 173 h 290"/>
                  <a:gd name="T22" fmla="*/ 15 w 203"/>
                  <a:gd name="T23" fmla="*/ 153 h 290"/>
                  <a:gd name="T24" fmla="*/ 15 w 203"/>
                  <a:gd name="T25" fmla="*/ 140 h 290"/>
                  <a:gd name="T26" fmla="*/ 15 w 203"/>
                  <a:gd name="T27" fmla="*/ 125 h 290"/>
                  <a:gd name="T28" fmla="*/ 15 w 203"/>
                  <a:gd name="T29" fmla="*/ 111 h 290"/>
                  <a:gd name="T30" fmla="*/ 17 w 203"/>
                  <a:gd name="T31" fmla="*/ 97 h 290"/>
                  <a:gd name="T32" fmla="*/ 25 w 203"/>
                  <a:gd name="T33" fmla="*/ 77 h 290"/>
                  <a:gd name="T34" fmla="*/ 37 w 203"/>
                  <a:gd name="T35" fmla="*/ 62 h 290"/>
                  <a:gd name="T36" fmla="*/ 55 w 203"/>
                  <a:gd name="T37" fmla="*/ 49 h 290"/>
                  <a:gd name="T38" fmla="*/ 70 w 203"/>
                  <a:gd name="T39" fmla="*/ 42 h 290"/>
                  <a:gd name="T40" fmla="*/ 83 w 203"/>
                  <a:gd name="T41" fmla="*/ 36 h 290"/>
                  <a:gd name="T42" fmla="*/ 98 w 203"/>
                  <a:gd name="T43" fmla="*/ 30 h 290"/>
                  <a:gd name="T44" fmla="*/ 115 w 203"/>
                  <a:gd name="T45" fmla="*/ 24 h 290"/>
                  <a:gd name="T46" fmla="*/ 133 w 203"/>
                  <a:gd name="T47" fmla="*/ 17 h 290"/>
                  <a:gd name="T48" fmla="*/ 153 w 203"/>
                  <a:gd name="T49" fmla="*/ 9 h 290"/>
                  <a:gd name="T50" fmla="*/ 174 w 203"/>
                  <a:gd name="T51" fmla="*/ 2 h 290"/>
                  <a:gd name="T52" fmla="*/ 168 w 203"/>
                  <a:gd name="T53" fmla="*/ 0 h 290"/>
                  <a:gd name="T54" fmla="*/ 153 w 203"/>
                  <a:gd name="T55" fmla="*/ 1 h 290"/>
                  <a:gd name="T56" fmla="*/ 138 w 203"/>
                  <a:gd name="T57" fmla="*/ 2 h 290"/>
                  <a:gd name="T58" fmla="*/ 123 w 203"/>
                  <a:gd name="T59" fmla="*/ 5 h 290"/>
                  <a:gd name="T60" fmla="*/ 109 w 203"/>
                  <a:gd name="T61" fmla="*/ 8 h 290"/>
                  <a:gd name="T62" fmla="*/ 96 w 203"/>
                  <a:gd name="T63" fmla="*/ 12 h 290"/>
                  <a:gd name="T64" fmla="*/ 83 w 203"/>
                  <a:gd name="T65" fmla="*/ 16 h 290"/>
                  <a:gd name="T66" fmla="*/ 70 w 203"/>
                  <a:gd name="T67" fmla="*/ 22 h 290"/>
                  <a:gd name="T68" fmla="*/ 57 w 203"/>
                  <a:gd name="T69" fmla="*/ 27 h 290"/>
                  <a:gd name="T70" fmla="*/ 38 w 203"/>
                  <a:gd name="T71" fmla="*/ 39 h 290"/>
                  <a:gd name="T72" fmla="*/ 18 w 203"/>
                  <a:gd name="T73" fmla="*/ 54 h 290"/>
                  <a:gd name="T74" fmla="*/ 2 w 203"/>
                  <a:gd name="T75" fmla="*/ 72 h 290"/>
                  <a:gd name="T76" fmla="*/ 0 w 203"/>
                  <a:gd name="T77" fmla="*/ 199 h 290"/>
                  <a:gd name="T78" fmla="*/ 7 w 203"/>
                  <a:gd name="T79" fmla="*/ 218 h 290"/>
                  <a:gd name="T80" fmla="*/ 25 w 203"/>
                  <a:gd name="T81" fmla="*/ 236 h 290"/>
                  <a:gd name="T82" fmla="*/ 47 w 203"/>
                  <a:gd name="T83" fmla="*/ 251 h 290"/>
                  <a:gd name="T84" fmla="*/ 60 w 203"/>
                  <a:gd name="T85" fmla="*/ 258 h 290"/>
                  <a:gd name="T86" fmla="*/ 73 w 203"/>
                  <a:gd name="T87" fmla="*/ 266 h 290"/>
                  <a:gd name="T88" fmla="*/ 86 w 203"/>
                  <a:gd name="T89" fmla="*/ 272 h 290"/>
                  <a:gd name="T90" fmla="*/ 101 w 203"/>
                  <a:gd name="T91" fmla="*/ 277 h 290"/>
                  <a:gd name="T92" fmla="*/ 117 w 203"/>
                  <a:gd name="T93" fmla="*/ 281 h 290"/>
                  <a:gd name="T94" fmla="*/ 133 w 203"/>
                  <a:gd name="T95" fmla="*/ 285 h 290"/>
                  <a:gd name="T96" fmla="*/ 149 w 203"/>
                  <a:gd name="T97" fmla="*/ 287 h 290"/>
                  <a:gd name="T98" fmla="*/ 166 w 203"/>
                  <a:gd name="T99" fmla="*/ 290 h 290"/>
                  <a:gd name="T100" fmla="*/ 184 w 203"/>
                  <a:gd name="T101" fmla="*/ 290 h 290"/>
                  <a:gd name="T102" fmla="*/ 203 w 203"/>
                  <a:gd name="T103" fmla="*/ 290 h 290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03"/>
                  <a:gd name="T157" fmla="*/ 0 h 290"/>
                  <a:gd name="T158" fmla="*/ 203 w 203"/>
                  <a:gd name="T159" fmla="*/ 290 h 290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03" h="290">
                    <a:moveTo>
                      <a:pt x="203" y="290"/>
                    </a:moveTo>
                    <a:lnTo>
                      <a:pt x="198" y="286"/>
                    </a:lnTo>
                    <a:lnTo>
                      <a:pt x="192" y="283"/>
                    </a:lnTo>
                    <a:lnTo>
                      <a:pt x="186" y="280"/>
                    </a:lnTo>
                    <a:lnTo>
                      <a:pt x="181" y="277"/>
                    </a:lnTo>
                    <a:lnTo>
                      <a:pt x="175" y="275"/>
                    </a:lnTo>
                    <a:lnTo>
                      <a:pt x="170" y="272"/>
                    </a:lnTo>
                    <a:lnTo>
                      <a:pt x="165" y="270"/>
                    </a:lnTo>
                    <a:lnTo>
                      <a:pt x="160" y="267"/>
                    </a:lnTo>
                    <a:lnTo>
                      <a:pt x="155" y="264"/>
                    </a:lnTo>
                    <a:lnTo>
                      <a:pt x="150" y="262"/>
                    </a:lnTo>
                    <a:lnTo>
                      <a:pt x="145" y="259"/>
                    </a:lnTo>
                    <a:lnTo>
                      <a:pt x="141" y="257"/>
                    </a:lnTo>
                    <a:lnTo>
                      <a:pt x="136" y="255"/>
                    </a:lnTo>
                    <a:lnTo>
                      <a:pt x="131" y="254"/>
                    </a:lnTo>
                    <a:lnTo>
                      <a:pt x="127" y="251"/>
                    </a:lnTo>
                    <a:lnTo>
                      <a:pt x="122" y="249"/>
                    </a:lnTo>
                    <a:lnTo>
                      <a:pt x="118" y="246"/>
                    </a:lnTo>
                    <a:lnTo>
                      <a:pt x="113" y="244"/>
                    </a:lnTo>
                    <a:lnTo>
                      <a:pt x="109" y="242"/>
                    </a:lnTo>
                    <a:lnTo>
                      <a:pt x="105" y="240"/>
                    </a:lnTo>
                    <a:lnTo>
                      <a:pt x="101" y="238"/>
                    </a:lnTo>
                    <a:lnTo>
                      <a:pt x="97" y="236"/>
                    </a:lnTo>
                    <a:lnTo>
                      <a:pt x="93" y="234"/>
                    </a:lnTo>
                    <a:lnTo>
                      <a:pt x="90" y="232"/>
                    </a:lnTo>
                    <a:lnTo>
                      <a:pt x="86" y="230"/>
                    </a:lnTo>
                    <a:lnTo>
                      <a:pt x="83" y="228"/>
                    </a:lnTo>
                    <a:lnTo>
                      <a:pt x="79" y="226"/>
                    </a:lnTo>
                    <a:lnTo>
                      <a:pt x="76" y="224"/>
                    </a:lnTo>
                    <a:lnTo>
                      <a:pt x="72" y="222"/>
                    </a:lnTo>
                    <a:lnTo>
                      <a:pt x="69" y="219"/>
                    </a:lnTo>
                    <a:lnTo>
                      <a:pt x="66" y="218"/>
                    </a:lnTo>
                    <a:lnTo>
                      <a:pt x="64" y="216"/>
                    </a:lnTo>
                    <a:lnTo>
                      <a:pt x="60" y="214"/>
                    </a:lnTo>
                    <a:lnTo>
                      <a:pt x="57" y="211"/>
                    </a:lnTo>
                    <a:lnTo>
                      <a:pt x="54" y="209"/>
                    </a:lnTo>
                    <a:lnTo>
                      <a:pt x="51" y="207"/>
                    </a:lnTo>
                    <a:lnTo>
                      <a:pt x="46" y="202"/>
                    </a:lnTo>
                    <a:lnTo>
                      <a:pt x="41" y="199"/>
                    </a:lnTo>
                    <a:lnTo>
                      <a:pt x="36" y="194"/>
                    </a:lnTo>
                    <a:lnTo>
                      <a:pt x="33" y="188"/>
                    </a:lnTo>
                    <a:lnTo>
                      <a:pt x="30" y="183"/>
                    </a:lnTo>
                    <a:lnTo>
                      <a:pt x="26" y="179"/>
                    </a:lnTo>
                    <a:lnTo>
                      <a:pt x="23" y="173"/>
                    </a:lnTo>
                    <a:lnTo>
                      <a:pt x="21" y="167"/>
                    </a:lnTo>
                    <a:lnTo>
                      <a:pt x="18" y="161"/>
                    </a:lnTo>
                    <a:lnTo>
                      <a:pt x="17" y="157"/>
                    </a:lnTo>
                    <a:lnTo>
                      <a:pt x="15" y="153"/>
                    </a:lnTo>
                    <a:lnTo>
                      <a:pt x="15" y="150"/>
                    </a:lnTo>
                    <a:lnTo>
                      <a:pt x="15" y="146"/>
                    </a:lnTo>
                    <a:lnTo>
                      <a:pt x="15" y="143"/>
                    </a:lnTo>
                    <a:lnTo>
                      <a:pt x="15" y="140"/>
                    </a:lnTo>
                    <a:lnTo>
                      <a:pt x="15" y="137"/>
                    </a:lnTo>
                    <a:lnTo>
                      <a:pt x="15" y="133"/>
                    </a:lnTo>
                    <a:lnTo>
                      <a:pt x="15" y="130"/>
                    </a:lnTo>
                    <a:lnTo>
                      <a:pt x="15" y="125"/>
                    </a:lnTo>
                    <a:lnTo>
                      <a:pt x="15" y="122"/>
                    </a:lnTo>
                    <a:lnTo>
                      <a:pt x="15" y="119"/>
                    </a:lnTo>
                    <a:lnTo>
                      <a:pt x="15" y="115"/>
                    </a:lnTo>
                    <a:lnTo>
                      <a:pt x="15" y="111"/>
                    </a:lnTo>
                    <a:lnTo>
                      <a:pt x="15" y="108"/>
                    </a:lnTo>
                    <a:lnTo>
                      <a:pt x="15" y="105"/>
                    </a:lnTo>
                    <a:lnTo>
                      <a:pt x="15" y="103"/>
                    </a:lnTo>
                    <a:lnTo>
                      <a:pt x="17" y="97"/>
                    </a:lnTo>
                    <a:lnTo>
                      <a:pt x="18" y="91"/>
                    </a:lnTo>
                    <a:lnTo>
                      <a:pt x="20" y="86"/>
                    </a:lnTo>
                    <a:lnTo>
                      <a:pt x="23" y="82"/>
                    </a:lnTo>
                    <a:lnTo>
                      <a:pt x="25" y="77"/>
                    </a:lnTo>
                    <a:lnTo>
                      <a:pt x="28" y="73"/>
                    </a:lnTo>
                    <a:lnTo>
                      <a:pt x="31" y="69"/>
                    </a:lnTo>
                    <a:lnTo>
                      <a:pt x="34" y="66"/>
                    </a:lnTo>
                    <a:lnTo>
                      <a:pt x="37" y="62"/>
                    </a:lnTo>
                    <a:lnTo>
                      <a:pt x="42" y="59"/>
                    </a:lnTo>
                    <a:lnTo>
                      <a:pt x="46" y="55"/>
                    </a:lnTo>
                    <a:lnTo>
                      <a:pt x="51" y="53"/>
                    </a:lnTo>
                    <a:lnTo>
                      <a:pt x="55" y="49"/>
                    </a:lnTo>
                    <a:lnTo>
                      <a:pt x="61" y="46"/>
                    </a:lnTo>
                    <a:lnTo>
                      <a:pt x="64" y="45"/>
                    </a:lnTo>
                    <a:lnTo>
                      <a:pt x="67" y="44"/>
                    </a:lnTo>
                    <a:lnTo>
                      <a:pt x="70" y="42"/>
                    </a:lnTo>
                    <a:lnTo>
                      <a:pt x="73" y="41"/>
                    </a:lnTo>
                    <a:lnTo>
                      <a:pt x="77" y="39"/>
                    </a:lnTo>
                    <a:lnTo>
                      <a:pt x="80" y="38"/>
                    </a:lnTo>
                    <a:lnTo>
                      <a:pt x="83" y="36"/>
                    </a:lnTo>
                    <a:lnTo>
                      <a:pt x="87" y="34"/>
                    </a:lnTo>
                    <a:lnTo>
                      <a:pt x="90" y="33"/>
                    </a:lnTo>
                    <a:lnTo>
                      <a:pt x="95" y="32"/>
                    </a:lnTo>
                    <a:lnTo>
                      <a:pt x="98" y="30"/>
                    </a:lnTo>
                    <a:lnTo>
                      <a:pt x="102" y="29"/>
                    </a:lnTo>
                    <a:lnTo>
                      <a:pt x="106" y="27"/>
                    </a:lnTo>
                    <a:lnTo>
                      <a:pt x="111" y="26"/>
                    </a:lnTo>
                    <a:lnTo>
                      <a:pt x="115" y="24"/>
                    </a:lnTo>
                    <a:lnTo>
                      <a:pt x="120" y="22"/>
                    </a:lnTo>
                    <a:lnTo>
                      <a:pt x="123" y="21"/>
                    </a:lnTo>
                    <a:lnTo>
                      <a:pt x="128" y="19"/>
                    </a:lnTo>
                    <a:lnTo>
                      <a:pt x="133" y="17"/>
                    </a:lnTo>
                    <a:lnTo>
                      <a:pt x="138" y="16"/>
                    </a:lnTo>
                    <a:lnTo>
                      <a:pt x="143" y="13"/>
                    </a:lnTo>
                    <a:lnTo>
                      <a:pt x="148" y="12"/>
                    </a:lnTo>
                    <a:lnTo>
                      <a:pt x="153" y="9"/>
                    </a:lnTo>
                    <a:lnTo>
                      <a:pt x="158" y="8"/>
                    </a:lnTo>
                    <a:lnTo>
                      <a:pt x="162" y="6"/>
                    </a:lnTo>
                    <a:lnTo>
                      <a:pt x="169" y="4"/>
                    </a:lnTo>
                    <a:lnTo>
                      <a:pt x="174" y="2"/>
                    </a:lnTo>
                    <a:lnTo>
                      <a:pt x="180" y="0"/>
                    </a:lnTo>
                    <a:lnTo>
                      <a:pt x="177" y="0"/>
                    </a:lnTo>
                    <a:lnTo>
                      <a:pt x="173" y="0"/>
                    </a:lnTo>
                    <a:lnTo>
                      <a:pt x="168" y="0"/>
                    </a:lnTo>
                    <a:lnTo>
                      <a:pt x="164" y="0"/>
                    </a:lnTo>
                    <a:lnTo>
                      <a:pt x="160" y="0"/>
                    </a:lnTo>
                    <a:lnTo>
                      <a:pt x="157" y="1"/>
                    </a:lnTo>
                    <a:lnTo>
                      <a:pt x="153" y="1"/>
                    </a:lnTo>
                    <a:lnTo>
                      <a:pt x="149" y="1"/>
                    </a:lnTo>
                    <a:lnTo>
                      <a:pt x="145" y="1"/>
                    </a:lnTo>
                    <a:lnTo>
                      <a:pt x="141" y="2"/>
                    </a:lnTo>
                    <a:lnTo>
                      <a:pt x="138" y="2"/>
                    </a:lnTo>
                    <a:lnTo>
                      <a:pt x="134" y="3"/>
                    </a:lnTo>
                    <a:lnTo>
                      <a:pt x="130" y="3"/>
                    </a:lnTo>
                    <a:lnTo>
                      <a:pt x="127" y="5"/>
                    </a:lnTo>
                    <a:lnTo>
                      <a:pt x="123" y="5"/>
                    </a:lnTo>
                    <a:lnTo>
                      <a:pt x="121" y="6"/>
                    </a:lnTo>
                    <a:lnTo>
                      <a:pt x="117" y="7"/>
                    </a:lnTo>
                    <a:lnTo>
                      <a:pt x="113" y="8"/>
                    </a:lnTo>
                    <a:lnTo>
                      <a:pt x="109" y="8"/>
                    </a:lnTo>
                    <a:lnTo>
                      <a:pt x="105" y="9"/>
                    </a:lnTo>
                    <a:lnTo>
                      <a:pt x="102" y="9"/>
                    </a:lnTo>
                    <a:lnTo>
                      <a:pt x="100" y="10"/>
                    </a:lnTo>
                    <a:lnTo>
                      <a:pt x="96" y="12"/>
                    </a:lnTo>
                    <a:lnTo>
                      <a:pt x="93" y="13"/>
                    </a:lnTo>
                    <a:lnTo>
                      <a:pt x="89" y="14"/>
                    </a:lnTo>
                    <a:lnTo>
                      <a:pt x="86" y="15"/>
                    </a:lnTo>
                    <a:lnTo>
                      <a:pt x="83" y="16"/>
                    </a:lnTo>
                    <a:lnTo>
                      <a:pt x="80" y="18"/>
                    </a:lnTo>
                    <a:lnTo>
                      <a:pt x="76" y="19"/>
                    </a:lnTo>
                    <a:lnTo>
                      <a:pt x="73" y="21"/>
                    </a:lnTo>
                    <a:lnTo>
                      <a:pt x="70" y="22"/>
                    </a:lnTo>
                    <a:lnTo>
                      <a:pt x="67" y="24"/>
                    </a:lnTo>
                    <a:lnTo>
                      <a:pt x="64" y="25"/>
                    </a:lnTo>
                    <a:lnTo>
                      <a:pt x="61" y="27"/>
                    </a:lnTo>
                    <a:lnTo>
                      <a:pt x="57" y="27"/>
                    </a:lnTo>
                    <a:lnTo>
                      <a:pt x="54" y="29"/>
                    </a:lnTo>
                    <a:lnTo>
                      <a:pt x="49" y="32"/>
                    </a:lnTo>
                    <a:lnTo>
                      <a:pt x="44" y="36"/>
                    </a:lnTo>
                    <a:lnTo>
                      <a:pt x="38" y="39"/>
                    </a:lnTo>
                    <a:lnTo>
                      <a:pt x="34" y="43"/>
                    </a:lnTo>
                    <a:lnTo>
                      <a:pt x="29" y="46"/>
                    </a:lnTo>
                    <a:lnTo>
                      <a:pt x="23" y="51"/>
                    </a:lnTo>
                    <a:lnTo>
                      <a:pt x="18" y="54"/>
                    </a:lnTo>
                    <a:lnTo>
                      <a:pt x="15" y="59"/>
                    </a:lnTo>
                    <a:lnTo>
                      <a:pt x="10" y="63"/>
                    </a:lnTo>
                    <a:lnTo>
                      <a:pt x="6" y="67"/>
                    </a:lnTo>
                    <a:lnTo>
                      <a:pt x="2" y="72"/>
                    </a:lnTo>
                    <a:lnTo>
                      <a:pt x="0" y="77"/>
                    </a:lnTo>
                    <a:lnTo>
                      <a:pt x="0" y="82"/>
                    </a:lnTo>
                    <a:lnTo>
                      <a:pt x="0" y="86"/>
                    </a:lnTo>
                    <a:lnTo>
                      <a:pt x="0" y="199"/>
                    </a:lnTo>
                    <a:lnTo>
                      <a:pt x="0" y="203"/>
                    </a:lnTo>
                    <a:lnTo>
                      <a:pt x="0" y="208"/>
                    </a:lnTo>
                    <a:lnTo>
                      <a:pt x="3" y="213"/>
                    </a:lnTo>
                    <a:lnTo>
                      <a:pt x="7" y="218"/>
                    </a:lnTo>
                    <a:lnTo>
                      <a:pt x="11" y="222"/>
                    </a:lnTo>
                    <a:lnTo>
                      <a:pt x="15" y="226"/>
                    </a:lnTo>
                    <a:lnTo>
                      <a:pt x="20" y="231"/>
                    </a:lnTo>
                    <a:lnTo>
                      <a:pt x="25" y="236"/>
                    </a:lnTo>
                    <a:lnTo>
                      <a:pt x="30" y="239"/>
                    </a:lnTo>
                    <a:lnTo>
                      <a:pt x="35" y="243"/>
                    </a:lnTo>
                    <a:lnTo>
                      <a:pt x="40" y="247"/>
                    </a:lnTo>
                    <a:lnTo>
                      <a:pt x="47" y="251"/>
                    </a:lnTo>
                    <a:lnTo>
                      <a:pt x="50" y="253"/>
                    </a:lnTo>
                    <a:lnTo>
                      <a:pt x="53" y="255"/>
                    </a:lnTo>
                    <a:lnTo>
                      <a:pt x="55" y="257"/>
                    </a:lnTo>
                    <a:lnTo>
                      <a:pt x="60" y="258"/>
                    </a:lnTo>
                    <a:lnTo>
                      <a:pt x="63" y="260"/>
                    </a:lnTo>
                    <a:lnTo>
                      <a:pt x="66" y="262"/>
                    </a:lnTo>
                    <a:lnTo>
                      <a:pt x="69" y="263"/>
                    </a:lnTo>
                    <a:lnTo>
                      <a:pt x="73" y="266"/>
                    </a:lnTo>
                    <a:lnTo>
                      <a:pt x="76" y="267"/>
                    </a:lnTo>
                    <a:lnTo>
                      <a:pt x="80" y="268"/>
                    </a:lnTo>
                    <a:lnTo>
                      <a:pt x="83" y="270"/>
                    </a:lnTo>
                    <a:lnTo>
                      <a:pt x="86" y="272"/>
                    </a:lnTo>
                    <a:lnTo>
                      <a:pt x="89" y="273"/>
                    </a:lnTo>
                    <a:lnTo>
                      <a:pt x="93" y="275"/>
                    </a:lnTo>
                    <a:lnTo>
                      <a:pt x="97" y="276"/>
                    </a:lnTo>
                    <a:lnTo>
                      <a:pt x="101" y="277"/>
                    </a:lnTo>
                    <a:lnTo>
                      <a:pt x="104" y="277"/>
                    </a:lnTo>
                    <a:lnTo>
                      <a:pt x="108" y="279"/>
                    </a:lnTo>
                    <a:lnTo>
                      <a:pt x="112" y="279"/>
                    </a:lnTo>
                    <a:lnTo>
                      <a:pt x="117" y="281"/>
                    </a:lnTo>
                    <a:lnTo>
                      <a:pt x="121" y="282"/>
                    </a:lnTo>
                    <a:lnTo>
                      <a:pt x="124" y="283"/>
                    </a:lnTo>
                    <a:lnTo>
                      <a:pt x="128" y="284"/>
                    </a:lnTo>
                    <a:lnTo>
                      <a:pt x="133" y="285"/>
                    </a:lnTo>
                    <a:lnTo>
                      <a:pt x="137" y="286"/>
                    </a:lnTo>
                    <a:lnTo>
                      <a:pt x="141" y="286"/>
                    </a:lnTo>
                    <a:lnTo>
                      <a:pt x="144" y="287"/>
                    </a:lnTo>
                    <a:lnTo>
                      <a:pt x="149" y="287"/>
                    </a:lnTo>
                    <a:lnTo>
                      <a:pt x="153" y="288"/>
                    </a:lnTo>
                    <a:lnTo>
                      <a:pt x="158" y="288"/>
                    </a:lnTo>
                    <a:lnTo>
                      <a:pt x="161" y="289"/>
                    </a:lnTo>
                    <a:lnTo>
                      <a:pt x="166" y="290"/>
                    </a:lnTo>
                    <a:lnTo>
                      <a:pt x="171" y="290"/>
                    </a:lnTo>
                    <a:lnTo>
                      <a:pt x="175" y="290"/>
                    </a:lnTo>
                    <a:lnTo>
                      <a:pt x="179" y="290"/>
                    </a:lnTo>
                    <a:lnTo>
                      <a:pt x="184" y="290"/>
                    </a:lnTo>
                    <a:lnTo>
                      <a:pt x="189" y="290"/>
                    </a:lnTo>
                    <a:lnTo>
                      <a:pt x="194" y="290"/>
                    </a:lnTo>
                    <a:lnTo>
                      <a:pt x="199" y="290"/>
                    </a:lnTo>
                    <a:lnTo>
                      <a:pt x="203" y="290"/>
                    </a:lnTo>
                    <a:close/>
                  </a:path>
                </a:pathLst>
              </a:custGeom>
              <a:solidFill>
                <a:srgbClr val="F5B0A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26" name="Freeform 431"/>
              <p:cNvSpPr>
                <a:spLocks/>
              </p:cNvSpPr>
              <p:nvPr/>
            </p:nvSpPr>
            <p:spPr bwMode="auto">
              <a:xfrm>
                <a:off x="568" y="1543"/>
                <a:ext cx="608" cy="454"/>
              </a:xfrm>
              <a:custGeom>
                <a:avLst/>
                <a:gdLst>
                  <a:gd name="T0" fmla="*/ 452 w 608"/>
                  <a:gd name="T1" fmla="*/ 13 h 454"/>
                  <a:gd name="T2" fmla="*/ 469 w 608"/>
                  <a:gd name="T3" fmla="*/ 33 h 454"/>
                  <a:gd name="T4" fmla="*/ 485 w 608"/>
                  <a:gd name="T5" fmla="*/ 46 h 454"/>
                  <a:gd name="T6" fmla="*/ 502 w 608"/>
                  <a:gd name="T7" fmla="*/ 59 h 454"/>
                  <a:gd name="T8" fmla="*/ 522 w 608"/>
                  <a:gd name="T9" fmla="*/ 68 h 454"/>
                  <a:gd name="T10" fmla="*/ 543 w 608"/>
                  <a:gd name="T11" fmla="*/ 76 h 454"/>
                  <a:gd name="T12" fmla="*/ 564 w 608"/>
                  <a:gd name="T13" fmla="*/ 81 h 454"/>
                  <a:gd name="T14" fmla="*/ 583 w 608"/>
                  <a:gd name="T15" fmla="*/ 84 h 454"/>
                  <a:gd name="T16" fmla="*/ 598 w 608"/>
                  <a:gd name="T17" fmla="*/ 87 h 454"/>
                  <a:gd name="T18" fmla="*/ 606 w 608"/>
                  <a:gd name="T19" fmla="*/ 90 h 454"/>
                  <a:gd name="T20" fmla="*/ 592 w 608"/>
                  <a:gd name="T21" fmla="*/ 105 h 454"/>
                  <a:gd name="T22" fmla="*/ 569 w 608"/>
                  <a:gd name="T23" fmla="*/ 122 h 454"/>
                  <a:gd name="T24" fmla="*/ 552 w 608"/>
                  <a:gd name="T25" fmla="*/ 133 h 454"/>
                  <a:gd name="T26" fmla="*/ 532 w 608"/>
                  <a:gd name="T27" fmla="*/ 143 h 454"/>
                  <a:gd name="T28" fmla="*/ 510 w 608"/>
                  <a:gd name="T29" fmla="*/ 152 h 454"/>
                  <a:gd name="T30" fmla="*/ 487 w 608"/>
                  <a:gd name="T31" fmla="*/ 159 h 454"/>
                  <a:gd name="T32" fmla="*/ 468 w 608"/>
                  <a:gd name="T33" fmla="*/ 165 h 454"/>
                  <a:gd name="T34" fmla="*/ 452 w 608"/>
                  <a:gd name="T35" fmla="*/ 169 h 454"/>
                  <a:gd name="T36" fmla="*/ 441 w 608"/>
                  <a:gd name="T37" fmla="*/ 175 h 454"/>
                  <a:gd name="T38" fmla="*/ 457 w 608"/>
                  <a:gd name="T39" fmla="*/ 190 h 454"/>
                  <a:gd name="T40" fmla="*/ 480 w 608"/>
                  <a:gd name="T41" fmla="*/ 212 h 454"/>
                  <a:gd name="T42" fmla="*/ 494 w 608"/>
                  <a:gd name="T43" fmla="*/ 232 h 454"/>
                  <a:gd name="T44" fmla="*/ 509 w 608"/>
                  <a:gd name="T45" fmla="*/ 251 h 454"/>
                  <a:gd name="T46" fmla="*/ 527 w 608"/>
                  <a:gd name="T47" fmla="*/ 276 h 454"/>
                  <a:gd name="T48" fmla="*/ 540 w 608"/>
                  <a:gd name="T49" fmla="*/ 297 h 454"/>
                  <a:gd name="T50" fmla="*/ 529 w 608"/>
                  <a:gd name="T51" fmla="*/ 301 h 454"/>
                  <a:gd name="T52" fmla="*/ 510 w 608"/>
                  <a:gd name="T53" fmla="*/ 304 h 454"/>
                  <a:gd name="T54" fmla="*/ 486 w 608"/>
                  <a:gd name="T55" fmla="*/ 309 h 454"/>
                  <a:gd name="T56" fmla="*/ 466 w 608"/>
                  <a:gd name="T57" fmla="*/ 312 h 454"/>
                  <a:gd name="T58" fmla="*/ 450 w 608"/>
                  <a:gd name="T59" fmla="*/ 315 h 454"/>
                  <a:gd name="T60" fmla="*/ 434 w 608"/>
                  <a:gd name="T61" fmla="*/ 316 h 454"/>
                  <a:gd name="T62" fmla="*/ 418 w 608"/>
                  <a:gd name="T63" fmla="*/ 318 h 454"/>
                  <a:gd name="T64" fmla="*/ 401 w 608"/>
                  <a:gd name="T65" fmla="*/ 320 h 454"/>
                  <a:gd name="T66" fmla="*/ 384 w 608"/>
                  <a:gd name="T67" fmla="*/ 320 h 454"/>
                  <a:gd name="T68" fmla="*/ 367 w 608"/>
                  <a:gd name="T69" fmla="*/ 320 h 454"/>
                  <a:gd name="T70" fmla="*/ 351 w 608"/>
                  <a:gd name="T71" fmla="*/ 320 h 454"/>
                  <a:gd name="T72" fmla="*/ 335 w 608"/>
                  <a:gd name="T73" fmla="*/ 320 h 454"/>
                  <a:gd name="T74" fmla="*/ 319 w 608"/>
                  <a:gd name="T75" fmla="*/ 319 h 454"/>
                  <a:gd name="T76" fmla="*/ 292 w 608"/>
                  <a:gd name="T77" fmla="*/ 317 h 454"/>
                  <a:gd name="T78" fmla="*/ 270 w 608"/>
                  <a:gd name="T79" fmla="*/ 315 h 454"/>
                  <a:gd name="T80" fmla="*/ 255 w 608"/>
                  <a:gd name="T81" fmla="*/ 313 h 454"/>
                  <a:gd name="T82" fmla="*/ 136 w 608"/>
                  <a:gd name="T83" fmla="*/ 453 h 454"/>
                  <a:gd name="T84" fmla="*/ 117 w 608"/>
                  <a:gd name="T85" fmla="*/ 441 h 454"/>
                  <a:gd name="T86" fmla="*/ 91 w 608"/>
                  <a:gd name="T87" fmla="*/ 420 h 454"/>
                  <a:gd name="T88" fmla="*/ 78 w 608"/>
                  <a:gd name="T89" fmla="*/ 404 h 454"/>
                  <a:gd name="T90" fmla="*/ 69 w 608"/>
                  <a:gd name="T91" fmla="*/ 385 h 454"/>
                  <a:gd name="T92" fmla="*/ 63 w 608"/>
                  <a:gd name="T93" fmla="*/ 364 h 454"/>
                  <a:gd name="T94" fmla="*/ 62 w 608"/>
                  <a:gd name="T95" fmla="*/ 341 h 454"/>
                  <a:gd name="T96" fmla="*/ 62 w 608"/>
                  <a:gd name="T97" fmla="*/ 321 h 454"/>
                  <a:gd name="T98" fmla="*/ 62 w 608"/>
                  <a:gd name="T99" fmla="*/ 303 h 454"/>
                  <a:gd name="T100" fmla="*/ 65 w 608"/>
                  <a:gd name="T101" fmla="*/ 289 h 454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608"/>
                  <a:gd name="T154" fmla="*/ 0 h 454"/>
                  <a:gd name="T155" fmla="*/ 608 w 608"/>
                  <a:gd name="T156" fmla="*/ 454 h 454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608" h="454">
                    <a:moveTo>
                      <a:pt x="444" y="0"/>
                    </a:moveTo>
                    <a:lnTo>
                      <a:pt x="445" y="1"/>
                    </a:lnTo>
                    <a:lnTo>
                      <a:pt x="448" y="5"/>
                    </a:lnTo>
                    <a:lnTo>
                      <a:pt x="449" y="8"/>
                    </a:lnTo>
                    <a:lnTo>
                      <a:pt x="452" y="13"/>
                    </a:lnTo>
                    <a:lnTo>
                      <a:pt x="455" y="17"/>
                    </a:lnTo>
                    <a:lnTo>
                      <a:pt x="460" y="22"/>
                    </a:lnTo>
                    <a:lnTo>
                      <a:pt x="463" y="26"/>
                    </a:lnTo>
                    <a:lnTo>
                      <a:pt x="468" y="31"/>
                    </a:lnTo>
                    <a:lnTo>
                      <a:pt x="469" y="33"/>
                    </a:lnTo>
                    <a:lnTo>
                      <a:pt x="472" y="36"/>
                    </a:lnTo>
                    <a:lnTo>
                      <a:pt x="476" y="39"/>
                    </a:lnTo>
                    <a:lnTo>
                      <a:pt x="479" y="42"/>
                    </a:lnTo>
                    <a:lnTo>
                      <a:pt x="482" y="43"/>
                    </a:lnTo>
                    <a:lnTo>
                      <a:pt x="485" y="46"/>
                    </a:lnTo>
                    <a:lnTo>
                      <a:pt x="487" y="49"/>
                    </a:lnTo>
                    <a:lnTo>
                      <a:pt x="491" y="52"/>
                    </a:lnTo>
                    <a:lnTo>
                      <a:pt x="494" y="54"/>
                    </a:lnTo>
                    <a:lnTo>
                      <a:pt x="498" y="57"/>
                    </a:lnTo>
                    <a:lnTo>
                      <a:pt x="502" y="59"/>
                    </a:lnTo>
                    <a:lnTo>
                      <a:pt x="507" y="62"/>
                    </a:lnTo>
                    <a:lnTo>
                      <a:pt x="509" y="63"/>
                    </a:lnTo>
                    <a:lnTo>
                      <a:pt x="514" y="65"/>
                    </a:lnTo>
                    <a:lnTo>
                      <a:pt x="518" y="66"/>
                    </a:lnTo>
                    <a:lnTo>
                      <a:pt x="522" y="68"/>
                    </a:lnTo>
                    <a:lnTo>
                      <a:pt x="526" y="70"/>
                    </a:lnTo>
                    <a:lnTo>
                      <a:pt x="530" y="71"/>
                    </a:lnTo>
                    <a:lnTo>
                      <a:pt x="534" y="73"/>
                    </a:lnTo>
                    <a:lnTo>
                      <a:pt x="539" y="75"/>
                    </a:lnTo>
                    <a:lnTo>
                      <a:pt x="543" y="76"/>
                    </a:lnTo>
                    <a:lnTo>
                      <a:pt x="547" y="77"/>
                    </a:lnTo>
                    <a:lnTo>
                      <a:pt x="551" y="78"/>
                    </a:lnTo>
                    <a:lnTo>
                      <a:pt x="556" y="80"/>
                    </a:lnTo>
                    <a:lnTo>
                      <a:pt x="560" y="80"/>
                    </a:lnTo>
                    <a:lnTo>
                      <a:pt x="564" y="81"/>
                    </a:lnTo>
                    <a:lnTo>
                      <a:pt x="568" y="82"/>
                    </a:lnTo>
                    <a:lnTo>
                      <a:pt x="572" y="83"/>
                    </a:lnTo>
                    <a:lnTo>
                      <a:pt x="576" y="83"/>
                    </a:lnTo>
                    <a:lnTo>
                      <a:pt x="579" y="84"/>
                    </a:lnTo>
                    <a:lnTo>
                      <a:pt x="583" y="84"/>
                    </a:lnTo>
                    <a:lnTo>
                      <a:pt x="586" y="85"/>
                    </a:lnTo>
                    <a:lnTo>
                      <a:pt x="589" y="86"/>
                    </a:lnTo>
                    <a:lnTo>
                      <a:pt x="592" y="86"/>
                    </a:lnTo>
                    <a:lnTo>
                      <a:pt x="595" y="87"/>
                    </a:lnTo>
                    <a:lnTo>
                      <a:pt x="598" y="87"/>
                    </a:lnTo>
                    <a:lnTo>
                      <a:pt x="602" y="88"/>
                    </a:lnTo>
                    <a:lnTo>
                      <a:pt x="604" y="88"/>
                    </a:lnTo>
                    <a:lnTo>
                      <a:pt x="607" y="88"/>
                    </a:lnTo>
                    <a:lnTo>
                      <a:pt x="608" y="89"/>
                    </a:lnTo>
                    <a:lnTo>
                      <a:pt x="606" y="90"/>
                    </a:lnTo>
                    <a:lnTo>
                      <a:pt x="603" y="94"/>
                    </a:lnTo>
                    <a:lnTo>
                      <a:pt x="601" y="96"/>
                    </a:lnTo>
                    <a:lnTo>
                      <a:pt x="599" y="99"/>
                    </a:lnTo>
                    <a:lnTo>
                      <a:pt x="595" y="101"/>
                    </a:lnTo>
                    <a:lnTo>
                      <a:pt x="592" y="105"/>
                    </a:lnTo>
                    <a:lnTo>
                      <a:pt x="587" y="108"/>
                    </a:lnTo>
                    <a:lnTo>
                      <a:pt x="583" y="113"/>
                    </a:lnTo>
                    <a:lnTo>
                      <a:pt x="578" y="117"/>
                    </a:lnTo>
                    <a:lnTo>
                      <a:pt x="572" y="120"/>
                    </a:lnTo>
                    <a:lnTo>
                      <a:pt x="569" y="122"/>
                    </a:lnTo>
                    <a:lnTo>
                      <a:pt x="566" y="124"/>
                    </a:lnTo>
                    <a:lnTo>
                      <a:pt x="563" y="127"/>
                    </a:lnTo>
                    <a:lnTo>
                      <a:pt x="560" y="129"/>
                    </a:lnTo>
                    <a:lnTo>
                      <a:pt x="556" y="131"/>
                    </a:lnTo>
                    <a:lnTo>
                      <a:pt x="552" y="133"/>
                    </a:lnTo>
                    <a:lnTo>
                      <a:pt x="548" y="136"/>
                    </a:lnTo>
                    <a:lnTo>
                      <a:pt x="545" y="138"/>
                    </a:lnTo>
                    <a:lnTo>
                      <a:pt x="541" y="139"/>
                    </a:lnTo>
                    <a:lnTo>
                      <a:pt x="537" y="141"/>
                    </a:lnTo>
                    <a:lnTo>
                      <a:pt x="532" y="143"/>
                    </a:lnTo>
                    <a:lnTo>
                      <a:pt x="528" y="145"/>
                    </a:lnTo>
                    <a:lnTo>
                      <a:pt x="523" y="147"/>
                    </a:lnTo>
                    <a:lnTo>
                      <a:pt x="519" y="148"/>
                    </a:lnTo>
                    <a:lnTo>
                      <a:pt x="514" y="150"/>
                    </a:lnTo>
                    <a:lnTo>
                      <a:pt x="510" y="152"/>
                    </a:lnTo>
                    <a:lnTo>
                      <a:pt x="506" y="153"/>
                    </a:lnTo>
                    <a:lnTo>
                      <a:pt x="501" y="155"/>
                    </a:lnTo>
                    <a:lnTo>
                      <a:pt x="497" y="157"/>
                    </a:lnTo>
                    <a:lnTo>
                      <a:pt x="492" y="158"/>
                    </a:lnTo>
                    <a:lnTo>
                      <a:pt x="487" y="159"/>
                    </a:lnTo>
                    <a:lnTo>
                      <a:pt x="484" y="160"/>
                    </a:lnTo>
                    <a:lnTo>
                      <a:pt x="480" y="162"/>
                    </a:lnTo>
                    <a:lnTo>
                      <a:pt x="476" y="163"/>
                    </a:lnTo>
                    <a:lnTo>
                      <a:pt x="472" y="164"/>
                    </a:lnTo>
                    <a:lnTo>
                      <a:pt x="468" y="165"/>
                    </a:lnTo>
                    <a:lnTo>
                      <a:pt x="465" y="166"/>
                    </a:lnTo>
                    <a:lnTo>
                      <a:pt x="461" y="167"/>
                    </a:lnTo>
                    <a:lnTo>
                      <a:pt x="458" y="168"/>
                    </a:lnTo>
                    <a:lnTo>
                      <a:pt x="454" y="169"/>
                    </a:lnTo>
                    <a:lnTo>
                      <a:pt x="452" y="169"/>
                    </a:lnTo>
                    <a:lnTo>
                      <a:pt x="449" y="171"/>
                    </a:lnTo>
                    <a:lnTo>
                      <a:pt x="445" y="171"/>
                    </a:lnTo>
                    <a:lnTo>
                      <a:pt x="442" y="172"/>
                    </a:lnTo>
                    <a:lnTo>
                      <a:pt x="440" y="173"/>
                    </a:lnTo>
                    <a:lnTo>
                      <a:pt x="441" y="175"/>
                    </a:lnTo>
                    <a:lnTo>
                      <a:pt x="445" y="177"/>
                    </a:lnTo>
                    <a:lnTo>
                      <a:pt x="447" y="179"/>
                    </a:lnTo>
                    <a:lnTo>
                      <a:pt x="449" y="182"/>
                    </a:lnTo>
                    <a:lnTo>
                      <a:pt x="453" y="185"/>
                    </a:lnTo>
                    <a:lnTo>
                      <a:pt x="457" y="190"/>
                    </a:lnTo>
                    <a:lnTo>
                      <a:pt x="461" y="194"/>
                    </a:lnTo>
                    <a:lnTo>
                      <a:pt x="466" y="198"/>
                    </a:lnTo>
                    <a:lnTo>
                      <a:pt x="470" y="203"/>
                    </a:lnTo>
                    <a:lnTo>
                      <a:pt x="475" y="208"/>
                    </a:lnTo>
                    <a:lnTo>
                      <a:pt x="480" y="212"/>
                    </a:lnTo>
                    <a:lnTo>
                      <a:pt x="485" y="219"/>
                    </a:lnTo>
                    <a:lnTo>
                      <a:pt x="487" y="221"/>
                    </a:lnTo>
                    <a:lnTo>
                      <a:pt x="489" y="224"/>
                    </a:lnTo>
                    <a:lnTo>
                      <a:pt x="492" y="227"/>
                    </a:lnTo>
                    <a:lnTo>
                      <a:pt x="494" y="232"/>
                    </a:lnTo>
                    <a:lnTo>
                      <a:pt x="499" y="236"/>
                    </a:lnTo>
                    <a:lnTo>
                      <a:pt x="503" y="243"/>
                    </a:lnTo>
                    <a:lnTo>
                      <a:pt x="506" y="244"/>
                    </a:lnTo>
                    <a:lnTo>
                      <a:pt x="507" y="248"/>
                    </a:lnTo>
                    <a:lnTo>
                      <a:pt x="509" y="251"/>
                    </a:lnTo>
                    <a:lnTo>
                      <a:pt x="512" y="254"/>
                    </a:lnTo>
                    <a:lnTo>
                      <a:pt x="516" y="260"/>
                    </a:lnTo>
                    <a:lnTo>
                      <a:pt x="520" y="265"/>
                    </a:lnTo>
                    <a:lnTo>
                      <a:pt x="524" y="271"/>
                    </a:lnTo>
                    <a:lnTo>
                      <a:pt x="527" y="276"/>
                    </a:lnTo>
                    <a:lnTo>
                      <a:pt x="530" y="281"/>
                    </a:lnTo>
                    <a:lnTo>
                      <a:pt x="533" y="284"/>
                    </a:lnTo>
                    <a:lnTo>
                      <a:pt x="535" y="288"/>
                    </a:lnTo>
                    <a:lnTo>
                      <a:pt x="538" y="292"/>
                    </a:lnTo>
                    <a:lnTo>
                      <a:pt x="540" y="297"/>
                    </a:lnTo>
                    <a:lnTo>
                      <a:pt x="542" y="299"/>
                    </a:lnTo>
                    <a:lnTo>
                      <a:pt x="540" y="299"/>
                    </a:lnTo>
                    <a:lnTo>
                      <a:pt x="538" y="300"/>
                    </a:lnTo>
                    <a:lnTo>
                      <a:pt x="534" y="300"/>
                    </a:lnTo>
                    <a:lnTo>
                      <a:pt x="529" y="301"/>
                    </a:lnTo>
                    <a:lnTo>
                      <a:pt x="526" y="301"/>
                    </a:lnTo>
                    <a:lnTo>
                      <a:pt x="522" y="302"/>
                    </a:lnTo>
                    <a:lnTo>
                      <a:pt x="518" y="303"/>
                    </a:lnTo>
                    <a:lnTo>
                      <a:pt x="514" y="304"/>
                    </a:lnTo>
                    <a:lnTo>
                      <a:pt x="510" y="304"/>
                    </a:lnTo>
                    <a:lnTo>
                      <a:pt x="506" y="306"/>
                    </a:lnTo>
                    <a:lnTo>
                      <a:pt x="501" y="306"/>
                    </a:lnTo>
                    <a:lnTo>
                      <a:pt x="497" y="308"/>
                    </a:lnTo>
                    <a:lnTo>
                      <a:pt x="491" y="308"/>
                    </a:lnTo>
                    <a:lnTo>
                      <a:pt x="486" y="309"/>
                    </a:lnTo>
                    <a:lnTo>
                      <a:pt x="480" y="310"/>
                    </a:lnTo>
                    <a:lnTo>
                      <a:pt x="474" y="311"/>
                    </a:lnTo>
                    <a:lnTo>
                      <a:pt x="471" y="311"/>
                    </a:lnTo>
                    <a:lnTo>
                      <a:pt x="468" y="312"/>
                    </a:lnTo>
                    <a:lnTo>
                      <a:pt x="466" y="312"/>
                    </a:lnTo>
                    <a:lnTo>
                      <a:pt x="463" y="313"/>
                    </a:lnTo>
                    <a:lnTo>
                      <a:pt x="460" y="313"/>
                    </a:lnTo>
                    <a:lnTo>
                      <a:pt x="456" y="314"/>
                    </a:lnTo>
                    <a:lnTo>
                      <a:pt x="453" y="314"/>
                    </a:lnTo>
                    <a:lnTo>
                      <a:pt x="450" y="315"/>
                    </a:lnTo>
                    <a:lnTo>
                      <a:pt x="448" y="315"/>
                    </a:lnTo>
                    <a:lnTo>
                      <a:pt x="444" y="316"/>
                    </a:lnTo>
                    <a:lnTo>
                      <a:pt x="441" y="316"/>
                    </a:lnTo>
                    <a:lnTo>
                      <a:pt x="437" y="316"/>
                    </a:lnTo>
                    <a:lnTo>
                      <a:pt x="434" y="316"/>
                    </a:lnTo>
                    <a:lnTo>
                      <a:pt x="431" y="317"/>
                    </a:lnTo>
                    <a:lnTo>
                      <a:pt x="428" y="317"/>
                    </a:lnTo>
                    <a:lnTo>
                      <a:pt x="425" y="318"/>
                    </a:lnTo>
                    <a:lnTo>
                      <a:pt x="421" y="318"/>
                    </a:lnTo>
                    <a:lnTo>
                      <a:pt x="418" y="318"/>
                    </a:lnTo>
                    <a:lnTo>
                      <a:pt x="415" y="318"/>
                    </a:lnTo>
                    <a:lnTo>
                      <a:pt x="412" y="319"/>
                    </a:lnTo>
                    <a:lnTo>
                      <a:pt x="408" y="319"/>
                    </a:lnTo>
                    <a:lnTo>
                      <a:pt x="405" y="320"/>
                    </a:lnTo>
                    <a:lnTo>
                      <a:pt x="401" y="320"/>
                    </a:lnTo>
                    <a:lnTo>
                      <a:pt x="398" y="320"/>
                    </a:lnTo>
                    <a:lnTo>
                      <a:pt x="395" y="320"/>
                    </a:lnTo>
                    <a:lnTo>
                      <a:pt x="391" y="320"/>
                    </a:lnTo>
                    <a:lnTo>
                      <a:pt x="388" y="320"/>
                    </a:lnTo>
                    <a:lnTo>
                      <a:pt x="384" y="320"/>
                    </a:lnTo>
                    <a:lnTo>
                      <a:pt x="381" y="320"/>
                    </a:lnTo>
                    <a:lnTo>
                      <a:pt x="377" y="320"/>
                    </a:lnTo>
                    <a:lnTo>
                      <a:pt x="374" y="320"/>
                    </a:lnTo>
                    <a:lnTo>
                      <a:pt x="371" y="320"/>
                    </a:lnTo>
                    <a:lnTo>
                      <a:pt x="367" y="320"/>
                    </a:lnTo>
                    <a:lnTo>
                      <a:pt x="363" y="320"/>
                    </a:lnTo>
                    <a:lnTo>
                      <a:pt x="361" y="320"/>
                    </a:lnTo>
                    <a:lnTo>
                      <a:pt x="357" y="320"/>
                    </a:lnTo>
                    <a:lnTo>
                      <a:pt x="354" y="320"/>
                    </a:lnTo>
                    <a:lnTo>
                      <a:pt x="351" y="320"/>
                    </a:lnTo>
                    <a:lnTo>
                      <a:pt x="347" y="320"/>
                    </a:lnTo>
                    <a:lnTo>
                      <a:pt x="344" y="320"/>
                    </a:lnTo>
                    <a:lnTo>
                      <a:pt x="341" y="320"/>
                    </a:lnTo>
                    <a:lnTo>
                      <a:pt x="338" y="320"/>
                    </a:lnTo>
                    <a:lnTo>
                      <a:pt x="335" y="320"/>
                    </a:lnTo>
                    <a:lnTo>
                      <a:pt x="331" y="320"/>
                    </a:lnTo>
                    <a:lnTo>
                      <a:pt x="328" y="319"/>
                    </a:lnTo>
                    <a:lnTo>
                      <a:pt x="324" y="319"/>
                    </a:lnTo>
                    <a:lnTo>
                      <a:pt x="322" y="319"/>
                    </a:lnTo>
                    <a:lnTo>
                      <a:pt x="319" y="319"/>
                    </a:lnTo>
                    <a:lnTo>
                      <a:pt x="313" y="318"/>
                    </a:lnTo>
                    <a:lnTo>
                      <a:pt x="307" y="318"/>
                    </a:lnTo>
                    <a:lnTo>
                      <a:pt x="303" y="318"/>
                    </a:lnTo>
                    <a:lnTo>
                      <a:pt x="298" y="318"/>
                    </a:lnTo>
                    <a:lnTo>
                      <a:pt x="292" y="317"/>
                    </a:lnTo>
                    <a:lnTo>
                      <a:pt x="287" y="317"/>
                    </a:lnTo>
                    <a:lnTo>
                      <a:pt x="283" y="316"/>
                    </a:lnTo>
                    <a:lnTo>
                      <a:pt x="278" y="316"/>
                    </a:lnTo>
                    <a:lnTo>
                      <a:pt x="273" y="316"/>
                    </a:lnTo>
                    <a:lnTo>
                      <a:pt x="270" y="315"/>
                    </a:lnTo>
                    <a:lnTo>
                      <a:pt x="266" y="315"/>
                    </a:lnTo>
                    <a:lnTo>
                      <a:pt x="264" y="315"/>
                    </a:lnTo>
                    <a:lnTo>
                      <a:pt x="260" y="314"/>
                    </a:lnTo>
                    <a:lnTo>
                      <a:pt x="258" y="314"/>
                    </a:lnTo>
                    <a:lnTo>
                      <a:pt x="255" y="313"/>
                    </a:lnTo>
                    <a:lnTo>
                      <a:pt x="254" y="313"/>
                    </a:lnTo>
                    <a:lnTo>
                      <a:pt x="251" y="313"/>
                    </a:lnTo>
                    <a:lnTo>
                      <a:pt x="139" y="454"/>
                    </a:lnTo>
                    <a:lnTo>
                      <a:pt x="138" y="453"/>
                    </a:lnTo>
                    <a:lnTo>
                      <a:pt x="136" y="453"/>
                    </a:lnTo>
                    <a:lnTo>
                      <a:pt x="133" y="451"/>
                    </a:lnTo>
                    <a:lnTo>
                      <a:pt x="131" y="450"/>
                    </a:lnTo>
                    <a:lnTo>
                      <a:pt x="127" y="447"/>
                    </a:lnTo>
                    <a:lnTo>
                      <a:pt x="123" y="445"/>
                    </a:lnTo>
                    <a:lnTo>
                      <a:pt x="117" y="441"/>
                    </a:lnTo>
                    <a:lnTo>
                      <a:pt x="112" y="439"/>
                    </a:lnTo>
                    <a:lnTo>
                      <a:pt x="107" y="435"/>
                    </a:lnTo>
                    <a:lnTo>
                      <a:pt x="101" y="430"/>
                    </a:lnTo>
                    <a:lnTo>
                      <a:pt x="95" y="425"/>
                    </a:lnTo>
                    <a:lnTo>
                      <a:pt x="91" y="420"/>
                    </a:lnTo>
                    <a:lnTo>
                      <a:pt x="87" y="416"/>
                    </a:lnTo>
                    <a:lnTo>
                      <a:pt x="85" y="414"/>
                    </a:lnTo>
                    <a:lnTo>
                      <a:pt x="82" y="410"/>
                    </a:lnTo>
                    <a:lnTo>
                      <a:pt x="80" y="408"/>
                    </a:lnTo>
                    <a:lnTo>
                      <a:pt x="78" y="404"/>
                    </a:lnTo>
                    <a:lnTo>
                      <a:pt x="75" y="400"/>
                    </a:lnTo>
                    <a:lnTo>
                      <a:pt x="74" y="397"/>
                    </a:lnTo>
                    <a:lnTo>
                      <a:pt x="73" y="394"/>
                    </a:lnTo>
                    <a:lnTo>
                      <a:pt x="71" y="389"/>
                    </a:lnTo>
                    <a:lnTo>
                      <a:pt x="69" y="385"/>
                    </a:lnTo>
                    <a:lnTo>
                      <a:pt x="68" y="380"/>
                    </a:lnTo>
                    <a:lnTo>
                      <a:pt x="67" y="377"/>
                    </a:lnTo>
                    <a:lnTo>
                      <a:pt x="65" y="373"/>
                    </a:lnTo>
                    <a:lnTo>
                      <a:pt x="64" y="368"/>
                    </a:lnTo>
                    <a:lnTo>
                      <a:pt x="63" y="364"/>
                    </a:lnTo>
                    <a:lnTo>
                      <a:pt x="63" y="359"/>
                    </a:lnTo>
                    <a:lnTo>
                      <a:pt x="62" y="355"/>
                    </a:lnTo>
                    <a:lnTo>
                      <a:pt x="62" y="351"/>
                    </a:lnTo>
                    <a:lnTo>
                      <a:pt x="62" y="346"/>
                    </a:lnTo>
                    <a:lnTo>
                      <a:pt x="62" y="341"/>
                    </a:lnTo>
                    <a:lnTo>
                      <a:pt x="61" y="337"/>
                    </a:lnTo>
                    <a:lnTo>
                      <a:pt x="61" y="333"/>
                    </a:lnTo>
                    <a:lnTo>
                      <a:pt x="61" y="329"/>
                    </a:lnTo>
                    <a:lnTo>
                      <a:pt x="62" y="325"/>
                    </a:lnTo>
                    <a:lnTo>
                      <a:pt x="62" y="321"/>
                    </a:lnTo>
                    <a:lnTo>
                      <a:pt x="62" y="318"/>
                    </a:lnTo>
                    <a:lnTo>
                      <a:pt x="62" y="314"/>
                    </a:lnTo>
                    <a:lnTo>
                      <a:pt x="62" y="311"/>
                    </a:lnTo>
                    <a:lnTo>
                      <a:pt x="62" y="307"/>
                    </a:lnTo>
                    <a:lnTo>
                      <a:pt x="62" y="303"/>
                    </a:lnTo>
                    <a:lnTo>
                      <a:pt x="63" y="301"/>
                    </a:lnTo>
                    <a:lnTo>
                      <a:pt x="63" y="299"/>
                    </a:lnTo>
                    <a:lnTo>
                      <a:pt x="64" y="294"/>
                    </a:lnTo>
                    <a:lnTo>
                      <a:pt x="64" y="291"/>
                    </a:lnTo>
                    <a:lnTo>
                      <a:pt x="65" y="289"/>
                    </a:lnTo>
                    <a:lnTo>
                      <a:pt x="66" y="288"/>
                    </a:lnTo>
                    <a:lnTo>
                      <a:pt x="0" y="246"/>
                    </a:lnTo>
                    <a:lnTo>
                      <a:pt x="0" y="0"/>
                    </a:lnTo>
                    <a:lnTo>
                      <a:pt x="444" y="0"/>
                    </a:lnTo>
                    <a:close/>
                  </a:path>
                </a:pathLst>
              </a:custGeom>
              <a:solidFill>
                <a:srgbClr val="99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27" name="Freeform 432"/>
              <p:cNvSpPr>
                <a:spLocks/>
              </p:cNvSpPr>
              <p:nvPr/>
            </p:nvSpPr>
            <p:spPr bwMode="auto">
              <a:xfrm>
                <a:off x="630" y="1748"/>
                <a:ext cx="100" cy="233"/>
              </a:xfrm>
              <a:custGeom>
                <a:avLst/>
                <a:gdLst>
                  <a:gd name="T0" fmla="*/ 62 w 100"/>
                  <a:gd name="T1" fmla="*/ 232 h 233"/>
                  <a:gd name="T2" fmla="*/ 61 w 100"/>
                  <a:gd name="T3" fmla="*/ 227 h 233"/>
                  <a:gd name="T4" fmla="*/ 59 w 100"/>
                  <a:gd name="T5" fmla="*/ 221 h 233"/>
                  <a:gd name="T6" fmla="*/ 59 w 100"/>
                  <a:gd name="T7" fmla="*/ 214 h 233"/>
                  <a:gd name="T8" fmla="*/ 59 w 100"/>
                  <a:gd name="T9" fmla="*/ 205 h 233"/>
                  <a:gd name="T10" fmla="*/ 59 w 100"/>
                  <a:gd name="T11" fmla="*/ 200 h 233"/>
                  <a:gd name="T12" fmla="*/ 59 w 100"/>
                  <a:gd name="T13" fmla="*/ 192 h 233"/>
                  <a:gd name="T14" fmla="*/ 59 w 100"/>
                  <a:gd name="T15" fmla="*/ 184 h 233"/>
                  <a:gd name="T16" fmla="*/ 60 w 100"/>
                  <a:gd name="T17" fmla="*/ 176 h 233"/>
                  <a:gd name="T18" fmla="*/ 62 w 100"/>
                  <a:gd name="T19" fmla="*/ 166 h 233"/>
                  <a:gd name="T20" fmla="*/ 63 w 100"/>
                  <a:gd name="T21" fmla="*/ 159 h 233"/>
                  <a:gd name="T22" fmla="*/ 65 w 100"/>
                  <a:gd name="T23" fmla="*/ 152 h 233"/>
                  <a:gd name="T24" fmla="*/ 65 w 100"/>
                  <a:gd name="T25" fmla="*/ 146 h 233"/>
                  <a:gd name="T26" fmla="*/ 66 w 100"/>
                  <a:gd name="T27" fmla="*/ 140 h 233"/>
                  <a:gd name="T28" fmla="*/ 67 w 100"/>
                  <a:gd name="T29" fmla="*/ 133 h 233"/>
                  <a:gd name="T30" fmla="*/ 68 w 100"/>
                  <a:gd name="T31" fmla="*/ 127 h 233"/>
                  <a:gd name="T32" fmla="*/ 70 w 100"/>
                  <a:gd name="T33" fmla="*/ 120 h 233"/>
                  <a:gd name="T34" fmla="*/ 72 w 100"/>
                  <a:gd name="T35" fmla="*/ 114 h 233"/>
                  <a:gd name="T36" fmla="*/ 73 w 100"/>
                  <a:gd name="T37" fmla="*/ 107 h 233"/>
                  <a:gd name="T38" fmla="*/ 75 w 100"/>
                  <a:gd name="T39" fmla="*/ 99 h 233"/>
                  <a:gd name="T40" fmla="*/ 76 w 100"/>
                  <a:gd name="T41" fmla="*/ 94 h 233"/>
                  <a:gd name="T42" fmla="*/ 78 w 100"/>
                  <a:gd name="T43" fmla="*/ 87 h 233"/>
                  <a:gd name="T44" fmla="*/ 79 w 100"/>
                  <a:gd name="T45" fmla="*/ 79 h 233"/>
                  <a:gd name="T46" fmla="*/ 81 w 100"/>
                  <a:gd name="T47" fmla="*/ 74 h 233"/>
                  <a:gd name="T48" fmla="*/ 82 w 100"/>
                  <a:gd name="T49" fmla="*/ 67 h 233"/>
                  <a:gd name="T50" fmla="*/ 84 w 100"/>
                  <a:gd name="T51" fmla="*/ 60 h 233"/>
                  <a:gd name="T52" fmla="*/ 85 w 100"/>
                  <a:gd name="T53" fmla="*/ 55 h 233"/>
                  <a:gd name="T54" fmla="*/ 87 w 100"/>
                  <a:gd name="T55" fmla="*/ 48 h 233"/>
                  <a:gd name="T56" fmla="*/ 89 w 100"/>
                  <a:gd name="T57" fmla="*/ 39 h 233"/>
                  <a:gd name="T58" fmla="*/ 92 w 100"/>
                  <a:gd name="T59" fmla="*/ 29 h 233"/>
                  <a:gd name="T60" fmla="*/ 94 w 100"/>
                  <a:gd name="T61" fmla="*/ 19 h 233"/>
                  <a:gd name="T62" fmla="*/ 96 w 100"/>
                  <a:gd name="T63" fmla="*/ 12 h 233"/>
                  <a:gd name="T64" fmla="*/ 98 w 100"/>
                  <a:gd name="T65" fmla="*/ 5 h 233"/>
                  <a:gd name="T66" fmla="*/ 99 w 100"/>
                  <a:gd name="T67" fmla="*/ 0 h 233"/>
                  <a:gd name="T68" fmla="*/ 9 w 100"/>
                  <a:gd name="T69" fmla="*/ 72 h 233"/>
                  <a:gd name="T70" fmla="*/ 7 w 100"/>
                  <a:gd name="T71" fmla="*/ 74 h 233"/>
                  <a:gd name="T72" fmla="*/ 6 w 100"/>
                  <a:gd name="T73" fmla="*/ 79 h 233"/>
                  <a:gd name="T74" fmla="*/ 4 w 100"/>
                  <a:gd name="T75" fmla="*/ 88 h 233"/>
                  <a:gd name="T76" fmla="*/ 2 w 100"/>
                  <a:gd name="T77" fmla="*/ 94 h 233"/>
                  <a:gd name="T78" fmla="*/ 2 w 100"/>
                  <a:gd name="T79" fmla="*/ 99 h 233"/>
                  <a:gd name="T80" fmla="*/ 0 w 100"/>
                  <a:gd name="T81" fmla="*/ 106 h 233"/>
                  <a:gd name="T82" fmla="*/ 0 w 100"/>
                  <a:gd name="T83" fmla="*/ 113 h 233"/>
                  <a:gd name="T84" fmla="*/ 0 w 100"/>
                  <a:gd name="T85" fmla="*/ 119 h 233"/>
                  <a:gd name="T86" fmla="*/ 0 w 100"/>
                  <a:gd name="T87" fmla="*/ 128 h 233"/>
                  <a:gd name="T88" fmla="*/ 0 w 100"/>
                  <a:gd name="T89" fmla="*/ 136 h 233"/>
                  <a:gd name="T90" fmla="*/ 1 w 100"/>
                  <a:gd name="T91" fmla="*/ 144 h 233"/>
                  <a:gd name="T92" fmla="*/ 3 w 100"/>
                  <a:gd name="T93" fmla="*/ 151 h 233"/>
                  <a:gd name="T94" fmla="*/ 6 w 100"/>
                  <a:gd name="T95" fmla="*/ 160 h 233"/>
                  <a:gd name="T96" fmla="*/ 8 w 100"/>
                  <a:gd name="T97" fmla="*/ 166 h 233"/>
                  <a:gd name="T98" fmla="*/ 11 w 100"/>
                  <a:gd name="T99" fmla="*/ 173 h 233"/>
                  <a:gd name="T100" fmla="*/ 14 w 100"/>
                  <a:gd name="T101" fmla="*/ 180 h 233"/>
                  <a:gd name="T102" fmla="*/ 20 w 100"/>
                  <a:gd name="T103" fmla="*/ 187 h 233"/>
                  <a:gd name="T104" fmla="*/ 24 w 100"/>
                  <a:gd name="T105" fmla="*/ 193 h 233"/>
                  <a:gd name="T106" fmla="*/ 29 w 100"/>
                  <a:gd name="T107" fmla="*/ 200 h 233"/>
                  <a:gd name="T108" fmla="*/ 40 w 100"/>
                  <a:gd name="T109" fmla="*/ 211 h 233"/>
                  <a:gd name="T110" fmla="*/ 49 w 100"/>
                  <a:gd name="T111" fmla="*/ 220 h 233"/>
                  <a:gd name="T112" fmla="*/ 56 w 100"/>
                  <a:gd name="T113" fmla="*/ 226 h 233"/>
                  <a:gd name="T114" fmla="*/ 61 w 100"/>
                  <a:gd name="T115" fmla="*/ 231 h 233"/>
                  <a:gd name="T116" fmla="*/ 63 w 100"/>
                  <a:gd name="T117" fmla="*/ 233 h 233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00"/>
                  <a:gd name="T178" fmla="*/ 0 h 233"/>
                  <a:gd name="T179" fmla="*/ 100 w 100"/>
                  <a:gd name="T180" fmla="*/ 233 h 233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00" h="233">
                    <a:moveTo>
                      <a:pt x="63" y="233"/>
                    </a:moveTo>
                    <a:lnTo>
                      <a:pt x="62" y="232"/>
                    </a:lnTo>
                    <a:lnTo>
                      <a:pt x="62" y="229"/>
                    </a:lnTo>
                    <a:lnTo>
                      <a:pt x="61" y="227"/>
                    </a:lnTo>
                    <a:lnTo>
                      <a:pt x="60" y="224"/>
                    </a:lnTo>
                    <a:lnTo>
                      <a:pt x="59" y="221"/>
                    </a:lnTo>
                    <a:lnTo>
                      <a:pt x="59" y="219"/>
                    </a:lnTo>
                    <a:lnTo>
                      <a:pt x="59" y="214"/>
                    </a:lnTo>
                    <a:lnTo>
                      <a:pt x="59" y="209"/>
                    </a:lnTo>
                    <a:lnTo>
                      <a:pt x="59" y="205"/>
                    </a:lnTo>
                    <a:lnTo>
                      <a:pt x="59" y="202"/>
                    </a:lnTo>
                    <a:lnTo>
                      <a:pt x="59" y="200"/>
                    </a:lnTo>
                    <a:lnTo>
                      <a:pt x="59" y="197"/>
                    </a:lnTo>
                    <a:lnTo>
                      <a:pt x="59" y="192"/>
                    </a:lnTo>
                    <a:lnTo>
                      <a:pt x="59" y="188"/>
                    </a:lnTo>
                    <a:lnTo>
                      <a:pt x="59" y="184"/>
                    </a:lnTo>
                    <a:lnTo>
                      <a:pt x="60" y="181"/>
                    </a:lnTo>
                    <a:lnTo>
                      <a:pt x="60" y="176"/>
                    </a:lnTo>
                    <a:lnTo>
                      <a:pt x="61" y="171"/>
                    </a:lnTo>
                    <a:lnTo>
                      <a:pt x="62" y="166"/>
                    </a:lnTo>
                    <a:lnTo>
                      <a:pt x="63" y="162"/>
                    </a:lnTo>
                    <a:lnTo>
                      <a:pt x="63" y="159"/>
                    </a:lnTo>
                    <a:lnTo>
                      <a:pt x="64" y="156"/>
                    </a:lnTo>
                    <a:lnTo>
                      <a:pt x="65" y="152"/>
                    </a:lnTo>
                    <a:lnTo>
                      <a:pt x="65" y="150"/>
                    </a:lnTo>
                    <a:lnTo>
                      <a:pt x="65" y="146"/>
                    </a:lnTo>
                    <a:lnTo>
                      <a:pt x="66" y="144"/>
                    </a:lnTo>
                    <a:lnTo>
                      <a:pt x="66" y="140"/>
                    </a:lnTo>
                    <a:lnTo>
                      <a:pt x="67" y="137"/>
                    </a:lnTo>
                    <a:lnTo>
                      <a:pt x="67" y="133"/>
                    </a:lnTo>
                    <a:lnTo>
                      <a:pt x="68" y="130"/>
                    </a:lnTo>
                    <a:lnTo>
                      <a:pt x="68" y="127"/>
                    </a:lnTo>
                    <a:lnTo>
                      <a:pt x="70" y="124"/>
                    </a:lnTo>
                    <a:lnTo>
                      <a:pt x="70" y="120"/>
                    </a:lnTo>
                    <a:lnTo>
                      <a:pt x="71" y="116"/>
                    </a:lnTo>
                    <a:lnTo>
                      <a:pt x="72" y="114"/>
                    </a:lnTo>
                    <a:lnTo>
                      <a:pt x="73" y="111"/>
                    </a:lnTo>
                    <a:lnTo>
                      <a:pt x="73" y="107"/>
                    </a:lnTo>
                    <a:lnTo>
                      <a:pt x="74" y="103"/>
                    </a:lnTo>
                    <a:lnTo>
                      <a:pt x="75" y="99"/>
                    </a:lnTo>
                    <a:lnTo>
                      <a:pt x="76" y="96"/>
                    </a:lnTo>
                    <a:lnTo>
                      <a:pt x="76" y="94"/>
                    </a:lnTo>
                    <a:lnTo>
                      <a:pt x="78" y="90"/>
                    </a:lnTo>
                    <a:lnTo>
                      <a:pt x="78" y="87"/>
                    </a:lnTo>
                    <a:lnTo>
                      <a:pt x="79" y="83"/>
                    </a:lnTo>
                    <a:lnTo>
                      <a:pt x="79" y="79"/>
                    </a:lnTo>
                    <a:lnTo>
                      <a:pt x="80" y="77"/>
                    </a:lnTo>
                    <a:lnTo>
                      <a:pt x="81" y="74"/>
                    </a:lnTo>
                    <a:lnTo>
                      <a:pt x="82" y="70"/>
                    </a:lnTo>
                    <a:lnTo>
                      <a:pt x="82" y="67"/>
                    </a:lnTo>
                    <a:lnTo>
                      <a:pt x="83" y="63"/>
                    </a:lnTo>
                    <a:lnTo>
                      <a:pt x="84" y="60"/>
                    </a:lnTo>
                    <a:lnTo>
                      <a:pt x="85" y="58"/>
                    </a:lnTo>
                    <a:lnTo>
                      <a:pt x="85" y="55"/>
                    </a:lnTo>
                    <a:lnTo>
                      <a:pt x="86" y="51"/>
                    </a:lnTo>
                    <a:lnTo>
                      <a:pt x="87" y="48"/>
                    </a:lnTo>
                    <a:lnTo>
                      <a:pt x="88" y="45"/>
                    </a:lnTo>
                    <a:lnTo>
                      <a:pt x="89" y="39"/>
                    </a:lnTo>
                    <a:lnTo>
                      <a:pt x="91" y="35"/>
                    </a:lnTo>
                    <a:lnTo>
                      <a:pt x="92" y="29"/>
                    </a:lnTo>
                    <a:lnTo>
                      <a:pt x="93" y="24"/>
                    </a:lnTo>
                    <a:lnTo>
                      <a:pt x="94" y="19"/>
                    </a:lnTo>
                    <a:lnTo>
                      <a:pt x="96" y="16"/>
                    </a:lnTo>
                    <a:lnTo>
                      <a:pt x="96" y="12"/>
                    </a:lnTo>
                    <a:lnTo>
                      <a:pt x="98" y="9"/>
                    </a:lnTo>
                    <a:lnTo>
                      <a:pt x="98" y="5"/>
                    </a:lnTo>
                    <a:lnTo>
                      <a:pt x="98" y="3"/>
                    </a:lnTo>
                    <a:lnTo>
                      <a:pt x="99" y="0"/>
                    </a:lnTo>
                    <a:lnTo>
                      <a:pt x="100" y="0"/>
                    </a:lnTo>
                    <a:lnTo>
                      <a:pt x="9" y="72"/>
                    </a:lnTo>
                    <a:lnTo>
                      <a:pt x="8" y="72"/>
                    </a:lnTo>
                    <a:lnTo>
                      <a:pt x="7" y="74"/>
                    </a:lnTo>
                    <a:lnTo>
                      <a:pt x="6" y="76"/>
                    </a:lnTo>
                    <a:lnTo>
                      <a:pt x="6" y="79"/>
                    </a:lnTo>
                    <a:lnTo>
                      <a:pt x="5" y="83"/>
                    </a:lnTo>
                    <a:lnTo>
                      <a:pt x="4" y="88"/>
                    </a:lnTo>
                    <a:lnTo>
                      <a:pt x="3" y="90"/>
                    </a:lnTo>
                    <a:lnTo>
                      <a:pt x="2" y="94"/>
                    </a:lnTo>
                    <a:lnTo>
                      <a:pt x="2" y="96"/>
                    </a:lnTo>
                    <a:lnTo>
                      <a:pt x="2" y="99"/>
                    </a:lnTo>
                    <a:lnTo>
                      <a:pt x="1" y="102"/>
                    </a:lnTo>
                    <a:lnTo>
                      <a:pt x="0" y="106"/>
                    </a:lnTo>
                    <a:lnTo>
                      <a:pt x="0" y="109"/>
                    </a:lnTo>
                    <a:lnTo>
                      <a:pt x="0" y="113"/>
                    </a:lnTo>
                    <a:lnTo>
                      <a:pt x="0" y="115"/>
                    </a:lnTo>
                    <a:lnTo>
                      <a:pt x="0" y="119"/>
                    </a:lnTo>
                    <a:lnTo>
                      <a:pt x="0" y="124"/>
                    </a:lnTo>
                    <a:lnTo>
                      <a:pt x="0" y="128"/>
                    </a:lnTo>
                    <a:lnTo>
                      <a:pt x="0" y="131"/>
                    </a:lnTo>
                    <a:lnTo>
                      <a:pt x="0" y="136"/>
                    </a:lnTo>
                    <a:lnTo>
                      <a:pt x="0" y="140"/>
                    </a:lnTo>
                    <a:lnTo>
                      <a:pt x="1" y="144"/>
                    </a:lnTo>
                    <a:lnTo>
                      <a:pt x="2" y="147"/>
                    </a:lnTo>
                    <a:lnTo>
                      <a:pt x="3" y="151"/>
                    </a:lnTo>
                    <a:lnTo>
                      <a:pt x="4" y="155"/>
                    </a:lnTo>
                    <a:lnTo>
                      <a:pt x="6" y="160"/>
                    </a:lnTo>
                    <a:lnTo>
                      <a:pt x="7" y="163"/>
                    </a:lnTo>
                    <a:lnTo>
                      <a:pt x="8" y="166"/>
                    </a:lnTo>
                    <a:lnTo>
                      <a:pt x="10" y="169"/>
                    </a:lnTo>
                    <a:lnTo>
                      <a:pt x="11" y="173"/>
                    </a:lnTo>
                    <a:lnTo>
                      <a:pt x="13" y="177"/>
                    </a:lnTo>
                    <a:lnTo>
                      <a:pt x="14" y="180"/>
                    </a:lnTo>
                    <a:lnTo>
                      <a:pt x="17" y="183"/>
                    </a:lnTo>
                    <a:lnTo>
                      <a:pt x="20" y="187"/>
                    </a:lnTo>
                    <a:lnTo>
                      <a:pt x="21" y="189"/>
                    </a:lnTo>
                    <a:lnTo>
                      <a:pt x="24" y="193"/>
                    </a:lnTo>
                    <a:lnTo>
                      <a:pt x="26" y="196"/>
                    </a:lnTo>
                    <a:lnTo>
                      <a:pt x="29" y="200"/>
                    </a:lnTo>
                    <a:lnTo>
                      <a:pt x="34" y="204"/>
                    </a:lnTo>
                    <a:lnTo>
                      <a:pt x="40" y="211"/>
                    </a:lnTo>
                    <a:lnTo>
                      <a:pt x="43" y="215"/>
                    </a:lnTo>
                    <a:lnTo>
                      <a:pt x="49" y="220"/>
                    </a:lnTo>
                    <a:lnTo>
                      <a:pt x="53" y="222"/>
                    </a:lnTo>
                    <a:lnTo>
                      <a:pt x="56" y="226"/>
                    </a:lnTo>
                    <a:lnTo>
                      <a:pt x="59" y="229"/>
                    </a:lnTo>
                    <a:lnTo>
                      <a:pt x="61" y="231"/>
                    </a:lnTo>
                    <a:lnTo>
                      <a:pt x="62" y="232"/>
                    </a:lnTo>
                    <a:lnTo>
                      <a:pt x="63" y="233"/>
                    </a:lnTo>
                    <a:close/>
                  </a:path>
                </a:pathLst>
              </a:custGeom>
              <a:solidFill>
                <a:srgbClr val="78A2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28" name="Freeform 433"/>
              <p:cNvSpPr>
                <a:spLocks/>
              </p:cNvSpPr>
              <p:nvPr/>
            </p:nvSpPr>
            <p:spPr bwMode="auto">
              <a:xfrm>
                <a:off x="816" y="1706"/>
                <a:ext cx="177" cy="131"/>
              </a:xfrm>
              <a:custGeom>
                <a:avLst/>
                <a:gdLst>
                  <a:gd name="T0" fmla="*/ 70 w 177"/>
                  <a:gd name="T1" fmla="*/ 0 h 131"/>
                  <a:gd name="T2" fmla="*/ 177 w 177"/>
                  <a:gd name="T3" fmla="*/ 120 h 131"/>
                  <a:gd name="T4" fmla="*/ 176 w 177"/>
                  <a:gd name="T5" fmla="*/ 120 h 131"/>
                  <a:gd name="T6" fmla="*/ 175 w 177"/>
                  <a:gd name="T7" fmla="*/ 120 h 131"/>
                  <a:gd name="T8" fmla="*/ 172 w 177"/>
                  <a:gd name="T9" fmla="*/ 120 h 131"/>
                  <a:gd name="T10" fmla="*/ 170 w 177"/>
                  <a:gd name="T11" fmla="*/ 120 h 131"/>
                  <a:gd name="T12" fmla="*/ 166 w 177"/>
                  <a:gd name="T13" fmla="*/ 120 h 131"/>
                  <a:gd name="T14" fmla="*/ 162 w 177"/>
                  <a:gd name="T15" fmla="*/ 120 h 131"/>
                  <a:gd name="T16" fmla="*/ 157 w 177"/>
                  <a:gd name="T17" fmla="*/ 121 h 131"/>
                  <a:gd name="T18" fmla="*/ 153 w 177"/>
                  <a:gd name="T19" fmla="*/ 121 h 131"/>
                  <a:gd name="T20" fmla="*/ 149 w 177"/>
                  <a:gd name="T21" fmla="*/ 121 h 131"/>
                  <a:gd name="T22" fmla="*/ 146 w 177"/>
                  <a:gd name="T23" fmla="*/ 121 h 131"/>
                  <a:gd name="T24" fmla="*/ 143 w 177"/>
                  <a:gd name="T25" fmla="*/ 122 h 131"/>
                  <a:gd name="T26" fmla="*/ 140 w 177"/>
                  <a:gd name="T27" fmla="*/ 122 h 131"/>
                  <a:gd name="T28" fmla="*/ 136 w 177"/>
                  <a:gd name="T29" fmla="*/ 122 h 131"/>
                  <a:gd name="T30" fmla="*/ 134 w 177"/>
                  <a:gd name="T31" fmla="*/ 122 h 131"/>
                  <a:gd name="T32" fmla="*/ 131 w 177"/>
                  <a:gd name="T33" fmla="*/ 123 h 131"/>
                  <a:gd name="T34" fmla="*/ 127 w 177"/>
                  <a:gd name="T35" fmla="*/ 123 h 131"/>
                  <a:gd name="T36" fmla="*/ 123 w 177"/>
                  <a:gd name="T37" fmla="*/ 123 h 131"/>
                  <a:gd name="T38" fmla="*/ 119 w 177"/>
                  <a:gd name="T39" fmla="*/ 124 h 131"/>
                  <a:gd name="T40" fmla="*/ 115 w 177"/>
                  <a:gd name="T41" fmla="*/ 124 h 131"/>
                  <a:gd name="T42" fmla="*/ 112 w 177"/>
                  <a:gd name="T43" fmla="*/ 125 h 131"/>
                  <a:gd name="T44" fmla="*/ 108 w 177"/>
                  <a:gd name="T45" fmla="*/ 125 h 131"/>
                  <a:gd name="T46" fmla="*/ 104 w 177"/>
                  <a:gd name="T47" fmla="*/ 125 h 131"/>
                  <a:gd name="T48" fmla="*/ 100 w 177"/>
                  <a:gd name="T49" fmla="*/ 126 h 131"/>
                  <a:gd name="T50" fmla="*/ 97 w 177"/>
                  <a:gd name="T51" fmla="*/ 126 h 131"/>
                  <a:gd name="T52" fmla="*/ 93 w 177"/>
                  <a:gd name="T53" fmla="*/ 126 h 131"/>
                  <a:gd name="T54" fmla="*/ 90 w 177"/>
                  <a:gd name="T55" fmla="*/ 126 h 131"/>
                  <a:gd name="T56" fmla="*/ 85 w 177"/>
                  <a:gd name="T57" fmla="*/ 126 h 131"/>
                  <a:gd name="T58" fmla="*/ 82 w 177"/>
                  <a:gd name="T59" fmla="*/ 127 h 131"/>
                  <a:gd name="T60" fmla="*/ 77 w 177"/>
                  <a:gd name="T61" fmla="*/ 127 h 131"/>
                  <a:gd name="T62" fmla="*/ 74 w 177"/>
                  <a:gd name="T63" fmla="*/ 127 h 131"/>
                  <a:gd name="T64" fmla="*/ 70 w 177"/>
                  <a:gd name="T65" fmla="*/ 127 h 131"/>
                  <a:gd name="T66" fmla="*/ 67 w 177"/>
                  <a:gd name="T67" fmla="*/ 128 h 131"/>
                  <a:gd name="T68" fmla="*/ 63 w 177"/>
                  <a:gd name="T69" fmla="*/ 128 h 131"/>
                  <a:gd name="T70" fmla="*/ 59 w 177"/>
                  <a:gd name="T71" fmla="*/ 129 h 131"/>
                  <a:gd name="T72" fmla="*/ 56 w 177"/>
                  <a:gd name="T73" fmla="*/ 129 h 131"/>
                  <a:gd name="T74" fmla="*/ 52 w 177"/>
                  <a:gd name="T75" fmla="*/ 129 h 131"/>
                  <a:gd name="T76" fmla="*/ 49 w 177"/>
                  <a:gd name="T77" fmla="*/ 129 h 131"/>
                  <a:gd name="T78" fmla="*/ 46 w 177"/>
                  <a:gd name="T79" fmla="*/ 130 h 131"/>
                  <a:gd name="T80" fmla="*/ 42 w 177"/>
                  <a:gd name="T81" fmla="*/ 130 h 131"/>
                  <a:gd name="T82" fmla="*/ 39 w 177"/>
                  <a:gd name="T83" fmla="*/ 130 h 131"/>
                  <a:gd name="T84" fmla="*/ 37 w 177"/>
                  <a:gd name="T85" fmla="*/ 130 h 131"/>
                  <a:gd name="T86" fmla="*/ 34 w 177"/>
                  <a:gd name="T87" fmla="*/ 130 h 131"/>
                  <a:gd name="T88" fmla="*/ 31 w 177"/>
                  <a:gd name="T89" fmla="*/ 130 h 131"/>
                  <a:gd name="T90" fmla="*/ 29 w 177"/>
                  <a:gd name="T91" fmla="*/ 131 h 131"/>
                  <a:gd name="T92" fmla="*/ 23 w 177"/>
                  <a:gd name="T93" fmla="*/ 131 h 131"/>
                  <a:gd name="T94" fmla="*/ 20 w 177"/>
                  <a:gd name="T95" fmla="*/ 131 h 131"/>
                  <a:gd name="T96" fmla="*/ 18 w 177"/>
                  <a:gd name="T97" fmla="*/ 131 h 131"/>
                  <a:gd name="T98" fmla="*/ 15 w 177"/>
                  <a:gd name="T99" fmla="*/ 131 h 131"/>
                  <a:gd name="T100" fmla="*/ 14 w 177"/>
                  <a:gd name="T101" fmla="*/ 131 h 131"/>
                  <a:gd name="T102" fmla="*/ 33 w 177"/>
                  <a:gd name="T103" fmla="*/ 91 h 131"/>
                  <a:gd name="T104" fmla="*/ 0 w 177"/>
                  <a:gd name="T105" fmla="*/ 52 h 131"/>
                  <a:gd name="T106" fmla="*/ 70 w 177"/>
                  <a:gd name="T107" fmla="*/ 0 h 13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77"/>
                  <a:gd name="T163" fmla="*/ 0 h 131"/>
                  <a:gd name="T164" fmla="*/ 177 w 177"/>
                  <a:gd name="T165" fmla="*/ 131 h 13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77" h="131">
                    <a:moveTo>
                      <a:pt x="70" y="0"/>
                    </a:moveTo>
                    <a:lnTo>
                      <a:pt x="177" y="120"/>
                    </a:lnTo>
                    <a:lnTo>
                      <a:pt x="176" y="120"/>
                    </a:lnTo>
                    <a:lnTo>
                      <a:pt x="175" y="120"/>
                    </a:lnTo>
                    <a:lnTo>
                      <a:pt x="172" y="120"/>
                    </a:lnTo>
                    <a:lnTo>
                      <a:pt x="170" y="120"/>
                    </a:lnTo>
                    <a:lnTo>
                      <a:pt x="166" y="120"/>
                    </a:lnTo>
                    <a:lnTo>
                      <a:pt x="162" y="120"/>
                    </a:lnTo>
                    <a:lnTo>
                      <a:pt x="157" y="121"/>
                    </a:lnTo>
                    <a:lnTo>
                      <a:pt x="153" y="121"/>
                    </a:lnTo>
                    <a:lnTo>
                      <a:pt x="149" y="121"/>
                    </a:lnTo>
                    <a:lnTo>
                      <a:pt x="146" y="121"/>
                    </a:lnTo>
                    <a:lnTo>
                      <a:pt x="143" y="122"/>
                    </a:lnTo>
                    <a:lnTo>
                      <a:pt x="140" y="122"/>
                    </a:lnTo>
                    <a:lnTo>
                      <a:pt x="136" y="122"/>
                    </a:lnTo>
                    <a:lnTo>
                      <a:pt x="134" y="122"/>
                    </a:lnTo>
                    <a:lnTo>
                      <a:pt x="131" y="123"/>
                    </a:lnTo>
                    <a:lnTo>
                      <a:pt x="127" y="123"/>
                    </a:lnTo>
                    <a:lnTo>
                      <a:pt x="123" y="123"/>
                    </a:lnTo>
                    <a:lnTo>
                      <a:pt x="119" y="124"/>
                    </a:lnTo>
                    <a:lnTo>
                      <a:pt x="115" y="124"/>
                    </a:lnTo>
                    <a:lnTo>
                      <a:pt x="112" y="125"/>
                    </a:lnTo>
                    <a:lnTo>
                      <a:pt x="108" y="125"/>
                    </a:lnTo>
                    <a:lnTo>
                      <a:pt x="104" y="125"/>
                    </a:lnTo>
                    <a:lnTo>
                      <a:pt x="100" y="126"/>
                    </a:lnTo>
                    <a:lnTo>
                      <a:pt x="97" y="126"/>
                    </a:lnTo>
                    <a:lnTo>
                      <a:pt x="93" y="126"/>
                    </a:lnTo>
                    <a:lnTo>
                      <a:pt x="90" y="126"/>
                    </a:lnTo>
                    <a:lnTo>
                      <a:pt x="85" y="126"/>
                    </a:lnTo>
                    <a:lnTo>
                      <a:pt x="82" y="127"/>
                    </a:lnTo>
                    <a:lnTo>
                      <a:pt x="77" y="127"/>
                    </a:lnTo>
                    <a:lnTo>
                      <a:pt x="74" y="127"/>
                    </a:lnTo>
                    <a:lnTo>
                      <a:pt x="70" y="127"/>
                    </a:lnTo>
                    <a:lnTo>
                      <a:pt x="67" y="128"/>
                    </a:lnTo>
                    <a:lnTo>
                      <a:pt x="63" y="128"/>
                    </a:lnTo>
                    <a:lnTo>
                      <a:pt x="59" y="129"/>
                    </a:lnTo>
                    <a:lnTo>
                      <a:pt x="56" y="129"/>
                    </a:lnTo>
                    <a:lnTo>
                      <a:pt x="52" y="129"/>
                    </a:lnTo>
                    <a:lnTo>
                      <a:pt x="49" y="129"/>
                    </a:lnTo>
                    <a:lnTo>
                      <a:pt x="46" y="130"/>
                    </a:lnTo>
                    <a:lnTo>
                      <a:pt x="42" y="130"/>
                    </a:lnTo>
                    <a:lnTo>
                      <a:pt x="39" y="130"/>
                    </a:lnTo>
                    <a:lnTo>
                      <a:pt x="37" y="130"/>
                    </a:lnTo>
                    <a:lnTo>
                      <a:pt x="34" y="130"/>
                    </a:lnTo>
                    <a:lnTo>
                      <a:pt x="31" y="130"/>
                    </a:lnTo>
                    <a:lnTo>
                      <a:pt x="29" y="131"/>
                    </a:lnTo>
                    <a:lnTo>
                      <a:pt x="23" y="131"/>
                    </a:lnTo>
                    <a:lnTo>
                      <a:pt x="20" y="131"/>
                    </a:lnTo>
                    <a:lnTo>
                      <a:pt x="18" y="131"/>
                    </a:lnTo>
                    <a:lnTo>
                      <a:pt x="15" y="131"/>
                    </a:lnTo>
                    <a:lnTo>
                      <a:pt x="14" y="131"/>
                    </a:lnTo>
                    <a:lnTo>
                      <a:pt x="33" y="91"/>
                    </a:lnTo>
                    <a:lnTo>
                      <a:pt x="0" y="52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78A2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29" name="Freeform 434"/>
              <p:cNvSpPr>
                <a:spLocks/>
              </p:cNvSpPr>
              <p:nvPr/>
            </p:nvSpPr>
            <p:spPr bwMode="auto">
              <a:xfrm>
                <a:off x="589" y="1543"/>
                <a:ext cx="199" cy="173"/>
              </a:xfrm>
              <a:custGeom>
                <a:avLst/>
                <a:gdLst>
                  <a:gd name="T0" fmla="*/ 199 w 199"/>
                  <a:gd name="T1" fmla="*/ 0 h 173"/>
                  <a:gd name="T2" fmla="*/ 11 w 199"/>
                  <a:gd name="T3" fmla="*/ 173 h 173"/>
                  <a:gd name="T4" fmla="*/ 10 w 199"/>
                  <a:gd name="T5" fmla="*/ 172 h 173"/>
                  <a:gd name="T6" fmla="*/ 10 w 199"/>
                  <a:gd name="T7" fmla="*/ 169 h 173"/>
                  <a:gd name="T8" fmla="*/ 9 w 199"/>
                  <a:gd name="T9" fmla="*/ 167 h 173"/>
                  <a:gd name="T10" fmla="*/ 9 w 199"/>
                  <a:gd name="T11" fmla="*/ 164 h 173"/>
                  <a:gd name="T12" fmla="*/ 8 w 199"/>
                  <a:gd name="T13" fmla="*/ 162 h 173"/>
                  <a:gd name="T14" fmla="*/ 8 w 199"/>
                  <a:gd name="T15" fmla="*/ 159 h 173"/>
                  <a:gd name="T16" fmla="*/ 6 w 199"/>
                  <a:gd name="T17" fmla="*/ 156 h 173"/>
                  <a:gd name="T18" fmla="*/ 6 w 199"/>
                  <a:gd name="T19" fmla="*/ 152 h 173"/>
                  <a:gd name="T20" fmla="*/ 5 w 199"/>
                  <a:gd name="T21" fmla="*/ 148 h 173"/>
                  <a:gd name="T22" fmla="*/ 5 w 199"/>
                  <a:gd name="T23" fmla="*/ 144 h 173"/>
                  <a:gd name="T24" fmla="*/ 4 w 199"/>
                  <a:gd name="T25" fmla="*/ 139 h 173"/>
                  <a:gd name="T26" fmla="*/ 3 w 199"/>
                  <a:gd name="T27" fmla="*/ 136 h 173"/>
                  <a:gd name="T28" fmla="*/ 2 w 199"/>
                  <a:gd name="T29" fmla="*/ 131 h 173"/>
                  <a:gd name="T30" fmla="*/ 2 w 199"/>
                  <a:gd name="T31" fmla="*/ 126 h 173"/>
                  <a:gd name="T32" fmla="*/ 1 w 199"/>
                  <a:gd name="T33" fmla="*/ 120 h 173"/>
                  <a:gd name="T34" fmla="*/ 1 w 199"/>
                  <a:gd name="T35" fmla="*/ 116 h 173"/>
                  <a:gd name="T36" fmla="*/ 1 w 199"/>
                  <a:gd name="T37" fmla="*/ 111 h 173"/>
                  <a:gd name="T38" fmla="*/ 1 w 199"/>
                  <a:gd name="T39" fmla="*/ 106 h 173"/>
                  <a:gd name="T40" fmla="*/ 0 w 199"/>
                  <a:gd name="T41" fmla="*/ 100 h 173"/>
                  <a:gd name="T42" fmla="*/ 0 w 199"/>
                  <a:gd name="T43" fmla="*/ 95 h 173"/>
                  <a:gd name="T44" fmla="*/ 1 w 199"/>
                  <a:gd name="T45" fmla="*/ 90 h 173"/>
                  <a:gd name="T46" fmla="*/ 1 w 199"/>
                  <a:gd name="T47" fmla="*/ 84 h 173"/>
                  <a:gd name="T48" fmla="*/ 1 w 199"/>
                  <a:gd name="T49" fmla="*/ 80 h 173"/>
                  <a:gd name="T50" fmla="*/ 2 w 199"/>
                  <a:gd name="T51" fmla="*/ 74 h 173"/>
                  <a:gd name="T52" fmla="*/ 2 w 199"/>
                  <a:gd name="T53" fmla="*/ 69 h 173"/>
                  <a:gd name="T54" fmla="*/ 4 w 199"/>
                  <a:gd name="T55" fmla="*/ 64 h 173"/>
                  <a:gd name="T56" fmla="*/ 5 w 199"/>
                  <a:gd name="T57" fmla="*/ 60 h 173"/>
                  <a:gd name="T58" fmla="*/ 6 w 199"/>
                  <a:gd name="T59" fmla="*/ 55 h 173"/>
                  <a:gd name="T60" fmla="*/ 8 w 199"/>
                  <a:gd name="T61" fmla="*/ 51 h 173"/>
                  <a:gd name="T62" fmla="*/ 10 w 199"/>
                  <a:gd name="T63" fmla="*/ 47 h 173"/>
                  <a:gd name="T64" fmla="*/ 12 w 199"/>
                  <a:gd name="T65" fmla="*/ 43 h 173"/>
                  <a:gd name="T66" fmla="*/ 13 w 199"/>
                  <a:gd name="T67" fmla="*/ 39 h 173"/>
                  <a:gd name="T68" fmla="*/ 15 w 199"/>
                  <a:gd name="T69" fmla="*/ 35 h 173"/>
                  <a:gd name="T70" fmla="*/ 18 w 199"/>
                  <a:gd name="T71" fmla="*/ 32 h 173"/>
                  <a:gd name="T72" fmla="*/ 21 w 199"/>
                  <a:gd name="T73" fmla="*/ 28 h 173"/>
                  <a:gd name="T74" fmla="*/ 25 w 199"/>
                  <a:gd name="T75" fmla="*/ 25 h 173"/>
                  <a:gd name="T76" fmla="*/ 28 w 199"/>
                  <a:gd name="T77" fmla="*/ 23 h 173"/>
                  <a:gd name="T78" fmla="*/ 31 w 199"/>
                  <a:gd name="T79" fmla="*/ 21 h 173"/>
                  <a:gd name="T80" fmla="*/ 34 w 199"/>
                  <a:gd name="T81" fmla="*/ 18 h 173"/>
                  <a:gd name="T82" fmla="*/ 37 w 199"/>
                  <a:gd name="T83" fmla="*/ 16 h 173"/>
                  <a:gd name="T84" fmla="*/ 41 w 199"/>
                  <a:gd name="T85" fmla="*/ 14 h 173"/>
                  <a:gd name="T86" fmla="*/ 45 w 199"/>
                  <a:gd name="T87" fmla="*/ 12 h 173"/>
                  <a:gd name="T88" fmla="*/ 48 w 199"/>
                  <a:gd name="T89" fmla="*/ 10 h 173"/>
                  <a:gd name="T90" fmla="*/ 52 w 199"/>
                  <a:gd name="T91" fmla="*/ 9 h 173"/>
                  <a:gd name="T92" fmla="*/ 55 w 199"/>
                  <a:gd name="T93" fmla="*/ 7 h 173"/>
                  <a:gd name="T94" fmla="*/ 60 w 199"/>
                  <a:gd name="T95" fmla="*/ 6 h 173"/>
                  <a:gd name="T96" fmla="*/ 62 w 199"/>
                  <a:gd name="T97" fmla="*/ 5 h 173"/>
                  <a:gd name="T98" fmla="*/ 66 w 199"/>
                  <a:gd name="T99" fmla="*/ 4 h 173"/>
                  <a:gd name="T100" fmla="*/ 69 w 199"/>
                  <a:gd name="T101" fmla="*/ 3 h 173"/>
                  <a:gd name="T102" fmla="*/ 72 w 199"/>
                  <a:gd name="T103" fmla="*/ 3 h 173"/>
                  <a:gd name="T104" fmla="*/ 75 w 199"/>
                  <a:gd name="T105" fmla="*/ 2 h 173"/>
                  <a:gd name="T106" fmla="*/ 79 w 199"/>
                  <a:gd name="T107" fmla="*/ 1 h 173"/>
                  <a:gd name="T108" fmla="*/ 81 w 199"/>
                  <a:gd name="T109" fmla="*/ 1 h 173"/>
                  <a:gd name="T110" fmla="*/ 83 w 199"/>
                  <a:gd name="T111" fmla="*/ 1 h 173"/>
                  <a:gd name="T112" fmla="*/ 88 w 199"/>
                  <a:gd name="T113" fmla="*/ 0 h 173"/>
                  <a:gd name="T114" fmla="*/ 91 w 199"/>
                  <a:gd name="T115" fmla="*/ 0 h 173"/>
                  <a:gd name="T116" fmla="*/ 94 w 199"/>
                  <a:gd name="T117" fmla="*/ 0 h 173"/>
                  <a:gd name="T118" fmla="*/ 95 w 199"/>
                  <a:gd name="T119" fmla="*/ 0 h 173"/>
                  <a:gd name="T120" fmla="*/ 41 w 199"/>
                  <a:gd name="T121" fmla="*/ 66 h 173"/>
                  <a:gd name="T122" fmla="*/ 126 w 199"/>
                  <a:gd name="T123" fmla="*/ 0 h 173"/>
                  <a:gd name="T124" fmla="*/ 199 w 199"/>
                  <a:gd name="T125" fmla="*/ 0 h 173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99"/>
                  <a:gd name="T190" fmla="*/ 0 h 173"/>
                  <a:gd name="T191" fmla="*/ 199 w 199"/>
                  <a:gd name="T192" fmla="*/ 173 h 173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99" h="173">
                    <a:moveTo>
                      <a:pt x="199" y="0"/>
                    </a:moveTo>
                    <a:lnTo>
                      <a:pt x="11" y="173"/>
                    </a:lnTo>
                    <a:lnTo>
                      <a:pt x="10" y="172"/>
                    </a:lnTo>
                    <a:lnTo>
                      <a:pt x="10" y="169"/>
                    </a:lnTo>
                    <a:lnTo>
                      <a:pt x="9" y="167"/>
                    </a:lnTo>
                    <a:lnTo>
                      <a:pt x="9" y="164"/>
                    </a:lnTo>
                    <a:lnTo>
                      <a:pt x="8" y="162"/>
                    </a:lnTo>
                    <a:lnTo>
                      <a:pt x="8" y="159"/>
                    </a:lnTo>
                    <a:lnTo>
                      <a:pt x="6" y="156"/>
                    </a:lnTo>
                    <a:lnTo>
                      <a:pt x="6" y="152"/>
                    </a:lnTo>
                    <a:lnTo>
                      <a:pt x="5" y="148"/>
                    </a:lnTo>
                    <a:lnTo>
                      <a:pt x="5" y="144"/>
                    </a:lnTo>
                    <a:lnTo>
                      <a:pt x="4" y="139"/>
                    </a:lnTo>
                    <a:lnTo>
                      <a:pt x="3" y="136"/>
                    </a:lnTo>
                    <a:lnTo>
                      <a:pt x="2" y="131"/>
                    </a:lnTo>
                    <a:lnTo>
                      <a:pt x="2" y="126"/>
                    </a:lnTo>
                    <a:lnTo>
                      <a:pt x="1" y="120"/>
                    </a:lnTo>
                    <a:lnTo>
                      <a:pt x="1" y="116"/>
                    </a:lnTo>
                    <a:lnTo>
                      <a:pt x="1" y="111"/>
                    </a:lnTo>
                    <a:lnTo>
                      <a:pt x="1" y="106"/>
                    </a:lnTo>
                    <a:lnTo>
                      <a:pt x="0" y="100"/>
                    </a:lnTo>
                    <a:lnTo>
                      <a:pt x="0" y="95"/>
                    </a:lnTo>
                    <a:lnTo>
                      <a:pt x="1" y="90"/>
                    </a:lnTo>
                    <a:lnTo>
                      <a:pt x="1" y="84"/>
                    </a:lnTo>
                    <a:lnTo>
                      <a:pt x="1" y="80"/>
                    </a:lnTo>
                    <a:lnTo>
                      <a:pt x="2" y="74"/>
                    </a:lnTo>
                    <a:lnTo>
                      <a:pt x="2" y="69"/>
                    </a:lnTo>
                    <a:lnTo>
                      <a:pt x="4" y="64"/>
                    </a:lnTo>
                    <a:lnTo>
                      <a:pt x="5" y="60"/>
                    </a:lnTo>
                    <a:lnTo>
                      <a:pt x="6" y="55"/>
                    </a:lnTo>
                    <a:lnTo>
                      <a:pt x="8" y="51"/>
                    </a:lnTo>
                    <a:lnTo>
                      <a:pt x="10" y="47"/>
                    </a:lnTo>
                    <a:lnTo>
                      <a:pt x="12" y="43"/>
                    </a:lnTo>
                    <a:lnTo>
                      <a:pt x="13" y="39"/>
                    </a:lnTo>
                    <a:lnTo>
                      <a:pt x="15" y="35"/>
                    </a:lnTo>
                    <a:lnTo>
                      <a:pt x="18" y="32"/>
                    </a:lnTo>
                    <a:lnTo>
                      <a:pt x="21" y="28"/>
                    </a:lnTo>
                    <a:lnTo>
                      <a:pt x="25" y="25"/>
                    </a:lnTo>
                    <a:lnTo>
                      <a:pt x="28" y="23"/>
                    </a:lnTo>
                    <a:lnTo>
                      <a:pt x="31" y="21"/>
                    </a:lnTo>
                    <a:lnTo>
                      <a:pt x="34" y="18"/>
                    </a:lnTo>
                    <a:lnTo>
                      <a:pt x="37" y="16"/>
                    </a:lnTo>
                    <a:lnTo>
                      <a:pt x="41" y="14"/>
                    </a:lnTo>
                    <a:lnTo>
                      <a:pt x="45" y="12"/>
                    </a:lnTo>
                    <a:lnTo>
                      <a:pt x="48" y="10"/>
                    </a:lnTo>
                    <a:lnTo>
                      <a:pt x="52" y="9"/>
                    </a:lnTo>
                    <a:lnTo>
                      <a:pt x="55" y="7"/>
                    </a:lnTo>
                    <a:lnTo>
                      <a:pt x="60" y="6"/>
                    </a:lnTo>
                    <a:lnTo>
                      <a:pt x="62" y="5"/>
                    </a:lnTo>
                    <a:lnTo>
                      <a:pt x="66" y="4"/>
                    </a:lnTo>
                    <a:lnTo>
                      <a:pt x="69" y="3"/>
                    </a:lnTo>
                    <a:lnTo>
                      <a:pt x="72" y="3"/>
                    </a:lnTo>
                    <a:lnTo>
                      <a:pt x="75" y="2"/>
                    </a:lnTo>
                    <a:lnTo>
                      <a:pt x="79" y="1"/>
                    </a:lnTo>
                    <a:lnTo>
                      <a:pt x="81" y="1"/>
                    </a:lnTo>
                    <a:lnTo>
                      <a:pt x="83" y="1"/>
                    </a:lnTo>
                    <a:lnTo>
                      <a:pt x="88" y="0"/>
                    </a:lnTo>
                    <a:lnTo>
                      <a:pt x="91" y="0"/>
                    </a:lnTo>
                    <a:lnTo>
                      <a:pt x="94" y="0"/>
                    </a:lnTo>
                    <a:lnTo>
                      <a:pt x="95" y="0"/>
                    </a:lnTo>
                    <a:lnTo>
                      <a:pt x="41" y="66"/>
                    </a:lnTo>
                    <a:lnTo>
                      <a:pt x="126" y="0"/>
                    </a:lnTo>
                    <a:lnTo>
                      <a:pt x="199" y="0"/>
                    </a:lnTo>
                    <a:close/>
                  </a:path>
                </a:pathLst>
              </a:custGeom>
              <a:solidFill>
                <a:srgbClr val="78A2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30" name="Freeform 435"/>
              <p:cNvSpPr>
                <a:spLocks/>
              </p:cNvSpPr>
              <p:nvPr/>
            </p:nvSpPr>
            <p:spPr bwMode="auto">
              <a:xfrm>
                <a:off x="744" y="1564"/>
                <a:ext cx="147" cy="160"/>
              </a:xfrm>
              <a:custGeom>
                <a:avLst/>
                <a:gdLst>
                  <a:gd name="T0" fmla="*/ 9 w 147"/>
                  <a:gd name="T1" fmla="*/ 160 h 160"/>
                  <a:gd name="T2" fmla="*/ 0 w 147"/>
                  <a:gd name="T3" fmla="*/ 85 h 160"/>
                  <a:gd name="T4" fmla="*/ 109 w 147"/>
                  <a:gd name="T5" fmla="*/ 0 h 160"/>
                  <a:gd name="T6" fmla="*/ 147 w 147"/>
                  <a:gd name="T7" fmla="*/ 82 h 160"/>
                  <a:gd name="T8" fmla="*/ 84 w 147"/>
                  <a:gd name="T9" fmla="*/ 78 h 160"/>
                  <a:gd name="T10" fmla="*/ 9 w 147"/>
                  <a:gd name="T11" fmla="*/ 160 h 1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7"/>
                  <a:gd name="T19" fmla="*/ 0 h 160"/>
                  <a:gd name="T20" fmla="*/ 147 w 147"/>
                  <a:gd name="T21" fmla="*/ 160 h 16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7" h="160">
                    <a:moveTo>
                      <a:pt x="9" y="160"/>
                    </a:moveTo>
                    <a:lnTo>
                      <a:pt x="0" y="85"/>
                    </a:lnTo>
                    <a:lnTo>
                      <a:pt x="109" y="0"/>
                    </a:lnTo>
                    <a:lnTo>
                      <a:pt x="147" y="82"/>
                    </a:lnTo>
                    <a:lnTo>
                      <a:pt x="84" y="78"/>
                    </a:lnTo>
                    <a:lnTo>
                      <a:pt x="9" y="160"/>
                    </a:lnTo>
                    <a:close/>
                  </a:path>
                </a:pathLst>
              </a:custGeom>
              <a:solidFill>
                <a:srgbClr val="5A7A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31" name="Freeform 436"/>
              <p:cNvSpPr>
                <a:spLocks/>
              </p:cNvSpPr>
              <p:nvPr/>
            </p:nvSpPr>
            <p:spPr bwMode="auto">
              <a:xfrm>
                <a:off x="672" y="2535"/>
                <a:ext cx="1260" cy="486"/>
              </a:xfrm>
              <a:custGeom>
                <a:avLst/>
                <a:gdLst>
                  <a:gd name="T0" fmla="*/ 1260 w 1260"/>
                  <a:gd name="T1" fmla="*/ 16 h 486"/>
                  <a:gd name="T2" fmla="*/ 1235 w 1260"/>
                  <a:gd name="T3" fmla="*/ 121 h 486"/>
                  <a:gd name="T4" fmla="*/ 1070 w 1260"/>
                  <a:gd name="T5" fmla="*/ 72 h 486"/>
                  <a:gd name="T6" fmla="*/ 798 w 1260"/>
                  <a:gd name="T7" fmla="*/ 159 h 486"/>
                  <a:gd name="T8" fmla="*/ 634 w 1260"/>
                  <a:gd name="T9" fmla="*/ 246 h 486"/>
                  <a:gd name="T10" fmla="*/ 809 w 1260"/>
                  <a:gd name="T11" fmla="*/ 222 h 486"/>
                  <a:gd name="T12" fmla="*/ 953 w 1260"/>
                  <a:gd name="T13" fmla="*/ 239 h 486"/>
                  <a:gd name="T14" fmla="*/ 911 w 1260"/>
                  <a:gd name="T15" fmla="*/ 334 h 486"/>
                  <a:gd name="T16" fmla="*/ 798 w 1260"/>
                  <a:gd name="T17" fmla="*/ 394 h 486"/>
                  <a:gd name="T18" fmla="*/ 571 w 1260"/>
                  <a:gd name="T19" fmla="*/ 363 h 486"/>
                  <a:gd name="T20" fmla="*/ 389 w 1260"/>
                  <a:gd name="T21" fmla="*/ 440 h 486"/>
                  <a:gd name="T22" fmla="*/ 0 w 1260"/>
                  <a:gd name="T23" fmla="*/ 486 h 486"/>
                  <a:gd name="T24" fmla="*/ 298 w 1260"/>
                  <a:gd name="T25" fmla="*/ 142 h 486"/>
                  <a:gd name="T26" fmla="*/ 480 w 1260"/>
                  <a:gd name="T27" fmla="*/ 145 h 486"/>
                  <a:gd name="T28" fmla="*/ 791 w 1260"/>
                  <a:gd name="T29" fmla="*/ 72 h 486"/>
                  <a:gd name="T30" fmla="*/ 1143 w 1260"/>
                  <a:gd name="T31" fmla="*/ 0 h 486"/>
                  <a:gd name="T32" fmla="*/ 1260 w 1260"/>
                  <a:gd name="T33" fmla="*/ 16 h 48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260"/>
                  <a:gd name="T52" fmla="*/ 0 h 486"/>
                  <a:gd name="T53" fmla="*/ 1260 w 1260"/>
                  <a:gd name="T54" fmla="*/ 486 h 48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260" h="486">
                    <a:moveTo>
                      <a:pt x="1260" y="16"/>
                    </a:moveTo>
                    <a:lnTo>
                      <a:pt x="1235" y="121"/>
                    </a:lnTo>
                    <a:lnTo>
                      <a:pt x="1070" y="72"/>
                    </a:lnTo>
                    <a:lnTo>
                      <a:pt x="798" y="159"/>
                    </a:lnTo>
                    <a:lnTo>
                      <a:pt x="634" y="246"/>
                    </a:lnTo>
                    <a:lnTo>
                      <a:pt x="809" y="222"/>
                    </a:lnTo>
                    <a:lnTo>
                      <a:pt x="953" y="239"/>
                    </a:lnTo>
                    <a:lnTo>
                      <a:pt x="911" y="334"/>
                    </a:lnTo>
                    <a:lnTo>
                      <a:pt x="798" y="394"/>
                    </a:lnTo>
                    <a:lnTo>
                      <a:pt x="571" y="363"/>
                    </a:lnTo>
                    <a:lnTo>
                      <a:pt x="389" y="440"/>
                    </a:lnTo>
                    <a:lnTo>
                      <a:pt x="0" y="486"/>
                    </a:lnTo>
                    <a:lnTo>
                      <a:pt x="298" y="142"/>
                    </a:lnTo>
                    <a:lnTo>
                      <a:pt x="480" y="145"/>
                    </a:lnTo>
                    <a:lnTo>
                      <a:pt x="791" y="72"/>
                    </a:lnTo>
                    <a:lnTo>
                      <a:pt x="1143" y="0"/>
                    </a:lnTo>
                    <a:lnTo>
                      <a:pt x="1260" y="16"/>
                    </a:lnTo>
                    <a:close/>
                  </a:path>
                </a:pathLst>
              </a:custGeom>
              <a:solidFill>
                <a:srgbClr val="8F694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32" name="Freeform 437"/>
              <p:cNvSpPr>
                <a:spLocks/>
              </p:cNvSpPr>
              <p:nvPr/>
            </p:nvSpPr>
            <p:spPr bwMode="auto">
              <a:xfrm>
                <a:off x="568" y="2435"/>
                <a:ext cx="250" cy="668"/>
              </a:xfrm>
              <a:custGeom>
                <a:avLst/>
                <a:gdLst>
                  <a:gd name="T0" fmla="*/ 137 w 250"/>
                  <a:gd name="T1" fmla="*/ 2 h 668"/>
                  <a:gd name="T2" fmla="*/ 103 w 250"/>
                  <a:gd name="T3" fmla="*/ 0 h 668"/>
                  <a:gd name="T4" fmla="*/ 76 w 250"/>
                  <a:gd name="T5" fmla="*/ 25 h 668"/>
                  <a:gd name="T6" fmla="*/ 0 w 250"/>
                  <a:gd name="T7" fmla="*/ 89 h 668"/>
                  <a:gd name="T8" fmla="*/ 0 w 250"/>
                  <a:gd name="T9" fmla="*/ 668 h 668"/>
                  <a:gd name="T10" fmla="*/ 26 w 250"/>
                  <a:gd name="T11" fmla="*/ 668 h 668"/>
                  <a:gd name="T12" fmla="*/ 26 w 250"/>
                  <a:gd name="T13" fmla="*/ 592 h 668"/>
                  <a:gd name="T14" fmla="*/ 105 w 250"/>
                  <a:gd name="T15" fmla="*/ 590 h 668"/>
                  <a:gd name="T16" fmla="*/ 38 w 250"/>
                  <a:gd name="T17" fmla="*/ 520 h 668"/>
                  <a:gd name="T18" fmla="*/ 111 w 250"/>
                  <a:gd name="T19" fmla="*/ 471 h 668"/>
                  <a:gd name="T20" fmla="*/ 12 w 250"/>
                  <a:gd name="T21" fmla="*/ 246 h 668"/>
                  <a:gd name="T22" fmla="*/ 62 w 250"/>
                  <a:gd name="T23" fmla="*/ 278 h 668"/>
                  <a:gd name="T24" fmla="*/ 162 w 250"/>
                  <a:gd name="T25" fmla="*/ 180 h 668"/>
                  <a:gd name="T26" fmla="*/ 112 w 250"/>
                  <a:gd name="T27" fmla="*/ 109 h 668"/>
                  <a:gd name="T28" fmla="*/ 189 w 250"/>
                  <a:gd name="T29" fmla="*/ 159 h 668"/>
                  <a:gd name="T30" fmla="*/ 250 w 250"/>
                  <a:gd name="T31" fmla="*/ 93 h 668"/>
                  <a:gd name="T32" fmla="*/ 137 w 250"/>
                  <a:gd name="T33" fmla="*/ 2 h 66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50"/>
                  <a:gd name="T52" fmla="*/ 0 h 668"/>
                  <a:gd name="T53" fmla="*/ 250 w 250"/>
                  <a:gd name="T54" fmla="*/ 668 h 66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50" h="668">
                    <a:moveTo>
                      <a:pt x="137" y="2"/>
                    </a:moveTo>
                    <a:lnTo>
                      <a:pt x="103" y="0"/>
                    </a:lnTo>
                    <a:lnTo>
                      <a:pt x="76" y="25"/>
                    </a:lnTo>
                    <a:lnTo>
                      <a:pt x="0" y="89"/>
                    </a:lnTo>
                    <a:lnTo>
                      <a:pt x="0" y="668"/>
                    </a:lnTo>
                    <a:lnTo>
                      <a:pt x="26" y="668"/>
                    </a:lnTo>
                    <a:lnTo>
                      <a:pt x="26" y="592"/>
                    </a:lnTo>
                    <a:lnTo>
                      <a:pt x="105" y="590"/>
                    </a:lnTo>
                    <a:lnTo>
                      <a:pt x="38" y="520"/>
                    </a:lnTo>
                    <a:lnTo>
                      <a:pt x="111" y="471"/>
                    </a:lnTo>
                    <a:lnTo>
                      <a:pt x="12" y="246"/>
                    </a:lnTo>
                    <a:lnTo>
                      <a:pt x="62" y="278"/>
                    </a:lnTo>
                    <a:lnTo>
                      <a:pt x="162" y="180"/>
                    </a:lnTo>
                    <a:lnTo>
                      <a:pt x="112" y="109"/>
                    </a:lnTo>
                    <a:lnTo>
                      <a:pt x="189" y="159"/>
                    </a:lnTo>
                    <a:lnTo>
                      <a:pt x="250" y="93"/>
                    </a:lnTo>
                    <a:lnTo>
                      <a:pt x="137" y="2"/>
                    </a:lnTo>
                    <a:close/>
                  </a:path>
                </a:pathLst>
              </a:custGeom>
              <a:solidFill>
                <a:srgbClr val="5A87C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33" name="Freeform 438"/>
              <p:cNvSpPr>
                <a:spLocks/>
              </p:cNvSpPr>
              <p:nvPr/>
            </p:nvSpPr>
            <p:spPr bwMode="auto">
              <a:xfrm>
                <a:off x="671" y="2229"/>
                <a:ext cx="283" cy="314"/>
              </a:xfrm>
              <a:custGeom>
                <a:avLst/>
                <a:gdLst>
                  <a:gd name="T0" fmla="*/ 283 w 283"/>
                  <a:gd name="T1" fmla="*/ 58 h 314"/>
                  <a:gd name="T2" fmla="*/ 273 w 283"/>
                  <a:gd name="T3" fmla="*/ 140 h 314"/>
                  <a:gd name="T4" fmla="*/ 157 w 283"/>
                  <a:gd name="T5" fmla="*/ 247 h 314"/>
                  <a:gd name="T6" fmla="*/ 138 w 283"/>
                  <a:gd name="T7" fmla="*/ 314 h 314"/>
                  <a:gd name="T8" fmla="*/ 134 w 283"/>
                  <a:gd name="T9" fmla="*/ 313 h 314"/>
                  <a:gd name="T10" fmla="*/ 127 w 283"/>
                  <a:gd name="T11" fmla="*/ 312 h 314"/>
                  <a:gd name="T12" fmla="*/ 122 w 283"/>
                  <a:gd name="T13" fmla="*/ 312 h 314"/>
                  <a:gd name="T14" fmla="*/ 115 w 283"/>
                  <a:gd name="T15" fmla="*/ 311 h 314"/>
                  <a:gd name="T16" fmla="*/ 110 w 283"/>
                  <a:gd name="T17" fmla="*/ 311 h 314"/>
                  <a:gd name="T18" fmla="*/ 103 w 283"/>
                  <a:gd name="T19" fmla="*/ 310 h 314"/>
                  <a:gd name="T20" fmla="*/ 96 w 283"/>
                  <a:gd name="T21" fmla="*/ 308 h 314"/>
                  <a:gd name="T22" fmla="*/ 88 w 283"/>
                  <a:gd name="T23" fmla="*/ 307 h 314"/>
                  <a:gd name="T24" fmla="*/ 80 w 283"/>
                  <a:gd name="T25" fmla="*/ 304 h 314"/>
                  <a:gd name="T26" fmla="*/ 73 w 283"/>
                  <a:gd name="T27" fmla="*/ 302 h 314"/>
                  <a:gd name="T28" fmla="*/ 65 w 283"/>
                  <a:gd name="T29" fmla="*/ 300 h 314"/>
                  <a:gd name="T30" fmla="*/ 58 w 283"/>
                  <a:gd name="T31" fmla="*/ 297 h 314"/>
                  <a:gd name="T32" fmla="*/ 52 w 283"/>
                  <a:gd name="T33" fmla="*/ 295 h 314"/>
                  <a:gd name="T34" fmla="*/ 46 w 283"/>
                  <a:gd name="T35" fmla="*/ 291 h 314"/>
                  <a:gd name="T36" fmla="*/ 39 w 283"/>
                  <a:gd name="T37" fmla="*/ 287 h 314"/>
                  <a:gd name="T38" fmla="*/ 31 w 283"/>
                  <a:gd name="T39" fmla="*/ 280 h 314"/>
                  <a:gd name="T40" fmla="*/ 21 w 283"/>
                  <a:gd name="T41" fmla="*/ 270 h 314"/>
                  <a:gd name="T42" fmla="*/ 15 w 283"/>
                  <a:gd name="T43" fmla="*/ 260 h 314"/>
                  <a:gd name="T44" fmla="*/ 9 w 283"/>
                  <a:gd name="T45" fmla="*/ 251 h 314"/>
                  <a:gd name="T46" fmla="*/ 4 w 283"/>
                  <a:gd name="T47" fmla="*/ 242 h 314"/>
                  <a:gd name="T48" fmla="*/ 1 w 283"/>
                  <a:gd name="T49" fmla="*/ 236 h 314"/>
                  <a:gd name="T50" fmla="*/ 0 w 283"/>
                  <a:gd name="T51" fmla="*/ 232 h 314"/>
                  <a:gd name="T52" fmla="*/ 2 w 283"/>
                  <a:gd name="T53" fmla="*/ 228 h 314"/>
                  <a:gd name="T54" fmla="*/ 5 w 283"/>
                  <a:gd name="T55" fmla="*/ 224 h 314"/>
                  <a:gd name="T56" fmla="*/ 9 w 283"/>
                  <a:gd name="T57" fmla="*/ 218 h 314"/>
                  <a:gd name="T58" fmla="*/ 14 w 283"/>
                  <a:gd name="T59" fmla="*/ 209 h 314"/>
                  <a:gd name="T60" fmla="*/ 19 w 283"/>
                  <a:gd name="T61" fmla="*/ 200 h 314"/>
                  <a:gd name="T62" fmla="*/ 22 w 283"/>
                  <a:gd name="T63" fmla="*/ 193 h 314"/>
                  <a:gd name="T64" fmla="*/ 27 w 283"/>
                  <a:gd name="T65" fmla="*/ 185 h 314"/>
                  <a:gd name="T66" fmla="*/ 32 w 283"/>
                  <a:gd name="T67" fmla="*/ 177 h 314"/>
                  <a:gd name="T68" fmla="*/ 38 w 283"/>
                  <a:gd name="T69" fmla="*/ 166 h 314"/>
                  <a:gd name="T70" fmla="*/ 42 w 283"/>
                  <a:gd name="T71" fmla="*/ 156 h 314"/>
                  <a:gd name="T72" fmla="*/ 46 w 283"/>
                  <a:gd name="T73" fmla="*/ 147 h 314"/>
                  <a:gd name="T74" fmla="*/ 49 w 283"/>
                  <a:gd name="T75" fmla="*/ 141 h 314"/>
                  <a:gd name="T76" fmla="*/ 53 w 283"/>
                  <a:gd name="T77" fmla="*/ 135 h 314"/>
                  <a:gd name="T78" fmla="*/ 56 w 283"/>
                  <a:gd name="T79" fmla="*/ 129 h 314"/>
                  <a:gd name="T80" fmla="*/ 58 w 283"/>
                  <a:gd name="T81" fmla="*/ 123 h 314"/>
                  <a:gd name="T82" fmla="*/ 61 w 283"/>
                  <a:gd name="T83" fmla="*/ 117 h 314"/>
                  <a:gd name="T84" fmla="*/ 64 w 283"/>
                  <a:gd name="T85" fmla="*/ 110 h 314"/>
                  <a:gd name="T86" fmla="*/ 67 w 283"/>
                  <a:gd name="T87" fmla="*/ 104 h 314"/>
                  <a:gd name="T88" fmla="*/ 70 w 283"/>
                  <a:gd name="T89" fmla="*/ 98 h 314"/>
                  <a:gd name="T90" fmla="*/ 74 w 283"/>
                  <a:gd name="T91" fmla="*/ 92 h 314"/>
                  <a:gd name="T92" fmla="*/ 78 w 283"/>
                  <a:gd name="T93" fmla="*/ 83 h 314"/>
                  <a:gd name="T94" fmla="*/ 82 w 283"/>
                  <a:gd name="T95" fmla="*/ 74 h 314"/>
                  <a:gd name="T96" fmla="*/ 85 w 283"/>
                  <a:gd name="T97" fmla="*/ 68 h 314"/>
                  <a:gd name="T98" fmla="*/ 89 w 283"/>
                  <a:gd name="T99" fmla="*/ 60 h 314"/>
                  <a:gd name="T100" fmla="*/ 94 w 283"/>
                  <a:gd name="T101" fmla="*/ 50 h 314"/>
                  <a:gd name="T102" fmla="*/ 98 w 283"/>
                  <a:gd name="T103" fmla="*/ 41 h 314"/>
                  <a:gd name="T104" fmla="*/ 101 w 283"/>
                  <a:gd name="T105" fmla="*/ 34 h 314"/>
                  <a:gd name="T106" fmla="*/ 104 w 283"/>
                  <a:gd name="T107" fmla="*/ 27 h 314"/>
                  <a:gd name="T108" fmla="*/ 107 w 283"/>
                  <a:gd name="T109" fmla="*/ 23 h 314"/>
                  <a:gd name="T110" fmla="*/ 269 w 283"/>
                  <a:gd name="T111" fmla="*/ 0 h 314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283"/>
                  <a:gd name="T169" fmla="*/ 0 h 314"/>
                  <a:gd name="T170" fmla="*/ 283 w 283"/>
                  <a:gd name="T171" fmla="*/ 314 h 314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283" h="314">
                    <a:moveTo>
                      <a:pt x="269" y="0"/>
                    </a:moveTo>
                    <a:lnTo>
                      <a:pt x="283" y="58"/>
                    </a:lnTo>
                    <a:lnTo>
                      <a:pt x="265" y="83"/>
                    </a:lnTo>
                    <a:lnTo>
                      <a:pt x="273" y="140"/>
                    </a:lnTo>
                    <a:lnTo>
                      <a:pt x="242" y="235"/>
                    </a:lnTo>
                    <a:lnTo>
                      <a:pt x="157" y="247"/>
                    </a:lnTo>
                    <a:lnTo>
                      <a:pt x="139" y="314"/>
                    </a:lnTo>
                    <a:lnTo>
                      <a:pt x="138" y="314"/>
                    </a:lnTo>
                    <a:lnTo>
                      <a:pt x="136" y="314"/>
                    </a:lnTo>
                    <a:lnTo>
                      <a:pt x="134" y="313"/>
                    </a:lnTo>
                    <a:lnTo>
                      <a:pt x="130" y="313"/>
                    </a:lnTo>
                    <a:lnTo>
                      <a:pt x="127" y="312"/>
                    </a:lnTo>
                    <a:lnTo>
                      <a:pt x="124" y="312"/>
                    </a:lnTo>
                    <a:lnTo>
                      <a:pt x="122" y="312"/>
                    </a:lnTo>
                    <a:lnTo>
                      <a:pt x="119" y="312"/>
                    </a:lnTo>
                    <a:lnTo>
                      <a:pt x="115" y="311"/>
                    </a:lnTo>
                    <a:lnTo>
                      <a:pt x="113" y="311"/>
                    </a:lnTo>
                    <a:lnTo>
                      <a:pt x="110" y="311"/>
                    </a:lnTo>
                    <a:lnTo>
                      <a:pt x="107" y="311"/>
                    </a:lnTo>
                    <a:lnTo>
                      <a:pt x="103" y="310"/>
                    </a:lnTo>
                    <a:lnTo>
                      <a:pt x="99" y="309"/>
                    </a:lnTo>
                    <a:lnTo>
                      <a:pt x="96" y="308"/>
                    </a:lnTo>
                    <a:lnTo>
                      <a:pt x="92" y="308"/>
                    </a:lnTo>
                    <a:lnTo>
                      <a:pt x="88" y="307"/>
                    </a:lnTo>
                    <a:lnTo>
                      <a:pt x="85" y="306"/>
                    </a:lnTo>
                    <a:lnTo>
                      <a:pt x="80" y="304"/>
                    </a:lnTo>
                    <a:lnTo>
                      <a:pt x="77" y="304"/>
                    </a:lnTo>
                    <a:lnTo>
                      <a:pt x="73" y="302"/>
                    </a:lnTo>
                    <a:lnTo>
                      <a:pt x="69" y="301"/>
                    </a:lnTo>
                    <a:lnTo>
                      <a:pt x="65" y="300"/>
                    </a:lnTo>
                    <a:lnTo>
                      <a:pt x="62" y="299"/>
                    </a:lnTo>
                    <a:lnTo>
                      <a:pt x="58" y="297"/>
                    </a:lnTo>
                    <a:lnTo>
                      <a:pt x="55" y="295"/>
                    </a:lnTo>
                    <a:lnTo>
                      <a:pt x="52" y="295"/>
                    </a:lnTo>
                    <a:lnTo>
                      <a:pt x="49" y="294"/>
                    </a:lnTo>
                    <a:lnTo>
                      <a:pt x="46" y="291"/>
                    </a:lnTo>
                    <a:lnTo>
                      <a:pt x="42" y="289"/>
                    </a:lnTo>
                    <a:lnTo>
                      <a:pt x="39" y="287"/>
                    </a:lnTo>
                    <a:lnTo>
                      <a:pt x="37" y="285"/>
                    </a:lnTo>
                    <a:lnTo>
                      <a:pt x="31" y="280"/>
                    </a:lnTo>
                    <a:lnTo>
                      <a:pt x="26" y="276"/>
                    </a:lnTo>
                    <a:lnTo>
                      <a:pt x="21" y="270"/>
                    </a:lnTo>
                    <a:lnTo>
                      <a:pt x="18" y="265"/>
                    </a:lnTo>
                    <a:lnTo>
                      <a:pt x="15" y="260"/>
                    </a:lnTo>
                    <a:lnTo>
                      <a:pt x="12" y="256"/>
                    </a:lnTo>
                    <a:lnTo>
                      <a:pt x="9" y="251"/>
                    </a:lnTo>
                    <a:lnTo>
                      <a:pt x="6" y="246"/>
                    </a:lnTo>
                    <a:lnTo>
                      <a:pt x="4" y="242"/>
                    </a:lnTo>
                    <a:lnTo>
                      <a:pt x="2" y="238"/>
                    </a:lnTo>
                    <a:lnTo>
                      <a:pt x="1" y="236"/>
                    </a:lnTo>
                    <a:lnTo>
                      <a:pt x="0" y="234"/>
                    </a:lnTo>
                    <a:lnTo>
                      <a:pt x="0" y="232"/>
                    </a:lnTo>
                    <a:lnTo>
                      <a:pt x="1" y="230"/>
                    </a:lnTo>
                    <a:lnTo>
                      <a:pt x="2" y="228"/>
                    </a:lnTo>
                    <a:lnTo>
                      <a:pt x="3" y="226"/>
                    </a:lnTo>
                    <a:lnTo>
                      <a:pt x="5" y="224"/>
                    </a:lnTo>
                    <a:lnTo>
                      <a:pt x="7" y="221"/>
                    </a:lnTo>
                    <a:lnTo>
                      <a:pt x="9" y="218"/>
                    </a:lnTo>
                    <a:lnTo>
                      <a:pt x="12" y="214"/>
                    </a:lnTo>
                    <a:lnTo>
                      <a:pt x="14" y="209"/>
                    </a:lnTo>
                    <a:lnTo>
                      <a:pt x="18" y="203"/>
                    </a:lnTo>
                    <a:lnTo>
                      <a:pt x="19" y="200"/>
                    </a:lnTo>
                    <a:lnTo>
                      <a:pt x="21" y="197"/>
                    </a:lnTo>
                    <a:lnTo>
                      <a:pt x="22" y="193"/>
                    </a:lnTo>
                    <a:lnTo>
                      <a:pt x="25" y="189"/>
                    </a:lnTo>
                    <a:lnTo>
                      <a:pt x="27" y="185"/>
                    </a:lnTo>
                    <a:lnTo>
                      <a:pt x="30" y="181"/>
                    </a:lnTo>
                    <a:lnTo>
                      <a:pt x="32" y="177"/>
                    </a:lnTo>
                    <a:lnTo>
                      <a:pt x="35" y="173"/>
                    </a:lnTo>
                    <a:lnTo>
                      <a:pt x="38" y="166"/>
                    </a:lnTo>
                    <a:lnTo>
                      <a:pt x="40" y="161"/>
                    </a:lnTo>
                    <a:lnTo>
                      <a:pt x="42" y="156"/>
                    </a:lnTo>
                    <a:lnTo>
                      <a:pt x="45" y="150"/>
                    </a:lnTo>
                    <a:lnTo>
                      <a:pt x="46" y="147"/>
                    </a:lnTo>
                    <a:lnTo>
                      <a:pt x="48" y="144"/>
                    </a:lnTo>
                    <a:lnTo>
                      <a:pt x="49" y="141"/>
                    </a:lnTo>
                    <a:lnTo>
                      <a:pt x="51" y="138"/>
                    </a:lnTo>
                    <a:lnTo>
                      <a:pt x="53" y="135"/>
                    </a:lnTo>
                    <a:lnTo>
                      <a:pt x="54" y="132"/>
                    </a:lnTo>
                    <a:lnTo>
                      <a:pt x="56" y="129"/>
                    </a:lnTo>
                    <a:lnTo>
                      <a:pt x="57" y="126"/>
                    </a:lnTo>
                    <a:lnTo>
                      <a:pt x="58" y="123"/>
                    </a:lnTo>
                    <a:lnTo>
                      <a:pt x="59" y="120"/>
                    </a:lnTo>
                    <a:lnTo>
                      <a:pt x="61" y="117"/>
                    </a:lnTo>
                    <a:lnTo>
                      <a:pt x="63" y="114"/>
                    </a:lnTo>
                    <a:lnTo>
                      <a:pt x="64" y="110"/>
                    </a:lnTo>
                    <a:lnTo>
                      <a:pt x="66" y="107"/>
                    </a:lnTo>
                    <a:lnTo>
                      <a:pt x="67" y="104"/>
                    </a:lnTo>
                    <a:lnTo>
                      <a:pt x="69" y="102"/>
                    </a:lnTo>
                    <a:lnTo>
                      <a:pt x="70" y="98"/>
                    </a:lnTo>
                    <a:lnTo>
                      <a:pt x="72" y="95"/>
                    </a:lnTo>
                    <a:lnTo>
                      <a:pt x="74" y="92"/>
                    </a:lnTo>
                    <a:lnTo>
                      <a:pt x="75" y="88"/>
                    </a:lnTo>
                    <a:lnTo>
                      <a:pt x="78" y="83"/>
                    </a:lnTo>
                    <a:lnTo>
                      <a:pt x="81" y="77"/>
                    </a:lnTo>
                    <a:lnTo>
                      <a:pt x="82" y="74"/>
                    </a:lnTo>
                    <a:lnTo>
                      <a:pt x="83" y="70"/>
                    </a:lnTo>
                    <a:lnTo>
                      <a:pt x="85" y="68"/>
                    </a:lnTo>
                    <a:lnTo>
                      <a:pt x="86" y="66"/>
                    </a:lnTo>
                    <a:lnTo>
                      <a:pt x="89" y="60"/>
                    </a:lnTo>
                    <a:lnTo>
                      <a:pt x="92" y="55"/>
                    </a:lnTo>
                    <a:lnTo>
                      <a:pt x="94" y="50"/>
                    </a:lnTo>
                    <a:lnTo>
                      <a:pt x="96" y="46"/>
                    </a:lnTo>
                    <a:lnTo>
                      <a:pt x="98" y="41"/>
                    </a:lnTo>
                    <a:lnTo>
                      <a:pt x="100" y="38"/>
                    </a:lnTo>
                    <a:lnTo>
                      <a:pt x="101" y="34"/>
                    </a:lnTo>
                    <a:lnTo>
                      <a:pt x="103" y="30"/>
                    </a:lnTo>
                    <a:lnTo>
                      <a:pt x="104" y="27"/>
                    </a:lnTo>
                    <a:lnTo>
                      <a:pt x="106" y="26"/>
                    </a:lnTo>
                    <a:lnTo>
                      <a:pt x="107" y="23"/>
                    </a:lnTo>
                    <a:lnTo>
                      <a:pt x="108" y="22"/>
                    </a:lnTo>
                    <a:lnTo>
                      <a:pt x="269" y="0"/>
                    </a:lnTo>
                    <a:close/>
                  </a:path>
                </a:pathLst>
              </a:custGeom>
              <a:solidFill>
                <a:srgbClr val="EDA39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34" name="Freeform 439"/>
              <p:cNvSpPr>
                <a:spLocks/>
              </p:cNvSpPr>
              <p:nvPr/>
            </p:nvSpPr>
            <p:spPr bwMode="auto">
              <a:xfrm>
                <a:off x="842" y="2219"/>
                <a:ext cx="118" cy="247"/>
              </a:xfrm>
              <a:custGeom>
                <a:avLst/>
                <a:gdLst>
                  <a:gd name="T0" fmla="*/ 118 w 118"/>
                  <a:gd name="T1" fmla="*/ 73 h 247"/>
                  <a:gd name="T2" fmla="*/ 118 w 118"/>
                  <a:gd name="T3" fmla="*/ 158 h 247"/>
                  <a:gd name="T4" fmla="*/ 97 w 118"/>
                  <a:gd name="T5" fmla="*/ 172 h 247"/>
                  <a:gd name="T6" fmla="*/ 97 w 118"/>
                  <a:gd name="T7" fmla="*/ 181 h 247"/>
                  <a:gd name="T8" fmla="*/ 96 w 118"/>
                  <a:gd name="T9" fmla="*/ 187 h 247"/>
                  <a:gd name="T10" fmla="*/ 96 w 118"/>
                  <a:gd name="T11" fmla="*/ 192 h 247"/>
                  <a:gd name="T12" fmla="*/ 94 w 118"/>
                  <a:gd name="T13" fmla="*/ 199 h 247"/>
                  <a:gd name="T14" fmla="*/ 93 w 118"/>
                  <a:gd name="T15" fmla="*/ 207 h 247"/>
                  <a:gd name="T16" fmla="*/ 89 w 118"/>
                  <a:gd name="T17" fmla="*/ 213 h 247"/>
                  <a:gd name="T18" fmla="*/ 86 w 118"/>
                  <a:gd name="T19" fmla="*/ 220 h 247"/>
                  <a:gd name="T20" fmla="*/ 82 w 118"/>
                  <a:gd name="T21" fmla="*/ 227 h 247"/>
                  <a:gd name="T22" fmla="*/ 79 w 118"/>
                  <a:gd name="T23" fmla="*/ 233 h 247"/>
                  <a:gd name="T24" fmla="*/ 74 w 118"/>
                  <a:gd name="T25" fmla="*/ 243 h 247"/>
                  <a:gd name="T26" fmla="*/ 72 w 118"/>
                  <a:gd name="T27" fmla="*/ 247 h 247"/>
                  <a:gd name="T28" fmla="*/ 63 w 118"/>
                  <a:gd name="T29" fmla="*/ 194 h 247"/>
                  <a:gd name="T30" fmla="*/ 69 w 118"/>
                  <a:gd name="T31" fmla="*/ 187 h 247"/>
                  <a:gd name="T32" fmla="*/ 74 w 118"/>
                  <a:gd name="T33" fmla="*/ 179 h 247"/>
                  <a:gd name="T34" fmla="*/ 79 w 118"/>
                  <a:gd name="T35" fmla="*/ 170 h 247"/>
                  <a:gd name="T36" fmla="*/ 85 w 118"/>
                  <a:gd name="T37" fmla="*/ 160 h 247"/>
                  <a:gd name="T38" fmla="*/ 89 w 118"/>
                  <a:gd name="T39" fmla="*/ 150 h 247"/>
                  <a:gd name="T40" fmla="*/ 92 w 118"/>
                  <a:gd name="T41" fmla="*/ 140 h 247"/>
                  <a:gd name="T42" fmla="*/ 92 w 118"/>
                  <a:gd name="T43" fmla="*/ 131 h 247"/>
                  <a:gd name="T44" fmla="*/ 89 w 118"/>
                  <a:gd name="T45" fmla="*/ 122 h 247"/>
                  <a:gd name="T46" fmla="*/ 85 w 118"/>
                  <a:gd name="T47" fmla="*/ 115 h 247"/>
                  <a:gd name="T48" fmla="*/ 80 w 118"/>
                  <a:gd name="T49" fmla="*/ 109 h 247"/>
                  <a:gd name="T50" fmla="*/ 73 w 118"/>
                  <a:gd name="T51" fmla="*/ 103 h 247"/>
                  <a:gd name="T52" fmla="*/ 65 w 118"/>
                  <a:gd name="T53" fmla="*/ 97 h 247"/>
                  <a:gd name="T54" fmla="*/ 102 w 118"/>
                  <a:gd name="T55" fmla="*/ 79 h 247"/>
                  <a:gd name="T56" fmla="*/ 92 w 118"/>
                  <a:gd name="T57" fmla="*/ 41 h 247"/>
                  <a:gd name="T58" fmla="*/ 89 w 118"/>
                  <a:gd name="T59" fmla="*/ 41 h 247"/>
                  <a:gd name="T60" fmla="*/ 81 w 118"/>
                  <a:gd name="T61" fmla="*/ 41 h 247"/>
                  <a:gd name="T62" fmla="*/ 73 w 118"/>
                  <a:gd name="T63" fmla="*/ 42 h 247"/>
                  <a:gd name="T64" fmla="*/ 66 w 118"/>
                  <a:gd name="T65" fmla="*/ 42 h 247"/>
                  <a:gd name="T66" fmla="*/ 58 w 118"/>
                  <a:gd name="T67" fmla="*/ 43 h 247"/>
                  <a:gd name="T68" fmla="*/ 47 w 118"/>
                  <a:gd name="T69" fmla="*/ 43 h 247"/>
                  <a:gd name="T70" fmla="*/ 38 w 118"/>
                  <a:gd name="T71" fmla="*/ 43 h 247"/>
                  <a:gd name="T72" fmla="*/ 27 w 118"/>
                  <a:gd name="T73" fmla="*/ 43 h 247"/>
                  <a:gd name="T74" fmla="*/ 17 w 118"/>
                  <a:gd name="T75" fmla="*/ 43 h 247"/>
                  <a:gd name="T76" fmla="*/ 10 w 118"/>
                  <a:gd name="T77" fmla="*/ 43 h 247"/>
                  <a:gd name="T78" fmla="*/ 1 w 118"/>
                  <a:gd name="T79" fmla="*/ 43 h 247"/>
                  <a:gd name="T80" fmla="*/ 111 w 118"/>
                  <a:gd name="T81" fmla="*/ 0 h 247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118"/>
                  <a:gd name="T124" fmla="*/ 0 h 247"/>
                  <a:gd name="T125" fmla="*/ 118 w 118"/>
                  <a:gd name="T126" fmla="*/ 247 h 247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118" h="247">
                    <a:moveTo>
                      <a:pt x="111" y="0"/>
                    </a:moveTo>
                    <a:lnTo>
                      <a:pt x="118" y="73"/>
                    </a:lnTo>
                    <a:lnTo>
                      <a:pt x="105" y="93"/>
                    </a:lnTo>
                    <a:lnTo>
                      <a:pt x="118" y="158"/>
                    </a:lnTo>
                    <a:lnTo>
                      <a:pt x="97" y="171"/>
                    </a:lnTo>
                    <a:lnTo>
                      <a:pt x="97" y="172"/>
                    </a:lnTo>
                    <a:lnTo>
                      <a:pt x="97" y="176"/>
                    </a:lnTo>
                    <a:lnTo>
                      <a:pt x="97" y="181"/>
                    </a:lnTo>
                    <a:lnTo>
                      <a:pt x="96" y="183"/>
                    </a:lnTo>
                    <a:lnTo>
                      <a:pt x="96" y="187"/>
                    </a:lnTo>
                    <a:lnTo>
                      <a:pt x="96" y="190"/>
                    </a:lnTo>
                    <a:lnTo>
                      <a:pt x="96" y="192"/>
                    </a:lnTo>
                    <a:lnTo>
                      <a:pt x="95" y="196"/>
                    </a:lnTo>
                    <a:lnTo>
                      <a:pt x="94" y="199"/>
                    </a:lnTo>
                    <a:lnTo>
                      <a:pt x="93" y="203"/>
                    </a:lnTo>
                    <a:lnTo>
                      <a:pt x="93" y="207"/>
                    </a:lnTo>
                    <a:lnTo>
                      <a:pt x="91" y="210"/>
                    </a:lnTo>
                    <a:lnTo>
                      <a:pt x="89" y="213"/>
                    </a:lnTo>
                    <a:lnTo>
                      <a:pt x="87" y="216"/>
                    </a:lnTo>
                    <a:lnTo>
                      <a:pt x="86" y="220"/>
                    </a:lnTo>
                    <a:lnTo>
                      <a:pt x="84" y="224"/>
                    </a:lnTo>
                    <a:lnTo>
                      <a:pt x="82" y="227"/>
                    </a:lnTo>
                    <a:lnTo>
                      <a:pt x="81" y="229"/>
                    </a:lnTo>
                    <a:lnTo>
                      <a:pt x="79" y="233"/>
                    </a:lnTo>
                    <a:lnTo>
                      <a:pt x="76" y="238"/>
                    </a:lnTo>
                    <a:lnTo>
                      <a:pt x="74" y="243"/>
                    </a:lnTo>
                    <a:lnTo>
                      <a:pt x="72" y="246"/>
                    </a:lnTo>
                    <a:lnTo>
                      <a:pt x="72" y="247"/>
                    </a:lnTo>
                    <a:lnTo>
                      <a:pt x="62" y="196"/>
                    </a:lnTo>
                    <a:lnTo>
                      <a:pt x="63" y="194"/>
                    </a:lnTo>
                    <a:lnTo>
                      <a:pt x="66" y="190"/>
                    </a:lnTo>
                    <a:lnTo>
                      <a:pt x="69" y="187"/>
                    </a:lnTo>
                    <a:lnTo>
                      <a:pt x="71" y="183"/>
                    </a:lnTo>
                    <a:lnTo>
                      <a:pt x="74" y="179"/>
                    </a:lnTo>
                    <a:lnTo>
                      <a:pt x="78" y="175"/>
                    </a:lnTo>
                    <a:lnTo>
                      <a:pt x="79" y="170"/>
                    </a:lnTo>
                    <a:lnTo>
                      <a:pt x="82" y="165"/>
                    </a:lnTo>
                    <a:lnTo>
                      <a:pt x="85" y="160"/>
                    </a:lnTo>
                    <a:lnTo>
                      <a:pt x="87" y="155"/>
                    </a:lnTo>
                    <a:lnTo>
                      <a:pt x="89" y="150"/>
                    </a:lnTo>
                    <a:lnTo>
                      <a:pt x="91" y="145"/>
                    </a:lnTo>
                    <a:lnTo>
                      <a:pt x="92" y="140"/>
                    </a:lnTo>
                    <a:lnTo>
                      <a:pt x="93" y="135"/>
                    </a:lnTo>
                    <a:lnTo>
                      <a:pt x="92" y="131"/>
                    </a:lnTo>
                    <a:lnTo>
                      <a:pt x="91" y="126"/>
                    </a:lnTo>
                    <a:lnTo>
                      <a:pt x="89" y="122"/>
                    </a:lnTo>
                    <a:lnTo>
                      <a:pt x="88" y="118"/>
                    </a:lnTo>
                    <a:lnTo>
                      <a:pt x="85" y="115"/>
                    </a:lnTo>
                    <a:lnTo>
                      <a:pt x="83" y="112"/>
                    </a:lnTo>
                    <a:lnTo>
                      <a:pt x="80" y="109"/>
                    </a:lnTo>
                    <a:lnTo>
                      <a:pt x="79" y="107"/>
                    </a:lnTo>
                    <a:lnTo>
                      <a:pt x="73" y="103"/>
                    </a:lnTo>
                    <a:lnTo>
                      <a:pt x="68" y="100"/>
                    </a:lnTo>
                    <a:lnTo>
                      <a:pt x="65" y="97"/>
                    </a:lnTo>
                    <a:lnTo>
                      <a:pt x="64" y="97"/>
                    </a:lnTo>
                    <a:lnTo>
                      <a:pt x="102" y="79"/>
                    </a:lnTo>
                    <a:lnTo>
                      <a:pt x="93" y="41"/>
                    </a:lnTo>
                    <a:lnTo>
                      <a:pt x="92" y="41"/>
                    </a:lnTo>
                    <a:lnTo>
                      <a:pt x="91" y="41"/>
                    </a:lnTo>
                    <a:lnTo>
                      <a:pt x="89" y="41"/>
                    </a:lnTo>
                    <a:lnTo>
                      <a:pt x="86" y="41"/>
                    </a:lnTo>
                    <a:lnTo>
                      <a:pt x="81" y="41"/>
                    </a:lnTo>
                    <a:lnTo>
                      <a:pt x="76" y="42"/>
                    </a:lnTo>
                    <a:lnTo>
                      <a:pt x="73" y="42"/>
                    </a:lnTo>
                    <a:lnTo>
                      <a:pt x="70" y="42"/>
                    </a:lnTo>
                    <a:lnTo>
                      <a:pt x="66" y="42"/>
                    </a:lnTo>
                    <a:lnTo>
                      <a:pt x="62" y="43"/>
                    </a:lnTo>
                    <a:lnTo>
                      <a:pt x="58" y="43"/>
                    </a:lnTo>
                    <a:lnTo>
                      <a:pt x="53" y="43"/>
                    </a:lnTo>
                    <a:lnTo>
                      <a:pt x="47" y="43"/>
                    </a:lnTo>
                    <a:lnTo>
                      <a:pt x="42" y="43"/>
                    </a:lnTo>
                    <a:lnTo>
                      <a:pt x="38" y="43"/>
                    </a:lnTo>
                    <a:lnTo>
                      <a:pt x="32" y="43"/>
                    </a:lnTo>
                    <a:lnTo>
                      <a:pt x="27" y="43"/>
                    </a:lnTo>
                    <a:lnTo>
                      <a:pt x="22" y="43"/>
                    </a:lnTo>
                    <a:lnTo>
                      <a:pt x="17" y="43"/>
                    </a:lnTo>
                    <a:lnTo>
                      <a:pt x="13" y="43"/>
                    </a:lnTo>
                    <a:lnTo>
                      <a:pt x="10" y="43"/>
                    </a:lnTo>
                    <a:lnTo>
                      <a:pt x="7" y="43"/>
                    </a:lnTo>
                    <a:lnTo>
                      <a:pt x="1" y="43"/>
                    </a:lnTo>
                    <a:lnTo>
                      <a:pt x="0" y="43"/>
                    </a:lnTo>
                    <a:lnTo>
                      <a:pt x="111" y="0"/>
                    </a:lnTo>
                    <a:close/>
                  </a:path>
                </a:pathLst>
              </a:custGeom>
              <a:solidFill>
                <a:srgbClr val="E98D7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35" name="Freeform 440"/>
              <p:cNvSpPr>
                <a:spLocks/>
              </p:cNvSpPr>
              <p:nvPr/>
            </p:nvSpPr>
            <p:spPr bwMode="auto">
              <a:xfrm>
                <a:off x="776" y="2470"/>
                <a:ext cx="71" cy="73"/>
              </a:xfrm>
              <a:custGeom>
                <a:avLst/>
                <a:gdLst>
                  <a:gd name="T0" fmla="*/ 0 w 71"/>
                  <a:gd name="T1" fmla="*/ 0 h 73"/>
                  <a:gd name="T2" fmla="*/ 71 w 71"/>
                  <a:gd name="T3" fmla="*/ 0 h 73"/>
                  <a:gd name="T4" fmla="*/ 39 w 71"/>
                  <a:gd name="T5" fmla="*/ 73 h 73"/>
                  <a:gd name="T6" fmla="*/ 23 w 71"/>
                  <a:gd name="T7" fmla="*/ 54 h 73"/>
                  <a:gd name="T8" fmla="*/ 0 w 71"/>
                  <a:gd name="T9" fmla="*/ 0 h 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1"/>
                  <a:gd name="T16" fmla="*/ 0 h 73"/>
                  <a:gd name="T17" fmla="*/ 71 w 71"/>
                  <a:gd name="T18" fmla="*/ 73 h 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1" h="73">
                    <a:moveTo>
                      <a:pt x="0" y="0"/>
                    </a:moveTo>
                    <a:lnTo>
                      <a:pt x="71" y="0"/>
                    </a:lnTo>
                    <a:lnTo>
                      <a:pt x="39" y="73"/>
                    </a:lnTo>
                    <a:lnTo>
                      <a:pt x="23" y="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98D7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36" name="Freeform 441"/>
              <p:cNvSpPr>
                <a:spLocks/>
              </p:cNvSpPr>
              <p:nvPr/>
            </p:nvSpPr>
            <p:spPr bwMode="auto">
              <a:xfrm>
                <a:off x="709" y="2167"/>
                <a:ext cx="266" cy="220"/>
              </a:xfrm>
              <a:custGeom>
                <a:avLst/>
                <a:gdLst>
                  <a:gd name="T0" fmla="*/ 26 w 266"/>
                  <a:gd name="T1" fmla="*/ 42 h 220"/>
                  <a:gd name="T2" fmla="*/ 28 w 266"/>
                  <a:gd name="T3" fmla="*/ 58 h 220"/>
                  <a:gd name="T4" fmla="*/ 28 w 266"/>
                  <a:gd name="T5" fmla="*/ 72 h 220"/>
                  <a:gd name="T6" fmla="*/ 27 w 266"/>
                  <a:gd name="T7" fmla="*/ 84 h 220"/>
                  <a:gd name="T8" fmla="*/ 25 w 266"/>
                  <a:gd name="T9" fmla="*/ 101 h 220"/>
                  <a:gd name="T10" fmla="*/ 23 w 266"/>
                  <a:gd name="T11" fmla="*/ 119 h 220"/>
                  <a:gd name="T12" fmla="*/ 19 w 266"/>
                  <a:gd name="T13" fmla="*/ 137 h 220"/>
                  <a:gd name="T14" fmla="*/ 15 w 266"/>
                  <a:gd name="T15" fmla="*/ 157 h 220"/>
                  <a:gd name="T16" fmla="*/ 11 w 266"/>
                  <a:gd name="T17" fmla="*/ 175 h 220"/>
                  <a:gd name="T18" fmla="*/ 7 w 266"/>
                  <a:gd name="T19" fmla="*/ 191 h 220"/>
                  <a:gd name="T20" fmla="*/ 3 w 266"/>
                  <a:gd name="T21" fmla="*/ 204 h 220"/>
                  <a:gd name="T22" fmla="*/ 0 w 266"/>
                  <a:gd name="T23" fmla="*/ 219 h 220"/>
                  <a:gd name="T24" fmla="*/ 9 w 266"/>
                  <a:gd name="T25" fmla="*/ 217 h 220"/>
                  <a:gd name="T26" fmla="*/ 29 w 266"/>
                  <a:gd name="T27" fmla="*/ 210 h 220"/>
                  <a:gd name="T28" fmla="*/ 47 w 266"/>
                  <a:gd name="T29" fmla="*/ 199 h 220"/>
                  <a:gd name="T30" fmla="*/ 56 w 266"/>
                  <a:gd name="T31" fmla="*/ 193 h 220"/>
                  <a:gd name="T32" fmla="*/ 53 w 266"/>
                  <a:gd name="T33" fmla="*/ 184 h 220"/>
                  <a:gd name="T34" fmla="*/ 50 w 266"/>
                  <a:gd name="T35" fmla="*/ 170 h 220"/>
                  <a:gd name="T36" fmla="*/ 50 w 266"/>
                  <a:gd name="T37" fmla="*/ 157 h 220"/>
                  <a:gd name="T38" fmla="*/ 54 w 266"/>
                  <a:gd name="T39" fmla="*/ 145 h 220"/>
                  <a:gd name="T40" fmla="*/ 69 w 266"/>
                  <a:gd name="T41" fmla="*/ 135 h 220"/>
                  <a:gd name="T42" fmla="*/ 89 w 266"/>
                  <a:gd name="T43" fmla="*/ 137 h 220"/>
                  <a:gd name="T44" fmla="*/ 94 w 266"/>
                  <a:gd name="T45" fmla="*/ 150 h 220"/>
                  <a:gd name="T46" fmla="*/ 93 w 266"/>
                  <a:gd name="T47" fmla="*/ 159 h 220"/>
                  <a:gd name="T48" fmla="*/ 106 w 266"/>
                  <a:gd name="T49" fmla="*/ 149 h 220"/>
                  <a:gd name="T50" fmla="*/ 121 w 266"/>
                  <a:gd name="T51" fmla="*/ 137 h 220"/>
                  <a:gd name="T52" fmla="*/ 134 w 266"/>
                  <a:gd name="T53" fmla="*/ 123 h 220"/>
                  <a:gd name="T54" fmla="*/ 145 w 266"/>
                  <a:gd name="T55" fmla="*/ 108 h 220"/>
                  <a:gd name="T56" fmla="*/ 154 w 266"/>
                  <a:gd name="T57" fmla="*/ 96 h 220"/>
                  <a:gd name="T58" fmla="*/ 159 w 266"/>
                  <a:gd name="T59" fmla="*/ 89 h 220"/>
                  <a:gd name="T60" fmla="*/ 174 w 266"/>
                  <a:gd name="T61" fmla="*/ 88 h 220"/>
                  <a:gd name="T62" fmla="*/ 193 w 266"/>
                  <a:gd name="T63" fmla="*/ 84 h 220"/>
                  <a:gd name="T64" fmla="*/ 214 w 266"/>
                  <a:gd name="T65" fmla="*/ 79 h 220"/>
                  <a:gd name="T66" fmla="*/ 232 w 266"/>
                  <a:gd name="T67" fmla="*/ 69 h 220"/>
                  <a:gd name="T68" fmla="*/ 248 w 266"/>
                  <a:gd name="T69" fmla="*/ 58 h 220"/>
                  <a:gd name="T70" fmla="*/ 260 w 266"/>
                  <a:gd name="T71" fmla="*/ 47 h 220"/>
                  <a:gd name="T72" fmla="*/ 264 w 266"/>
                  <a:gd name="T73" fmla="*/ 41 h 220"/>
                  <a:gd name="T74" fmla="*/ 251 w 266"/>
                  <a:gd name="T75" fmla="*/ 33 h 220"/>
                  <a:gd name="T76" fmla="*/ 235 w 266"/>
                  <a:gd name="T77" fmla="*/ 24 h 220"/>
                  <a:gd name="T78" fmla="*/ 219 w 266"/>
                  <a:gd name="T79" fmla="*/ 16 h 220"/>
                  <a:gd name="T80" fmla="*/ 200 w 266"/>
                  <a:gd name="T81" fmla="*/ 9 h 220"/>
                  <a:gd name="T82" fmla="*/ 179 w 266"/>
                  <a:gd name="T83" fmla="*/ 3 h 220"/>
                  <a:gd name="T84" fmla="*/ 157 w 266"/>
                  <a:gd name="T85" fmla="*/ 1 h 220"/>
                  <a:gd name="T86" fmla="*/ 143 w 266"/>
                  <a:gd name="T87" fmla="*/ 0 h 220"/>
                  <a:gd name="T88" fmla="*/ 123 w 266"/>
                  <a:gd name="T89" fmla="*/ 1 h 220"/>
                  <a:gd name="T90" fmla="*/ 100 w 266"/>
                  <a:gd name="T91" fmla="*/ 5 h 220"/>
                  <a:gd name="T92" fmla="*/ 80 w 266"/>
                  <a:gd name="T93" fmla="*/ 11 h 220"/>
                  <a:gd name="T94" fmla="*/ 61 w 266"/>
                  <a:gd name="T95" fmla="*/ 19 h 220"/>
                  <a:gd name="T96" fmla="*/ 45 w 266"/>
                  <a:gd name="T97" fmla="*/ 25 h 220"/>
                  <a:gd name="T98" fmla="*/ 32 w 266"/>
                  <a:gd name="T99" fmla="*/ 33 h 220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266"/>
                  <a:gd name="T151" fmla="*/ 0 h 220"/>
                  <a:gd name="T152" fmla="*/ 266 w 266"/>
                  <a:gd name="T153" fmla="*/ 220 h 220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266" h="220">
                    <a:moveTo>
                      <a:pt x="25" y="37"/>
                    </a:moveTo>
                    <a:lnTo>
                      <a:pt x="25" y="38"/>
                    </a:lnTo>
                    <a:lnTo>
                      <a:pt x="26" y="41"/>
                    </a:lnTo>
                    <a:lnTo>
                      <a:pt x="26" y="42"/>
                    </a:lnTo>
                    <a:lnTo>
                      <a:pt x="27" y="46"/>
                    </a:lnTo>
                    <a:lnTo>
                      <a:pt x="27" y="49"/>
                    </a:lnTo>
                    <a:lnTo>
                      <a:pt x="28" y="54"/>
                    </a:lnTo>
                    <a:lnTo>
                      <a:pt x="28" y="58"/>
                    </a:lnTo>
                    <a:lnTo>
                      <a:pt x="28" y="63"/>
                    </a:lnTo>
                    <a:lnTo>
                      <a:pt x="28" y="65"/>
                    </a:lnTo>
                    <a:lnTo>
                      <a:pt x="28" y="69"/>
                    </a:lnTo>
                    <a:lnTo>
                      <a:pt x="28" y="72"/>
                    </a:lnTo>
                    <a:lnTo>
                      <a:pt x="28" y="75"/>
                    </a:lnTo>
                    <a:lnTo>
                      <a:pt x="27" y="79"/>
                    </a:lnTo>
                    <a:lnTo>
                      <a:pt x="27" y="81"/>
                    </a:lnTo>
                    <a:lnTo>
                      <a:pt x="27" y="84"/>
                    </a:lnTo>
                    <a:lnTo>
                      <a:pt x="27" y="89"/>
                    </a:lnTo>
                    <a:lnTo>
                      <a:pt x="26" y="92"/>
                    </a:lnTo>
                    <a:lnTo>
                      <a:pt x="26" y="97"/>
                    </a:lnTo>
                    <a:lnTo>
                      <a:pt x="25" y="101"/>
                    </a:lnTo>
                    <a:lnTo>
                      <a:pt x="25" y="106"/>
                    </a:lnTo>
                    <a:lnTo>
                      <a:pt x="24" y="110"/>
                    </a:lnTo>
                    <a:lnTo>
                      <a:pt x="24" y="114"/>
                    </a:lnTo>
                    <a:lnTo>
                      <a:pt x="23" y="119"/>
                    </a:lnTo>
                    <a:lnTo>
                      <a:pt x="22" y="123"/>
                    </a:lnTo>
                    <a:lnTo>
                      <a:pt x="21" y="128"/>
                    </a:lnTo>
                    <a:lnTo>
                      <a:pt x="20" y="133"/>
                    </a:lnTo>
                    <a:lnTo>
                      <a:pt x="19" y="137"/>
                    </a:lnTo>
                    <a:lnTo>
                      <a:pt x="19" y="143"/>
                    </a:lnTo>
                    <a:lnTo>
                      <a:pt x="17" y="147"/>
                    </a:lnTo>
                    <a:lnTo>
                      <a:pt x="17" y="152"/>
                    </a:lnTo>
                    <a:lnTo>
                      <a:pt x="15" y="157"/>
                    </a:lnTo>
                    <a:lnTo>
                      <a:pt x="15" y="162"/>
                    </a:lnTo>
                    <a:lnTo>
                      <a:pt x="13" y="166"/>
                    </a:lnTo>
                    <a:lnTo>
                      <a:pt x="12" y="171"/>
                    </a:lnTo>
                    <a:lnTo>
                      <a:pt x="11" y="175"/>
                    </a:lnTo>
                    <a:lnTo>
                      <a:pt x="11" y="180"/>
                    </a:lnTo>
                    <a:lnTo>
                      <a:pt x="9" y="184"/>
                    </a:lnTo>
                    <a:lnTo>
                      <a:pt x="8" y="187"/>
                    </a:lnTo>
                    <a:lnTo>
                      <a:pt x="7" y="191"/>
                    </a:lnTo>
                    <a:lnTo>
                      <a:pt x="6" y="196"/>
                    </a:lnTo>
                    <a:lnTo>
                      <a:pt x="5" y="199"/>
                    </a:lnTo>
                    <a:lnTo>
                      <a:pt x="4" y="202"/>
                    </a:lnTo>
                    <a:lnTo>
                      <a:pt x="3" y="204"/>
                    </a:lnTo>
                    <a:lnTo>
                      <a:pt x="3" y="208"/>
                    </a:lnTo>
                    <a:lnTo>
                      <a:pt x="2" y="213"/>
                    </a:lnTo>
                    <a:lnTo>
                      <a:pt x="1" y="217"/>
                    </a:lnTo>
                    <a:lnTo>
                      <a:pt x="0" y="219"/>
                    </a:lnTo>
                    <a:lnTo>
                      <a:pt x="0" y="220"/>
                    </a:lnTo>
                    <a:lnTo>
                      <a:pt x="3" y="219"/>
                    </a:lnTo>
                    <a:lnTo>
                      <a:pt x="5" y="218"/>
                    </a:lnTo>
                    <a:lnTo>
                      <a:pt x="9" y="217"/>
                    </a:lnTo>
                    <a:lnTo>
                      <a:pt x="14" y="216"/>
                    </a:lnTo>
                    <a:lnTo>
                      <a:pt x="19" y="214"/>
                    </a:lnTo>
                    <a:lnTo>
                      <a:pt x="23" y="212"/>
                    </a:lnTo>
                    <a:lnTo>
                      <a:pt x="29" y="210"/>
                    </a:lnTo>
                    <a:lnTo>
                      <a:pt x="34" y="207"/>
                    </a:lnTo>
                    <a:lnTo>
                      <a:pt x="38" y="204"/>
                    </a:lnTo>
                    <a:lnTo>
                      <a:pt x="43" y="201"/>
                    </a:lnTo>
                    <a:lnTo>
                      <a:pt x="47" y="199"/>
                    </a:lnTo>
                    <a:lnTo>
                      <a:pt x="50" y="196"/>
                    </a:lnTo>
                    <a:lnTo>
                      <a:pt x="53" y="195"/>
                    </a:lnTo>
                    <a:lnTo>
                      <a:pt x="55" y="193"/>
                    </a:lnTo>
                    <a:lnTo>
                      <a:pt x="56" y="193"/>
                    </a:lnTo>
                    <a:lnTo>
                      <a:pt x="55" y="192"/>
                    </a:lnTo>
                    <a:lnTo>
                      <a:pt x="54" y="188"/>
                    </a:lnTo>
                    <a:lnTo>
                      <a:pt x="53" y="186"/>
                    </a:lnTo>
                    <a:lnTo>
                      <a:pt x="53" y="184"/>
                    </a:lnTo>
                    <a:lnTo>
                      <a:pt x="52" y="181"/>
                    </a:lnTo>
                    <a:lnTo>
                      <a:pt x="52" y="178"/>
                    </a:lnTo>
                    <a:lnTo>
                      <a:pt x="50" y="174"/>
                    </a:lnTo>
                    <a:lnTo>
                      <a:pt x="50" y="170"/>
                    </a:lnTo>
                    <a:lnTo>
                      <a:pt x="49" y="166"/>
                    </a:lnTo>
                    <a:lnTo>
                      <a:pt x="49" y="164"/>
                    </a:lnTo>
                    <a:lnTo>
                      <a:pt x="49" y="160"/>
                    </a:lnTo>
                    <a:lnTo>
                      <a:pt x="50" y="157"/>
                    </a:lnTo>
                    <a:lnTo>
                      <a:pt x="50" y="154"/>
                    </a:lnTo>
                    <a:lnTo>
                      <a:pt x="52" y="151"/>
                    </a:lnTo>
                    <a:lnTo>
                      <a:pt x="53" y="147"/>
                    </a:lnTo>
                    <a:lnTo>
                      <a:pt x="54" y="145"/>
                    </a:lnTo>
                    <a:lnTo>
                      <a:pt x="57" y="143"/>
                    </a:lnTo>
                    <a:lnTo>
                      <a:pt x="58" y="140"/>
                    </a:lnTo>
                    <a:lnTo>
                      <a:pt x="63" y="137"/>
                    </a:lnTo>
                    <a:lnTo>
                      <a:pt x="69" y="135"/>
                    </a:lnTo>
                    <a:lnTo>
                      <a:pt x="74" y="134"/>
                    </a:lnTo>
                    <a:lnTo>
                      <a:pt x="79" y="134"/>
                    </a:lnTo>
                    <a:lnTo>
                      <a:pt x="84" y="135"/>
                    </a:lnTo>
                    <a:lnTo>
                      <a:pt x="89" y="137"/>
                    </a:lnTo>
                    <a:lnTo>
                      <a:pt x="90" y="139"/>
                    </a:lnTo>
                    <a:lnTo>
                      <a:pt x="93" y="143"/>
                    </a:lnTo>
                    <a:lnTo>
                      <a:pt x="93" y="146"/>
                    </a:lnTo>
                    <a:lnTo>
                      <a:pt x="94" y="150"/>
                    </a:lnTo>
                    <a:lnTo>
                      <a:pt x="93" y="152"/>
                    </a:lnTo>
                    <a:lnTo>
                      <a:pt x="93" y="156"/>
                    </a:lnTo>
                    <a:lnTo>
                      <a:pt x="93" y="158"/>
                    </a:lnTo>
                    <a:lnTo>
                      <a:pt x="93" y="159"/>
                    </a:lnTo>
                    <a:lnTo>
                      <a:pt x="95" y="158"/>
                    </a:lnTo>
                    <a:lnTo>
                      <a:pt x="97" y="155"/>
                    </a:lnTo>
                    <a:lnTo>
                      <a:pt x="101" y="153"/>
                    </a:lnTo>
                    <a:lnTo>
                      <a:pt x="106" y="149"/>
                    </a:lnTo>
                    <a:lnTo>
                      <a:pt x="112" y="146"/>
                    </a:lnTo>
                    <a:lnTo>
                      <a:pt x="115" y="143"/>
                    </a:lnTo>
                    <a:lnTo>
                      <a:pt x="117" y="140"/>
                    </a:lnTo>
                    <a:lnTo>
                      <a:pt x="121" y="137"/>
                    </a:lnTo>
                    <a:lnTo>
                      <a:pt x="124" y="135"/>
                    </a:lnTo>
                    <a:lnTo>
                      <a:pt x="127" y="131"/>
                    </a:lnTo>
                    <a:lnTo>
                      <a:pt x="130" y="128"/>
                    </a:lnTo>
                    <a:lnTo>
                      <a:pt x="134" y="123"/>
                    </a:lnTo>
                    <a:lnTo>
                      <a:pt x="136" y="119"/>
                    </a:lnTo>
                    <a:lnTo>
                      <a:pt x="139" y="116"/>
                    </a:lnTo>
                    <a:lnTo>
                      <a:pt x="142" y="112"/>
                    </a:lnTo>
                    <a:lnTo>
                      <a:pt x="145" y="108"/>
                    </a:lnTo>
                    <a:lnTo>
                      <a:pt x="148" y="105"/>
                    </a:lnTo>
                    <a:lnTo>
                      <a:pt x="150" y="101"/>
                    </a:lnTo>
                    <a:lnTo>
                      <a:pt x="152" y="98"/>
                    </a:lnTo>
                    <a:lnTo>
                      <a:pt x="154" y="96"/>
                    </a:lnTo>
                    <a:lnTo>
                      <a:pt x="155" y="94"/>
                    </a:lnTo>
                    <a:lnTo>
                      <a:pt x="157" y="91"/>
                    </a:lnTo>
                    <a:lnTo>
                      <a:pt x="158" y="90"/>
                    </a:lnTo>
                    <a:lnTo>
                      <a:pt x="159" y="89"/>
                    </a:lnTo>
                    <a:lnTo>
                      <a:pt x="164" y="89"/>
                    </a:lnTo>
                    <a:lnTo>
                      <a:pt x="167" y="88"/>
                    </a:lnTo>
                    <a:lnTo>
                      <a:pt x="171" y="88"/>
                    </a:lnTo>
                    <a:lnTo>
                      <a:pt x="174" y="88"/>
                    </a:lnTo>
                    <a:lnTo>
                      <a:pt x="179" y="88"/>
                    </a:lnTo>
                    <a:lnTo>
                      <a:pt x="183" y="87"/>
                    </a:lnTo>
                    <a:lnTo>
                      <a:pt x="187" y="86"/>
                    </a:lnTo>
                    <a:lnTo>
                      <a:pt x="193" y="84"/>
                    </a:lnTo>
                    <a:lnTo>
                      <a:pt x="198" y="84"/>
                    </a:lnTo>
                    <a:lnTo>
                      <a:pt x="202" y="82"/>
                    </a:lnTo>
                    <a:lnTo>
                      <a:pt x="208" y="80"/>
                    </a:lnTo>
                    <a:lnTo>
                      <a:pt x="214" y="79"/>
                    </a:lnTo>
                    <a:lnTo>
                      <a:pt x="219" y="78"/>
                    </a:lnTo>
                    <a:lnTo>
                      <a:pt x="223" y="75"/>
                    </a:lnTo>
                    <a:lnTo>
                      <a:pt x="228" y="72"/>
                    </a:lnTo>
                    <a:lnTo>
                      <a:pt x="232" y="69"/>
                    </a:lnTo>
                    <a:lnTo>
                      <a:pt x="238" y="66"/>
                    </a:lnTo>
                    <a:lnTo>
                      <a:pt x="241" y="63"/>
                    </a:lnTo>
                    <a:lnTo>
                      <a:pt x="245" y="60"/>
                    </a:lnTo>
                    <a:lnTo>
                      <a:pt x="248" y="58"/>
                    </a:lnTo>
                    <a:lnTo>
                      <a:pt x="252" y="56"/>
                    </a:lnTo>
                    <a:lnTo>
                      <a:pt x="255" y="53"/>
                    </a:lnTo>
                    <a:lnTo>
                      <a:pt x="258" y="50"/>
                    </a:lnTo>
                    <a:lnTo>
                      <a:pt x="260" y="47"/>
                    </a:lnTo>
                    <a:lnTo>
                      <a:pt x="262" y="46"/>
                    </a:lnTo>
                    <a:lnTo>
                      <a:pt x="264" y="43"/>
                    </a:lnTo>
                    <a:lnTo>
                      <a:pt x="266" y="42"/>
                    </a:lnTo>
                    <a:lnTo>
                      <a:pt x="264" y="41"/>
                    </a:lnTo>
                    <a:lnTo>
                      <a:pt x="263" y="41"/>
                    </a:lnTo>
                    <a:lnTo>
                      <a:pt x="260" y="39"/>
                    </a:lnTo>
                    <a:lnTo>
                      <a:pt x="256" y="36"/>
                    </a:lnTo>
                    <a:lnTo>
                      <a:pt x="251" y="33"/>
                    </a:lnTo>
                    <a:lnTo>
                      <a:pt x="245" y="29"/>
                    </a:lnTo>
                    <a:lnTo>
                      <a:pt x="241" y="27"/>
                    </a:lnTo>
                    <a:lnTo>
                      <a:pt x="239" y="25"/>
                    </a:lnTo>
                    <a:lnTo>
                      <a:pt x="235" y="24"/>
                    </a:lnTo>
                    <a:lnTo>
                      <a:pt x="231" y="22"/>
                    </a:lnTo>
                    <a:lnTo>
                      <a:pt x="227" y="21"/>
                    </a:lnTo>
                    <a:lnTo>
                      <a:pt x="222" y="18"/>
                    </a:lnTo>
                    <a:lnTo>
                      <a:pt x="219" y="16"/>
                    </a:lnTo>
                    <a:lnTo>
                      <a:pt x="214" y="14"/>
                    </a:lnTo>
                    <a:lnTo>
                      <a:pt x="209" y="12"/>
                    </a:lnTo>
                    <a:lnTo>
                      <a:pt x="205" y="10"/>
                    </a:lnTo>
                    <a:lnTo>
                      <a:pt x="200" y="9"/>
                    </a:lnTo>
                    <a:lnTo>
                      <a:pt x="195" y="7"/>
                    </a:lnTo>
                    <a:lnTo>
                      <a:pt x="190" y="6"/>
                    </a:lnTo>
                    <a:lnTo>
                      <a:pt x="184" y="4"/>
                    </a:lnTo>
                    <a:lnTo>
                      <a:pt x="179" y="3"/>
                    </a:lnTo>
                    <a:lnTo>
                      <a:pt x="174" y="3"/>
                    </a:lnTo>
                    <a:lnTo>
                      <a:pt x="169" y="2"/>
                    </a:lnTo>
                    <a:lnTo>
                      <a:pt x="163" y="1"/>
                    </a:lnTo>
                    <a:lnTo>
                      <a:pt x="157" y="1"/>
                    </a:lnTo>
                    <a:lnTo>
                      <a:pt x="152" y="1"/>
                    </a:lnTo>
                    <a:lnTo>
                      <a:pt x="149" y="0"/>
                    </a:lnTo>
                    <a:lnTo>
                      <a:pt x="146" y="0"/>
                    </a:lnTo>
                    <a:lnTo>
                      <a:pt x="143" y="0"/>
                    </a:lnTo>
                    <a:lnTo>
                      <a:pt x="140" y="0"/>
                    </a:lnTo>
                    <a:lnTo>
                      <a:pt x="135" y="0"/>
                    </a:lnTo>
                    <a:lnTo>
                      <a:pt x="129" y="1"/>
                    </a:lnTo>
                    <a:lnTo>
                      <a:pt x="123" y="1"/>
                    </a:lnTo>
                    <a:lnTo>
                      <a:pt x="117" y="2"/>
                    </a:lnTo>
                    <a:lnTo>
                      <a:pt x="112" y="3"/>
                    </a:lnTo>
                    <a:lnTo>
                      <a:pt x="106" y="4"/>
                    </a:lnTo>
                    <a:lnTo>
                      <a:pt x="100" y="5"/>
                    </a:lnTo>
                    <a:lnTo>
                      <a:pt x="95" y="6"/>
                    </a:lnTo>
                    <a:lnTo>
                      <a:pt x="90" y="8"/>
                    </a:lnTo>
                    <a:lnTo>
                      <a:pt x="85" y="10"/>
                    </a:lnTo>
                    <a:lnTo>
                      <a:pt x="80" y="11"/>
                    </a:lnTo>
                    <a:lnTo>
                      <a:pt x="76" y="13"/>
                    </a:lnTo>
                    <a:lnTo>
                      <a:pt x="70" y="15"/>
                    </a:lnTo>
                    <a:lnTo>
                      <a:pt x="66" y="17"/>
                    </a:lnTo>
                    <a:lnTo>
                      <a:pt x="61" y="19"/>
                    </a:lnTo>
                    <a:lnTo>
                      <a:pt x="57" y="21"/>
                    </a:lnTo>
                    <a:lnTo>
                      <a:pt x="53" y="22"/>
                    </a:lnTo>
                    <a:lnTo>
                      <a:pt x="49" y="24"/>
                    </a:lnTo>
                    <a:lnTo>
                      <a:pt x="45" y="25"/>
                    </a:lnTo>
                    <a:lnTo>
                      <a:pt x="42" y="27"/>
                    </a:lnTo>
                    <a:lnTo>
                      <a:pt x="39" y="29"/>
                    </a:lnTo>
                    <a:lnTo>
                      <a:pt x="37" y="30"/>
                    </a:lnTo>
                    <a:lnTo>
                      <a:pt x="32" y="33"/>
                    </a:lnTo>
                    <a:lnTo>
                      <a:pt x="28" y="35"/>
                    </a:lnTo>
                    <a:lnTo>
                      <a:pt x="26" y="36"/>
                    </a:lnTo>
                    <a:lnTo>
                      <a:pt x="25" y="37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37" name="Freeform 442"/>
              <p:cNvSpPr>
                <a:spLocks/>
              </p:cNvSpPr>
              <p:nvPr/>
            </p:nvSpPr>
            <p:spPr bwMode="auto">
              <a:xfrm>
                <a:off x="746" y="2177"/>
                <a:ext cx="190" cy="65"/>
              </a:xfrm>
              <a:custGeom>
                <a:avLst/>
                <a:gdLst>
                  <a:gd name="T0" fmla="*/ 2 w 190"/>
                  <a:gd name="T1" fmla="*/ 26 h 65"/>
                  <a:gd name="T2" fmla="*/ 12 w 190"/>
                  <a:gd name="T3" fmla="*/ 22 h 65"/>
                  <a:gd name="T4" fmla="*/ 24 w 190"/>
                  <a:gd name="T5" fmla="*/ 17 h 65"/>
                  <a:gd name="T6" fmla="*/ 34 w 190"/>
                  <a:gd name="T7" fmla="*/ 13 h 65"/>
                  <a:gd name="T8" fmla="*/ 45 w 190"/>
                  <a:gd name="T9" fmla="*/ 10 h 65"/>
                  <a:gd name="T10" fmla="*/ 56 w 190"/>
                  <a:gd name="T11" fmla="*/ 6 h 65"/>
                  <a:gd name="T12" fmla="*/ 68 w 190"/>
                  <a:gd name="T13" fmla="*/ 3 h 65"/>
                  <a:gd name="T14" fmla="*/ 80 w 190"/>
                  <a:gd name="T15" fmla="*/ 2 h 65"/>
                  <a:gd name="T16" fmla="*/ 92 w 190"/>
                  <a:gd name="T17" fmla="*/ 1 h 65"/>
                  <a:gd name="T18" fmla="*/ 103 w 190"/>
                  <a:gd name="T19" fmla="*/ 0 h 65"/>
                  <a:gd name="T20" fmla="*/ 113 w 190"/>
                  <a:gd name="T21" fmla="*/ 1 h 65"/>
                  <a:gd name="T22" fmla="*/ 125 w 190"/>
                  <a:gd name="T23" fmla="*/ 2 h 65"/>
                  <a:gd name="T24" fmla="*/ 141 w 190"/>
                  <a:gd name="T25" fmla="*/ 6 h 65"/>
                  <a:gd name="T26" fmla="*/ 151 w 190"/>
                  <a:gd name="T27" fmla="*/ 11 h 65"/>
                  <a:gd name="T28" fmla="*/ 160 w 190"/>
                  <a:gd name="T29" fmla="*/ 15 h 65"/>
                  <a:gd name="T30" fmla="*/ 149 w 190"/>
                  <a:gd name="T31" fmla="*/ 22 h 65"/>
                  <a:gd name="T32" fmla="*/ 141 w 190"/>
                  <a:gd name="T33" fmla="*/ 26 h 65"/>
                  <a:gd name="T34" fmla="*/ 131 w 190"/>
                  <a:gd name="T35" fmla="*/ 30 h 65"/>
                  <a:gd name="T36" fmla="*/ 121 w 190"/>
                  <a:gd name="T37" fmla="*/ 32 h 65"/>
                  <a:gd name="T38" fmla="*/ 109 w 190"/>
                  <a:gd name="T39" fmla="*/ 35 h 65"/>
                  <a:gd name="T40" fmla="*/ 100 w 190"/>
                  <a:gd name="T41" fmla="*/ 36 h 65"/>
                  <a:gd name="T42" fmla="*/ 91 w 190"/>
                  <a:gd name="T43" fmla="*/ 38 h 65"/>
                  <a:gd name="T44" fmla="*/ 95 w 190"/>
                  <a:gd name="T45" fmla="*/ 39 h 65"/>
                  <a:gd name="T46" fmla="*/ 104 w 190"/>
                  <a:gd name="T47" fmla="*/ 41 h 65"/>
                  <a:gd name="T48" fmla="*/ 115 w 190"/>
                  <a:gd name="T49" fmla="*/ 43 h 65"/>
                  <a:gd name="T50" fmla="*/ 128 w 190"/>
                  <a:gd name="T51" fmla="*/ 44 h 65"/>
                  <a:gd name="T52" fmla="*/ 143 w 190"/>
                  <a:gd name="T53" fmla="*/ 45 h 65"/>
                  <a:gd name="T54" fmla="*/ 156 w 190"/>
                  <a:gd name="T55" fmla="*/ 45 h 65"/>
                  <a:gd name="T56" fmla="*/ 168 w 190"/>
                  <a:gd name="T57" fmla="*/ 44 h 65"/>
                  <a:gd name="T58" fmla="*/ 179 w 190"/>
                  <a:gd name="T59" fmla="*/ 43 h 65"/>
                  <a:gd name="T60" fmla="*/ 186 w 190"/>
                  <a:gd name="T61" fmla="*/ 41 h 65"/>
                  <a:gd name="T62" fmla="*/ 189 w 190"/>
                  <a:gd name="T63" fmla="*/ 41 h 65"/>
                  <a:gd name="T64" fmla="*/ 183 w 190"/>
                  <a:gd name="T65" fmla="*/ 44 h 65"/>
                  <a:gd name="T66" fmla="*/ 169 w 190"/>
                  <a:gd name="T67" fmla="*/ 48 h 65"/>
                  <a:gd name="T68" fmla="*/ 158 w 190"/>
                  <a:gd name="T69" fmla="*/ 51 h 65"/>
                  <a:gd name="T70" fmla="*/ 149 w 190"/>
                  <a:gd name="T71" fmla="*/ 53 h 65"/>
                  <a:gd name="T72" fmla="*/ 140 w 190"/>
                  <a:gd name="T73" fmla="*/ 57 h 65"/>
                  <a:gd name="T74" fmla="*/ 128 w 190"/>
                  <a:gd name="T75" fmla="*/ 59 h 65"/>
                  <a:gd name="T76" fmla="*/ 118 w 190"/>
                  <a:gd name="T77" fmla="*/ 62 h 65"/>
                  <a:gd name="T78" fmla="*/ 107 w 190"/>
                  <a:gd name="T79" fmla="*/ 64 h 65"/>
                  <a:gd name="T80" fmla="*/ 96 w 190"/>
                  <a:gd name="T81" fmla="*/ 64 h 65"/>
                  <a:gd name="T82" fmla="*/ 86 w 190"/>
                  <a:gd name="T83" fmla="*/ 64 h 65"/>
                  <a:gd name="T84" fmla="*/ 76 w 190"/>
                  <a:gd name="T85" fmla="*/ 64 h 65"/>
                  <a:gd name="T86" fmla="*/ 67 w 190"/>
                  <a:gd name="T87" fmla="*/ 64 h 65"/>
                  <a:gd name="T88" fmla="*/ 59 w 190"/>
                  <a:gd name="T89" fmla="*/ 64 h 65"/>
                  <a:gd name="T90" fmla="*/ 45 w 190"/>
                  <a:gd name="T91" fmla="*/ 62 h 65"/>
                  <a:gd name="T92" fmla="*/ 36 w 190"/>
                  <a:gd name="T93" fmla="*/ 61 h 6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190"/>
                  <a:gd name="T142" fmla="*/ 0 h 65"/>
                  <a:gd name="T143" fmla="*/ 190 w 190"/>
                  <a:gd name="T144" fmla="*/ 65 h 6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190" h="65">
                    <a:moveTo>
                      <a:pt x="0" y="27"/>
                    </a:moveTo>
                    <a:lnTo>
                      <a:pt x="0" y="26"/>
                    </a:lnTo>
                    <a:lnTo>
                      <a:pt x="2" y="26"/>
                    </a:lnTo>
                    <a:lnTo>
                      <a:pt x="5" y="24"/>
                    </a:lnTo>
                    <a:lnTo>
                      <a:pt x="9" y="23"/>
                    </a:lnTo>
                    <a:lnTo>
                      <a:pt x="12" y="22"/>
                    </a:lnTo>
                    <a:lnTo>
                      <a:pt x="18" y="20"/>
                    </a:lnTo>
                    <a:lnTo>
                      <a:pt x="21" y="18"/>
                    </a:lnTo>
                    <a:lnTo>
                      <a:pt x="24" y="17"/>
                    </a:lnTo>
                    <a:lnTo>
                      <a:pt x="28" y="16"/>
                    </a:lnTo>
                    <a:lnTo>
                      <a:pt x="31" y="15"/>
                    </a:lnTo>
                    <a:lnTo>
                      <a:pt x="34" y="13"/>
                    </a:lnTo>
                    <a:lnTo>
                      <a:pt x="38" y="12"/>
                    </a:lnTo>
                    <a:lnTo>
                      <a:pt x="42" y="11"/>
                    </a:lnTo>
                    <a:lnTo>
                      <a:pt x="45" y="10"/>
                    </a:lnTo>
                    <a:lnTo>
                      <a:pt x="49" y="8"/>
                    </a:lnTo>
                    <a:lnTo>
                      <a:pt x="52" y="7"/>
                    </a:lnTo>
                    <a:lnTo>
                      <a:pt x="56" y="6"/>
                    </a:lnTo>
                    <a:lnTo>
                      <a:pt x="61" y="5"/>
                    </a:lnTo>
                    <a:lnTo>
                      <a:pt x="65" y="4"/>
                    </a:lnTo>
                    <a:lnTo>
                      <a:pt x="68" y="3"/>
                    </a:lnTo>
                    <a:lnTo>
                      <a:pt x="72" y="3"/>
                    </a:lnTo>
                    <a:lnTo>
                      <a:pt x="76" y="3"/>
                    </a:lnTo>
                    <a:lnTo>
                      <a:pt x="80" y="2"/>
                    </a:lnTo>
                    <a:lnTo>
                      <a:pt x="85" y="1"/>
                    </a:lnTo>
                    <a:lnTo>
                      <a:pt x="88" y="1"/>
                    </a:lnTo>
                    <a:lnTo>
                      <a:pt x="92" y="1"/>
                    </a:lnTo>
                    <a:lnTo>
                      <a:pt x="96" y="1"/>
                    </a:lnTo>
                    <a:lnTo>
                      <a:pt x="100" y="0"/>
                    </a:lnTo>
                    <a:lnTo>
                      <a:pt x="103" y="0"/>
                    </a:lnTo>
                    <a:lnTo>
                      <a:pt x="107" y="1"/>
                    </a:lnTo>
                    <a:lnTo>
                      <a:pt x="109" y="1"/>
                    </a:lnTo>
                    <a:lnTo>
                      <a:pt x="113" y="1"/>
                    </a:lnTo>
                    <a:lnTo>
                      <a:pt x="116" y="1"/>
                    </a:lnTo>
                    <a:lnTo>
                      <a:pt x="120" y="2"/>
                    </a:lnTo>
                    <a:lnTo>
                      <a:pt x="125" y="2"/>
                    </a:lnTo>
                    <a:lnTo>
                      <a:pt x="131" y="3"/>
                    </a:lnTo>
                    <a:lnTo>
                      <a:pt x="136" y="4"/>
                    </a:lnTo>
                    <a:lnTo>
                      <a:pt x="141" y="6"/>
                    </a:lnTo>
                    <a:lnTo>
                      <a:pt x="145" y="7"/>
                    </a:lnTo>
                    <a:lnTo>
                      <a:pt x="148" y="9"/>
                    </a:lnTo>
                    <a:lnTo>
                      <a:pt x="151" y="11"/>
                    </a:lnTo>
                    <a:lnTo>
                      <a:pt x="154" y="12"/>
                    </a:lnTo>
                    <a:lnTo>
                      <a:pt x="158" y="14"/>
                    </a:lnTo>
                    <a:lnTo>
                      <a:pt x="160" y="15"/>
                    </a:lnTo>
                    <a:lnTo>
                      <a:pt x="158" y="16"/>
                    </a:lnTo>
                    <a:lnTo>
                      <a:pt x="153" y="20"/>
                    </a:lnTo>
                    <a:lnTo>
                      <a:pt x="149" y="22"/>
                    </a:lnTo>
                    <a:lnTo>
                      <a:pt x="146" y="24"/>
                    </a:lnTo>
                    <a:lnTo>
                      <a:pt x="143" y="25"/>
                    </a:lnTo>
                    <a:lnTo>
                      <a:pt x="141" y="26"/>
                    </a:lnTo>
                    <a:lnTo>
                      <a:pt x="138" y="28"/>
                    </a:lnTo>
                    <a:lnTo>
                      <a:pt x="135" y="29"/>
                    </a:lnTo>
                    <a:lnTo>
                      <a:pt x="131" y="30"/>
                    </a:lnTo>
                    <a:lnTo>
                      <a:pt x="127" y="31"/>
                    </a:lnTo>
                    <a:lnTo>
                      <a:pt x="124" y="31"/>
                    </a:lnTo>
                    <a:lnTo>
                      <a:pt x="121" y="32"/>
                    </a:lnTo>
                    <a:lnTo>
                      <a:pt x="116" y="33"/>
                    </a:lnTo>
                    <a:lnTo>
                      <a:pt x="113" y="34"/>
                    </a:lnTo>
                    <a:lnTo>
                      <a:pt x="109" y="35"/>
                    </a:lnTo>
                    <a:lnTo>
                      <a:pt x="106" y="36"/>
                    </a:lnTo>
                    <a:lnTo>
                      <a:pt x="103" y="36"/>
                    </a:lnTo>
                    <a:lnTo>
                      <a:pt x="100" y="36"/>
                    </a:lnTo>
                    <a:lnTo>
                      <a:pt x="96" y="37"/>
                    </a:lnTo>
                    <a:lnTo>
                      <a:pt x="95" y="37"/>
                    </a:lnTo>
                    <a:lnTo>
                      <a:pt x="91" y="38"/>
                    </a:lnTo>
                    <a:lnTo>
                      <a:pt x="90" y="39"/>
                    </a:lnTo>
                    <a:lnTo>
                      <a:pt x="91" y="39"/>
                    </a:lnTo>
                    <a:lnTo>
                      <a:pt x="95" y="39"/>
                    </a:lnTo>
                    <a:lnTo>
                      <a:pt x="97" y="40"/>
                    </a:lnTo>
                    <a:lnTo>
                      <a:pt x="100" y="40"/>
                    </a:lnTo>
                    <a:lnTo>
                      <a:pt x="104" y="41"/>
                    </a:lnTo>
                    <a:lnTo>
                      <a:pt x="107" y="42"/>
                    </a:lnTo>
                    <a:lnTo>
                      <a:pt x="110" y="42"/>
                    </a:lnTo>
                    <a:lnTo>
                      <a:pt x="115" y="43"/>
                    </a:lnTo>
                    <a:lnTo>
                      <a:pt x="120" y="43"/>
                    </a:lnTo>
                    <a:lnTo>
                      <a:pt x="125" y="44"/>
                    </a:lnTo>
                    <a:lnTo>
                      <a:pt x="128" y="44"/>
                    </a:lnTo>
                    <a:lnTo>
                      <a:pt x="133" y="45"/>
                    </a:lnTo>
                    <a:lnTo>
                      <a:pt x="138" y="45"/>
                    </a:lnTo>
                    <a:lnTo>
                      <a:pt x="143" y="45"/>
                    </a:lnTo>
                    <a:lnTo>
                      <a:pt x="147" y="45"/>
                    </a:lnTo>
                    <a:lnTo>
                      <a:pt x="152" y="45"/>
                    </a:lnTo>
                    <a:lnTo>
                      <a:pt x="156" y="45"/>
                    </a:lnTo>
                    <a:lnTo>
                      <a:pt x="161" y="45"/>
                    </a:lnTo>
                    <a:lnTo>
                      <a:pt x="165" y="44"/>
                    </a:lnTo>
                    <a:lnTo>
                      <a:pt x="168" y="44"/>
                    </a:lnTo>
                    <a:lnTo>
                      <a:pt x="172" y="43"/>
                    </a:lnTo>
                    <a:lnTo>
                      <a:pt x="176" y="43"/>
                    </a:lnTo>
                    <a:lnTo>
                      <a:pt x="179" y="43"/>
                    </a:lnTo>
                    <a:lnTo>
                      <a:pt x="182" y="42"/>
                    </a:lnTo>
                    <a:lnTo>
                      <a:pt x="184" y="41"/>
                    </a:lnTo>
                    <a:lnTo>
                      <a:pt x="186" y="41"/>
                    </a:lnTo>
                    <a:lnTo>
                      <a:pt x="189" y="41"/>
                    </a:lnTo>
                    <a:lnTo>
                      <a:pt x="190" y="41"/>
                    </a:lnTo>
                    <a:lnTo>
                      <a:pt x="189" y="41"/>
                    </a:lnTo>
                    <a:lnTo>
                      <a:pt x="188" y="41"/>
                    </a:lnTo>
                    <a:lnTo>
                      <a:pt x="185" y="42"/>
                    </a:lnTo>
                    <a:lnTo>
                      <a:pt x="183" y="44"/>
                    </a:lnTo>
                    <a:lnTo>
                      <a:pt x="179" y="45"/>
                    </a:lnTo>
                    <a:lnTo>
                      <a:pt x="174" y="46"/>
                    </a:lnTo>
                    <a:lnTo>
                      <a:pt x="169" y="48"/>
                    </a:lnTo>
                    <a:lnTo>
                      <a:pt x="165" y="50"/>
                    </a:lnTo>
                    <a:lnTo>
                      <a:pt x="162" y="50"/>
                    </a:lnTo>
                    <a:lnTo>
                      <a:pt x="158" y="51"/>
                    </a:lnTo>
                    <a:lnTo>
                      <a:pt x="155" y="52"/>
                    </a:lnTo>
                    <a:lnTo>
                      <a:pt x="152" y="53"/>
                    </a:lnTo>
                    <a:lnTo>
                      <a:pt x="149" y="53"/>
                    </a:lnTo>
                    <a:lnTo>
                      <a:pt x="146" y="55"/>
                    </a:lnTo>
                    <a:lnTo>
                      <a:pt x="143" y="56"/>
                    </a:lnTo>
                    <a:lnTo>
                      <a:pt x="140" y="57"/>
                    </a:lnTo>
                    <a:lnTo>
                      <a:pt x="136" y="58"/>
                    </a:lnTo>
                    <a:lnTo>
                      <a:pt x="132" y="59"/>
                    </a:lnTo>
                    <a:lnTo>
                      <a:pt x="128" y="59"/>
                    </a:lnTo>
                    <a:lnTo>
                      <a:pt x="125" y="60"/>
                    </a:lnTo>
                    <a:lnTo>
                      <a:pt x="121" y="61"/>
                    </a:lnTo>
                    <a:lnTo>
                      <a:pt x="118" y="62"/>
                    </a:lnTo>
                    <a:lnTo>
                      <a:pt x="114" y="63"/>
                    </a:lnTo>
                    <a:lnTo>
                      <a:pt x="110" y="64"/>
                    </a:lnTo>
                    <a:lnTo>
                      <a:pt x="107" y="64"/>
                    </a:lnTo>
                    <a:lnTo>
                      <a:pt x="104" y="64"/>
                    </a:lnTo>
                    <a:lnTo>
                      <a:pt x="100" y="64"/>
                    </a:lnTo>
                    <a:lnTo>
                      <a:pt x="96" y="64"/>
                    </a:lnTo>
                    <a:lnTo>
                      <a:pt x="92" y="64"/>
                    </a:lnTo>
                    <a:lnTo>
                      <a:pt x="88" y="64"/>
                    </a:lnTo>
                    <a:lnTo>
                      <a:pt x="86" y="64"/>
                    </a:lnTo>
                    <a:lnTo>
                      <a:pt x="82" y="65"/>
                    </a:lnTo>
                    <a:lnTo>
                      <a:pt x="79" y="64"/>
                    </a:lnTo>
                    <a:lnTo>
                      <a:pt x="76" y="64"/>
                    </a:lnTo>
                    <a:lnTo>
                      <a:pt x="72" y="64"/>
                    </a:lnTo>
                    <a:lnTo>
                      <a:pt x="70" y="64"/>
                    </a:lnTo>
                    <a:lnTo>
                      <a:pt x="67" y="64"/>
                    </a:lnTo>
                    <a:lnTo>
                      <a:pt x="64" y="64"/>
                    </a:lnTo>
                    <a:lnTo>
                      <a:pt x="61" y="64"/>
                    </a:lnTo>
                    <a:lnTo>
                      <a:pt x="59" y="64"/>
                    </a:lnTo>
                    <a:lnTo>
                      <a:pt x="53" y="63"/>
                    </a:lnTo>
                    <a:lnTo>
                      <a:pt x="49" y="63"/>
                    </a:lnTo>
                    <a:lnTo>
                      <a:pt x="45" y="62"/>
                    </a:lnTo>
                    <a:lnTo>
                      <a:pt x="43" y="62"/>
                    </a:lnTo>
                    <a:lnTo>
                      <a:pt x="38" y="61"/>
                    </a:lnTo>
                    <a:lnTo>
                      <a:pt x="36" y="61"/>
                    </a:lnTo>
                    <a:lnTo>
                      <a:pt x="64" y="51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38" name="Freeform 443"/>
              <p:cNvSpPr>
                <a:spLocks/>
              </p:cNvSpPr>
              <p:nvPr/>
            </p:nvSpPr>
            <p:spPr bwMode="auto">
              <a:xfrm>
                <a:off x="787" y="2543"/>
                <a:ext cx="49" cy="82"/>
              </a:xfrm>
              <a:custGeom>
                <a:avLst/>
                <a:gdLst>
                  <a:gd name="T0" fmla="*/ 26 w 49"/>
                  <a:gd name="T1" fmla="*/ 0 h 82"/>
                  <a:gd name="T2" fmla="*/ 49 w 49"/>
                  <a:gd name="T3" fmla="*/ 24 h 82"/>
                  <a:gd name="T4" fmla="*/ 26 w 49"/>
                  <a:gd name="T5" fmla="*/ 82 h 82"/>
                  <a:gd name="T6" fmla="*/ 0 w 49"/>
                  <a:gd name="T7" fmla="*/ 39 h 82"/>
                  <a:gd name="T8" fmla="*/ 26 w 49"/>
                  <a:gd name="T9" fmla="*/ 0 h 8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"/>
                  <a:gd name="T16" fmla="*/ 0 h 82"/>
                  <a:gd name="T17" fmla="*/ 49 w 49"/>
                  <a:gd name="T18" fmla="*/ 82 h 8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" h="82">
                    <a:moveTo>
                      <a:pt x="26" y="0"/>
                    </a:moveTo>
                    <a:lnTo>
                      <a:pt x="49" y="24"/>
                    </a:lnTo>
                    <a:lnTo>
                      <a:pt x="26" y="82"/>
                    </a:lnTo>
                    <a:lnTo>
                      <a:pt x="0" y="39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2A4A7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39" name="Freeform 444"/>
              <p:cNvSpPr>
                <a:spLocks/>
              </p:cNvSpPr>
              <p:nvPr/>
            </p:nvSpPr>
            <p:spPr bwMode="auto">
              <a:xfrm>
                <a:off x="756" y="2591"/>
                <a:ext cx="92" cy="345"/>
              </a:xfrm>
              <a:custGeom>
                <a:avLst/>
                <a:gdLst>
                  <a:gd name="T0" fmla="*/ 56 w 92"/>
                  <a:gd name="T1" fmla="*/ 0 h 345"/>
                  <a:gd name="T2" fmla="*/ 56 w 92"/>
                  <a:gd name="T3" fmla="*/ 3 h 345"/>
                  <a:gd name="T4" fmla="*/ 58 w 92"/>
                  <a:gd name="T5" fmla="*/ 8 h 345"/>
                  <a:gd name="T6" fmla="*/ 60 w 92"/>
                  <a:gd name="T7" fmla="*/ 14 h 345"/>
                  <a:gd name="T8" fmla="*/ 61 w 92"/>
                  <a:gd name="T9" fmla="*/ 21 h 345"/>
                  <a:gd name="T10" fmla="*/ 64 w 92"/>
                  <a:gd name="T11" fmla="*/ 30 h 345"/>
                  <a:gd name="T12" fmla="*/ 66 w 92"/>
                  <a:gd name="T13" fmla="*/ 39 h 345"/>
                  <a:gd name="T14" fmla="*/ 68 w 92"/>
                  <a:gd name="T15" fmla="*/ 50 h 345"/>
                  <a:gd name="T16" fmla="*/ 70 w 92"/>
                  <a:gd name="T17" fmla="*/ 60 h 345"/>
                  <a:gd name="T18" fmla="*/ 72 w 92"/>
                  <a:gd name="T19" fmla="*/ 69 h 345"/>
                  <a:gd name="T20" fmla="*/ 73 w 92"/>
                  <a:gd name="T21" fmla="*/ 76 h 345"/>
                  <a:gd name="T22" fmla="*/ 75 w 92"/>
                  <a:gd name="T23" fmla="*/ 82 h 345"/>
                  <a:gd name="T24" fmla="*/ 76 w 92"/>
                  <a:gd name="T25" fmla="*/ 89 h 345"/>
                  <a:gd name="T26" fmla="*/ 77 w 92"/>
                  <a:gd name="T27" fmla="*/ 96 h 345"/>
                  <a:gd name="T28" fmla="*/ 78 w 92"/>
                  <a:gd name="T29" fmla="*/ 101 h 345"/>
                  <a:gd name="T30" fmla="*/ 79 w 92"/>
                  <a:gd name="T31" fmla="*/ 108 h 345"/>
                  <a:gd name="T32" fmla="*/ 81 w 92"/>
                  <a:gd name="T33" fmla="*/ 115 h 345"/>
                  <a:gd name="T34" fmla="*/ 82 w 92"/>
                  <a:gd name="T35" fmla="*/ 122 h 345"/>
                  <a:gd name="T36" fmla="*/ 83 w 92"/>
                  <a:gd name="T37" fmla="*/ 129 h 345"/>
                  <a:gd name="T38" fmla="*/ 84 w 92"/>
                  <a:gd name="T39" fmla="*/ 136 h 345"/>
                  <a:gd name="T40" fmla="*/ 85 w 92"/>
                  <a:gd name="T41" fmla="*/ 144 h 345"/>
                  <a:gd name="T42" fmla="*/ 86 w 92"/>
                  <a:gd name="T43" fmla="*/ 151 h 345"/>
                  <a:gd name="T44" fmla="*/ 87 w 92"/>
                  <a:gd name="T45" fmla="*/ 157 h 345"/>
                  <a:gd name="T46" fmla="*/ 87 w 92"/>
                  <a:gd name="T47" fmla="*/ 163 h 345"/>
                  <a:gd name="T48" fmla="*/ 87 w 92"/>
                  <a:gd name="T49" fmla="*/ 169 h 345"/>
                  <a:gd name="T50" fmla="*/ 88 w 92"/>
                  <a:gd name="T51" fmla="*/ 177 h 345"/>
                  <a:gd name="T52" fmla="*/ 89 w 92"/>
                  <a:gd name="T53" fmla="*/ 188 h 345"/>
                  <a:gd name="T54" fmla="*/ 90 w 92"/>
                  <a:gd name="T55" fmla="*/ 196 h 345"/>
                  <a:gd name="T56" fmla="*/ 90 w 92"/>
                  <a:gd name="T57" fmla="*/ 204 h 345"/>
                  <a:gd name="T58" fmla="*/ 91 w 92"/>
                  <a:gd name="T59" fmla="*/ 211 h 345"/>
                  <a:gd name="T60" fmla="*/ 92 w 92"/>
                  <a:gd name="T61" fmla="*/ 217 h 345"/>
                  <a:gd name="T62" fmla="*/ 92 w 92"/>
                  <a:gd name="T63" fmla="*/ 223 h 345"/>
                  <a:gd name="T64" fmla="*/ 92 w 92"/>
                  <a:gd name="T65" fmla="*/ 230 h 345"/>
                  <a:gd name="T66" fmla="*/ 92 w 92"/>
                  <a:gd name="T67" fmla="*/ 234 h 345"/>
                  <a:gd name="T68" fmla="*/ 0 w 92"/>
                  <a:gd name="T69" fmla="*/ 345 h 345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92"/>
                  <a:gd name="T106" fmla="*/ 0 h 345"/>
                  <a:gd name="T107" fmla="*/ 92 w 92"/>
                  <a:gd name="T108" fmla="*/ 345 h 345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92" h="345">
                    <a:moveTo>
                      <a:pt x="56" y="0"/>
                    </a:moveTo>
                    <a:lnTo>
                      <a:pt x="56" y="0"/>
                    </a:lnTo>
                    <a:lnTo>
                      <a:pt x="56" y="1"/>
                    </a:lnTo>
                    <a:lnTo>
                      <a:pt x="56" y="3"/>
                    </a:lnTo>
                    <a:lnTo>
                      <a:pt x="57" y="5"/>
                    </a:lnTo>
                    <a:lnTo>
                      <a:pt x="58" y="8"/>
                    </a:lnTo>
                    <a:lnTo>
                      <a:pt x="59" y="12"/>
                    </a:lnTo>
                    <a:lnTo>
                      <a:pt x="60" y="14"/>
                    </a:lnTo>
                    <a:lnTo>
                      <a:pt x="61" y="18"/>
                    </a:lnTo>
                    <a:lnTo>
                      <a:pt x="61" y="21"/>
                    </a:lnTo>
                    <a:lnTo>
                      <a:pt x="63" y="25"/>
                    </a:lnTo>
                    <a:lnTo>
                      <a:pt x="64" y="30"/>
                    </a:lnTo>
                    <a:lnTo>
                      <a:pt x="65" y="35"/>
                    </a:lnTo>
                    <a:lnTo>
                      <a:pt x="66" y="39"/>
                    </a:lnTo>
                    <a:lnTo>
                      <a:pt x="68" y="45"/>
                    </a:lnTo>
                    <a:lnTo>
                      <a:pt x="68" y="50"/>
                    </a:lnTo>
                    <a:lnTo>
                      <a:pt x="69" y="55"/>
                    </a:lnTo>
                    <a:lnTo>
                      <a:pt x="70" y="60"/>
                    </a:lnTo>
                    <a:lnTo>
                      <a:pt x="72" y="66"/>
                    </a:lnTo>
                    <a:lnTo>
                      <a:pt x="72" y="69"/>
                    </a:lnTo>
                    <a:lnTo>
                      <a:pt x="73" y="73"/>
                    </a:lnTo>
                    <a:lnTo>
                      <a:pt x="73" y="76"/>
                    </a:lnTo>
                    <a:lnTo>
                      <a:pt x="74" y="78"/>
                    </a:lnTo>
                    <a:lnTo>
                      <a:pt x="75" y="82"/>
                    </a:lnTo>
                    <a:lnTo>
                      <a:pt x="75" y="85"/>
                    </a:lnTo>
                    <a:lnTo>
                      <a:pt x="76" y="89"/>
                    </a:lnTo>
                    <a:lnTo>
                      <a:pt x="77" y="92"/>
                    </a:lnTo>
                    <a:lnTo>
                      <a:pt x="77" y="96"/>
                    </a:lnTo>
                    <a:lnTo>
                      <a:pt x="78" y="98"/>
                    </a:lnTo>
                    <a:lnTo>
                      <a:pt x="78" y="101"/>
                    </a:lnTo>
                    <a:lnTo>
                      <a:pt x="79" y="105"/>
                    </a:lnTo>
                    <a:lnTo>
                      <a:pt x="79" y="108"/>
                    </a:lnTo>
                    <a:lnTo>
                      <a:pt x="81" y="112"/>
                    </a:lnTo>
                    <a:lnTo>
                      <a:pt x="81" y="115"/>
                    </a:lnTo>
                    <a:lnTo>
                      <a:pt x="82" y="118"/>
                    </a:lnTo>
                    <a:lnTo>
                      <a:pt x="82" y="122"/>
                    </a:lnTo>
                    <a:lnTo>
                      <a:pt x="83" y="126"/>
                    </a:lnTo>
                    <a:lnTo>
                      <a:pt x="83" y="129"/>
                    </a:lnTo>
                    <a:lnTo>
                      <a:pt x="84" y="133"/>
                    </a:lnTo>
                    <a:lnTo>
                      <a:pt x="84" y="136"/>
                    </a:lnTo>
                    <a:lnTo>
                      <a:pt x="85" y="140"/>
                    </a:lnTo>
                    <a:lnTo>
                      <a:pt x="85" y="144"/>
                    </a:lnTo>
                    <a:lnTo>
                      <a:pt x="86" y="147"/>
                    </a:lnTo>
                    <a:lnTo>
                      <a:pt x="86" y="151"/>
                    </a:lnTo>
                    <a:lnTo>
                      <a:pt x="87" y="153"/>
                    </a:lnTo>
                    <a:lnTo>
                      <a:pt x="87" y="157"/>
                    </a:lnTo>
                    <a:lnTo>
                      <a:pt x="87" y="160"/>
                    </a:lnTo>
                    <a:lnTo>
                      <a:pt x="87" y="163"/>
                    </a:lnTo>
                    <a:lnTo>
                      <a:pt x="87" y="166"/>
                    </a:lnTo>
                    <a:lnTo>
                      <a:pt x="87" y="169"/>
                    </a:lnTo>
                    <a:lnTo>
                      <a:pt x="88" y="172"/>
                    </a:lnTo>
                    <a:lnTo>
                      <a:pt x="88" y="177"/>
                    </a:lnTo>
                    <a:lnTo>
                      <a:pt x="89" y="183"/>
                    </a:lnTo>
                    <a:lnTo>
                      <a:pt x="89" y="188"/>
                    </a:lnTo>
                    <a:lnTo>
                      <a:pt x="90" y="192"/>
                    </a:lnTo>
                    <a:lnTo>
                      <a:pt x="90" y="196"/>
                    </a:lnTo>
                    <a:lnTo>
                      <a:pt x="90" y="201"/>
                    </a:lnTo>
                    <a:lnTo>
                      <a:pt x="90" y="204"/>
                    </a:lnTo>
                    <a:lnTo>
                      <a:pt x="91" y="208"/>
                    </a:lnTo>
                    <a:lnTo>
                      <a:pt x="91" y="211"/>
                    </a:lnTo>
                    <a:lnTo>
                      <a:pt x="92" y="214"/>
                    </a:lnTo>
                    <a:lnTo>
                      <a:pt x="92" y="217"/>
                    </a:lnTo>
                    <a:lnTo>
                      <a:pt x="92" y="219"/>
                    </a:lnTo>
                    <a:lnTo>
                      <a:pt x="92" y="223"/>
                    </a:lnTo>
                    <a:lnTo>
                      <a:pt x="92" y="227"/>
                    </a:lnTo>
                    <a:lnTo>
                      <a:pt x="92" y="230"/>
                    </a:lnTo>
                    <a:lnTo>
                      <a:pt x="92" y="232"/>
                    </a:lnTo>
                    <a:lnTo>
                      <a:pt x="92" y="234"/>
                    </a:lnTo>
                    <a:lnTo>
                      <a:pt x="92" y="235"/>
                    </a:lnTo>
                    <a:lnTo>
                      <a:pt x="0" y="345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2A4A7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40" name="Freeform 445"/>
              <p:cNvSpPr>
                <a:spLocks/>
              </p:cNvSpPr>
              <p:nvPr/>
            </p:nvSpPr>
            <p:spPr bwMode="auto">
              <a:xfrm>
                <a:off x="1500" y="2254"/>
                <a:ext cx="257" cy="355"/>
              </a:xfrm>
              <a:custGeom>
                <a:avLst/>
                <a:gdLst>
                  <a:gd name="T0" fmla="*/ 1 w 257"/>
                  <a:gd name="T1" fmla="*/ 0 h 355"/>
                  <a:gd name="T2" fmla="*/ 0 w 257"/>
                  <a:gd name="T3" fmla="*/ 355 h 355"/>
                  <a:gd name="T4" fmla="*/ 257 w 257"/>
                  <a:gd name="T5" fmla="*/ 355 h 355"/>
                  <a:gd name="T6" fmla="*/ 257 w 257"/>
                  <a:gd name="T7" fmla="*/ 1 h 355"/>
                  <a:gd name="T8" fmla="*/ 1 w 257"/>
                  <a:gd name="T9" fmla="*/ 0 h 3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7"/>
                  <a:gd name="T16" fmla="*/ 0 h 355"/>
                  <a:gd name="T17" fmla="*/ 257 w 257"/>
                  <a:gd name="T18" fmla="*/ 355 h 3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7" h="355">
                    <a:moveTo>
                      <a:pt x="1" y="0"/>
                    </a:moveTo>
                    <a:lnTo>
                      <a:pt x="0" y="355"/>
                    </a:lnTo>
                    <a:lnTo>
                      <a:pt x="257" y="355"/>
                    </a:lnTo>
                    <a:lnTo>
                      <a:pt x="257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41" name="Freeform 446"/>
              <p:cNvSpPr>
                <a:spLocks/>
              </p:cNvSpPr>
              <p:nvPr/>
            </p:nvSpPr>
            <p:spPr bwMode="auto">
              <a:xfrm>
                <a:off x="1774" y="2740"/>
                <a:ext cx="193" cy="253"/>
              </a:xfrm>
              <a:custGeom>
                <a:avLst/>
                <a:gdLst>
                  <a:gd name="T0" fmla="*/ 0 w 193"/>
                  <a:gd name="T1" fmla="*/ 166 h 253"/>
                  <a:gd name="T2" fmla="*/ 41 w 193"/>
                  <a:gd name="T3" fmla="*/ 181 h 253"/>
                  <a:gd name="T4" fmla="*/ 43 w 193"/>
                  <a:gd name="T5" fmla="*/ 253 h 253"/>
                  <a:gd name="T6" fmla="*/ 193 w 193"/>
                  <a:gd name="T7" fmla="*/ 195 h 253"/>
                  <a:gd name="T8" fmla="*/ 165 w 193"/>
                  <a:gd name="T9" fmla="*/ 68 h 253"/>
                  <a:gd name="T10" fmla="*/ 30 w 193"/>
                  <a:gd name="T11" fmla="*/ 0 h 253"/>
                  <a:gd name="T12" fmla="*/ 0 w 193"/>
                  <a:gd name="T13" fmla="*/ 166 h 25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3"/>
                  <a:gd name="T22" fmla="*/ 0 h 253"/>
                  <a:gd name="T23" fmla="*/ 193 w 193"/>
                  <a:gd name="T24" fmla="*/ 253 h 25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3" h="253">
                    <a:moveTo>
                      <a:pt x="0" y="166"/>
                    </a:moveTo>
                    <a:lnTo>
                      <a:pt x="41" y="181"/>
                    </a:lnTo>
                    <a:lnTo>
                      <a:pt x="43" y="253"/>
                    </a:lnTo>
                    <a:lnTo>
                      <a:pt x="193" y="195"/>
                    </a:lnTo>
                    <a:lnTo>
                      <a:pt x="165" y="68"/>
                    </a:lnTo>
                    <a:lnTo>
                      <a:pt x="30" y="0"/>
                    </a:lnTo>
                    <a:lnTo>
                      <a:pt x="0" y="166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42" name="Freeform 447"/>
              <p:cNvSpPr>
                <a:spLocks/>
              </p:cNvSpPr>
              <p:nvPr/>
            </p:nvSpPr>
            <p:spPr bwMode="auto">
              <a:xfrm>
                <a:off x="1751" y="2620"/>
                <a:ext cx="194" cy="402"/>
              </a:xfrm>
              <a:custGeom>
                <a:avLst/>
                <a:gdLst>
                  <a:gd name="T0" fmla="*/ 29 w 194"/>
                  <a:gd name="T1" fmla="*/ 402 h 402"/>
                  <a:gd name="T2" fmla="*/ 27 w 194"/>
                  <a:gd name="T3" fmla="*/ 398 h 402"/>
                  <a:gd name="T4" fmla="*/ 27 w 194"/>
                  <a:gd name="T5" fmla="*/ 391 h 402"/>
                  <a:gd name="T6" fmla="*/ 27 w 194"/>
                  <a:gd name="T7" fmla="*/ 384 h 402"/>
                  <a:gd name="T8" fmla="*/ 28 w 194"/>
                  <a:gd name="T9" fmla="*/ 378 h 402"/>
                  <a:gd name="T10" fmla="*/ 29 w 194"/>
                  <a:gd name="T11" fmla="*/ 372 h 402"/>
                  <a:gd name="T12" fmla="*/ 30 w 194"/>
                  <a:gd name="T13" fmla="*/ 366 h 402"/>
                  <a:gd name="T14" fmla="*/ 32 w 194"/>
                  <a:gd name="T15" fmla="*/ 359 h 402"/>
                  <a:gd name="T16" fmla="*/ 34 w 194"/>
                  <a:gd name="T17" fmla="*/ 351 h 402"/>
                  <a:gd name="T18" fmla="*/ 36 w 194"/>
                  <a:gd name="T19" fmla="*/ 342 h 402"/>
                  <a:gd name="T20" fmla="*/ 39 w 194"/>
                  <a:gd name="T21" fmla="*/ 331 h 402"/>
                  <a:gd name="T22" fmla="*/ 41 w 194"/>
                  <a:gd name="T23" fmla="*/ 322 h 402"/>
                  <a:gd name="T24" fmla="*/ 44 w 194"/>
                  <a:gd name="T25" fmla="*/ 311 h 402"/>
                  <a:gd name="T26" fmla="*/ 47 w 194"/>
                  <a:gd name="T27" fmla="*/ 301 h 402"/>
                  <a:gd name="T28" fmla="*/ 51 w 194"/>
                  <a:gd name="T29" fmla="*/ 290 h 402"/>
                  <a:gd name="T30" fmla="*/ 54 w 194"/>
                  <a:gd name="T31" fmla="*/ 281 h 402"/>
                  <a:gd name="T32" fmla="*/ 57 w 194"/>
                  <a:gd name="T33" fmla="*/ 270 h 402"/>
                  <a:gd name="T34" fmla="*/ 58 w 194"/>
                  <a:gd name="T35" fmla="*/ 261 h 402"/>
                  <a:gd name="T36" fmla="*/ 61 w 194"/>
                  <a:gd name="T37" fmla="*/ 252 h 402"/>
                  <a:gd name="T38" fmla="*/ 63 w 194"/>
                  <a:gd name="T39" fmla="*/ 245 h 402"/>
                  <a:gd name="T40" fmla="*/ 66 w 194"/>
                  <a:gd name="T41" fmla="*/ 239 h 402"/>
                  <a:gd name="T42" fmla="*/ 67 w 194"/>
                  <a:gd name="T43" fmla="*/ 233 h 402"/>
                  <a:gd name="T44" fmla="*/ 70 w 194"/>
                  <a:gd name="T45" fmla="*/ 230 h 402"/>
                  <a:gd name="T46" fmla="*/ 25 w 194"/>
                  <a:gd name="T47" fmla="*/ 286 h 402"/>
                  <a:gd name="T48" fmla="*/ 22 w 194"/>
                  <a:gd name="T49" fmla="*/ 282 h 402"/>
                  <a:gd name="T50" fmla="*/ 20 w 194"/>
                  <a:gd name="T51" fmla="*/ 275 h 402"/>
                  <a:gd name="T52" fmla="*/ 16 w 194"/>
                  <a:gd name="T53" fmla="*/ 266 h 402"/>
                  <a:gd name="T54" fmla="*/ 12 w 194"/>
                  <a:gd name="T55" fmla="*/ 258 h 402"/>
                  <a:gd name="T56" fmla="*/ 10 w 194"/>
                  <a:gd name="T57" fmla="*/ 251 h 402"/>
                  <a:gd name="T58" fmla="*/ 8 w 194"/>
                  <a:gd name="T59" fmla="*/ 245 h 402"/>
                  <a:gd name="T60" fmla="*/ 6 w 194"/>
                  <a:gd name="T61" fmla="*/ 237 h 402"/>
                  <a:gd name="T62" fmla="*/ 4 w 194"/>
                  <a:gd name="T63" fmla="*/ 230 h 402"/>
                  <a:gd name="T64" fmla="*/ 2 w 194"/>
                  <a:gd name="T65" fmla="*/ 221 h 402"/>
                  <a:gd name="T66" fmla="*/ 1 w 194"/>
                  <a:gd name="T67" fmla="*/ 212 h 402"/>
                  <a:gd name="T68" fmla="*/ 1 w 194"/>
                  <a:gd name="T69" fmla="*/ 204 h 402"/>
                  <a:gd name="T70" fmla="*/ 0 w 194"/>
                  <a:gd name="T71" fmla="*/ 195 h 402"/>
                  <a:gd name="T72" fmla="*/ 0 w 194"/>
                  <a:gd name="T73" fmla="*/ 186 h 402"/>
                  <a:gd name="T74" fmla="*/ 1 w 194"/>
                  <a:gd name="T75" fmla="*/ 177 h 402"/>
                  <a:gd name="T76" fmla="*/ 1 w 194"/>
                  <a:gd name="T77" fmla="*/ 169 h 402"/>
                  <a:gd name="T78" fmla="*/ 2 w 194"/>
                  <a:gd name="T79" fmla="*/ 159 h 402"/>
                  <a:gd name="T80" fmla="*/ 4 w 194"/>
                  <a:gd name="T81" fmla="*/ 151 h 402"/>
                  <a:gd name="T82" fmla="*/ 6 w 194"/>
                  <a:gd name="T83" fmla="*/ 142 h 402"/>
                  <a:gd name="T84" fmla="*/ 7 w 194"/>
                  <a:gd name="T85" fmla="*/ 134 h 402"/>
                  <a:gd name="T86" fmla="*/ 9 w 194"/>
                  <a:gd name="T87" fmla="*/ 127 h 402"/>
                  <a:gd name="T88" fmla="*/ 11 w 194"/>
                  <a:gd name="T89" fmla="*/ 120 h 402"/>
                  <a:gd name="T90" fmla="*/ 14 w 194"/>
                  <a:gd name="T91" fmla="*/ 112 h 402"/>
                  <a:gd name="T92" fmla="*/ 16 w 194"/>
                  <a:gd name="T93" fmla="*/ 102 h 402"/>
                  <a:gd name="T94" fmla="*/ 18 w 194"/>
                  <a:gd name="T95" fmla="*/ 97 h 402"/>
                  <a:gd name="T96" fmla="*/ 8 w 194"/>
                  <a:gd name="T97" fmla="*/ 66 h 402"/>
                  <a:gd name="T98" fmla="*/ 194 w 194"/>
                  <a:gd name="T99" fmla="*/ 122 h 402"/>
                  <a:gd name="T100" fmla="*/ 88 w 194"/>
                  <a:gd name="T101" fmla="*/ 336 h 402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94"/>
                  <a:gd name="T154" fmla="*/ 0 h 402"/>
                  <a:gd name="T155" fmla="*/ 194 w 194"/>
                  <a:gd name="T156" fmla="*/ 402 h 402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94" h="402">
                    <a:moveTo>
                      <a:pt x="30" y="402"/>
                    </a:moveTo>
                    <a:lnTo>
                      <a:pt x="29" y="402"/>
                    </a:lnTo>
                    <a:lnTo>
                      <a:pt x="28" y="400"/>
                    </a:lnTo>
                    <a:lnTo>
                      <a:pt x="27" y="398"/>
                    </a:lnTo>
                    <a:lnTo>
                      <a:pt x="27" y="395"/>
                    </a:lnTo>
                    <a:lnTo>
                      <a:pt x="27" y="391"/>
                    </a:lnTo>
                    <a:lnTo>
                      <a:pt x="27" y="388"/>
                    </a:lnTo>
                    <a:lnTo>
                      <a:pt x="27" y="384"/>
                    </a:lnTo>
                    <a:lnTo>
                      <a:pt x="28" y="381"/>
                    </a:lnTo>
                    <a:lnTo>
                      <a:pt x="28" y="378"/>
                    </a:lnTo>
                    <a:lnTo>
                      <a:pt x="28" y="375"/>
                    </a:lnTo>
                    <a:lnTo>
                      <a:pt x="29" y="372"/>
                    </a:lnTo>
                    <a:lnTo>
                      <a:pt x="30" y="369"/>
                    </a:lnTo>
                    <a:lnTo>
                      <a:pt x="30" y="366"/>
                    </a:lnTo>
                    <a:lnTo>
                      <a:pt x="31" y="363"/>
                    </a:lnTo>
                    <a:lnTo>
                      <a:pt x="32" y="359"/>
                    </a:lnTo>
                    <a:lnTo>
                      <a:pt x="34" y="356"/>
                    </a:lnTo>
                    <a:lnTo>
                      <a:pt x="34" y="351"/>
                    </a:lnTo>
                    <a:lnTo>
                      <a:pt x="35" y="346"/>
                    </a:lnTo>
                    <a:lnTo>
                      <a:pt x="36" y="342"/>
                    </a:lnTo>
                    <a:lnTo>
                      <a:pt x="38" y="337"/>
                    </a:lnTo>
                    <a:lnTo>
                      <a:pt x="39" y="331"/>
                    </a:lnTo>
                    <a:lnTo>
                      <a:pt x="39" y="326"/>
                    </a:lnTo>
                    <a:lnTo>
                      <a:pt x="41" y="322"/>
                    </a:lnTo>
                    <a:lnTo>
                      <a:pt x="43" y="317"/>
                    </a:lnTo>
                    <a:lnTo>
                      <a:pt x="44" y="311"/>
                    </a:lnTo>
                    <a:lnTo>
                      <a:pt x="46" y="307"/>
                    </a:lnTo>
                    <a:lnTo>
                      <a:pt x="47" y="301"/>
                    </a:lnTo>
                    <a:lnTo>
                      <a:pt x="49" y="295"/>
                    </a:lnTo>
                    <a:lnTo>
                      <a:pt x="51" y="290"/>
                    </a:lnTo>
                    <a:lnTo>
                      <a:pt x="52" y="286"/>
                    </a:lnTo>
                    <a:lnTo>
                      <a:pt x="54" y="281"/>
                    </a:lnTo>
                    <a:lnTo>
                      <a:pt x="56" y="275"/>
                    </a:lnTo>
                    <a:lnTo>
                      <a:pt x="57" y="270"/>
                    </a:lnTo>
                    <a:lnTo>
                      <a:pt x="58" y="266"/>
                    </a:lnTo>
                    <a:lnTo>
                      <a:pt x="58" y="261"/>
                    </a:lnTo>
                    <a:lnTo>
                      <a:pt x="60" y="257"/>
                    </a:lnTo>
                    <a:lnTo>
                      <a:pt x="61" y="252"/>
                    </a:lnTo>
                    <a:lnTo>
                      <a:pt x="62" y="249"/>
                    </a:lnTo>
                    <a:lnTo>
                      <a:pt x="63" y="245"/>
                    </a:lnTo>
                    <a:lnTo>
                      <a:pt x="65" y="242"/>
                    </a:lnTo>
                    <a:lnTo>
                      <a:pt x="66" y="239"/>
                    </a:lnTo>
                    <a:lnTo>
                      <a:pt x="67" y="236"/>
                    </a:lnTo>
                    <a:lnTo>
                      <a:pt x="67" y="233"/>
                    </a:lnTo>
                    <a:lnTo>
                      <a:pt x="68" y="231"/>
                    </a:lnTo>
                    <a:lnTo>
                      <a:pt x="70" y="230"/>
                    </a:lnTo>
                    <a:lnTo>
                      <a:pt x="25" y="287"/>
                    </a:lnTo>
                    <a:lnTo>
                      <a:pt x="25" y="286"/>
                    </a:lnTo>
                    <a:lnTo>
                      <a:pt x="24" y="284"/>
                    </a:lnTo>
                    <a:lnTo>
                      <a:pt x="22" y="282"/>
                    </a:lnTo>
                    <a:lnTo>
                      <a:pt x="21" y="279"/>
                    </a:lnTo>
                    <a:lnTo>
                      <a:pt x="20" y="275"/>
                    </a:lnTo>
                    <a:lnTo>
                      <a:pt x="18" y="271"/>
                    </a:lnTo>
                    <a:lnTo>
                      <a:pt x="16" y="266"/>
                    </a:lnTo>
                    <a:lnTo>
                      <a:pt x="14" y="261"/>
                    </a:lnTo>
                    <a:lnTo>
                      <a:pt x="12" y="258"/>
                    </a:lnTo>
                    <a:lnTo>
                      <a:pt x="11" y="254"/>
                    </a:lnTo>
                    <a:lnTo>
                      <a:pt x="10" y="251"/>
                    </a:lnTo>
                    <a:lnTo>
                      <a:pt x="9" y="249"/>
                    </a:lnTo>
                    <a:lnTo>
                      <a:pt x="8" y="245"/>
                    </a:lnTo>
                    <a:lnTo>
                      <a:pt x="7" y="241"/>
                    </a:lnTo>
                    <a:lnTo>
                      <a:pt x="6" y="237"/>
                    </a:lnTo>
                    <a:lnTo>
                      <a:pt x="5" y="233"/>
                    </a:lnTo>
                    <a:lnTo>
                      <a:pt x="4" y="230"/>
                    </a:lnTo>
                    <a:lnTo>
                      <a:pt x="3" y="226"/>
                    </a:lnTo>
                    <a:lnTo>
                      <a:pt x="2" y="221"/>
                    </a:lnTo>
                    <a:lnTo>
                      <a:pt x="2" y="217"/>
                    </a:lnTo>
                    <a:lnTo>
                      <a:pt x="1" y="212"/>
                    </a:lnTo>
                    <a:lnTo>
                      <a:pt x="1" y="209"/>
                    </a:lnTo>
                    <a:lnTo>
                      <a:pt x="1" y="204"/>
                    </a:lnTo>
                    <a:lnTo>
                      <a:pt x="1" y="200"/>
                    </a:lnTo>
                    <a:lnTo>
                      <a:pt x="0" y="195"/>
                    </a:lnTo>
                    <a:lnTo>
                      <a:pt x="0" y="191"/>
                    </a:lnTo>
                    <a:lnTo>
                      <a:pt x="0" y="186"/>
                    </a:lnTo>
                    <a:lnTo>
                      <a:pt x="1" y="182"/>
                    </a:lnTo>
                    <a:lnTo>
                      <a:pt x="1" y="177"/>
                    </a:lnTo>
                    <a:lnTo>
                      <a:pt x="1" y="173"/>
                    </a:lnTo>
                    <a:lnTo>
                      <a:pt x="1" y="169"/>
                    </a:lnTo>
                    <a:lnTo>
                      <a:pt x="2" y="164"/>
                    </a:lnTo>
                    <a:lnTo>
                      <a:pt x="2" y="159"/>
                    </a:lnTo>
                    <a:lnTo>
                      <a:pt x="3" y="154"/>
                    </a:lnTo>
                    <a:lnTo>
                      <a:pt x="4" y="151"/>
                    </a:lnTo>
                    <a:lnTo>
                      <a:pt x="5" y="147"/>
                    </a:lnTo>
                    <a:lnTo>
                      <a:pt x="6" y="142"/>
                    </a:lnTo>
                    <a:lnTo>
                      <a:pt x="7" y="138"/>
                    </a:lnTo>
                    <a:lnTo>
                      <a:pt x="7" y="134"/>
                    </a:lnTo>
                    <a:lnTo>
                      <a:pt x="9" y="131"/>
                    </a:lnTo>
                    <a:lnTo>
                      <a:pt x="9" y="127"/>
                    </a:lnTo>
                    <a:lnTo>
                      <a:pt x="10" y="124"/>
                    </a:lnTo>
                    <a:lnTo>
                      <a:pt x="11" y="120"/>
                    </a:lnTo>
                    <a:lnTo>
                      <a:pt x="12" y="117"/>
                    </a:lnTo>
                    <a:lnTo>
                      <a:pt x="14" y="112"/>
                    </a:lnTo>
                    <a:lnTo>
                      <a:pt x="15" y="107"/>
                    </a:lnTo>
                    <a:lnTo>
                      <a:pt x="16" y="102"/>
                    </a:lnTo>
                    <a:lnTo>
                      <a:pt x="18" y="100"/>
                    </a:lnTo>
                    <a:lnTo>
                      <a:pt x="18" y="97"/>
                    </a:lnTo>
                    <a:lnTo>
                      <a:pt x="19" y="97"/>
                    </a:lnTo>
                    <a:lnTo>
                      <a:pt x="8" y="66"/>
                    </a:lnTo>
                    <a:lnTo>
                      <a:pt x="56" y="0"/>
                    </a:lnTo>
                    <a:lnTo>
                      <a:pt x="194" y="122"/>
                    </a:lnTo>
                    <a:lnTo>
                      <a:pt x="146" y="244"/>
                    </a:lnTo>
                    <a:lnTo>
                      <a:pt x="88" y="336"/>
                    </a:lnTo>
                    <a:lnTo>
                      <a:pt x="30" y="402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43" name="Freeform 448"/>
              <p:cNvSpPr>
                <a:spLocks/>
              </p:cNvSpPr>
              <p:nvPr/>
            </p:nvSpPr>
            <p:spPr bwMode="auto">
              <a:xfrm>
                <a:off x="1833" y="2713"/>
                <a:ext cx="36" cy="76"/>
              </a:xfrm>
              <a:custGeom>
                <a:avLst/>
                <a:gdLst>
                  <a:gd name="T0" fmla="*/ 5 w 36"/>
                  <a:gd name="T1" fmla="*/ 9 h 76"/>
                  <a:gd name="T2" fmla="*/ 6 w 36"/>
                  <a:gd name="T3" fmla="*/ 7 h 76"/>
                  <a:gd name="T4" fmla="*/ 11 w 36"/>
                  <a:gd name="T5" fmla="*/ 3 h 76"/>
                  <a:gd name="T6" fmla="*/ 13 w 36"/>
                  <a:gd name="T7" fmla="*/ 2 h 76"/>
                  <a:gd name="T8" fmla="*/ 17 w 36"/>
                  <a:gd name="T9" fmla="*/ 1 h 76"/>
                  <a:gd name="T10" fmla="*/ 20 w 36"/>
                  <a:gd name="T11" fmla="*/ 0 h 76"/>
                  <a:gd name="T12" fmla="*/ 23 w 36"/>
                  <a:gd name="T13" fmla="*/ 1 h 76"/>
                  <a:gd name="T14" fmla="*/ 25 w 36"/>
                  <a:gd name="T15" fmla="*/ 2 h 76"/>
                  <a:gd name="T16" fmla="*/ 29 w 36"/>
                  <a:gd name="T17" fmla="*/ 4 h 76"/>
                  <a:gd name="T18" fmla="*/ 31 w 36"/>
                  <a:gd name="T19" fmla="*/ 8 h 76"/>
                  <a:gd name="T20" fmla="*/ 34 w 36"/>
                  <a:gd name="T21" fmla="*/ 13 h 76"/>
                  <a:gd name="T22" fmla="*/ 34 w 36"/>
                  <a:gd name="T23" fmla="*/ 15 h 76"/>
                  <a:gd name="T24" fmla="*/ 34 w 36"/>
                  <a:gd name="T25" fmla="*/ 19 h 76"/>
                  <a:gd name="T26" fmla="*/ 35 w 36"/>
                  <a:gd name="T27" fmla="*/ 22 h 76"/>
                  <a:gd name="T28" fmla="*/ 36 w 36"/>
                  <a:gd name="T29" fmla="*/ 24 h 76"/>
                  <a:gd name="T30" fmla="*/ 35 w 36"/>
                  <a:gd name="T31" fmla="*/ 28 h 76"/>
                  <a:gd name="T32" fmla="*/ 35 w 36"/>
                  <a:gd name="T33" fmla="*/ 31 h 76"/>
                  <a:gd name="T34" fmla="*/ 35 w 36"/>
                  <a:gd name="T35" fmla="*/ 34 h 76"/>
                  <a:gd name="T36" fmla="*/ 35 w 36"/>
                  <a:gd name="T37" fmla="*/ 38 h 76"/>
                  <a:gd name="T38" fmla="*/ 34 w 36"/>
                  <a:gd name="T39" fmla="*/ 41 h 76"/>
                  <a:gd name="T40" fmla="*/ 34 w 36"/>
                  <a:gd name="T41" fmla="*/ 45 h 76"/>
                  <a:gd name="T42" fmla="*/ 32 w 36"/>
                  <a:gd name="T43" fmla="*/ 48 h 76"/>
                  <a:gd name="T44" fmla="*/ 31 w 36"/>
                  <a:gd name="T45" fmla="*/ 52 h 76"/>
                  <a:gd name="T46" fmla="*/ 30 w 36"/>
                  <a:gd name="T47" fmla="*/ 55 h 76"/>
                  <a:gd name="T48" fmla="*/ 28 w 36"/>
                  <a:gd name="T49" fmla="*/ 58 h 76"/>
                  <a:gd name="T50" fmla="*/ 25 w 36"/>
                  <a:gd name="T51" fmla="*/ 61 h 76"/>
                  <a:gd name="T52" fmla="*/ 25 w 36"/>
                  <a:gd name="T53" fmla="*/ 64 h 76"/>
                  <a:gd name="T54" fmla="*/ 21 w 36"/>
                  <a:gd name="T55" fmla="*/ 69 h 76"/>
                  <a:gd name="T56" fmla="*/ 18 w 36"/>
                  <a:gd name="T57" fmla="*/ 73 h 76"/>
                  <a:gd name="T58" fmla="*/ 16 w 36"/>
                  <a:gd name="T59" fmla="*/ 76 h 76"/>
                  <a:gd name="T60" fmla="*/ 21 w 36"/>
                  <a:gd name="T61" fmla="*/ 33 h 76"/>
                  <a:gd name="T62" fmla="*/ 0 w 36"/>
                  <a:gd name="T63" fmla="*/ 20 h 76"/>
                  <a:gd name="T64" fmla="*/ 5 w 36"/>
                  <a:gd name="T65" fmla="*/ 9 h 7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36"/>
                  <a:gd name="T100" fmla="*/ 0 h 76"/>
                  <a:gd name="T101" fmla="*/ 36 w 36"/>
                  <a:gd name="T102" fmla="*/ 76 h 7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36" h="76">
                    <a:moveTo>
                      <a:pt x="5" y="9"/>
                    </a:moveTo>
                    <a:lnTo>
                      <a:pt x="6" y="7"/>
                    </a:lnTo>
                    <a:lnTo>
                      <a:pt x="11" y="3"/>
                    </a:lnTo>
                    <a:lnTo>
                      <a:pt x="13" y="2"/>
                    </a:lnTo>
                    <a:lnTo>
                      <a:pt x="17" y="1"/>
                    </a:lnTo>
                    <a:lnTo>
                      <a:pt x="20" y="0"/>
                    </a:lnTo>
                    <a:lnTo>
                      <a:pt x="23" y="1"/>
                    </a:lnTo>
                    <a:lnTo>
                      <a:pt x="25" y="2"/>
                    </a:lnTo>
                    <a:lnTo>
                      <a:pt x="29" y="4"/>
                    </a:lnTo>
                    <a:lnTo>
                      <a:pt x="31" y="8"/>
                    </a:lnTo>
                    <a:lnTo>
                      <a:pt x="34" y="13"/>
                    </a:lnTo>
                    <a:lnTo>
                      <a:pt x="34" y="15"/>
                    </a:lnTo>
                    <a:lnTo>
                      <a:pt x="34" y="19"/>
                    </a:lnTo>
                    <a:lnTo>
                      <a:pt x="35" y="22"/>
                    </a:lnTo>
                    <a:lnTo>
                      <a:pt x="36" y="24"/>
                    </a:lnTo>
                    <a:lnTo>
                      <a:pt x="35" y="28"/>
                    </a:lnTo>
                    <a:lnTo>
                      <a:pt x="35" y="31"/>
                    </a:lnTo>
                    <a:lnTo>
                      <a:pt x="35" y="34"/>
                    </a:lnTo>
                    <a:lnTo>
                      <a:pt x="35" y="38"/>
                    </a:lnTo>
                    <a:lnTo>
                      <a:pt x="34" y="41"/>
                    </a:lnTo>
                    <a:lnTo>
                      <a:pt x="34" y="45"/>
                    </a:lnTo>
                    <a:lnTo>
                      <a:pt x="32" y="48"/>
                    </a:lnTo>
                    <a:lnTo>
                      <a:pt x="31" y="52"/>
                    </a:lnTo>
                    <a:lnTo>
                      <a:pt x="30" y="55"/>
                    </a:lnTo>
                    <a:lnTo>
                      <a:pt x="28" y="58"/>
                    </a:lnTo>
                    <a:lnTo>
                      <a:pt x="25" y="61"/>
                    </a:lnTo>
                    <a:lnTo>
                      <a:pt x="25" y="64"/>
                    </a:lnTo>
                    <a:lnTo>
                      <a:pt x="21" y="69"/>
                    </a:lnTo>
                    <a:lnTo>
                      <a:pt x="18" y="73"/>
                    </a:lnTo>
                    <a:lnTo>
                      <a:pt x="16" y="76"/>
                    </a:lnTo>
                    <a:lnTo>
                      <a:pt x="21" y="33"/>
                    </a:lnTo>
                    <a:lnTo>
                      <a:pt x="0" y="20"/>
                    </a:ln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44" name="Freeform 449"/>
              <p:cNvSpPr>
                <a:spLocks/>
              </p:cNvSpPr>
              <p:nvPr/>
            </p:nvSpPr>
            <p:spPr bwMode="auto">
              <a:xfrm>
                <a:off x="1782" y="2861"/>
                <a:ext cx="36" cy="128"/>
              </a:xfrm>
              <a:custGeom>
                <a:avLst/>
                <a:gdLst>
                  <a:gd name="T0" fmla="*/ 36 w 36"/>
                  <a:gd name="T1" fmla="*/ 0 h 128"/>
                  <a:gd name="T2" fmla="*/ 32 w 36"/>
                  <a:gd name="T3" fmla="*/ 120 h 128"/>
                  <a:gd name="T4" fmla="*/ 0 w 36"/>
                  <a:gd name="T5" fmla="*/ 128 h 128"/>
                  <a:gd name="T6" fmla="*/ 36 w 36"/>
                  <a:gd name="T7" fmla="*/ 0 h 12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6"/>
                  <a:gd name="T13" fmla="*/ 0 h 128"/>
                  <a:gd name="T14" fmla="*/ 36 w 36"/>
                  <a:gd name="T15" fmla="*/ 128 h 12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6" h="128">
                    <a:moveTo>
                      <a:pt x="36" y="0"/>
                    </a:moveTo>
                    <a:lnTo>
                      <a:pt x="32" y="120"/>
                    </a:lnTo>
                    <a:lnTo>
                      <a:pt x="0" y="128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BB534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45" name="Freeform 450"/>
              <p:cNvSpPr>
                <a:spLocks/>
              </p:cNvSpPr>
              <p:nvPr/>
            </p:nvSpPr>
            <p:spPr bwMode="auto">
              <a:xfrm>
                <a:off x="1693" y="2911"/>
                <a:ext cx="475" cy="241"/>
              </a:xfrm>
              <a:custGeom>
                <a:avLst/>
                <a:gdLst>
                  <a:gd name="T0" fmla="*/ 198 w 475"/>
                  <a:gd name="T1" fmla="*/ 28 h 241"/>
                  <a:gd name="T2" fmla="*/ 199 w 475"/>
                  <a:gd name="T3" fmla="*/ 27 h 241"/>
                  <a:gd name="T4" fmla="*/ 201 w 475"/>
                  <a:gd name="T5" fmla="*/ 26 h 241"/>
                  <a:gd name="T6" fmla="*/ 203 w 475"/>
                  <a:gd name="T7" fmla="*/ 23 h 241"/>
                  <a:gd name="T8" fmla="*/ 208 w 475"/>
                  <a:gd name="T9" fmla="*/ 20 h 241"/>
                  <a:gd name="T10" fmla="*/ 210 w 475"/>
                  <a:gd name="T11" fmla="*/ 17 h 241"/>
                  <a:gd name="T12" fmla="*/ 213 w 475"/>
                  <a:gd name="T13" fmla="*/ 15 h 241"/>
                  <a:gd name="T14" fmla="*/ 217 w 475"/>
                  <a:gd name="T15" fmla="*/ 13 h 241"/>
                  <a:gd name="T16" fmla="*/ 220 w 475"/>
                  <a:gd name="T17" fmla="*/ 11 h 241"/>
                  <a:gd name="T18" fmla="*/ 222 w 475"/>
                  <a:gd name="T19" fmla="*/ 9 h 241"/>
                  <a:gd name="T20" fmla="*/ 226 w 475"/>
                  <a:gd name="T21" fmla="*/ 7 h 241"/>
                  <a:gd name="T22" fmla="*/ 230 w 475"/>
                  <a:gd name="T23" fmla="*/ 6 h 241"/>
                  <a:gd name="T24" fmla="*/ 234 w 475"/>
                  <a:gd name="T25" fmla="*/ 5 h 241"/>
                  <a:gd name="T26" fmla="*/ 238 w 475"/>
                  <a:gd name="T27" fmla="*/ 4 h 241"/>
                  <a:gd name="T28" fmla="*/ 241 w 475"/>
                  <a:gd name="T29" fmla="*/ 3 h 241"/>
                  <a:gd name="T30" fmla="*/ 245 w 475"/>
                  <a:gd name="T31" fmla="*/ 1 h 241"/>
                  <a:gd name="T32" fmla="*/ 250 w 475"/>
                  <a:gd name="T33" fmla="*/ 1 h 241"/>
                  <a:gd name="T34" fmla="*/ 253 w 475"/>
                  <a:gd name="T35" fmla="*/ 0 h 241"/>
                  <a:gd name="T36" fmla="*/ 257 w 475"/>
                  <a:gd name="T37" fmla="*/ 0 h 241"/>
                  <a:gd name="T38" fmla="*/ 261 w 475"/>
                  <a:gd name="T39" fmla="*/ 0 h 241"/>
                  <a:gd name="T40" fmla="*/ 264 w 475"/>
                  <a:gd name="T41" fmla="*/ 0 h 241"/>
                  <a:gd name="T42" fmla="*/ 267 w 475"/>
                  <a:gd name="T43" fmla="*/ 0 h 241"/>
                  <a:gd name="T44" fmla="*/ 270 w 475"/>
                  <a:gd name="T45" fmla="*/ 0 h 241"/>
                  <a:gd name="T46" fmla="*/ 272 w 475"/>
                  <a:gd name="T47" fmla="*/ 0 h 241"/>
                  <a:gd name="T48" fmla="*/ 275 w 475"/>
                  <a:gd name="T49" fmla="*/ 0 h 241"/>
                  <a:gd name="T50" fmla="*/ 279 w 475"/>
                  <a:gd name="T51" fmla="*/ 0 h 241"/>
                  <a:gd name="T52" fmla="*/ 280 w 475"/>
                  <a:gd name="T53" fmla="*/ 0 h 241"/>
                  <a:gd name="T54" fmla="*/ 308 w 475"/>
                  <a:gd name="T55" fmla="*/ 28 h 241"/>
                  <a:gd name="T56" fmla="*/ 475 w 475"/>
                  <a:gd name="T57" fmla="*/ 118 h 241"/>
                  <a:gd name="T58" fmla="*/ 475 w 475"/>
                  <a:gd name="T59" fmla="*/ 241 h 241"/>
                  <a:gd name="T60" fmla="*/ 0 w 475"/>
                  <a:gd name="T61" fmla="*/ 241 h 241"/>
                  <a:gd name="T62" fmla="*/ 108 w 475"/>
                  <a:gd name="T63" fmla="*/ 80 h 241"/>
                  <a:gd name="T64" fmla="*/ 198 w 475"/>
                  <a:gd name="T65" fmla="*/ 28 h 24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75"/>
                  <a:gd name="T100" fmla="*/ 0 h 241"/>
                  <a:gd name="T101" fmla="*/ 475 w 475"/>
                  <a:gd name="T102" fmla="*/ 241 h 241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475" h="241">
                    <a:moveTo>
                      <a:pt x="198" y="28"/>
                    </a:moveTo>
                    <a:lnTo>
                      <a:pt x="199" y="27"/>
                    </a:lnTo>
                    <a:lnTo>
                      <a:pt x="201" y="26"/>
                    </a:lnTo>
                    <a:lnTo>
                      <a:pt x="203" y="23"/>
                    </a:lnTo>
                    <a:lnTo>
                      <a:pt x="208" y="20"/>
                    </a:lnTo>
                    <a:lnTo>
                      <a:pt x="210" y="17"/>
                    </a:lnTo>
                    <a:lnTo>
                      <a:pt x="213" y="15"/>
                    </a:lnTo>
                    <a:lnTo>
                      <a:pt x="217" y="13"/>
                    </a:lnTo>
                    <a:lnTo>
                      <a:pt x="220" y="11"/>
                    </a:lnTo>
                    <a:lnTo>
                      <a:pt x="222" y="9"/>
                    </a:lnTo>
                    <a:lnTo>
                      <a:pt x="226" y="7"/>
                    </a:lnTo>
                    <a:lnTo>
                      <a:pt x="230" y="6"/>
                    </a:lnTo>
                    <a:lnTo>
                      <a:pt x="234" y="5"/>
                    </a:lnTo>
                    <a:lnTo>
                      <a:pt x="238" y="4"/>
                    </a:lnTo>
                    <a:lnTo>
                      <a:pt x="241" y="3"/>
                    </a:lnTo>
                    <a:lnTo>
                      <a:pt x="245" y="1"/>
                    </a:lnTo>
                    <a:lnTo>
                      <a:pt x="250" y="1"/>
                    </a:lnTo>
                    <a:lnTo>
                      <a:pt x="253" y="0"/>
                    </a:lnTo>
                    <a:lnTo>
                      <a:pt x="257" y="0"/>
                    </a:lnTo>
                    <a:lnTo>
                      <a:pt x="261" y="0"/>
                    </a:lnTo>
                    <a:lnTo>
                      <a:pt x="264" y="0"/>
                    </a:lnTo>
                    <a:lnTo>
                      <a:pt x="267" y="0"/>
                    </a:lnTo>
                    <a:lnTo>
                      <a:pt x="270" y="0"/>
                    </a:lnTo>
                    <a:lnTo>
                      <a:pt x="272" y="0"/>
                    </a:lnTo>
                    <a:lnTo>
                      <a:pt x="275" y="0"/>
                    </a:lnTo>
                    <a:lnTo>
                      <a:pt x="279" y="0"/>
                    </a:lnTo>
                    <a:lnTo>
                      <a:pt x="280" y="0"/>
                    </a:lnTo>
                    <a:lnTo>
                      <a:pt x="308" y="28"/>
                    </a:lnTo>
                    <a:lnTo>
                      <a:pt x="475" y="118"/>
                    </a:lnTo>
                    <a:lnTo>
                      <a:pt x="475" y="241"/>
                    </a:lnTo>
                    <a:lnTo>
                      <a:pt x="0" y="241"/>
                    </a:lnTo>
                    <a:lnTo>
                      <a:pt x="108" y="80"/>
                    </a:lnTo>
                    <a:lnTo>
                      <a:pt x="198" y="28"/>
                    </a:lnTo>
                    <a:close/>
                  </a:path>
                </a:pathLst>
              </a:custGeom>
              <a:solidFill>
                <a:srgbClr val="7DA2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46" name="Freeform 451"/>
              <p:cNvSpPr>
                <a:spLocks/>
              </p:cNvSpPr>
              <p:nvPr/>
            </p:nvSpPr>
            <p:spPr bwMode="auto">
              <a:xfrm>
                <a:off x="1749" y="2920"/>
                <a:ext cx="174" cy="107"/>
              </a:xfrm>
              <a:custGeom>
                <a:avLst/>
                <a:gdLst>
                  <a:gd name="T0" fmla="*/ 0 w 174"/>
                  <a:gd name="T1" fmla="*/ 107 h 107"/>
                  <a:gd name="T2" fmla="*/ 27 w 174"/>
                  <a:gd name="T3" fmla="*/ 63 h 107"/>
                  <a:gd name="T4" fmla="*/ 174 w 174"/>
                  <a:gd name="T5" fmla="*/ 0 h 107"/>
                  <a:gd name="T6" fmla="*/ 117 w 174"/>
                  <a:gd name="T7" fmla="*/ 65 h 107"/>
                  <a:gd name="T8" fmla="*/ 0 w 174"/>
                  <a:gd name="T9" fmla="*/ 107 h 1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4"/>
                  <a:gd name="T16" fmla="*/ 0 h 107"/>
                  <a:gd name="T17" fmla="*/ 174 w 174"/>
                  <a:gd name="T18" fmla="*/ 107 h 1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4" h="107">
                    <a:moveTo>
                      <a:pt x="0" y="107"/>
                    </a:moveTo>
                    <a:lnTo>
                      <a:pt x="27" y="63"/>
                    </a:lnTo>
                    <a:lnTo>
                      <a:pt x="174" y="0"/>
                    </a:lnTo>
                    <a:lnTo>
                      <a:pt x="117" y="65"/>
                    </a:lnTo>
                    <a:lnTo>
                      <a:pt x="0" y="107"/>
                    </a:lnTo>
                    <a:close/>
                  </a:path>
                </a:pathLst>
              </a:custGeom>
              <a:solidFill>
                <a:srgbClr val="9CB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47" name="Freeform 452"/>
              <p:cNvSpPr>
                <a:spLocks/>
              </p:cNvSpPr>
              <p:nvPr/>
            </p:nvSpPr>
            <p:spPr bwMode="auto">
              <a:xfrm>
                <a:off x="1503" y="3007"/>
                <a:ext cx="560" cy="145"/>
              </a:xfrm>
              <a:custGeom>
                <a:avLst/>
                <a:gdLst>
                  <a:gd name="T0" fmla="*/ 0 w 560"/>
                  <a:gd name="T1" fmla="*/ 145 h 145"/>
                  <a:gd name="T2" fmla="*/ 99 w 560"/>
                  <a:gd name="T3" fmla="*/ 49 h 145"/>
                  <a:gd name="T4" fmla="*/ 284 w 560"/>
                  <a:gd name="T5" fmla="*/ 0 h 145"/>
                  <a:gd name="T6" fmla="*/ 560 w 560"/>
                  <a:gd name="T7" fmla="*/ 0 h 145"/>
                  <a:gd name="T8" fmla="*/ 559 w 560"/>
                  <a:gd name="T9" fmla="*/ 0 h 145"/>
                  <a:gd name="T10" fmla="*/ 557 w 560"/>
                  <a:gd name="T11" fmla="*/ 1 h 145"/>
                  <a:gd name="T12" fmla="*/ 554 w 560"/>
                  <a:gd name="T13" fmla="*/ 2 h 145"/>
                  <a:gd name="T14" fmla="*/ 550 w 560"/>
                  <a:gd name="T15" fmla="*/ 5 h 145"/>
                  <a:gd name="T16" fmla="*/ 546 w 560"/>
                  <a:gd name="T17" fmla="*/ 6 h 145"/>
                  <a:gd name="T18" fmla="*/ 543 w 560"/>
                  <a:gd name="T19" fmla="*/ 6 h 145"/>
                  <a:gd name="T20" fmla="*/ 540 w 560"/>
                  <a:gd name="T21" fmla="*/ 8 h 145"/>
                  <a:gd name="T22" fmla="*/ 538 w 560"/>
                  <a:gd name="T23" fmla="*/ 10 h 145"/>
                  <a:gd name="T24" fmla="*/ 534 w 560"/>
                  <a:gd name="T25" fmla="*/ 12 h 145"/>
                  <a:gd name="T26" fmla="*/ 530 w 560"/>
                  <a:gd name="T27" fmla="*/ 13 h 145"/>
                  <a:gd name="T28" fmla="*/ 526 w 560"/>
                  <a:gd name="T29" fmla="*/ 16 h 145"/>
                  <a:gd name="T30" fmla="*/ 522 w 560"/>
                  <a:gd name="T31" fmla="*/ 19 h 145"/>
                  <a:gd name="T32" fmla="*/ 519 w 560"/>
                  <a:gd name="T33" fmla="*/ 20 h 145"/>
                  <a:gd name="T34" fmla="*/ 514 w 560"/>
                  <a:gd name="T35" fmla="*/ 23 h 145"/>
                  <a:gd name="T36" fmla="*/ 510 w 560"/>
                  <a:gd name="T37" fmla="*/ 24 h 145"/>
                  <a:gd name="T38" fmla="*/ 505 w 560"/>
                  <a:gd name="T39" fmla="*/ 27 h 145"/>
                  <a:gd name="T40" fmla="*/ 500 w 560"/>
                  <a:gd name="T41" fmla="*/ 29 h 145"/>
                  <a:gd name="T42" fmla="*/ 497 w 560"/>
                  <a:gd name="T43" fmla="*/ 32 h 145"/>
                  <a:gd name="T44" fmla="*/ 491 w 560"/>
                  <a:gd name="T45" fmla="*/ 35 h 145"/>
                  <a:gd name="T46" fmla="*/ 487 w 560"/>
                  <a:gd name="T47" fmla="*/ 38 h 145"/>
                  <a:gd name="T48" fmla="*/ 482 w 560"/>
                  <a:gd name="T49" fmla="*/ 41 h 145"/>
                  <a:gd name="T50" fmla="*/ 478 w 560"/>
                  <a:gd name="T51" fmla="*/ 44 h 145"/>
                  <a:gd name="T52" fmla="*/ 473 w 560"/>
                  <a:gd name="T53" fmla="*/ 47 h 145"/>
                  <a:gd name="T54" fmla="*/ 468 w 560"/>
                  <a:gd name="T55" fmla="*/ 51 h 145"/>
                  <a:gd name="T56" fmla="*/ 463 w 560"/>
                  <a:gd name="T57" fmla="*/ 54 h 145"/>
                  <a:gd name="T58" fmla="*/ 459 w 560"/>
                  <a:gd name="T59" fmla="*/ 57 h 145"/>
                  <a:gd name="T60" fmla="*/ 455 w 560"/>
                  <a:gd name="T61" fmla="*/ 60 h 145"/>
                  <a:gd name="T62" fmla="*/ 451 w 560"/>
                  <a:gd name="T63" fmla="*/ 64 h 145"/>
                  <a:gd name="T64" fmla="*/ 446 w 560"/>
                  <a:gd name="T65" fmla="*/ 68 h 145"/>
                  <a:gd name="T66" fmla="*/ 442 w 560"/>
                  <a:gd name="T67" fmla="*/ 71 h 145"/>
                  <a:gd name="T68" fmla="*/ 438 w 560"/>
                  <a:gd name="T69" fmla="*/ 74 h 145"/>
                  <a:gd name="T70" fmla="*/ 435 w 560"/>
                  <a:gd name="T71" fmla="*/ 77 h 145"/>
                  <a:gd name="T72" fmla="*/ 430 w 560"/>
                  <a:gd name="T73" fmla="*/ 81 h 145"/>
                  <a:gd name="T74" fmla="*/ 427 w 560"/>
                  <a:gd name="T75" fmla="*/ 85 h 145"/>
                  <a:gd name="T76" fmla="*/ 424 w 560"/>
                  <a:gd name="T77" fmla="*/ 88 h 145"/>
                  <a:gd name="T78" fmla="*/ 421 w 560"/>
                  <a:gd name="T79" fmla="*/ 92 h 145"/>
                  <a:gd name="T80" fmla="*/ 418 w 560"/>
                  <a:gd name="T81" fmla="*/ 95 h 145"/>
                  <a:gd name="T82" fmla="*/ 414 w 560"/>
                  <a:gd name="T83" fmla="*/ 98 h 145"/>
                  <a:gd name="T84" fmla="*/ 411 w 560"/>
                  <a:gd name="T85" fmla="*/ 101 h 145"/>
                  <a:gd name="T86" fmla="*/ 408 w 560"/>
                  <a:gd name="T87" fmla="*/ 105 h 145"/>
                  <a:gd name="T88" fmla="*/ 405 w 560"/>
                  <a:gd name="T89" fmla="*/ 109 h 145"/>
                  <a:gd name="T90" fmla="*/ 403 w 560"/>
                  <a:gd name="T91" fmla="*/ 111 h 145"/>
                  <a:gd name="T92" fmla="*/ 401 w 560"/>
                  <a:gd name="T93" fmla="*/ 115 h 145"/>
                  <a:gd name="T94" fmla="*/ 399 w 560"/>
                  <a:gd name="T95" fmla="*/ 118 h 145"/>
                  <a:gd name="T96" fmla="*/ 394 w 560"/>
                  <a:gd name="T97" fmla="*/ 123 h 145"/>
                  <a:gd name="T98" fmla="*/ 390 w 560"/>
                  <a:gd name="T99" fmla="*/ 129 h 145"/>
                  <a:gd name="T100" fmla="*/ 387 w 560"/>
                  <a:gd name="T101" fmla="*/ 132 h 145"/>
                  <a:gd name="T102" fmla="*/ 385 w 560"/>
                  <a:gd name="T103" fmla="*/ 137 h 145"/>
                  <a:gd name="T104" fmla="*/ 384 w 560"/>
                  <a:gd name="T105" fmla="*/ 140 h 145"/>
                  <a:gd name="T106" fmla="*/ 382 w 560"/>
                  <a:gd name="T107" fmla="*/ 142 h 145"/>
                  <a:gd name="T108" fmla="*/ 381 w 560"/>
                  <a:gd name="T109" fmla="*/ 144 h 145"/>
                  <a:gd name="T110" fmla="*/ 381 w 560"/>
                  <a:gd name="T111" fmla="*/ 145 h 145"/>
                  <a:gd name="T112" fmla="*/ 0 w 560"/>
                  <a:gd name="T113" fmla="*/ 145 h 14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560"/>
                  <a:gd name="T172" fmla="*/ 0 h 145"/>
                  <a:gd name="T173" fmla="*/ 560 w 560"/>
                  <a:gd name="T174" fmla="*/ 145 h 145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560" h="145">
                    <a:moveTo>
                      <a:pt x="0" y="145"/>
                    </a:moveTo>
                    <a:lnTo>
                      <a:pt x="99" y="49"/>
                    </a:lnTo>
                    <a:lnTo>
                      <a:pt x="284" y="0"/>
                    </a:lnTo>
                    <a:lnTo>
                      <a:pt x="560" y="0"/>
                    </a:lnTo>
                    <a:lnTo>
                      <a:pt x="559" y="0"/>
                    </a:lnTo>
                    <a:lnTo>
                      <a:pt x="557" y="1"/>
                    </a:lnTo>
                    <a:lnTo>
                      <a:pt x="554" y="2"/>
                    </a:lnTo>
                    <a:lnTo>
                      <a:pt x="550" y="5"/>
                    </a:lnTo>
                    <a:lnTo>
                      <a:pt x="546" y="6"/>
                    </a:lnTo>
                    <a:lnTo>
                      <a:pt x="543" y="6"/>
                    </a:lnTo>
                    <a:lnTo>
                      <a:pt x="540" y="8"/>
                    </a:lnTo>
                    <a:lnTo>
                      <a:pt x="538" y="10"/>
                    </a:lnTo>
                    <a:lnTo>
                      <a:pt x="534" y="12"/>
                    </a:lnTo>
                    <a:lnTo>
                      <a:pt x="530" y="13"/>
                    </a:lnTo>
                    <a:lnTo>
                      <a:pt x="526" y="16"/>
                    </a:lnTo>
                    <a:lnTo>
                      <a:pt x="522" y="19"/>
                    </a:lnTo>
                    <a:lnTo>
                      <a:pt x="519" y="20"/>
                    </a:lnTo>
                    <a:lnTo>
                      <a:pt x="514" y="23"/>
                    </a:lnTo>
                    <a:lnTo>
                      <a:pt x="510" y="24"/>
                    </a:lnTo>
                    <a:lnTo>
                      <a:pt x="505" y="27"/>
                    </a:lnTo>
                    <a:lnTo>
                      <a:pt x="500" y="29"/>
                    </a:lnTo>
                    <a:lnTo>
                      <a:pt x="497" y="32"/>
                    </a:lnTo>
                    <a:lnTo>
                      <a:pt x="491" y="35"/>
                    </a:lnTo>
                    <a:lnTo>
                      <a:pt x="487" y="38"/>
                    </a:lnTo>
                    <a:lnTo>
                      <a:pt x="482" y="41"/>
                    </a:lnTo>
                    <a:lnTo>
                      <a:pt x="478" y="44"/>
                    </a:lnTo>
                    <a:lnTo>
                      <a:pt x="473" y="47"/>
                    </a:lnTo>
                    <a:lnTo>
                      <a:pt x="468" y="51"/>
                    </a:lnTo>
                    <a:lnTo>
                      <a:pt x="463" y="54"/>
                    </a:lnTo>
                    <a:lnTo>
                      <a:pt x="459" y="57"/>
                    </a:lnTo>
                    <a:lnTo>
                      <a:pt x="455" y="60"/>
                    </a:lnTo>
                    <a:lnTo>
                      <a:pt x="451" y="64"/>
                    </a:lnTo>
                    <a:lnTo>
                      <a:pt x="446" y="68"/>
                    </a:lnTo>
                    <a:lnTo>
                      <a:pt x="442" y="71"/>
                    </a:lnTo>
                    <a:lnTo>
                      <a:pt x="438" y="74"/>
                    </a:lnTo>
                    <a:lnTo>
                      <a:pt x="435" y="77"/>
                    </a:lnTo>
                    <a:lnTo>
                      <a:pt x="430" y="81"/>
                    </a:lnTo>
                    <a:lnTo>
                      <a:pt x="427" y="85"/>
                    </a:lnTo>
                    <a:lnTo>
                      <a:pt x="424" y="88"/>
                    </a:lnTo>
                    <a:lnTo>
                      <a:pt x="421" y="92"/>
                    </a:lnTo>
                    <a:lnTo>
                      <a:pt x="418" y="95"/>
                    </a:lnTo>
                    <a:lnTo>
                      <a:pt x="414" y="98"/>
                    </a:lnTo>
                    <a:lnTo>
                      <a:pt x="411" y="101"/>
                    </a:lnTo>
                    <a:lnTo>
                      <a:pt x="408" y="105"/>
                    </a:lnTo>
                    <a:lnTo>
                      <a:pt x="405" y="109"/>
                    </a:lnTo>
                    <a:lnTo>
                      <a:pt x="403" y="111"/>
                    </a:lnTo>
                    <a:lnTo>
                      <a:pt x="401" y="115"/>
                    </a:lnTo>
                    <a:lnTo>
                      <a:pt x="399" y="118"/>
                    </a:lnTo>
                    <a:lnTo>
                      <a:pt x="394" y="123"/>
                    </a:lnTo>
                    <a:lnTo>
                      <a:pt x="390" y="129"/>
                    </a:lnTo>
                    <a:lnTo>
                      <a:pt x="387" y="132"/>
                    </a:lnTo>
                    <a:lnTo>
                      <a:pt x="385" y="137"/>
                    </a:lnTo>
                    <a:lnTo>
                      <a:pt x="384" y="140"/>
                    </a:lnTo>
                    <a:lnTo>
                      <a:pt x="382" y="142"/>
                    </a:lnTo>
                    <a:lnTo>
                      <a:pt x="381" y="144"/>
                    </a:lnTo>
                    <a:lnTo>
                      <a:pt x="381" y="145"/>
                    </a:lnTo>
                    <a:lnTo>
                      <a:pt x="0" y="145"/>
                    </a:lnTo>
                    <a:close/>
                  </a:path>
                </a:pathLst>
              </a:custGeom>
              <a:solidFill>
                <a:srgbClr val="9CB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48" name="Freeform 453"/>
              <p:cNvSpPr>
                <a:spLocks/>
              </p:cNvSpPr>
              <p:nvPr/>
            </p:nvSpPr>
            <p:spPr bwMode="auto">
              <a:xfrm>
                <a:off x="1938" y="2188"/>
                <a:ext cx="230" cy="194"/>
              </a:xfrm>
              <a:custGeom>
                <a:avLst/>
                <a:gdLst>
                  <a:gd name="T0" fmla="*/ 200 w 230"/>
                  <a:gd name="T1" fmla="*/ 194 h 194"/>
                  <a:gd name="T2" fmla="*/ 229 w 230"/>
                  <a:gd name="T3" fmla="*/ 180 h 194"/>
                  <a:gd name="T4" fmla="*/ 230 w 230"/>
                  <a:gd name="T5" fmla="*/ 116 h 194"/>
                  <a:gd name="T6" fmla="*/ 96 w 230"/>
                  <a:gd name="T7" fmla="*/ 13 h 194"/>
                  <a:gd name="T8" fmla="*/ 0 w 230"/>
                  <a:gd name="T9" fmla="*/ 0 h 194"/>
                  <a:gd name="T10" fmla="*/ 200 w 230"/>
                  <a:gd name="T11" fmla="*/ 194 h 19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30"/>
                  <a:gd name="T19" fmla="*/ 0 h 194"/>
                  <a:gd name="T20" fmla="*/ 230 w 230"/>
                  <a:gd name="T21" fmla="*/ 194 h 19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30" h="194">
                    <a:moveTo>
                      <a:pt x="200" y="194"/>
                    </a:moveTo>
                    <a:lnTo>
                      <a:pt x="229" y="180"/>
                    </a:lnTo>
                    <a:lnTo>
                      <a:pt x="230" y="116"/>
                    </a:lnTo>
                    <a:lnTo>
                      <a:pt x="96" y="13"/>
                    </a:lnTo>
                    <a:lnTo>
                      <a:pt x="0" y="0"/>
                    </a:lnTo>
                    <a:lnTo>
                      <a:pt x="200" y="194"/>
                    </a:lnTo>
                    <a:close/>
                  </a:path>
                </a:pathLst>
              </a:custGeom>
              <a:solidFill>
                <a:srgbClr val="8F694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49" name="Freeform 454"/>
              <p:cNvSpPr>
                <a:spLocks/>
              </p:cNvSpPr>
              <p:nvPr/>
            </p:nvSpPr>
            <p:spPr bwMode="auto">
              <a:xfrm>
                <a:off x="1778" y="1882"/>
                <a:ext cx="377" cy="353"/>
              </a:xfrm>
              <a:custGeom>
                <a:avLst/>
                <a:gdLst>
                  <a:gd name="T0" fmla="*/ 0 w 377"/>
                  <a:gd name="T1" fmla="*/ 307 h 353"/>
                  <a:gd name="T2" fmla="*/ 16 w 377"/>
                  <a:gd name="T3" fmla="*/ 228 h 353"/>
                  <a:gd name="T4" fmla="*/ 19 w 377"/>
                  <a:gd name="T5" fmla="*/ 224 h 353"/>
                  <a:gd name="T6" fmla="*/ 22 w 377"/>
                  <a:gd name="T7" fmla="*/ 220 h 353"/>
                  <a:gd name="T8" fmla="*/ 27 w 377"/>
                  <a:gd name="T9" fmla="*/ 214 h 353"/>
                  <a:gd name="T10" fmla="*/ 31 w 377"/>
                  <a:gd name="T11" fmla="*/ 205 h 353"/>
                  <a:gd name="T12" fmla="*/ 38 w 377"/>
                  <a:gd name="T13" fmla="*/ 195 h 353"/>
                  <a:gd name="T14" fmla="*/ 45 w 377"/>
                  <a:gd name="T15" fmla="*/ 186 h 353"/>
                  <a:gd name="T16" fmla="*/ 53 w 377"/>
                  <a:gd name="T17" fmla="*/ 175 h 353"/>
                  <a:gd name="T18" fmla="*/ 57 w 377"/>
                  <a:gd name="T19" fmla="*/ 170 h 353"/>
                  <a:gd name="T20" fmla="*/ 61 w 377"/>
                  <a:gd name="T21" fmla="*/ 164 h 353"/>
                  <a:gd name="T22" fmla="*/ 70 w 377"/>
                  <a:gd name="T23" fmla="*/ 153 h 353"/>
                  <a:gd name="T24" fmla="*/ 75 w 377"/>
                  <a:gd name="T25" fmla="*/ 146 h 353"/>
                  <a:gd name="T26" fmla="*/ 80 w 377"/>
                  <a:gd name="T27" fmla="*/ 140 h 353"/>
                  <a:gd name="T28" fmla="*/ 85 w 377"/>
                  <a:gd name="T29" fmla="*/ 134 h 353"/>
                  <a:gd name="T30" fmla="*/ 89 w 377"/>
                  <a:gd name="T31" fmla="*/ 129 h 353"/>
                  <a:gd name="T32" fmla="*/ 94 w 377"/>
                  <a:gd name="T33" fmla="*/ 122 h 353"/>
                  <a:gd name="T34" fmla="*/ 99 w 377"/>
                  <a:gd name="T35" fmla="*/ 115 h 353"/>
                  <a:gd name="T36" fmla="*/ 105 w 377"/>
                  <a:gd name="T37" fmla="*/ 110 h 353"/>
                  <a:gd name="T38" fmla="*/ 109 w 377"/>
                  <a:gd name="T39" fmla="*/ 103 h 353"/>
                  <a:gd name="T40" fmla="*/ 120 w 377"/>
                  <a:gd name="T41" fmla="*/ 93 h 353"/>
                  <a:gd name="T42" fmla="*/ 130 w 377"/>
                  <a:gd name="T43" fmla="*/ 81 h 353"/>
                  <a:gd name="T44" fmla="*/ 140 w 377"/>
                  <a:gd name="T45" fmla="*/ 71 h 353"/>
                  <a:gd name="T46" fmla="*/ 149 w 377"/>
                  <a:gd name="T47" fmla="*/ 61 h 353"/>
                  <a:gd name="T48" fmla="*/ 159 w 377"/>
                  <a:gd name="T49" fmla="*/ 52 h 353"/>
                  <a:gd name="T50" fmla="*/ 169 w 377"/>
                  <a:gd name="T51" fmla="*/ 44 h 353"/>
                  <a:gd name="T52" fmla="*/ 177 w 377"/>
                  <a:gd name="T53" fmla="*/ 37 h 353"/>
                  <a:gd name="T54" fmla="*/ 186 w 377"/>
                  <a:gd name="T55" fmla="*/ 30 h 353"/>
                  <a:gd name="T56" fmla="*/ 195 w 377"/>
                  <a:gd name="T57" fmla="*/ 24 h 353"/>
                  <a:gd name="T58" fmla="*/ 202 w 377"/>
                  <a:gd name="T59" fmla="*/ 19 h 353"/>
                  <a:gd name="T60" fmla="*/ 208 w 377"/>
                  <a:gd name="T61" fmla="*/ 14 h 353"/>
                  <a:gd name="T62" fmla="*/ 214 w 377"/>
                  <a:gd name="T63" fmla="*/ 10 h 353"/>
                  <a:gd name="T64" fmla="*/ 225 w 377"/>
                  <a:gd name="T65" fmla="*/ 4 h 353"/>
                  <a:gd name="T66" fmla="*/ 231 w 377"/>
                  <a:gd name="T67" fmla="*/ 0 h 353"/>
                  <a:gd name="T68" fmla="*/ 234 w 377"/>
                  <a:gd name="T69" fmla="*/ 0 h 353"/>
                  <a:gd name="T70" fmla="*/ 366 w 377"/>
                  <a:gd name="T71" fmla="*/ 270 h 353"/>
                  <a:gd name="T72" fmla="*/ 52 w 377"/>
                  <a:gd name="T73" fmla="*/ 353 h 353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377"/>
                  <a:gd name="T112" fmla="*/ 0 h 353"/>
                  <a:gd name="T113" fmla="*/ 377 w 377"/>
                  <a:gd name="T114" fmla="*/ 353 h 353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377" h="353">
                    <a:moveTo>
                      <a:pt x="52" y="353"/>
                    </a:moveTo>
                    <a:lnTo>
                      <a:pt x="0" y="307"/>
                    </a:lnTo>
                    <a:lnTo>
                      <a:pt x="25" y="256"/>
                    </a:lnTo>
                    <a:lnTo>
                      <a:pt x="16" y="228"/>
                    </a:lnTo>
                    <a:lnTo>
                      <a:pt x="16" y="227"/>
                    </a:lnTo>
                    <a:lnTo>
                      <a:pt x="19" y="224"/>
                    </a:lnTo>
                    <a:lnTo>
                      <a:pt x="20" y="221"/>
                    </a:lnTo>
                    <a:lnTo>
                      <a:pt x="22" y="220"/>
                    </a:lnTo>
                    <a:lnTo>
                      <a:pt x="24" y="215"/>
                    </a:lnTo>
                    <a:lnTo>
                      <a:pt x="27" y="214"/>
                    </a:lnTo>
                    <a:lnTo>
                      <a:pt x="29" y="209"/>
                    </a:lnTo>
                    <a:lnTo>
                      <a:pt x="31" y="205"/>
                    </a:lnTo>
                    <a:lnTo>
                      <a:pt x="34" y="200"/>
                    </a:lnTo>
                    <a:lnTo>
                      <a:pt x="38" y="195"/>
                    </a:lnTo>
                    <a:lnTo>
                      <a:pt x="41" y="191"/>
                    </a:lnTo>
                    <a:lnTo>
                      <a:pt x="45" y="186"/>
                    </a:lnTo>
                    <a:lnTo>
                      <a:pt x="49" y="181"/>
                    </a:lnTo>
                    <a:lnTo>
                      <a:pt x="53" y="175"/>
                    </a:lnTo>
                    <a:lnTo>
                      <a:pt x="55" y="173"/>
                    </a:lnTo>
                    <a:lnTo>
                      <a:pt x="57" y="170"/>
                    </a:lnTo>
                    <a:lnTo>
                      <a:pt x="59" y="167"/>
                    </a:lnTo>
                    <a:lnTo>
                      <a:pt x="61" y="164"/>
                    </a:lnTo>
                    <a:lnTo>
                      <a:pt x="66" y="158"/>
                    </a:lnTo>
                    <a:lnTo>
                      <a:pt x="70" y="153"/>
                    </a:lnTo>
                    <a:lnTo>
                      <a:pt x="72" y="150"/>
                    </a:lnTo>
                    <a:lnTo>
                      <a:pt x="75" y="146"/>
                    </a:lnTo>
                    <a:lnTo>
                      <a:pt x="77" y="143"/>
                    </a:lnTo>
                    <a:lnTo>
                      <a:pt x="80" y="140"/>
                    </a:lnTo>
                    <a:lnTo>
                      <a:pt x="82" y="137"/>
                    </a:lnTo>
                    <a:lnTo>
                      <a:pt x="85" y="134"/>
                    </a:lnTo>
                    <a:lnTo>
                      <a:pt x="87" y="131"/>
                    </a:lnTo>
                    <a:lnTo>
                      <a:pt x="89" y="129"/>
                    </a:lnTo>
                    <a:lnTo>
                      <a:pt x="91" y="125"/>
                    </a:lnTo>
                    <a:lnTo>
                      <a:pt x="94" y="122"/>
                    </a:lnTo>
                    <a:lnTo>
                      <a:pt x="96" y="118"/>
                    </a:lnTo>
                    <a:lnTo>
                      <a:pt x="99" y="115"/>
                    </a:lnTo>
                    <a:lnTo>
                      <a:pt x="101" y="113"/>
                    </a:lnTo>
                    <a:lnTo>
                      <a:pt x="105" y="110"/>
                    </a:lnTo>
                    <a:lnTo>
                      <a:pt x="107" y="106"/>
                    </a:lnTo>
                    <a:lnTo>
                      <a:pt x="109" y="103"/>
                    </a:lnTo>
                    <a:lnTo>
                      <a:pt x="114" y="97"/>
                    </a:lnTo>
                    <a:lnTo>
                      <a:pt x="120" y="93"/>
                    </a:lnTo>
                    <a:lnTo>
                      <a:pt x="125" y="86"/>
                    </a:lnTo>
                    <a:lnTo>
                      <a:pt x="130" y="81"/>
                    </a:lnTo>
                    <a:lnTo>
                      <a:pt x="136" y="76"/>
                    </a:lnTo>
                    <a:lnTo>
                      <a:pt x="140" y="71"/>
                    </a:lnTo>
                    <a:lnTo>
                      <a:pt x="145" y="66"/>
                    </a:lnTo>
                    <a:lnTo>
                      <a:pt x="149" y="61"/>
                    </a:lnTo>
                    <a:lnTo>
                      <a:pt x="155" y="57"/>
                    </a:lnTo>
                    <a:lnTo>
                      <a:pt x="159" y="52"/>
                    </a:lnTo>
                    <a:lnTo>
                      <a:pt x="164" y="48"/>
                    </a:lnTo>
                    <a:lnTo>
                      <a:pt x="169" y="44"/>
                    </a:lnTo>
                    <a:lnTo>
                      <a:pt x="174" y="40"/>
                    </a:lnTo>
                    <a:lnTo>
                      <a:pt x="177" y="37"/>
                    </a:lnTo>
                    <a:lnTo>
                      <a:pt x="182" y="33"/>
                    </a:lnTo>
                    <a:lnTo>
                      <a:pt x="186" y="30"/>
                    </a:lnTo>
                    <a:lnTo>
                      <a:pt x="190" y="26"/>
                    </a:lnTo>
                    <a:lnTo>
                      <a:pt x="195" y="24"/>
                    </a:lnTo>
                    <a:lnTo>
                      <a:pt x="198" y="21"/>
                    </a:lnTo>
                    <a:lnTo>
                      <a:pt x="202" y="19"/>
                    </a:lnTo>
                    <a:lnTo>
                      <a:pt x="205" y="16"/>
                    </a:lnTo>
                    <a:lnTo>
                      <a:pt x="208" y="14"/>
                    </a:lnTo>
                    <a:lnTo>
                      <a:pt x="212" y="12"/>
                    </a:lnTo>
                    <a:lnTo>
                      <a:pt x="214" y="10"/>
                    </a:lnTo>
                    <a:lnTo>
                      <a:pt x="220" y="6"/>
                    </a:lnTo>
                    <a:lnTo>
                      <a:pt x="225" y="4"/>
                    </a:lnTo>
                    <a:lnTo>
                      <a:pt x="228" y="1"/>
                    </a:lnTo>
                    <a:lnTo>
                      <a:pt x="231" y="0"/>
                    </a:lnTo>
                    <a:lnTo>
                      <a:pt x="233" y="0"/>
                    </a:lnTo>
                    <a:lnTo>
                      <a:pt x="234" y="0"/>
                    </a:lnTo>
                    <a:lnTo>
                      <a:pt x="377" y="30"/>
                    </a:lnTo>
                    <a:lnTo>
                      <a:pt x="366" y="270"/>
                    </a:lnTo>
                    <a:lnTo>
                      <a:pt x="188" y="288"/>
                    </a:lnTo>
                    <a:lnTo>
                      <a:pt x="52" y="353"/>
                    </a:lnTo>
                    <a:close/>
                  </a:path>
                </a:pathLst>
              </a:custGeom>
              <a:solidFill>
                <a:srgbClr val="C2D6C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50" name="Freeform 455"/>
              <p:cNvSpPr>
                <a:spLocks/>
              </p:cNvSpPr>
              <p:nvPr/>
            </p:nvSpPr>
            <p:spPr bwMode="auto">
              <a:xfrm>
                <a:off x="2050" y="1760"/>
                <a:ext cx="118" cy="272"/>
              </a:xfrm>
              <a:custGeom>
                <a:avLst/>
                <a:gdLst>
                  <a:gd name="T0" fmla="*/ 39 w 118"/>
                  <a:gd name="T1" fmla="*/ 0 h 272"/>
                  <a:gd name="T2" fmla="*/ 36 w 118"/>
                  <a:gd name="T3" fmla="*/ 4 h 272"/>
                  <a:gd name="T4" fmla="*/ 31 w 118"/>
                  <a:gd name="T5" fmla="*/ 10 h 272"/>
                  <a:gd name="T6" fmla="*/ 26 w 118"/>
                  <a:gd name="T7" fmla="*/ 17 h 272"/>
                  <a:gd name="T8" fmla="*/ 23 w 118"/>
                  <a:gd name="T9" fmla="*/ 24 h 272"/>
                  <a:gd name="T10" fmla="*/ 20 w 118"/>
                  <a:gd name="T11" fmla="*/ 30 h 272"/>
                  <a:gd name="T12" fmla="*/ 15 w 118"/>
                  <a:gd name="T13" fmla="*/ 37 h 272"/>
                  <a:gd name="T14" fmla="*/ 11 w 118"/>
                  <a:gd name="T15" fmla="*/ 44 h 272"/>
                  <a:gd name="T16" fmla="*/ 8 w 118"/>
                  <a:gd name="T17" fmla="*/ 51 h 272"/>
                  <a:gd name="T18" fmla="*/ 5 w 118"/>
                  <a:gd name="T19" fmla="*/ 58 h 272"/>
                  <a:gd name="T20" fmla="*/ 2 w 118"/>
                  <a:gd name="T21" fmla="*/ 64 h 272"/>
                  <a:gd name="T22" fmla="*/ 0 w 118"/>
                  <a:gd name="T23" fmla="*/ 69 h 272"/>
                  <a:gd name="T24" fmla="*/ 13 w 118"/>
                  <a:gd name="T25" fmla="*/ 88 h 272"/>
                  <a:gd name="T26" fmla="*/ 3 w 118"/>
                  <a:gd name="T27" fmla="*/ 130 h 272"/>
                  <a:gd name="T28" fmla="*/ 4 w 118"/>
                  <a:gd name="T29" fmla="*/ 134 h 272"/>
                  <a:gd name="T30" fmla="*/ 5 w 118"/>
                  <a:gd name="T31" fmla="*/ 142 h 272"/>
                  <a:gd name="T32" fmla="*/ 7 w 118"/>
                  <a:gd name="T33" fmla="*/ 152 h 272"/>
                  <a:gd name="T34" fmla="*/ 8 w 118"/>
                  <a:gd name="T35" fmla="*/ 163 h 272"/>
                  <a:gd name="T36" fmla="*/ 9 w 118"/>
                  <a:gd name="T37" fmla="*/ 170 h 272"/>
                  <a:gd name="T38" fmla="*/ 11 w 118"/>
                  <a:gd name="T39" fmla="*/ 176 h 272"/>
                  <a:gd name="T40" fmla="*/ 12 w 118"/>
                  <a:gd name="T41" fmla="*/ 182 h 272"/>
                  <a:gd name="T42" fmla="*/ 13 w 118"/>
                  <a:gd name="T43" fmla="*/ 189 h 272"/>
                  <a:gd name="T44" fmla="*/ 15 w 118"/>
                  <a:gd name="T45" fmla="*/ 195 h 272"/>
                  <a:gd name="T46" fmla="*/ 17 w 118"/>
                  <a:gd name="T47" fmla="*/ 200 h 272"/>
                  <a:gd name="T48" fmla="*/ 20 w 118"/>
                  <a:gd name="T49" fmla="*/ 212 h 272"/>
                  <a:gd name="T50" fmla="*/ 22 w 118"/>
                  <a:gd name="T51" fmla="*/ 222 h 272"/>
                  <a:gd name="T52" fmla="*/ 25 w 118"/>
                  <a:gd name="T53" fmla="*/ 231 h 272"/>
                  <a:gd name="T54" fmla="*/ 29 w 118"/>
                  <a:gd name="T55" fmla="*/ 238 h 272"/>
                  <a:gd name="T56" fmla="*/ 31 w 118"/>
                  <a:gd name="T57" fmla="*/ 244 h 272"/>
                  <a:gd name="T58" fmla="*/ 34 w 118"/>
                  <a:gd name="T59" fmla="*/ 248 h 272"/>
                  <a:gd name="T60" fmla="*/ 36 w 118"/>
                  <a:gd name="T61" fmla="*/ 253 h 272"/>
                  <a:gd name="T62" fmla="*/ 117 w 118"/>
                  <a:gd name="T63" fmla="*/ 240 h 272"/>
                  <a:gd name="T64" fmla="*/ 118 w 118"/>
                  <a:gd name="T65" fmla="*/ 10 h 27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18"/>
                  <a:gd name="T100" fmla="*/ 0 h 272"/>
                  <a:gd name="T101" fmla="*/ 118 w 118"/>
                  <a:gd name="T102" fmla="*/ 272 h 27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18" h="272">
                    <a:moveTo>
                      <a:pt x="39" y="0"/>
                    </a:moveTo>
                    <a:lnTo>
                      <a:pt x="39" y="0"/>
                    </a:lnTo>
                    <a:lnTo>
                      <a:pt x="38" y="2"/>
                    </a:lnTo>
                    <a:lnTo>
                      <a:pt x="36" y="4"/>
                    </a:lnTo>
                    <a:lnTo>
                      <a:pt x="35" y="7"/>
                    </a:lnTo>
                    <a:lnTo>
                      <a:pt x="31" y="10"/>
                    </a:lnTo>
                    <a:lnTo>
                      <a:pt x="28" y="15"/>
                    </a:lnTo>
                    <a:lnTo>
                      <a:pt x="26" y="17"/>
                    </a:lnTo>
                    <a:lnTo>
                      <a:pt x="24" y="20"/>
                    </a:lnTo>
                    <a:lnTo>
                      <a:pt x="23" y="24"/>
                    </a:lnTo>
                    <a:lnTo>
                      <a:pt x="21" y="27"/>
                    </a:lnTo>
                    <a:lnTo>
                      <a:pt x="20" y="30"/>
                    </a:lnTo>
                    <a:lnTo>
                      <a:pt x="17" y="33"/>
                    </a:lnTo>
                    <a:lnTo>
                      <a:pt x="15" y="37"/>
                    </a:lnTo>
                    <a:lnTo>
                      <a:pt x="13" y="41"/>
                    </a:lnTo>
                    <a:lnTo>
                      <a:pt x="11" y="44"/>
                    </a:lnTo>
                    <a:lnTo>
                      <a:pt x="9" y="47"/>
                    </a:lnTo>
                    <a:lnTo>
                      <a:pt x="8" y="51"/>
                    </a:lnTo>
                    <a:lnTo>
                      <a:pt x="7" y="55"/>
                    </a:lnTo>
                    <a:lnTo>
                      <a:pt x="5" y="58"/>
                    </a:lnTo>
                    <a:lnTo>
                      <a:pt x="3" y="61"/>
                    </a:lnTo>
                    <a:lnTo>
                      <a:pt x="2" y="64"/>
                    </a:lnTo>
                    <a:lnTo>
                      <a:pt x="2" y="66"/>
                    </a:lnTo>
                    <a:lnTo>
                      <a:pt x="0" y="69"/>
                    </a:lnTo>
                    <a:lnTo>
                      <a:pt x="0" y="71"/>
                    </a:lnTo>
                    <a:lnTo>
                      <a:pt x="13" y="88"/>
                    </a:lnTo>
                    <a:lnTo>
                      <a:pt x="3" y="128"/>
                    </a:lnTo>
                    <a:lnTo>
                      <a:pt x="3" y="130"/>
                    </a:lnTo>
                    <a:lnTo>
                      <a:pt x="3" y="132"/>
                    </a:lnTo>
                    <a:lnTo>
                      <a:pt x="4" y="134"/>
                    </a:lnTo>
                    <a:lnTo>
                      <a:pt x="4" y="138"/>
                    </a:lnTo>
                    <a:lnTo>
                      <a:pt x="5" y="142"/>
                    </a:lnTo>
                    <a:lnTo>
                      <a:pt x="6" y="147"/>
                    </a:lnTo>
                    <a:lnTo>
                      <a:pt x="7" y="152"/>
                    </a:lnTo>
                    <a:lnTo>
                      <a:pt x="7" y="157"/>
                    </a:lnTo>
                    <a:lnTo>
                      <a:pt x="8" y="163"/>
                    </a:lnTo>
                    <a:lnTo>
                      <a:pt x="9" y="167"/>
                    </a:lnTo>
                    <a:lnTo>
                      <a:pt x="9" y="170"/>
                    </a:lnTo>
                    <a:lnTo>
                      <a:pt x="10" y="172"/>
                    </a:lnTo>
                    <a:lnTo>
                      <a:pt x="11" y="176"/>
                    </a:lnTo>
                    <a:lnTo>
                      <a:pt x="11" y="179"/>
                    </a:lnTo>
                    <a:lnTo>
                      <a:pt x="12" y="182"/>
                    </a:lnTo>
                    <a:lnTo>
                      <a:pt x="12" y="185"/>
                    </a:lnTo>
                    <a:lnTo>
                      <a:pt x="13" y="189"/>
                    </a:lnTo>
                    <a:lnTo>
                      <a:pt x="14" y="191"/>
                    </a:lnTo>
                    <a:lnTo>
                      <a:pt x="15" y="195"/>
                    </a:lnTo>
                    <a:lnTo>
                      <a:pt x="16" y="198"/>
                    </a:lnTo>
                    <a:lnTo>
                      <a:pt x="17" y="200"/>
                    </a:lnTo>
                    <a:lnTo>
                      <a:pt x="18" y="206"/>
                    </a:lnTo>
                    <a:lnTo>
                      <a:pt x="20" y="212"/>
                    </a:lnTo>
                    <a:lnTo>
                      <a:pt x="20" y="217"/>
                    </a:lnTo>
                    <a:lnTo>
                      <a:pt x="22" y="222"/>
                    </a:lnTo>
                    <a:lnTo>
                      <a:pt x="24" y="226"/>
                    </a:lnTo>
                    <a:lnTo>
                      <a:pt x="25" y="231"/>
                    </a:lnTo>
                    <a:lnTo>
                      <a:pt x="27" y="235"/>
                    </a:lnTo>
                    <a:lnTo>
                      <a:pt x="29" y="238"/>
                    </a:lnTo>
                    <a:lnTo>
                      <a:pt x="30" y="240"/>
                    </a:lnTo>
                    <a:lnTo>
                      <a:pt x="31" y="244"/>
                    </a:lnTo>
                    <a:lnTo>
                      <a:pt x="32" y="246"/>
                    </a:lnTo>
                    <a:lnTo>
                      <a:pt x="34" y="248"/>
                    </a:lnTo>
                    <a:lnTo>
                      <a:pt x="35" y="251"/>
                    </a:lnTo>
                    <a:lnTo>
                      <a:pt x="36" y="253"/>
                    </a:lnTo>
                    <a:lnTo>
                      <a:pt x="92" y="272"/>
                    </a:lnTo>
                    <a:lnTo>
                      <a:pt x="117" y="240"/>
                    </a:lnTo>
                    <a:lnTo>
                      <a:pt x="118" y="101"/>
                    </a:lnTo>
                    <a:lnTo>
                      <a:pt x="118" y="1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CC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51" name="Freeform 456"/>
              <p:cNvSpPr>
                <a:spLocks/>
              </p:cNvSpPr>
              <p:nvPr/>
            </p:nvSpPr>
            <p:spPr bwMode="auto">
              <a:xfrm>
                <a:off x="1829" y="1974"/>
                <a:ext cx="339" cy="331"/>
              </a:xfrm>
              <a:custGeom>
                <a:avLst/>
                <a:gdLst>
                  <a:gd name="T0" fmla="*/ 0 w 339"/>
                  <a:gd name="T1" fmla="*/ 259 h 331"/>
                  <a:gd name="T2" fmla="*/ 0 w 339"/>
                  <a:gd name="T3" fmla="*/ 257 h 331"/>
                  <a:gd name="T4" fmla="*/ 1 w 339"/>
                  <a:gd name="T5" fmla="*/ 251 h 331"/>
                  <a:gd name="T6" fmla="*/ 3 w 339"/>
                  <a:gd name="T7" fmla="*/ 244 h 331"/>
                  <a:gd name="T8" fmla="*/ 7 w 339"/>
                  <a:gd name="T9" fmla="*/ 234 h 331"/>
                  <a:gd name="T10" fmla="*/ 13 w 339"/>
                  <a:gd name="T11" fmla="*/ 223 h 331"/>
                  <a:gd name="T12" fmla="*/ 15 w 339"/>
                  <a:gd name="T13" fmla="*/ 217 h 331"/>
                  <a:gd name="T14" fmla="*/ 19 w 339"/>
                  <a:gd name="T15" fmla="*/ 211 h 331"/>
                  <a:gd name="T16" fmla="*/ 22 w 339"/>
                  <a:gd name="T17" fmla="*/ 205 h 331"/>
                  <a:gd name="T18" fmla="*/ 27 w 339"/>
                  <a:gd name="T19" fmla="*/ 199 h 331"/>
                  <a:gd name="T20" fmla="*/ 33 w 339"/>
                  <a:gd name="T21" fmla="*/ 193 h 331"/>
                  <a:gd name="T22" fmla="*/ 38 w 339"/>
                  <a:gd name="T23" fmla="*/ 188 h 331"/>
                  <a:gd name="T24" fmla="*/ 45 w 339"/>
                  <a:gd name="T25" fmla="*/ 183 h 331"/>
                  <a:gd name="T26" fmla="*/ 51 w 339"/>
                  <a:gd name="T27" fmla="*/ 178 h 331"/>
                  <a:gd name="T28" fmla="*/ 58 w 339"/>
                  <a:gd name="T29" fmla="*/ 173 h 331"/>
                  <a:gd name="T30" fmla="*/ 66 w 339"/>
                  <a:gd name="T31" fmla="*/ 169 h 331"/>
                  <a:gd name="T32" fmla="*/ 73 w 339"/>
                  <a:gd name="T33" fmla="*/ 165 h 331"/>
                  <a:gd name="T34" fmla="*/ 79 w 339"/>
                  <a:gd name="T35" fmla="*/ 162 h 331"/>
                  <a:gd name="T36" fmla="*/ 87 w 339"/>
                  <a:gd name="T37" fmla="*/ 158 h 331"/>
                  <a:gd name="T38" fmla="*/ 95 w 339"/>
                  <a:gd name="T39" fmla="*/ 155 h 331"/>
                  <a:gd name="T40" fmla="*/ 100 w 339"/>
                  <a:gd name="T41" fmla="*/ 152 h 331"/>
                  <a:gd name="T42" fmla="*/ 106 w 339"/>
                  <a:gd name="T43" fmla="*/ 150 h 331"/>
                  <a:gd name="T44" fmla="*/ 116 w 339"/>
                  <a:gd name="T45" fmla="*/ 147 h 331"/>
                  <a:gd name="T46" fmla="*/ 123 w 339"/>
                  <a:gd name="T47" fmla="*/ 144 h 331"/>
                  <a:gd name="T48" fmla="*/ 126 w 339"/>
                  <a:gd name="T49" fmla="*/ 144 h 331"/>
                  <a:gd name="T50" fmla="*/ 151 w 339"/>
                  <a:gd name="T51" fmla="*/ 131 h 331"/>
                  <a:gd name="T52" fmla="*/ 123 w 339"/>
                  <a:gd name="T53" fmla="*/ 108 h 331"/>
                  <a:gd name="T54" fmla="*/ 127 w 339"/>
                  <a:gd name="T55" fmla="*/ 106 h 331"/>
                  <a:gd name="T56" fmla="*/ 133 w 339"/>
                  <a:gd name="T57" fmla="*/ 104 h 331"/>
                  <a:gd name="T58" fmla="*/ 138 w 339"/>
                  <a:gd name="T59" fmla="*/ 101 h 331"/>
                  <a:gd name="T60" fmla="*/ 145 w 339"/>
                  <a:gd name="T61" fmla="*/ 97 h 331"/>
                  <a:gd name="T62" fmla="*/ 152 w 339"/>
                  <a:gd name="T63" fmla="*/ 90 h 331"/>
                  <a:gd name="T64" fmla="*/ 159 w 339"/>
                  <a:gd name="T65" fmla="*/ 82 h 331"/>
                  <a:gd name="T66" fmla="*/ 164 w 339"/>
                  <a:gd name="T67" fmla="*/ 75 h 331"/>
                  <a:gd name="T68" fmla="*/ 167 w 339"/>
                  <a:gd name="T69" fmla="*/ 69 h 331"/>
                  <a:gd name="T70" fmla="*/ 171 w 339"/>
                  <a:gd name="T71" fmla="*/ 63 h 331"/>
                  <a:gd name="T72" fmla="*/ 173 w 339"/>
                  <a:gd name="T73" fmla="*/ 57 h 331"/>
                  <a:gd name="T74" fmla="*/ 176 w 339"/>
                  <a:gd name="T75" fmla="*/ 50 h 331"/>
                  <a:gd name="T76" fmla="*/ 178 w 339"/>
                  <a:gd name="T77" fmla="*/ 43 h 331"/>
                  <a:gd name="T78" fmla="*/ 181 w 339"/>
                  <a:gd name="T79" fmla="*/ 38 h 331"/>
                  <a:gd name="T80" fmla="*/ 184 w 339"/>
                  <a:gd name="T81" fmla="*/ 31 h 331"/>
                  <a:gd name="T82" fmla="*/ 186 w 339"/>
                  <a:gd name="T83" fmla="*/ 25 h 331"/>
                  <a:gd name="T84" fmla="*/ 188 w 339"/>
                  <a:gd name="T85" fmla="*/ 19 h 331"/>
                  <a:gd name="T86" fmla="*/ 190 w 339"/>
                  <a:gd name="T87" fmla="*/ 11 h 331"/>
                  <a:gd name="T88" fmla="*/ 193 w 339"/>
                  <a:gd name="T89" fmla="*/ 4 h 331"/>
                  <a:gd name="T90" fmla="*/ 193 w 339"/>
                  <a:gd name="T91" fmla="*/ 0 h 331"/>
                  <a:gd name="T92" fmla="*/ 254 w 339"/>
                  <a:gd name="T93" fmla="*/ 144 h 331"/>
                  <a:gd name="T94" fmla="*/ 339 w 339"/>
                  <a:gd name="T95" fmla="*/ 60 h 331"/>
                  <a:gd name="T96" fmla="*/ 161 w 339"/>
                  <a:gd name="T97" fmla="*/ 199 h 331"/>
                  <a:gd name="T98" fmla="*/ 57 w 339"/>
                  <a:gd name="T99" fmla="*/ 259 h 331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339"/>
                  <a:gd name="T151" fmla="*/ 0 h 331"/>
                  <a:gd name="T152" fmla="*/ 339 w 339"/>
                  <a:gd name="T153" fmla="*/ 331 h 331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339" h="331">
                    <a:moveTo>
                      <a:pt x="57" y="259"/>
                    </a:moveTo>
                    <a:lnTo>
                      <a:pt x="0" y="259"/>
                    </a:lnTo>
                    <a:lnTo>
                      <a:pt x="0" y="258"/>
                    </a:lnTo>
                    <a:lnTo>
                      <a:pt x="0" y="257"/>
                    </a:lnTo>
                    <a:lnTo>
                      <a:pt x="0" y="254"/>
                    </a:lnTo>
                    <a:lnTo>
                      <a:pt x="1" y="251"/>
                    </a:lnTo>
                    <a:lnTo>
                      <a:pt x="2" y="247"/>
                    </a:lnTo>
                    <a:lnTo>
                      <a:pt x="3" y="244"/>
                    </a:lnTo>
                    <a:lnTo>
                      <a:pt x="5" y="239"/>
                    </a:lnTo>
                    <a:lnTo>
                      <a:pt x="7" y="234"/>
                    </a:lnTo>
                    <a:lnTo>
                      <a:pt x="9" y="228"/>
                    </a:lnTo>
                    <a:lnTo>
                      <a:pt x="13" y="223"/>
                    </a:lnTo>
                    <a:lnTo>
                      <a:pt x="14" y="220"/>
                    </a:lnTo>
                    <a:lnTo>
                      <a:pt x="15" y="217"/>
                    </a:lnTo>
                    <a:lnTo>
                      <a:pt x="18" y="214"/>
                    </a:lnTo>
                    <a:lnTo>
                      <a:pt x="19" y="211"/>
                    </a:lnTo>
                    <a:lnTo>
                      <a:pt x="21" y="207"/>
                    </a:lnTo>
                    <a:lnTo>
                      <a:pt x="22" y="205"/>
                    </a:lnTo>
                    <a:lnTo>
                      <a:pt x="25" y="202"/>
                    </a:lnTo>
                    <a:lnTo>
                      <a:pt x="27" y="199"/>
                    </a:lnTo>
                    <a:lnTo>
                      <a:pt x="30" y="196"/>
                    </a:lnTo>
                    <a:lnTo>
                      <a:pt x="33" y="193"/>
                    </a:lnTo>
                    <a:lnTo>
                      <a:pt x="36" y="190"/>
                    </a:lnTo>
                    <a:lnTo>
                      <a:pt x="38" y="188"/>
                    </a:lnTo>
                    <a:lnTo>
                      <a:pt x="41" y="185"/>
                    </a:lnTo>
                    <a:lnTo>
                      <a:pt x="45" y="183"/>
                    </a:lnTo>
                    <a:lnTo>
                      <a:pt x="48" y="180"/>
                    </a:lnTo>
                    <a:lnTo>
                      <a:pt x="51" y="178"/>
                    </a:lnTo>
                    <a:lnTo>
                      <a:pt x="55" y="175"/>
                    </a:lnTo>
                    <a:lnTo>
                      <a:pt x="58" y="173"/>
                    </a:lnTo>
                    <a:lnTo>
                      <a:pt x="62" y="171"/>
                    </a:lnTo>
                    <a:lnTo>
                      <a:pt x="66" y="169"/>
                    </a:lnTo>
                    <a:lnTo>
                      <a:pt x="69" y="167"/>
                    </a:lnTo>
                    <a:lnTo>
                      <a:pt x="73" y="165"/>
                    </a:lnTo>
                    <a:lnTo>
                      <a:pt x="76" y="163"/>
                    </a:lnTo>
                    <a:lnTo>
                      <a:pt x="79" y="162"/>
                    </a:lnTo>
                    <a:lnTo>
                      <a:pt x="83" y="160"/>
                    </a:lnTo>
                    <a:lnTo>
                      <a:pt x="87" y="158"/>
                    </a:lnTo>
                    <a:lnTo>
                      <a:pt x="91" y="156"/>
                    </a:lnTo>
                    <a:lnTo>
                      <a:pt x="95" y="155"/>
                    </a:lnTo>
                    <a:lnTo>
                      <a:pt x="96" y="154"/>
                    </a:lnTo>
                    <a:lnTo>
                      <a:pt x="100" y="152"/>
                    </a:lnTo>
                    <a:lnTo>
                      <a:pt x="103" y="150"/>
                    </a:lnTo>
                    <a:lnTo>
                      <a:pt x="106" y="150"/>
                    </a:lnTo>
                    <a:lnTo>
                      <a:pt x="112" y="148"/>
                    </a:lnTo>
                    <a:lnTo>
                      <a:pt x="116" y="147"/>
                    </a:lnTo>
                    <a:lnTo>
                      <a:pt x="120" y="145"/>
                    </a:lnTo>
                    <a:lnTo>
                      <a:pt x="123" y="144"/>
                    </a:lnTo>
                    <a:lnTo>
                      <a:pt x="125" y="144"/>
                    </a:lnTo>
                    <a:lnTo>
                      <a:pt x="126" y="144"/>
                    </a:lnTo>
                    <a:lnTo>
                      <a:pt x="148" y="183"/>
                    </a:lnTo>
                    <a:lnTo>
                      <a:pt x="151" y="131"/>
                    </a:lnTo>
                    <a:lnTo>
                      <a:pt x="122" y="108"/>
                    </a:lnTo>
                    <a:lnTo>
                      <a:pt x="123" y="108"/>
                    </a:lnTo>
                    <a:lnTo>
                      <a:pt x="125" y="107"/>
                    </a:lnTo>
                    <a:lnTo>
                      <a:pt x="127" y="106"/>
                    </a:lnTo>
                    <a:lnTo>
                      <a:pt x="130" y="105"/>
                    </a:lnTo>
                    <a:lnTo>
                      <a:pt x="133" y="104"/>
                    </a:lnTo>
                    <a:lnTo>
                      <a:pt x="135" y="103"/>
                    </a:lnTo>
                    <a:lnTo>
                      <a:pt x="138" y="101"/>
                    </a:lnTo>
                    <a:lnTo>
                      <a:pt x="142" y="100"/>
                    </a:lnTo>
                    <a:lnTo>
                      <a:pt x="145" y="97"/>
                    </a:lnTo>
                    <a:lnTo>
                      <a:pt x="149" y="94"/>
                    </a:lnTo>
                    <a:lnTo>
                      <a:pt x="152" y="90"/>
                    </a:lnTo>
                    <a:lnTo>
                      <a:pt x="155" y="87"/>
                    </a:lnTo>
                    <a:lnTo>
                      <a:pt x="159" y="82"/>
                    </a:lnTo>
                    <a:lnTo>
                      <a:pt x="163" y="79"/>
                    </a:lnTo>
                    <a:lnTo>
                      <a:pt x="164" y="75"/>
                    </a:lnTo>
                    <a:lnTo>
                      <a:pt x="165" y="72"/>
                    </a:lnTo>
                    <a:lnTo>
                      <a:pt x="167" y="69"/>
                    </a:lnTo>
                    <a:lnTo>
                      <a:pt x="169" y="66"/>
                    </a:lnTo>
                    <a:lnTo>
                      <a:pt x="171" y="63"/>
                    </a:lnTo>
                    <a:lnTo>
                      <a:pt x="172" y="60"/>
                    </a:lnTo>
                    <a:lnTo>
                      <a:pt x="173" y="57"/>
                    </a:lnTo>
                    <a:lnTo>
                      <a:pt x="175" y="54"/>
                    </a:lnTo>
                    <a:lnTo>
                      <a:pt x="176" y="50"/>
                    </a:lnTo>
                    <a:lnTo>
                      <a:pt x="177" y="47"/>
                    </a:lnTo>
                    <a:lnTo>
                      <a:pt x="178" y="43"/>
                    </a:lnTo>
                    <a:lnTo>
                      <a:pt x="180" y="41"/>
                    </a:lnTo>
                    <a:lnTo>
                      <a:pt x="181" y="38"/>
                    </a:lnTo>
                    <a:lnTo>
                      <a:pt x="183" y="34"/>
                    </a:lnTo>
                    <a:lnTo>
                      <a:pt x="184" y="31"/>
                    </a:lnTo>
                    <a:lnTo>
                      <a:pt x="185" y="28"/>
                    </a:lnTo>
                    <a:lnTo>
                      <a:pt x="186" y="25"/>
                    </a:lnTo>
                    <a:lnTo>
                      <a:pt x="187" y="22"/>
                    </a:lnTo>
                    <a:lnTo>
                      <a:pt x="188" y="19"/>
                    </a:lnTo>
                    <a:lnTo>
                      <a:pt x="189" y="16"/>
                    </a:lnTo>
                    <a:lnTo>
                      <a:pt x="190" y="11"/>
                    </a:lnTo>
                    <a:lnTo>
                      <a:pt x="192" y="7"/>
                    </a:lnTo>
                    <a:lnTo>
                      <a:pt x="193" y="4"/>
                    </a:lnTo>
                    <a:lnTo>
                      <a:pt x="193" y="2"/>
                    </a:lnTo>
                    <a:lnTo>
                      <a:pt x="193" y="0"/>
                    </a:lnTo>
                    <a:lnTo>
                      <a:pt x="194" y="0"/>
                    </a:lnTo>
                    <a:lnTo>
                      <a:pt x="254" y="144"/>
                    </a:lnTo>
                    <a:lnTo>
                      <a:pt x="295" y="90"/>
                    </a:lnTo>
                    <a:lnTo>
                      <a:pt x="339" y="60"/>
                    </a:lnTo>
                    <a:lnTo>
                      <a:pt x="339" y="331"/>
                    </a:lnTo>
                    <a:lnTo>
                      <a:pt x="161" y="199"/>
                    </a:lnTo>
                    <a:lnTo>
                      <a:pt x="119" y="246"/>
                    </a:lnTo>
                    <a:lnTo>
                      <a:pt x="57" y="259"/>
                    </a:lnTo>
                    <a:close/>
                  </a:path>
                </a:pathLst>
              </a:custGeom>
              <a:solidFill>
                <a:srgbClr val="8A998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52" name="Freeform 457"/>
              <p:cNvSpPr>
                <a:spLocks/>
              </p:cNvSpPr>
              <p:nvPr/>
            </p:nvSpPr>
            <p:spPr bwMode="auto">
              <a:xfrm>
                <a:off x="2084" y="1835"/>
                <a:ext cx="84" cy="235"/>
              </a:xfrm>
              <a:custGeom>
                <a:avLst/>
                <a:gdLst>
                  <a:gd name="T0" fmla="*/ 39 w 84"/>
                  <a:gd name="T1" fmla="*/ 235 h 235"/>
                  <a:gd name="T2" fmla="*/ 10 w 84"/>
                  <a:gd name="T3" fmla="*/ 171 h 235"/>
                  <a:gd name="T4" fmla="*/ 34 w 84"/>
                  <a:gd name="T5" fmla="*/ 183 h 235"/>
                  <a:gd name="T6" fmla="*/ 60 w 84"/>
                  <a:gd name="T7" fmla="*/ 175 h 235"/>
                  <a:gd name="T8" fmla="*/ 30 w 84"/>
                  <a:gd name="T9" fmla="*/ 169 h 235"/>
                  <a:gd name="T10" fmla="*/ 17 w 84"/>
                  <a:gd name="T11" fmla="*/ 125 h 235"/>
                  <a:gd name="T12" fmla="*/ 17 w 84"/>
                  <a:gd name="T13" fmla="*/ 94 h 235"/>
                  <a:gd name="T14" fmla="*/ 0 w 84"/>
                  <a:gd name="T15" fmla="*/ 77 h 235"/>
                  <a:gd name="T16" fmla="*/ 24 w 84"/>
                  <a:gd name="T17" fmla="*/ 13 h 235"/>
                  <a:gd name="T18" fmla="*/ 63 w 84"/>
                  <a:gd name="T19" fmla="*/ 0 h 235"/>
                  <a:gd name="T20" fmla="*/ 84 w 84"/>
                  <a:gd name="T21" fmla="*/ 19 h 235"/>
                  <a:gd name="T22" fmla="*/ 84 w 84"/>
                  <a:gd name="T23" fmla="*/ 205 h 235"/>
                  <a:gd name="T24" fmla="*/ 39 w 84"/>
                  <a:gd name="T25" fmla="*/ 235 h 23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84"/>
                  <a:gd name="T40" fmla="*/ 0 h 235"/>
                  <a:gd name="T41" fmla="*/ 84 w 84"/>
                  <a:gd name="T42" fmla="*/ 235 h 23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84" h="235">
                    <a:moveTo>
                      <a:pt x="39" y="235"/>
                    </a:moveTo>
                    <a:lnTo>
                      <a:pt x="10" y="171"/>
                    </a:lnTo>
                    <a:lnTo>
                      <a:pt x="34" y="183"/>
                    </a:lnTo>
                    <a:lnTo>
                      <a:pt x="60" y="175"/>
                    </a:lnTo>
                    <a:lnTo>
                      <a:pt x="30" y="169"/>
                    </a:lnTo>
                    <a:lnTo>
                      <a:pt x="17" y="125"/>
                    </a:lnTo>
                    <a:lnTo>
                      <a:pt x="17" y="94"/>
                    </a:lnTo>
                    <a:lnTo>
                      <a:pt x="0" y="77"/>
                    </a:lnTo>
                    <a:lnTo>
                      <a:pt x="24" y="13"/>
                    </a:lnTo>
                    <a:lnTo>
                      <a:pt x="63" y="0"/>
                    </a:lnTo>
                    <a:lnTo>
                      <a:pt x="84" y="19"/>
                    </a:lnTo>
                    <a:lnTo>
                      <a:pt x="84" y="205"/>
                    </a:lnTo>
                    <a:lnTo>
                      <a:pt x="39" y="235"/>
                    </a:lnTo>
                    <a:close/>
                  </a:path>
                </a:pathLst>
              </a:custGeom>
              <a:solidFill>
                <a:srgbClr val="FFBC7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53" name="Freeform 458"/>
              <p:cNvSpPr>
                <a:spLocks/>
              </p:cNvSpPr>
              <p:nvPr/>
            </p:nvSpPr>
            <p:spPr bwMode="auto">
              <a:xfrm>
                <a:off x="2104" y="2073"/>
                <a:ext cx="39" cy="81"/>
              </a:xfrm>
              <a:custGeom>
                <a:avLst/>
                <a:gdLst>
                  <a:gd name="T0" fmla="*/ 18 w 39"/>
                  <a:gd name="T1" fmla="*/ 0 h 81"/>
                  <a:gd name="T2" fmla="*/ 39 w 39"/>
                  <a:gd name="T3" fmla="*/ 37 h 81"/>
                  <a:gd name="T4" fmla="*/ 12 w 39"/>
                  <a:gd name="T5" fmla="*/ 81 h 81"/>
                  <a:gd name="T6" fmla="*/ 0 w 39"/>
                  <a:gd name="T7" fmla="*/ 26 h 81"/>
                  <a:gd name="T8" fmla="*/ 18 w 39"/>
                  <a:gd name="T9" fmla="*/ 0 h 8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9"/>
                  <a:gd name="T16" fmla="*/ 0 h 81"/>
                  <a:gd name="T17" fmla="*/ 39 w 39"/>
                  <a:gd name="T18" fmla="*/ 81 h 8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9" h="81">
                    <a:moveTo>
                      <a:pt x="18" y="0"/>
                    </a:moveTo>
                    <a:lnTo>
                      <a:pt x="39" y="37"/>
                    </a:lnTo>
                    <a:lnTo>
                      <a:pt x="12" y="81"/>
                    </a:lnTo>
                    <a:lnTo>
                      <a:pt x="0" y="26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54" name="Freeform 459"/>
              <p:cNvSpPr>
                <a:spLocks/>
              </p:cNvSpPr>
              <p:nvPr/>
            </p:nvSpPr>
            <p:spPr bwMode="auto">
              <a:xfrm>
                <a:off x="2085" y="2143"/>
                <a:ext cx="59" cy="146"/>
              </a:xfrm>
              <a:custGeom>
                <a:avLst/>
                <a:gdLst>
                  <a:gd name="T0" fmla="*/ 32 w 59"/>
                  <a:gd name="T1" fmla="*/ 0 h 146"/>
                  <a:gd name="T2" fmla="*/ 32 w 59"/>
                  <a:gd name="T3" fmla="*/ 1 h 146"/>
                  <a:gd name="T4" fmla="*/ 32 w 59"/>
                  <a:gd name="T5" fmla="*/ 5 h 146"/>
                  <a:gd name="T6" fmla="*/ 32 w 59"/>
                  <a:gd name="T7" fmla="*/ 7 h 146"/>
                  <a:gd name="T8" fmla="*/ 33 w 59"/>
                  <a:gd name="T9" fmla="*/ 10 h 146"/>
                  <a:gd name="T10" fmla="*/ 34 w 59"/>
                  <a:gd name="T11" fmla="*/ 13 h 146"/>
                  <a:gd name="T12" fmla="*/ 35 w 59"/>
                  <a:gd name="T13" fmla="*/ 18 h 146"/>
                  <a:gd name="T14" fmla="*/ 36 w 59"/>
                  <a:gd name="T15" fmla="*/ 23 h 146"/>
                  <a:gd name="T16" fmla="*/ 37 w 59"/>
                  <a:gd name="T17" fmla="*/ 28 h 146"/>
                  <a:gd name="T18" fmla="*/ 37 w 59"/>
                  <a:gd name="T19" fmla="*/ 32 h 146"/>
                  <a:gd name="T20" fmla="*/ 39 w 59"/>
                  <a:gd name="T21" fmla="*/ 39 h 146"/>
                  <a:gd name="T22" fmla="*/ 39 w 59"/>
                  <a:gd name="T23" fmla="*/ 42 h 146"/>
                  <a:gd name="T24" fmla="*/ 40 w 59"/>
                  <a:gd name="T25" fmla="*/ 45 h 146"/>
                  <a:gd name="T26" fmla="*/ 40 w 59"/>
                  <a:gd name="T27" fmla="*/ 47 h 146"/>
                  <a:gd name="T28" fmla="*/ 41 w 59"/>
                  <a:gd name="T29" fmla="*/ 51 h 146"/>
                  <a:gd name="T30" fmla="*/ 42 w 59"/>
                  <a:gd name="T31" fmla="*/ 54 h 146"/>
                  <a:gd name="T32" fmla="*/ 42 w 59"/>
                  <a:gd name="T33" fmla="*/ 58 h 146"/>
                  <a:gd name="T34" fmla="*/ 43 w 59"/>
                  <a:gd name="T35" fmla="*/ 60 h 146"/>
                  <a:gd name="T36" fmla="*/ 44 w 59"/>
                  <a:gd name="T37" fmla="*/ 64 h 146"/>
                  <a:gd name="T38" fmla="*/ 44 w 59"/>
                  <a:gd name="T39" fmla="*/ 67 h 146"/>
                  <a:gd name="T40" fmla="*/ 45 w 59"/>
                  <a:gd name="T41" fmla="*/ 71 h 146"/>
                  <a:gd name="T42" fmla="*/ 45 w 59"/>
                  <a:gd name="T43" fmla="*/ 74 h 146"/>
                  <a:gd name="T44" fmla="*/ 46 w 59"/>
                  <a:gd name="T45" fmla="*/ 77 h 146"/>
                  <a:gd name="T46" fmla="*/ 47 w 59"/>
                  <a:gd name="T47" fmla="*/ 80 h 146"/>
                  <a:gd name="T48" fmla="*/ 48 w 59"/>
                  <a:gd name="T49" fmla="*/ 84 h 146"/>
                  <a:gd name="T50" fmla="*/ 48 w 59"/>
                  <a:gd name="T51" fmla="*/ 88 h 146"/>
                  <a:gd name="T52" fmla="*/ 49 w 59"/>
                  <a:gd name="T53" fmla="*/ 92 h 146"/>
                  <a:gd name="T54" fmla="*/ 49 w 59"/>
                  <a:gd name="T55" fmla="*/ 95 h 146"/>
                  <a:gd name="T56" fmla="*/ 50 w 59"/>
                  <a:gd name="T57" fmla="*/ 98 h 146"/>
                  <a:gd name="T58" fmla="*/ 50 w 59"/>
                  <a:gd name="T59" fmla="*/ 102 h 146"/>
                  <a:gd name="T60" fmla="*/ 51 w 59"/>
                  <a:gd name="T61" fmla="*/ 106 h 146"/>
                  <a:gd name="T62" fmla="*/ 52 w 59"/>
                  <a:gd name="T63" fmla="*/ 109 h 146"/>
                  <a:gd name="T64" fmla="*/ 52 w 59"/>
                  <a:gd name="T65" fmla="*/ 112 h 146"/>
                  <a:gd name="T66" fmla="*/ 52 w 59"/>
                  <a:gd name="T67" fmla="*/ 115 h 146"/>
                  <a:gd name="T68" fmla="*/ 53 w 59"/>
                  <a:gd name="T69" fmla="*/ 118 h 146"/>
                  <a:gd name="T70" fmla="*/ 54 w 59"/>
                  <a:gd name="T71" fmla="*/ 123 h 146"/>
                  <a:gd name="T72" fmla="*/ 55 w 59"/>
                  <a:gd name="T73" fmla="*/ 129 h 146"/>
                  <a:gd name="T74" fmla="*/ 56 w 59"/>
                  <a:gd name="T75" fmla="*/ 132 h 146"/>
                  <a:gd name="T76" fmla="*/ 57 w 59"/>
                  <a:gd name="T77" fmla="*/ 137 h 146"/>
                  <a:gd name="T78" fmla="*/ 58 w 59"/>
                  <a:gd name="T79" fmla="*/ 140 h 146"/>
                  <a:gd name="T80" fmla="*/ 58 w 59"/>
                  <a:gd name="T81" fmla="*/ 143 h 146"/>
                  <a:gd name="T82" fmla="*/ 58 w 59"/>
                  <a:gd name="T83" fmla="*/ 144 h 146"/>
                  <a:gd name="T84" fmla="*/ 59 w 59"/>
                  <a:gd name="T85" fmla="*/ 146 h 146"/>
                  <a:gd name="T86" fmla="*/ 0 w 59"/>
                  <a:gd name="T87" fmla="*/ 101 h 146"/>
                  <a:gd name="T88" fmla="*/ 32 w 59"/>
                  <a:gd name="T89" fmla="*/ 0 h 14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59"/>
                  <a:gd name="T136" fmla="*/ 0 h 146"/>
                  <a:gd name="T137" fmla="*/ 59 w 59"/>
                  <a:gd name="T138" fmla="*/ 146 h 14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59" h="146">
                    <a:moveTo>
                      <a:pt x="32" y="0"/>
                    </a:moveTo>
                    <a:lnTo>
                      <a:pt x="32" y="1"/>
                    </a:lnTo>
                    <a:lnTo>
                      <a:pt x="32" y="5"/>
                    </a:lnTo>
                    <a:lnTo>
                      <a:pt x="32" y="7"/>
                    </a:lnTo>
                    <a:lnTo>
                      <a:pt x="33" y="10"/>
                    </a:lnTo>
                    <a:lnTo>
                      <a:pt x="34" y="13"/>
                    </a:lnTo>
                    <a:lnTo>
                      <a:pt x="35" y="18"/>
                    </a:lnTo>
                    <a:lnTo>
                      <a:pt x="36" y="23"/>
                    </a:lnTo>
                    <a:lnTo>
                      <a:pt x="37" y="28"/>
                    </a:lnTo>
                    <a:lnTo>
                      <a:pt x="37" y="32"/>
                    </a:lnTo>
                    <a:lnTo>
                      <a:pt x="39" y="39"/>
                    </a:lnTo>
                    <a:lnTo>
                      <a:pt x="39" y="42"/>
                    </a:lnTo>
                    <a:lnTo>
                      <a:pt x="40" y="45"/>
                    </a:lnTo>
                    <a:lnTo>
                      <a:pt x="40" y="47"/>
                    </a:lnTo>
                    <a:lnTo>
                      <a:pt x="41" y="51"/>
                    </a:lnTo>
                    <a:lnTo>
                      <a:pt x="42" y="54"/>
                    </a:lnTo>
                    <a:lnTo>
                      <a:pt x="42" y="58"/>
                    </a:lnTo>
                    <a:lnTo>
                      <a:pt x="43" y="60"/>
                    </a:lnTo>
                    <a:lnTo>
                      <a:pt x="44" y="64"/>
                    </a:lnTo>
                    <a:lnTo>
                      <a:pt x="44" y="67"/>
                    </a:lnTo>
                    <a:lnTo>
                      <a:pt x="45" y="71"/>
                    </a:lnTo>
                    <a:lnTo>
                      <a:pt x="45" y="74"/>
                    </a:lnTo>
                    <a:lnTo>
                      <a:pt x="46" y="77"/>
                    </a:lnTo>
                    <a:lnTo>
                      <a:pt x="47" y="80"/>
                    </a:lnTo>
                    <a:lnTo>
                      <a:pt x="48" y="84"/>
                    </a:lnTo>
                    <a:lnTo>
                      <a:pt x="48" y="88"/>
                    </a:lnTo>
                    <a:lnTo>
                      <a:pt x="49" y="92"/>
                    </a:lnTo>
                    <a:lnTo>
                      <a:pt x="49" y="95"/>
                    </a:lnTo>
                    <a:lnTo>
                      <a:pt x="50" y="98"/>
                    </a:lnTo>
                    <a:lnTo>
                      <a:pt x="50" y="102"/>
                    </a:lnTo>
                    <a:lnTo>
                      <a:pt x="51" y="106"/>
                    </a:lnTo>
                    <a:lnTo>
                      <a:pt x="52" y="109"/>
                    </a:lnTo>
                    <a:lnTo>
                      <a:pt x="52" y="112"/>
                    </a:lnTo>
                    <a:lnTo>
                      <a:pt x="52" y="115"/>
                    </a:lnTo>
                    <a:lnTo>
                      <a:pt x="53" y="118"/>
                    </a:lnTo>
                    <a:lnTo>
                      <a:pt x="54" y="123"/>
                    </a:lnTo>
                    <a:lnTo>
                      <a:pt x="55" y="129"/>
                    </a:lnTo>
                    <a:lnTo>
                      <a:pt x="56" y="132"/>
                    </a:lnTo>
                    <a:lnTo>
                      <a:pt x="57" y="137"/>
                    </a:lnTo>
                    <a:lnTo>
                      <a:pt x="58" y="140"/>
                    </a:lnTo>
                    <a:lnTo>
                      <a:pt x="58" y="143"/>
                    </a:lnTo>
                    <a:lnTo>
                      <a:pt x="58" y="144"/>
                    </a:lnTo>
                    <a:lnTo>
                      <a:pt x="59" y="146"/>
                    </a:lnTo>
                    <a:lnTo>
                      <a:pt x="0" y="101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55" name="Freeform 460"/>
              <p:cNvSpPr>
                <a:spLocks/>
              </p:cNvSpPr>
              <p:nvPr/>
            </p:nvSpPr>
            <p:spPr bwMode="auto">
              <a:xfrm>
                <a:off x="1851" y="2146"/>
                <a:ext cx="305" cy="247"/>
              </a:xfrm>
              <a:custGeom>
                <a:avLst/>
                <a:gdLst>
                  <a:gd name="T0" fmla="*/ 0 w 305"/>
                  <a:gd name="T1" fmla="*/ 77 h 247"/>
                  <a:gd name="T2" fmla="*/ 0 w 305"/>
                  <a:gd name="T3" fmla="*/ 76 h 247"/>
                  <a:gd name="T4" fmla="*/ 2 w 305"/>
                  <a:gd name="T5" fmla="*/ 72 h 247"/>
                  <a:gd name="T6" fmla="*/ 2 w 305"/>
                  <a:gd name="T7" fmla="*/ 69 h 247"/>
                  <a:gd name="T8" fmla="*/ 3 w 305"/>
                  <a:gd name="T9" fmla="*/ 67 h 247"/>
                  <a:gd name="T10" fmla="*/ 5 w 305"/>
                  <a:gd name="T11" fmla="*/ 63 h 247"/>
                  <a:gd name="T12" fmla="*/ 7 w 305"/>
                  <a:gd name="T13" fmla="*/ 61 h 247"/>
                  <a:gd name="T14" fmla="*/ 9 w 305"/>
                  <a:gd name="T15" fmla="*/ 57 h 247"/>
                  <a:gd name="T16" fmla="*/ 12 w 305"/>
                  <a:gd name="T17" fmla="*/ 53 h 247"/>
                  <a:gd name="T18" fmla="*/ 14 w 305"/>
                  <a:gd name="T19" fmla="*/ 49 h 247"/>
                  <a:gd name="T20" fmla="*/ 17 w 305"/>
                  <a:gd name="T21" fmla="*/ 46 h 247"/>
                  <a:gd name="T22" fmla="*/ 21 w 305"/>
                  <a:gd name="T23" fmla="*/ 42 h 247"/>
                  <a:gd name="T24" fmla="*/ 25 w 305"/>
                  <a:gd name="T25" fmla="*/ 39 h 247"/>
                  <a:gd name="T26" fmla="*/ 30 w 305"/>
                  <a:gd name="T27" fmla="*/ 35 h 247"/>
                  <a:gd name="T28" fmla="*/ 36 w 305"/>
                  <a:gd name="T29" fmla="*/ 31 h 247"/>
                  <a:gd name="T30" fmla="*/ 37 w 305"/>
                  <a:gd name="T31" fmla="*/ 29 h 247"/>
                  <a:gd name="T32" fmla="*/ 40 w 305"/>
                  <a:gd name="T33" fmla="*/ 27 h 247"/>
                  <a:gd name="T34" fmla="*/ 42 w 305"/>
                  <a:gd name="T35" fmla="*/ 25 h 247"/>
                  <a:gd name="T36" fmla="*/ 46 w 305"/>
                  <a:gd name="T37" fmla="*/ 24 h 247"/>
                  <a:gd name="T38" fmla="*/ 49 w 305"/>
                  <a:gd name="T39" fmla="*/ 23 h 247"/>
                  <a:gd name="T40" fmla="*/ 52 w 305"/>
                  <a:gd name="T41" fmla="*/ 21 h 247"/>
                  <a:gd name="T42" fmla="*/ 55 w 305"/>
                  <a:gd name="T43" fmla="*/ 19 h 247"/>
                  <a:gd name="T44" fmla="*/ 58 w 305"/>
                  <a:gd name="T45" fmla="*/ 18 h 247"/>
                  <a:gd name="T46" fmla="*/ 61 w 305"/>
                  <a:gd name="T47" fmla="*/ 16 h 247"/>
                  <a:gd name="T48" fmla="*/ 64 w 305"/>
                  <a:gd name="T49" fmla="*/ 15 h 247"/>
                  <a:gd name="T50" fmla="*/ 68 w 305"/>
                  <a:gd name="T51" fmla="*/ 13 h 247"/>
                  <a:gd name="T52" fmla="*/ 71 w 305"/>
                  <a:gd name="T53" fmla="*/ 12 h 247"/>
                  <a:gd name="T54" fmla="*/ 74 w 305"/>
                  <a:gd name="T55" fmla="*/ 11 h 247"/>
                  <a:gd name="T56" fmla="*/ 76 w 305"/>
                  <a:gd name="T57" fmla="*/ 9 h 247"/>
                  <a:gd name="T58" fmla="*/ 80 w 305"/>
                  <a:gd name="T59" fmla="*/ 8 h 247"/>
                  <a:gd name="T60" fmla="*/ 83 w 305"/>
                  <a:gd name="T61" fmla="*/ 8 h 247"/>
                  <a:gd name="T62" fmla="*/ 88 w 305"/>
                  <a:gd name="T63" fmla="*/ 5 h 247"/>
                  <a:gd name="T64" fmla="*/ 94 w 305"/>
                  <a:gd name="T65" fmla="*/ 4 h 247"/>
                  <a:gd name="T66" fmla="*/ 97 w 305"/>
                  <a:gd name="T67" fmla="*/ 3 h 247"/>
                  <a:gd name="T68" fmla="*/ 102 w 305"/>
                  <a:gd name="T69" fmla="*/ 1 h 247"/>
                  <a:gd name="T70" fmla="*/ 105 w 305"/>
                  <a:gd name="T71" fmla="*/ 0 h 247"/>
                  <a:gd name="T72" fmla="*/ 108 w 305"/>
                  <a:gd name="T73" fmla="*/ 0 h 247"/>
                  <a:gd name="T74" fmla="*/ 110 w 305"/>
                  <a:gd name="T75" fmla="*/ 0 h 247"/>
                  <a:gd name="T76" fmla="*/ 111 w 305"/>
                  <a:gd name="T77" fmla="*/ 0 h 247"/>
                  <a:gd name="T78" fmla="*/ 205 w 305"/>
                  <a:gd name="T79" fmla="*/ 135 h 247"/>
                  <a:gd name="T80" fmla="*/ 259 w 305"/>
                  <a:gd name="T81" fmla="*/ 128 h 247"/>
                  <a:gd name="T82" fmla="*/ 280 w 305"/>
                  <a:gd name="T83" fmla="*/ 159 h 247"/>
                  <a:gd name="T84" fmla="*/ 300 w 305"/>
                  <a:gd name="T85" fmla="*/ 179 h 247"/>
                  <a:gd name="T86" fmla="*/ 288 w 305"/>
                  <a:gd name="T87" fmla="*/ 194 h 247"/>
                  <a:gd name="T88" fmla="*/ 305 w 305"/>
                  <a:gd name="T89" fmla="*/ 244 h 247"/>
                  <a:gd name="T90" fmla="*/ 294 w 305"/>
                  <a:gd name="T91" fmla="*/ 247 h 247"/>
                  <a:gd name="T92" fmla="*/ 283 w 305"/>
                  <a:gd name="T93" fmla="*/ 237 h 247"/>
                  <a:gd name="T94" fmla="*/ 250 w 305"/>
                  <a:gd name="T95" fmla="*/ 240 h 247"/>
                  <a:gd name="T96" fmla="*/ 175 w 305"/>
                  <a:gd name="T97" fmla="*/ 189 h 247"/>
                  <a:gd name="T98" fmla="*/ 175 w 305"/>
                  <a:gd name="T99" fmla="*/ 172 h 247"/>
                  <a:gd name="T100" fmla="*/ 0 w 305"/>
                  <a:gd name="T101" fmla="*/ 77 h 247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305"/>
                  <a:gd name="T154" fmla="*/ 0 h 247"/>
                  <a:gd name="T155" fmla="*/ 305 w 305"/>
                  <a:gd name="T156" fmla="*/ 247 h 247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305" h="247">
                    <a:moveTo>
                      <a:pt x="0" y="77"/>
                    </a:moveTo>
                    <a:lnTo>
                      <a:pt x="0" y="76"/>
                    </a:lnTo>
                    <a:lnTo>
                      <a:pt x="2" y="72"/>
                    </a:lnTo>
                    <a:lnTo>
                      <a:pt x="2" y="69"/>
                    </a:lnTo>
                    <a:lnTo>
                      <a:pt x="3" y="67"/>
                    </a:lnTo>
                    <a:lnTo>
                      <a:pt x="5" y="63"/>
                    </a:lnTo>
                    <a:lnTo>
                      <a:pt x="7" y="61"/>
                    </a:lnTo>
                    <a:lnTo>
                      <a:pt x="9" y="57"/>
                    </a:lnTo>
                    <a:lnTo>
                      <a:pt x="12" y="53"/>
                    </a:lnTo>
                    <a:lnTo>
                      <a:pt x="14" y="49"/>
                    </a:lnTo>
                    <a:lnTo>
                      <a:pt x="17" y="46"/>
                    </a:lnTo>
                    <a:lnTo>
                      <a:pt x="21" y="42"/>
                    </a:lnTo>
                    <a:lnTo>
                      <a:pt x="25" y="39"/>
                    </a:lnTo>
                    <a:lnTo>
                      <a:pt x="30" y="35"/>
                    </a:lnTo>
                    <a:lnTo>
                      <a:pt x="36" y="31"/>
                    </a:lnTo>
                    <a:lnTo>
                      <a:pt x="37" y="29"/>
                    </a:lnTo>
                    <a:lnTo>
                      <a:pt x="40" y="27"/>
                    </a:lnTo>
                    <a:lnTo>
                      <a:pt x="42" y="25"/>
                    </a:lnTo>
                    <a:lnTo>
                      <a:pt x="46" y="24"/>
                    </a:lnTo>
                    <a:lnTo>
                      <a:pt x="49" y="23"/>
                    </a:lnTo>
                    <a:lnTo>
                      <a:pt x="52" y="21"/>
                    </a:lnTo>
                    <a:lnTo>
                      <a:pt x="55" y="19"/>
                    </a:lnTo>
                    <a:lnTo>
                      <a:pt x="58" y="18"/>
                    </a:lnTo>
                    <a:lnTo>
                      <a:pt x="61" y="16"/>
                    </a:lnTo>
                    <a:lnTo>
                      <a:pt x="64" y="15"/>
                    </a:lnTo>
                    <a:lnTo>
                      <a:pt x="68" y="13"/>
                    </a:lnTo>
                    <a:lnTo>
                      <a:pt x="71" y="12"/>
                    </a:lnTo>
                    <a:lnTo>
                      <a:pt x="74" y="11"/>
                    </a:lnTo>
                    <a:lnTo>
                      <a:pt x="76" y="9"/>
                    </a:lnTo>
                    <a:lnTo>
                      <a:pt x="80" y="8"/>
                    </a:lnTo>
                    <a:lnTo>
                      <a:pt x="83" y="8"/>
                    </a:lnTo>
                    <a:lnTo>
                      <a:pt x="88" y="5"/>
                    </a:lnTo>
                    <a:lnTo>
                      <a:pt x="94" y="4"/>
                    </a:lnTo>
                    <a:lnTo>
                      <a:pt x="97" y="3"/>
                    </a:lnTo>
                    <a:lnTo>
                      <a:pt x="102" y="1"/>
                    </a:lnTo>
                    <a:lnTo>
                      <a:pt x="105" y="0"/>
                    </a:lnTo>
                    <a:lnTo>
                      <a:pt x="108" y="0"/>
                    </a:lnTo>
                    <a:lnTo>
                      <a:pt x="110" y="0"/>
                    </a:lnTo>
                    <a:lnTo>
                      <a:pt x="111" y="0"/>
                    </a:lnTo>
                    <a:lnTo>
                      <a:pt x="205" y="135"/>
                    </a:lnTo>
                    <a:lnTo>
                      <a:pt x="259" y="128"/>
                    </a:lnTo>
                    <a:lnTo>
                      <a:pt x="280" y="159"/>
                    </a:lnTo>
                    <a:lnTo>
                      <a:pt x="300" y="179"/>
                    </a:lnTo>
                    <a:lnTo>
                      <a:pt x="288" y="194"/>
                    </a:lnTo>
                    <a:lnTo>
                      <a:pt x="305" y="244"/>
                    </a:lnTo>
                    <a:lnTo>
                      <a:pt x="294" y="247"/>
                    </a:lnTo>
                    <a:lnTo>
                      <a:pt x="283" y="237"/>
                    </a:lnTo>
                    <a:lnTo>
                      <a:pt x="250" y="240"/>
                    </a:lnTo>
                    <a:lnTo>
                      <a:pt x="175" y="189"/>
                    </a:lnTo>
                    <a:lnTo>
                      <a:pt x="175" y="172"/>
                    </a:lnTo>
                    <a:lnTo>
                      <a:pt x="0" y="77"/>
                    </a:lnTo>
                    <a:close/>
                  </a:path>
                </a:pathLst>
              </a:custGeom>
              <a:solidFill>
                <a:srgbClr val="FFBC7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56" name="Freeform 461"/>
              <p:cNvSpPr>
                <a:spLocks/>
              </p:cNvSpPr>
              <p:nvPr/>
            </p:nvSpPr>
            <p:spPr bwMode="auto">
              <a:xfrm>
                <a:off x="1879" y="2185"/>
                <a:ext cx="263" cy="165"/>
              </a:xfrm>
              <a:custGeom>
                <a:avLst/>
                <a:gdLst>
                  <a:gd name="T0" fmla="*/ 0 w 263"/>
                  <a:gd name="T1" fmla="*/ 53 h 165"/>
                  <a:gd name="T2" fmla="*/ 0 w 263"/>
                  <a:gd name="T3" fmla="*/ 49 h 165"/>
                  <a:gd name="T4" fmla="*/ 3 w 263"/>
                  <a:gd name="T5" fmla="*/ 42 h 165"/>
                  <a:gd name="T6" fmla="*/ 9 w 263"/>
                  <a:gd name="T7" fmla="*/ 33 h 165"/>
                  <a:gd name="T8" fmla="*/ 17 w 263"/>
                  <a:gd name="T9" fmla="*/ 25 h 165"/>
                  <a:gd name="T10" fmla="*/ 24 w 263"/>
                  <a:gd name="T11" fmla="*/ 21 h 165"/>
                  <a:gd name="T12" fmla="*/ 32 w 263"/>
                  <a:gd name="T13" fmla="*/ 15 h 165"/>
                  <a:gd name="T14" fmla="*/ 40 w 263"/>
                  <a:gd name="T15" fmla="*/ 10 h 165"/>
                  <a:gd name="T16" fmla="*/ 48 w 263"/>
                  <a:gd name="T17" fmla="*/ 6 h 165"/>
                  <a:gd name="T18" fmla="*/ 54 w 263"/>
                  <a:gd name="T19" fmla="*/ 3 h 165"/>
                  <a:gd name="T20" fmla="*/ 61 w 263"/>
                  <a:gd name="T21" fmla="*/ 0 h 165"/>
                  <a:gd name="T22" fmla="*/ 173 w 263"/>
                  <a:gd name="T23" fmla="*/ 101 h 165"/>
                  <a:gd name="T24" fmla="*/ 263 w 263"/>
                  <a:gd name="T25" fmla="*/ 157 h 165"/>
                  <a:gd name="T26" fmla="*/ 210 w 263"/>
                  <a:gd name="T27" fmla="*/ 123 h 165"/>
                  <a:gd name="T28" fmla="*/ 188 w 263"/>
                  <a:gd name="T29" fmla="*/ 132 h 165"/>
                  <a:gd name="T30" fmla="*/ 145 w 263"/>
                  <a:gd name="T31" fmla="*/ 152 h 165"/>
                  <a:gd name="T32" fmla="*/ 143 w 263"/>
                  <a:gd name="T33" fmla="*/ 134 h 165"/>
                  <a:gd name="T34" fmla="*/ 135 w 263"/>
                  <a:gd name="T35" fmla="*/ 129 h 165"/>
                  <a:gd name="T36" fmla="*/ 127 w 263"/>
                  <a:gd name="T37" fmla="*/ 124 h 165"/>
                  <a:gd name="T38" fmla="*/ 117 w 263"/>
                  <a:gd name="T39" fmla="*/ 118 h 165"/>
                  <a:gd name="T40" fmla="*/ 108 w 263"/>
                  <a:gd name="T41" fmla="*/ 113 h 165"/>
                  <a:gd name="T42" fmla="*/ 102 w 263"/>
                  <a:gd name="T43" fmla="*/ 110 h 165"/>
                  <a:gd name="T44" fmla="*/ 96 w 263"/>
                  <a:gd name="T45" fmla="*/ 106 h 165"/>
                  <a:gd name="T46" fmla="*/ 89 w 263"/>
                  <a:gd name="T47" fmla="*/ 102 h 165"/>
                  <a:gd name="T48" fmla="*/ 82 w 263"/>
                  <a:gd name="T49" fmla="*/ 98 h 165"/>
                  <a:gd name="T50" fmla="*/ 76 w 263"/>
                  <a:gd name="T51" fmla="*/ 95 h 165"/>
                  <a:gd name="T52" fmla="*/ 69 w 263"/>
                  <a:gd name="T53" fmla="*/ 91 h 165"/>
                  <a:gd name="T54" fmla="*/ 62 w 263"/>
                  <a:gd name="T55" fmla="*/ 88 h 165"/>
                  <a:gd name="T56" fmla="*/ 55 w 263"/>
                  <a:gd name="T57" fmla="*/ 84 h 165"/>
                  <a:gd name="T58" fmla="*/ 49 w 263"/>
                  <a:gd name="T59" fmla="*/ 80 h 165"/>
                  <a:gd name="T60" fmla="*/ 42 w 263"/>
                  <a:gd name="T61" fmla="*/ 77 h 165"/>
                  <a:gd name="T62" fmla="*/ 36 w 263"/>
                  <a:gd name="T63" fmla="*/ 74 h 165"/>
                  <a:gd name="T64" fmla="*/ 28 w 263"/>
                  <a:gd name="T65" fmla="*/ 69 h 165"/>
                  <a:gd name="T66" fmla="*/ 17 w 263"/>
                  <a:gd name="T67" fmla="*/ 62 h 165"/>
                  <a:gd name="T68" fmla="*/ 9 w 263"/>
                  <a:gd name="T69" fmla="*/ 59 h 165"/>
                  <a:gd name="T70" fmla="*/ 2 w 263"/>
                  <a:gd name="T71" fmla="*/ 53 h 16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263"/>
                  <a:gd name="T109" fmla="*/ 0 h 165"/>
                  <a:gd name="T110" fmla="*/ 263 w 263"/>
                  <a:gd name="T111" fmla="*/ 165 h 165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263" h="165">
                    <a:moveTo>
                      <a:pt x="0" y="53"/>
                    </a:moveTo>
                    <a:lnTo>
                      <a:pt x="0" y="53"/>
                    </a:lnTo>
                    <a:lnTo>
                      <a:pt x="0" y="52"/>
                    </a:lnTo>
                    <a:lnTo>
                      <a:pt x="0" y="49"/>
                    </a:lnTo>
                    <a:lnTo>
                      <a:pt x="2" y="46"/>
                    </a:lnTo>
                    <a:lnTo>
                      <a:pt x="3" y="42"/>
                    </a:lnTo>
                    <a:lnTo>
                      <a:pt x="6" y="38"/>
                    </a:lnTo>
                    <a:lnTo>
                      <a:pt x="9" y="33"/>
                    </a:lnTo>
                    <a:lnTo>
                      <a:pt x="15" y="29"/>
                    </a:lnTo>
                    <a:lnTo>
                      <a:pt x="17" y="25"/>
                    </a:lnTo>
                    <a:lnTo>
                      <a:pt x="20" y="23"/>
                    </a:lnTo>
                    <a:lnTo>
                      <a:pt x="24" y="21"/>
                    </a:lnTo>
                    <a:lnTo>
                      <a:pt x="28" y="18"/>
                    </a:lnTo>
                    <a:lnTo>
                      <a:pt x="32" y="15"/>
                    </a:lnTo>
                    <a:lnTo>
                      <a:pt x="36" y="13"/>
                    </a:lnTo>
                    <a:lnTo>
                      <a:pt x="40" y="10"/>
                    </a:lnTo>
                    <a:lnTo>
                      <a:pt x="44" y="8"/>
                    </a:lnTo>
                    <a:lnTo>
                      <a:pt x="48" y="6"/>
                    </a:lnTo>
                    <a:lnTo>
                      <a:pt x="51" y="5"/>
                    </a:lnTo>
                    <a:lnTo>
                      <a:pt x="54" y="3"/>
                    </a:lnTo>
                    <a:lnTo>
                      <a:pt x="56" y="2"/>
                    </a:lnTo>
                    <a:lnTo>
                      <a:pt x="61" y="0"/>
                    </a:lnTo>
                    <a:lnTo>
                      <a:pt x="63" y="0"/>
                    </a:lnTo>
                    <a:lnTo>
                      <a:pt x="173" y="101"/>
                    </a:lnTo>
                    <a:lnTo>
                      <a:pt x="227" y="91"/>
                    </a:lnTo>
                    <a:lnTo>
                      <a:pt x="263" y="157"/>
                    </a:lnTo>
                    <a:lnTo>
                      <a:pt x="247" y="162"/>
                    </a:lnTo>
                    <a:lnTo>
                      <a:pt x="210" y="123"/>
                    </a:lnTo>
                    <a:lnTo>
                      <a:pt x="200" y="135"/>
                    </a:lnTo>
                    <a:lnTo>
                      <a:pt x="188" y="132"/>
                    </a:lnTo>
                    <a:lnTo>
                      <a:pt x="175" y="165"/>
                    </a:lnTo>
                    <a:lnTo>
                      <a:pt x="145" y="152"/>
                    </a:lnTo>
                    <a:lnTo>
                      <a:pt x="145" y="135"/>
                    </a:lnTo>
                    <a:lnTo>
                      <a:pt x="143" y="134"/>
                    </a:lnTo>
                    <a:lnTo>
                      <a:pt x="139" y="131"/>
                    </a:lnTo>
                    <a:lnTo>
                      <a:pt x="135" y="129"/>
                    </a:lnTo>
                    <a:lnTo>
                      <a:pt x="131" y="127"/>
                    </a:lnTo>
                    <a:lnTo>
                      <a:pt x="127" y="124"/>
                    </a:lnTo>
                    <a:lnTo>
                      <a:pt x="123" y="122"/>
                    </a:lnTo>
                    <a:lnTo>
                      <a:pt x="117" y="118"/>
                    </a:lnTo>
                    <a:lnTo>
                      <a:pt x="111" y="115"/>
                    </a:lnTo>
                    <a:lnTo>
                      <a:pt x="108" y="113"/>
                    </a:lnTo>
                    <a:lnTo>
                      <a:pt x="105" y="111"/>
                    </a:lnTo>
                    <a:lnTo>
                      <a:pt x="102" y="110"/>
                    </a:lnTo>
                    <a:lnTo>
                      <a:pt x="99" y="109"/>
                    </a:lnTo>
                    <a:lnTo>
                      <a:pt x="96" y="106"/>
                    </a:lnTo>
                    <a:lnTo>
                      <a:pt x="93" y="105"/>
                    </a:lnTo>
                    <a:lnTo>
                      <a:pt x="89" y="102"/>
                    </a:lnTo>
                    <a:lnTo>
                      <a:pt x="86" y="101"/>
                    </a:lnTo>
                    <a:lnTo>
                      <a:pt x="82" y="98"/>
                    </a:lnTo>
                    <a:lnTo>
                      <a:pt x="79" y="97"/>
                    </a:lnTo>
                    <a:lnTo>
                      <a:pt x="76" y="95"/>
                    </a:lnTo>
                    <a:lnTo>
                      <a:pt x="73" y="93"/>
                    </a:lnTo>
                    <a:lnTo>
                      <a:pt x="69" y="91"/>
                    </a:lnTo>
                    <a:lnTo>
                      <a:pt x="66" y="90"/>
                    </a:lnTo>
                    <a:lnTo>
                      <a:pt x="62" y="88"/>
                    </a:lnTo>
                    <a:lnTo>
                      <a:pt x="59" y="86"/>
                    </a:lnTo>
                    <a:lnTo>
                      <a:pt x="55" y="84"/>
                    </a:lnTo>
                    <a:lnTo>
                      <a:pt x="53" y="82"/>
                    </a:lnTo>
                    <a:lnTo>
                      <a:pt x="49" y="80"/>
                    </a:lnTo>
                    <a:lnTo>
                      <a:pt x="46" y="78"/>
                    </a:lnTo>
                    <a:lnTo>
                      <a:pt x="42" y="77"/>
                    </a:lnTo>
                    <a:lnTo>
                      <a:pt x="39" y="74"/>
                    </a:lnTo>
                    <a:lnTo>
                      <a:pt x="36" y="74"/>
                    </a:lnTo>
                    <a:lnTo>
                      <a:pt x="34" y="71"/>
                    </a:lnTo>
                    <a:lnTo>
                      <a:pt x="28" y="69"/>
                    </a:lnTo>
                    <a:lnTo>
                      <a:pt x="23" y="66"/>
                    </a:lnTo>
                    <a:lnTo>
                      <a:pt x="17" y="62"/>
                    </a:lnTo>
                    <a:lnTo>
                      <a:pt x="13" y="61"/>
                    </a:lnTo>
                    <a:lnTo>
                      <a:pt x="9" y="59"/>
                    </a:lnTo>
                    <a:lnTo>
                      <a:pt x="7" y="56"/>
                    </a:lnTo>
                    <a:lnTo>
                      <a:pt x="2" y="53"/>
                    </a:ln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FFCC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57" name="Freeform 462"/>
              <p:cNvSpPr>
                <a:spLocks/>
              </p:cNvSpPr>
              <p:nvPr/>
            </p:nvSpPr>
            <p:spPr bwMode="auto">
              <a:xfrm>
                <a:off x="2041" y="1718"/>
                <a:ext cx="127" cy="114"/>
              </a:xfrm>
              <a:custGeom>
                <a:avLst/>
                <a:gdLst>
                  <a:gd name="T0" fmla="*/ 12 w 127"/>
                  <a:gd name="T1" fmla="*/ 113 h 114"/>
                  <a:gd name="T2" fmla="*/ 10 w 127"/>
                  <a:gd name="T3" fmla="*/ 106 h 114"/>
                  <a:gd name="T4" fmla="*/ 8 w 127"/>
                  <a:gd name="T5" fmla="*/ 101 h 114"/>
                  <a:gd name="T6" fmla="*/ 6 w 127"/>
                  <a:gd name="T7" fmla="*/ 94 h 114"/>
                  <a:gd name="T8" fmla="*/ 4 w 127"/>
                  <a:gd name="T9" fmla="*/ 86 h 114"/>
                  <a:gd name="T10" fmla="*/ 3 w 127"/>
                  <a:gd name="T11" fmla="*/ 78 h 114"/>
                  <a:gd name="T12" fmla="*/ 1 w 127"/>
                  <a:gd name="T13" fmla="*/ 69 h 114"/>
                  <a:gd name="T14" fmla="*/ 1 w 127"/>
                  <a:gd name="T15" fmla="*/ 59 h 114"/>
                  <a:gd name="T16" fmla="*/ 0 w 127"/>
                  <a:gd name="T17" fmla="*/ 49 h 114"/>
                  <a:gd name="T18" fmla="*/ 1 w 127"/>
                  <a:gd name="T19" fmla="*/ 40 h 114"/>
                  <a:gd name="T20" fmla="*/ 3 w 127"/>
                  <a:gd name="T21" fmla="*/ 30 h 114"/>
                  <a:gd name="T22" fmla="*/ 7 w 127"/>
                  <a:gd name="T23" fmla="*/ 21 h 114"/>
                  <a:gd name="T24" fmla="*/ 13 w 127"/>
                  <a:gd name="T25" fmla="*/ 14 h 114"/>
                  <a:gd name="T26" fmla="*/ 20 w 127"/>
                  <a:gd name="T27" fmla="*/ 8 h 114"/>
                  <a:gd name="T28" fmla="*/ 28 w 127"/>
                  <a:gd name="T29" fmla="*/ 4 h 114"/>
                  <a:gd name="T30" fmla="*/ 34 w 127"/>
                  <a:gd name="T31" fmla="*/ 2 h 114"/>
                  <a:gd name="T32" fmla="*/ 40 w 127"/>
                  <a:gd name="T33" fmla="*/ 2 h 114"/>
                  <a:gd name="T34" fmla="*/ 46 w 127"/>
                  <a:gd name="T35" fmla="*/ 1 h 114"/>
                  <a:gd name="T36" fmla="*/ 54 w 127"/>
                  <a:gd name="T37" fmla="*/ 0 h 114"/>
                  <a:gd name="T38" fmla="*/ 61 w 127"/>
                  <a:gd name="T39" fmla="*/ 0 h 114"/>
                  <a:gd name="T40" fmla="*/ 69 w 127"/>
                  <a:gd name="T41" fmla="*/ 1 h 114"/>
                  <a:gd name="T42" fmla="*/ 76 w 127"/>
                  <a:gd name="T43" fmla="*/ 1 h 114"/>
                  <a:gd name="T44" fmla="*/ 83 w 127"/>
                  <a:gd name="T45" fmla="*/ 2 h 114"/>
                  <a:gd name="T46" fmla="*/ 90 w 127"/>
                  <a:gd name="T47" fmla="*/ 3 h 114"/>
                  <a:gd name="T48" fmla="*/ 97 w 127"/>
                  <a:gd name="T49" fmla="*/ 4 h 114"/>
                  <a:gd name="T50" fmla="*/ 104 w 127"/>
                  <a:gd name="T51" fmla="*/ 5 h 114"/>
                  <a:gd name="T52" fmla="*/ 109 w 127"/>
                  <a:gd name="T53" fmla="*/ 6 h 114"/>
                  <a:gd name="T54" fmla="*/ 115 w 127"/>
                  <a:gd name="T55" fmla="*/ 8 h 114"/>
                  <a:gd name="T56" fmla="*/ 122 w 127"/>
                  <a:gd name="T57" fmla="*/ 9 h 114"/>
                  <a:gd name="T58" fmla="*/ 126 w 127"/>
                  <a:gd name="T59" fmla="*/ 11 h 114"/>
                  <a:gd name="T60" fmla="*/ 127 w 127"/>
                  <a:gd name="T61" fmla="*/ 89 h 114"/>
                  <a:gd name="T62" fmla="*/ 123 w 127"/>
                  <a:gd name="T63" fmla="*/ 87 h 114"/>
                  <a:gd name="T64" fmla="*/ 118 w 127"/>
                  <a:gd name="T65" fmla="*/ 85 h 114"/>
                  <a:gd name="T66" fmla="*/ 113 w 127"/>
                  <a:gd name="T67" fmla="*/ 84 h 114"/>
                  <a:gd name="T68" fmla="*/ 106 w 127"/>
                  <a:gd name="T69" fmla="*/ 81 h 114"/>
                  <a:gd name="T70" fmla="*/ 99 w 127"/>
                  <a:gd name="T71" fmla="*/ 79 h 114"/>
                  <a:gd name="T72" fmla="*/ 91 w 127"/>
                  <a:gd name="T73" fmla="*/ 75 h 114"/>
                  <a:gd name="T74" fmla="*/ 85 w 127"/>
                  <a:gd name="T75" fmla="*/ 72 h 114"/>
                  <a:gd name="T76" fmla="*/ 77 w 127"/>
                  <a:gd name="T77" fmla="*/ 66 h 114"/>
                  <a:gd name="T78" fmla="*/ 71 w 127"/>
                  <a:gd name="T79" fmla="*/ 61 h 114"/>
                  <a:gd name="T80" fmla="*/ 61 w 127"/>
                  <a:gd name="T81" fmla="*/ 53 h 114"/>
                  <a:gd name="T82" fmla="*/ 54 w 127"/>
                  <a:gd name="T83" fmla="*/ 46 h 114"/>
                  <a:gd name="T84" fmla="*/ 51 w 127"/>
                  <a:gd name="T85" fmla="*/ 44 h 114"/>
                  <a:gd name="T86" fmla="*/ 46 w 127"/>
                  <a:gd name="T87" fmla="*/ 52 h 114"/>
                  <a:gd name="T88" fmla="*/ 42 w 127"/>
                  <a:gd name="T89" fmla="*/ 58 h 114"/>
                  <a:gd name="T90" fmla="*/ 39 w 127"/>
                  <a:gd name="T91" fmla="*/ 64 h 114"/>
                  <a:gd name="T92" fmla="*/ 35 w 127"/>
                  <a:gd name="T93" fmla="*/ 70 h 114"/>
                  <a:gd name="T94" fmla="*/ 30 w 127"/>
                  <a:gd name="T95" fmla="*/ 77 h 114"/>
                  <a:gd name="T96" fmla="*/ 26 w 127"/>
                  <a:gd name="T97" fmla="*/ 85 h 114"/>
                  <a:gd name="T98" fmla="*/ 22 w 127"/>
                  <a:gd name="T99" fmla="*/ 93 h 114"/>
                  <a:gd name="T100" fmla="*/ 19 w 127"/>
                  <a:gd name="T101" fmla="*/ 100 h 114"/>
                  <a:gd name="T102" fmla="*/ 16 w 127"/>
                  <a:gd name="T103" fmla="*/ 106 h 114"/>
                  <a:gd name="T104" fmla="*/ 13 w 127"/>
                  <a:gd name="T105" fmla="*/ 113 h 114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27"/>
                  <a:gd name="T160" fmla="*/ 0 h 114"/>
                  <a:gd name="T161" fmla="*/ 127 w 127"/>
                  <a:gd name="T162" fmla="*/ 114 h 114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27" h="114">
                    <a:moveTo>
                      <a:pt x="13" y="114"/>
                    </a:moveTo>
                    <a:lnTo>
                      <a:pt x="12" y="113"/>
                    </a:lnTo>
                    <a:lnTo>
                      <a:pt x="11" y="109"/>
                    </a:lnTo>
                    <a:lnTo>
                      <a:pt x="10" y="106"/>
                    </a:lnTo>
                    <a:lnTo>
                      <a:pt x="9" y="104"/>
                    </a:lnTo>
                    <a:lnTo>
                      <a:pt x="8" y="101"/>
                    </a:lnTo>
                    <a:lnTo>
                      <a:pt x="8" y="98"/>
                    </a:lnTo>
                    <a:lnTo>
                      <a:pt x="6" y="94"/>
                    </a:lnTo>
                    <a:lnTo>
                      <a:pt x="5" y="90"/>
                    </a:lnTo>
                    <a:lnTo>
                      <a:pt x="4" y="86"/>
                    </a:lnTo>
                    <a:lnTo>
                      <a:pt x="4" y="82"/>
                    </a:lnTo>
                    <a:lnTo>
                      <a:pt x="3" y="78"/>
                    </a:lnTo>
                    <a:lnTo>
                      <a:pt x="2" y="73"/>
                    </a:lnTo>
                    <a:lnTo>
                      <a:pt x="1" y="69"/>
                    </a:lnTo>
                    <a:lnTo>
                      <a:pt x="1" y="64"/>
                    </a:lnTo>
                    <a:lnTo>
                      <a:pt x="1" y="59"/>
                    </a:lnTo>
                    <a:lnTo>
                      <a:pt x="0" y="54"/>
                    </a:lnTo>
                    <a:lnTo>
                      <a:pt x="0" y="49"/>
                    </a:lnTo>
                    <a:lnTo>
                      <a:pt x="1" y="44"/>
                    </a:lnTo>
                    <a:lnTo>
                      <a:pt x="1" y="40"/>
                    </a:lnTo>
                    <a:lnTo>
                      <a:pt x="2" y="35"/>
                    </a:lnTo>
                    <a:lnTo>
                      <a:pt x="3" y="30"/>
                    </a:lnTo>
                    <a:lnTo>
                      <a:pt x="5" y="26"/>
                    </a:lnTo>
                    <a:lnTo>
                      <a:pt x="7" y="21"/>
                    </a:lnTo>
                    <a:lnTo>
                      <a:pt x="10" y="18"/>
                    </a:lnTo>
                    <a:lnTo>
                      <a:pt x="13" y="14"/>
                    </a:lnTo>
                    <a:lnTo>
                      <a:pt x="17" y="11"/>
                    </a:lnTo>
                    <a:lnTo>
                      <a:pt x="20" y="8"/>
                    </a:lnTo>
                    <a:lnTo>
                      <a:pt x="25" y="5"/>
                    </a:lnTo>
                    <a:lnTo>
                      <a:pt x="28" y="4"/>
                    </a:lnTo>
                    <a:lnTo>
                      <a:pt x="31" y="3"/>
                    </a:lnTo>
                    <a:lnTo>
                      <a:pt x="34" y="2"/>
                    </a:lnTo>
                    <a:lnTo>
                      <a:pt x="38" y="2"/>
                    </a:lnTo>
                    <a:lnTo>
                      <a:pt x="40" y="2"/>
                    </a:lnTo>
                    <a:lnTo>
                      <a:pt x="43" y="1"/>
                    </a:lnTo>
                    <a:lnTo>
                      <a:pt x="46" y="1"/>
                    </a:lnTo>
                    <a:lnTo>
                      <a:pt x="50" y="1"/>
                    </a:lnTo>
                    <a:lnTo>
                      <a:pt x="54" y="0"/>
                    </a:lnTo>
                    <a:lnTo>
                      <a:pt x="58" y="0"/>
                    </a:lnTo>
                    <a:lnTo>
                      <a:pt x="61" y="0"/>
                    </a:lnTo>
                    <a:lnTo>
                      <a:pt x="65" y="1"/>
                    </a:lnTo>
                    <a:lnTo>
                      <a:pt x="69" y="1"/>
                    </a:lnTo>
                    <a:lnTo>
                      <a:pt x="73" y="1"/>
                    </a:lnTo>
                    <a:lnTo>
                      <a:pt x="76" y="1"/>
                    </a:lnTo>
                    <a:lnTo>
                      <a:pt x="80" y="2"/>
                    </a:lnTo>
                    <a:lnTo>
                      <a:pt x="83" y="2"/>
                    </a:lnTo>
                    <a:lnTo>
                      <a:pt x="86" y="2"/>
                    </a:lnTo>
                    <a:lnTo>
                      <a:pt x="90" y="3"/>
                    </a:lnTo>
                    <a:lnTo>
                      <a:pt x="94" y="4"/>
                    </a:lnTo>
                    <a:lnTo>
                      <a:pt x="97" y="4"/>
                    </a:lnTo>
                    <a:lnTo>
                      <a:pt x="101" y="5"/>
                    </a:lnTo>
                    <a:lnTo>
                      <a:pt x="104" y="5"/>
                    </a:lnTo>
                    <a:lnTo>
                      <a:pt x="106" y="6"/>
                    </a:lnTo>
                    <a:lnTo>
                      <a:pt x="109" y="6"/>
                    </a:lnTo>
                    <a:lnTo>
                      <a:pt x="112" y="7"/>
                    </a:lnTo>
                    <a:lnTo>
                      <a:pt x="115" y="8"/>
                    </a:lnTo>
                    <a:lnTo>
                      <a:pt x="118" y="9"/>
                    </a:lnTo>
                    <a:lnTo>
                      <a:pt x="122" y="9"/>
                    </a:lnTo>
                    <a:lnTo>
                      <a:pt x="125" y="10"/>
                    </a:lnTo>
                    <a:lnTo>
                      <a:pt x="126" y="11"/>
                    </a:lnTo>
                    <a:lnTo>
                      <a:pt x="127" y="12"/>
                    </a:lnTo>
                    <a:lnTo>
                      <a:pt x="127" y="89"/>
                    </a:lnTo>
                    <a:lnTo>
                      <a:pt x="125" y="88"/>
                    </a:lnTo>
                    <a:lnTo>
                      <a:pt x="123" y="87"/>
                    </a:lnTo>
                    <a:lnTo>
                      <a:pt x="121" y="86"/>
                    </a:lnTo>
                    <a:lnTo>
                      <a:pt x="118" y="85"/>
                    </a:lnTo>
                    <a:lnTo>
                      <a:pt x="115" y="84"/>
                    </a:lnTo>
                    <a:lnTo>
                      <a:pt x="113" y="84"/>
                    </a:lnTo>
                    <a:lnTo>
                      <a:pt x="109" y="82"/>
                    </a:lnTo>
                    <a:lnTo>
                      <a:pt x="106" y="81"/>
                    </a:lnTo>
                    <a:lnTo>
                      <a:pt x="102" y="79"/>
                    </a:lnTo>
                    <a:lnTo>
                      <a:pt x="99" y="79"/>
                    </a:lnTo>
                    <a:lnTo>
                      <a:pt x="95" y="77"/>
                    </a:lnTo>
                    <a:lnTo>
                      <a:pt x="91" y="75"/>
                    </a:lnTo>
                    <a:lnTo>
                      <a:pt x="87" y="73"/>
                    </a:lnTo>
                    <a:lnTo>
                      <a:pt x="85" y="72"/>
                    </a:lnTo>
                    <a:lnTo>
                      <a:pt x="80" y="69"/>
                    </a:lnTo>
                    <a:lnTo>
                      <a:pt x="77" y="66"/>
                    </a:lnTo>
                    <a:lnTo>
                      <a:pt x="74" y="64"/>
                    </a:lnTo>
                    <a:lnTo>
                      <a:pt x="71" y="61"/>
                    </a:lnTo>
                    <a:lnTo>
                      <a:pt x="65" y="57"/>
                    </a:lnTo>
                    <a:lnTo>
                      <a:pt x="61" y="53"/>
                    </a:lnTo>
                    <a:lnTo>
                      <a:pt x="57" y="49"/>
                    </a:lnTo>
                    <a:lnTo>
                      <a:pt x="54" y="46"/>
                    </a:lnTo>
                    <a:lnTo>
                      <a:pt x="53" y="44"/>
                    </a:lnTo>
                    <a:lnTo>
                      <a:pt x="51" y="44"/>
                    </a:lnTo>
                    <a:lnTo>
                      <a:pt x="49" y="49"/>
                    </a:lnTo>
                    <a:lnTo>
                      <a:pt x="46" y="52"/>
                    </a:lnTo>
                    <a:lnTo>
                      <a:pt x="44" y="56"/>
                    </a:lnTo>
                    <a:lnTo>
                      <a:pt x="42" y="58"/>
                    </a:lnTo>
                    <a:lnTo>
                      <a:pt x="40" y="60"/>
                    </a:lnTo>
                    <a:lnTo>
                      <a:pt x="39" y="64"/>
                    </a:lnTo>
                    <a:lnTo>
                      <a:pt x="38" y="67"/>
                    </a:lnTo>
                    <a:lnTo>
                      <a:pt x="35" y="70"/>
                    </a:lnTo>
                    <a:lnTo>
                      <a:pt x="33" y="73"/>
                    </a:lnTo>
                    <a:lnTo>
                      <a:pt x="30" y="77"/>
                    </a:lnTo>
                    <a:lnTo>
                      <a:pt x="29" y="81"/>
                    </a:lnTo>
                    <a:lnTo>
                      <a:pt x="26" y="85"/>
                    </a:lnTo>
                    <a:lnTo>
                      <a:pt x="24" y="89"/>
                    </a:lnTo>
                    <a:lnTo>
                      <a:pt x="22" y="93"/>
                    </a:lnTo>
                    <a:lnTo>
                      <a:pt x="20" y="97"/>
                    </a:lnTo>
                    <a:lnTo>
                      <a:pt x="19" y="100"/>
                    </a:lnTo>
                    <a:lnTo>
                      <a:pt x="17" y="103"/>
                    </a:lnTo>
                    <a:lnTo>
                      <a:pt x="16" y="106"/>
                    </a:lnTo>
                    <a:lnTo>
                      <a:pt x="15" y="109"/>
                    </a:lnTo>
                    <a:lnTo>
                      <a:pt x="13" y="113"/>
                    </a:lnTo>
                    <a:lnTo>
                      <a:pt x="13" y="114"/>
                    </a:lnTo>
                    <a:close/>
                  </a:path>
                </a:pathLst>
              </a:custGeom>
              <a:solidFill>
                <a:srgbClr val="8C5E2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58" name="Freeform 463"/>
              <p:cNvSpPr>
                <a:spLocks/>
              </p:cNvSpPr>
              <p:nvPr/>
            </p:nvSpPr>
            <p:spPr bwMode="auto">
              <a:xfrm>
                <a:off x="2094" y="1728"/>
                <a:ext cx="62" cy="58"/>
              </a:xfrm>
              <a:custGeom>
                <a:avLst/>
                <a:gdLst>
                  <a:gd name="T0" fmla="*/ 1 w 62"/>
                  <a:gd name="T1" fmla="*/ 0 h 58"/>
                  <a:gd name="T2" fmla="*/ 62 w 62"/>
                  <a:gd name="T3" fmla="*/ 21 h 58"/>
                  <a:gd name="T4" fmla="*/ 23 w 62"/>
                  <a:gd name="T5" fmla="*/ 22 h 58"/>
                  <a:gd name="T6" fmla="*/ 62 w 62"/>
                  <a:gd name="T7" fmla="*/ 58 h 58"/>
                  <a:gd name="T8" fmla="*/ 60 w 62"/>
                  <a:gd name="T9" fmla="*/ 58 h 58"/>
                  <a:gd name="T10" fmla="*/ 56 w 62"/>
                  <a:gd name="T11" fmla="*/ 56 h 58"/>
                  <a:gd name="T12" fmla="*/ 53 w 62"/>
                  <a:gd name="T13" fmla="*/ 55 h 58"/>
                  <a:gd name="T14" fmla="*/ 51 w 62"/>
                  <a:gd name="T15" fmla="*/ 55 h 58"/>
                  <a:gd name="T16" fmla="*/ 48 w 62"/>
                  <a:gd name="T17" fmla="*/ 54 h 58"/>
                  <a:gd name="T18" fmla="*/ 45 w 62"/>
                  <a:gd name="T19" fmla="*/ 54 h 58"/>
                  <a:gd name="T20" fmla="*/ 40 w 62"/>
                  <a:gd name="T21" fmla="*/ 52 h 58"/>
                  <a:gd name="T22" fmla="*/ 37 w 62"/>
                  <a:gd name="T23" fmla="*/ 50 h 58"/>
                  <a:gd name="T24" fmla="*/ 33 w 62"/>
                  <a:gd name="T25" fmla="*/ 48 h 58"/>
                  <a:gd name="T26" fmla="*/ 30 w 62"/>
                  <a:gd name="T27" fmla="*/ 47 h 58"/>
                  <a:gd name="T28" fmla="*/ 25 w 62"/>
                  <a:gd name="T29" fmla="*/ 45 h 58"/>
                  <a:gd name="T30" fmla="*/ 22 w 62"/>
                  <a:gd name="T31" fmla="*/ 42 h 58"/>
                  <a:gd name="T32" fmla="*/ 19 w 62"/>
                  <a:gd name="T33" fmla="*/ 39 h 58"/>
                  <a:gd name="T34" fmla="*/ 16 w 62"/>
                  <a:gd name="T35" fmla="*/ 38 h 58"/>
                  <a:gd name="T36" fmla="*/ 13 w 62"/>
                  <a:gd name="T37" fmla="*/ 35 h 58"/>
                  <a:gd name="T38" fmla="*/ 11 w 62"/>
                  <a:gd name="T39" fmla="*/ 31 h 58"/>
                  <a:gd name="T40" fmla="*/ 8 w 62"/>
                  <a:gd name="T41" fmla="*/ 28 h 58"/>
                  <a:gd name="T42" fmla="*/ 7 w 62"/>
                  <a:gd name="T43" fmla="*/ 25 h 58"/>
                  <a:gd name="T44" fmla="*/ 5 w 62"/>
                  <a:gd name="T45" fmla="*/ 22 h 58"/>
                  <a:gd name="T46" fmla="*/ 4 w 62"/>
                  <a:gd name="T47" fmla="*/ 19 h 58"/>
                  <a:gd name="T48" fmla="*/ 3 w 62"/>
                  <a:gd name="T49" fmla="*/ 16 h 58"/>
                  <a:gd name="T50" fmla="*/ 2 w 62"/>
                  <a:gd name="T51" fmla="*/ 13 h 58"/>
                  <a:gd name="T52" fmla="*/ 1 w 62"/>
                  <a:gd name="T53" fmla="*/ 7 h 58"/>
                  <a:gd name="T54" fmla="*/ 0 w 62"/>
                  <a:gd name="T55" fmla="*/ 3 h 58"/>
                  <a:gd name="T56" fmla="*/ 0 w 62"/>
                  <a:gd name="T57" fmla="*/ 1 h 58"/>
                  <a:gd name="T58" fmla="*/ 1 w 62"/>
                  <a:gd name="T59" fmla="*/ 0 h 58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62"/>
                  <a:gd name="T91" fmla="*/ 0 h 58"/>
                  <a:gd name="T92" fmla="*/ 62 w 62"/>
                  <a:gd name="T93" fmla="*/ 58 h 58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62" h="58">
                    <a:moveTo>
                      <a:pt x="1" y="0"/>
                    </a:moveTo>
                    <a:lnTo>
                      <a:pt x="62" y="21"/>
                    </a:lnTo>
                    <a:lnTo>
                      <a:pt x="23" y="22"/>
                    </a:lnTo>
                    <a:lnTo>
                      <a:pt x="62" y="58"/>
                    </a:lnTo>
                    <a:lnTo>
                      <a:pt x="60" y="58"/>
                    </a:lnTo>
                    <a:lnTo>
                      <a:pt x="56" y="56"/>
                    </a:lnTo>
                    <a:lnTo>
                      <a:pt x="53" y="55"/>
                    </a:lnTo>
                    <a:lnTo>
                      <a:pt x="51" y="55"/>
                    </a:lnTo>
                    <a:lnTo>
                      <a:pt x="48" y="54"/>
                    </a:lnTo>
                    <a:lnTo>
                      <a:pt x="45" y="54"/>
                    </a:lnTo>
                    <a:lnTo>
                      <a:pt x="40" y="52"/>
                    </a:lnTo>
                    <a:lnTo>
                      <a:pt x="37" y="50"/>
                    </a:lnTo>
                    <a:lnTo>
                      <a:pt x="33" y="48"/>
                    </a:lnTo>
                    <a:lnTo>
                      <a:pt x="30" y="47"/>
                    </a:lnTo>
                    <a:lnTo>
                      <a:pt x="25" y="45"/>
                    </a:lnTo>
                    <a:lnTo>
                      <a:pt x="22" y="42"/>
                    </a:lnTo>
                    <a:lnTo>
                      <a:pt x="19" y="39"/>
                    </a:lnTo>
                    <a:lnTo>
                      <a:pt x="16" y="38"/>
                    </a:lnTo>
                    <a:lnTo>
                      <a:pt x="13" y="35"/>
                    </a:lnTo>
                    <a:lnTo>
                      <a:pt x="11" y="31"/>
                    </a:lnTo>
                    <a:lnTo>
                      <a:pt x="8" y="28"/>
                    </a:lnTo>
                    <a:lnTo>
                      <a:pt x="7" y="25"/>
                    </a:lnTo>
                    <a:lnTo>
                      <a:pt x="5" y="22"/>
                    </a:lnTo>
                    <a:lnTo>
                      <a:pt x="4" y="19"/>
                    </a:lnTo>
                    <a:lnTo>
                      <a:pt x="3" y="16"/>
                    </a:lnTo>
                    <a:lnTo>
                      <a:pt x="2" y="13"/>
                    </a:lnTo>
                    <a:lnTo>
                      <a:pt x="1" y="7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E680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59" name="Freeform 464"/>
              <p:cNvSpPr>
                <a:spLocks/>
              </p:cNvSpPr>
              <p:nvPr/>
            </p:nvSpPr>
            <p:spPr bwMode="auto">
              <a:xfrm>
                <a:off x="1505" y="2360"/>
                <a:ext cx="248" cy="243"/>
              </a:xfrm>
              <a:custGeom>
                <a:avLst/>
                <a:gdLst>
                  <a:gd name="T0" fmla="*/ 5 w 248"/>
                  <a:gd name="T1" fmla="*/ 67 h 243"/>
                  <a:gd name="T2" fmla="*/ 110 w 248"/>
                  <a:gd name="T3" fmla="*/ 136 h 243"/>
                  <a:gd name="T4" fmla="*/ 248 w 248"/>
                  <a:gd name="T5" fmla="*/ 0 h 243"/>
                  <a:gd name="T6" fmla="*/ 243 w 248"/>
                  <a:gd name="T7" fmla="*/ 243 h 243"/>
                  <a:gd name="T8" fmla="*/ 0 w 248"/>
                  <a:gd name="T9" fmla="*/ 238 h 243"/>
                  <a:gd name="T10" fmla="*/ 5 w 248"/>
                  <a:gd name="T11" fmla="*/ 67 h 24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8"/>
                  <a:gd name="T19" fmla="*/ 0 h 243"/>
                  <a:gd name="T20" fmla="*/ 248 w 248"/>
                  <a:gd name="T21" fmla="*/ 243 h 24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8" h="243">
                    <a:moveTo>
                      <a:pt x="5" y="67"/>
                    </a:moveTo>
                    <a:lnTo>
                      <a:pt x="110" y="136"/>
                    </a:lnTo>
                    <a:lnTo>
                      <a:pt x="248" y="0"/>
                    </a:lnTo>
                    <a:lnTo>
                      <a:pt x="243" y="243"/>
                    </a:lnTo>
                    <a:lnTo>
                      <a:pt x="0" y="238"/>
                    </a:lnTo>
                    <a:lnTo>
                      <a:pt x="5" y="67"/>
                    </a:lnTo>
                    <a:close/>
                  </a:path>
                </a:pathLst>
              </a:custGeom>
              <a:solidFill>
                <a:srgbClr val="EAEAE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60" name="Freeform 465"/>
              <p:cNvSpPr>
                <a:spLocks/>
              </p:cNvSpPr>
              <p:nvPr/>
            </p:nvSpPr>
            <p:spPr bwMode="auto">
              <a:xfrm>
                <a:off x="1514" y="2271"/>
                <a:ext cx="231" cy="63"/>
              </a:xfrm>
              <a:custGeom>
                <a:avLst/>
                <a:gdLst>
                  <a:gd name="T0" fmla="*/ 0 w 231"/>
                  <a:gd name="T1" fmla="*/ 0 h 63"/>
                  <a:gd name="T2" fmla="*/ 231 w 231"/>
                  <a:gd name="T3" fmla="*/ 0 h 63"/>
                  <a:gd name="T4" fmla="*/ 231 w 231"/>
                  <a:gd name="T5" fmla="*/ 63 h 63"/>
                  <a:gd name="T6" fmla="*/ 2 w 231"/>
                  <a:gd name="T7" fmla="*/ 63 h 63"/>
                  <a:gd name="T8" fmla="*/ 0 w 231"/>
                  <a:gd name="T9" fmla="*/ 0 h 6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1"/>
                  <a:gd name="T16" fmla="*/ 0 h 63"/>
                  <a:gd name="T17" fmla="*/ 231 w 231"/>
                  <a:gd name="T18" fmla="*/ 63 h 6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1" h="63">
                    <a:moveTo>
                      <a:pt x="0" y="0"/>
                    </a:moveTo>
                    <a:lnTo>
                      <a:pt x="231" y="0"/>
                    </a:lnTo>
                    <a:lnTo>
                      <a:pt x="231" y="63"/>
                    </a:lnTo>
                    <a:lnTo>
                      <a:pt x="2" y="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61" name="Freeform 466"/>
              <p:cNvSpPr>
                <a:spLocks/>
              </p:cNvSpPr>
              <p:nvPr/>
            </p:nvSpPr>
            <p:spPr bwMode="auto">
              <a:xfrm>
                <a:off x="1223" y="2415"/>
                <a:ext cx="347" cy="171"/>
              </a:xfrm>
              <a:custGeom>
                <a:avLst/>
                <a:gdLst>
                  <a:gd name="T0" fmla="*/ 238 w 347"/>
                  <a:gd name="T1" fmla="*/ 17 h 171"/>
                  <a:gd name="T2" fmla="*/ 235 w 347"/>
                  <a:gd name="T3" fmla="*/ 23 h 171"/>
                  <a:gd name="T4" fmla="*/ 231 w 347"/>
                  <a:gd name="T5" fmla="*/ 29 h 171"/>
                  <a:gd name="T6" fmla="*/ 226 w 347"/>
                  <a:gd name="T7" fmla="*/ 39 h 171"/>
                  <a:gd name="T8" fmla="*/ 218 w 347"/>
                  <a:gd name="T9" fmla="*/ 47 h 171"/>
                  <a:gd name="T10" fmla="*/ 209 w 347"/>
                  <a:gd name="T11" fmla="*/ 56 h 171"/>
                  <a:gd name="T12" fmla="*/ 202 w 347"/>
                  <a:gd name="T13" fmla="*/ 60 h 171"/>
                  <a:gd name="T14" fmla="*/ 196 w 347"/>
                  <a:gd name="T15" fmla="*/ 65 h 171"/>
                  <a:gd name="T16" fmla="*/ 189 w 347"/>
                  <a:gd name="T17" fmla="*/ 68 h 171"/>
                  <a:gd name="T18" fmla="*/ 181 w 347"/>
                  <a:gd name="T19" fmla="*/ 71 h 171"/>
                  <a:gd name="T20" fmla="*/ 171 w 347"/>
                  <a:gd name="T21" fmla="*/ 73 h 171"/>
                  <a:gd name="T22" fmla="*/ 161 w 347"/>
                  <a:gd name="T23" fmla="*/ 76 h 171"/>
                  <a:gd name="T24" fmla="*/ 155 w 347"/>
                  <a:gd name="T25" fmla="*/ 77 h 171"/>
                  <a:gd name="T26" fmla="*/ 150 w 347"/>
                  <a:gd name="T27" fmla="*/ 78 h 171"/>
                  <a:gd name="T28" fmla="*/ 138 w 347"/>
                  <a:gd name="T29" fmla="*/ 80 h 171"/>
                  <a:gd name="T30" fmla="*/ 132 w 347"/>
                  <a:gd name="T31" fmla="*/ 80 h 171"/>
                  <a:gd name="T32" fmla="*/ 126 w 347"/>
                  <a:gd name="T33" fmla="*/ 80 h 171"/>
                  <a:gd name="T34" fmla="*/ 119 w 347"/>
                  <a:gd name="T35" fmla="*/ 81 h 171"/>
                  <a:gd name="T36" fmla="*/ 113 w 347"/>
                  <a:gd name="T37" fmla="*/ 81 h 171"/>
                  <a:gd name="T38" fmla="*/ 106 w 347"/>
                  <a:gd name="T39" fmla="*/ 81 h 171"/>
                  <a:gd name="T40" fmla="*/ 99 w 347"/>
                  <a:gd name="T41" fmla="*/ 81 h 171"/>
                  <a:gd name="T42" fmla="*/ 93 w 347"/>
                  <a:gd name="T43" fmla="*/ 81 h 171"/>
                  <a:gd name="T44" fmla="*/ 88 w 347"/>
                  <a:gd name="T45" fmla="*/ 82 h 171"/>
                  <a:gd name="T46" fmla="*/ 81 w 347"/>
                  <a:gd name="T47" fmla="*/ 81 h 171"/>
                  <a:gd name="T48" fmla="*/ 74 w 347"/>
                  <a:gd name="T49" fmla="*/ 81 h 171"/>
                  <a:gd name="T50" fmla="*/ 64 w 347"/>
                  <a:gd name="T51" fmla="*/ 81 h 171"/>
                  <a:gd name="T52" fmla="*/ 54 w 347"/>
                  <a:gd name="T53" fmla="*/ 81 h 171"/>
                  <a:gd name="T54" fmla="*/ 45 w 347"/>
                  <a:gd name="T55" fmla="*/ 81 h 171"/>
                  <a:gd name="T56" fmla="*/ 37 w 347"/>
                  <a:gd name="T57" fmla="*/ 81 h 171"/>
                  <a:gd name="T58" fmla="*/ 33 w 347"/>
                  <a:gd name="T59" fmla="*/ 81 h 171"/>
                  <a:gd name="T60" fmla="*/ 28 w 347"/>
                  <a:gd name="T61" fmla="*/ 81 h 171"/>
                  <a:gd name="T62" fmla="*/ 209 w 347"/>
                  <a:gd name="T63" fmla="*/ 125 h 171"/>
                  <a:gd name="T64" fmla="*/ 253 w 347"/>
                  <a:gd name="T65" fmla="*/ 136 h 171"/>
                  <a:gd name="T66" fmla="*/ 258 w 347"/>
                  <a:gd name="T67" fmla="*/ 136 h 171"/>
                  <a:gd name="T68" fmla="*/ 265 w 347"/>
                  <a:gd name="T69" fmla="*/ 137 h 171"/>
                  <a:gd name="T70" fmla="*/ 271 w 347"/>
                  <a:gd name="T71" fmla="*/ 135 h 171"/>
                  <a:gd name="T72" fmla="*/ 280 w 347"/>
                  <a:gd name="T73" fmla="*/ 133 h 171"/>
                  <a:gd name="T74" fmla="*/ 288 w 347"/>
                  <a:gd name="T75" fmla="*/ 129 h 171"/>
                  <a:gd name="T76" fmla="*/ 298 w 347"/>
                  <a:gd name="T77" fmla="*/ 123 h 171"/>
                  <a:gd name="T78" fmla="*/ 306 w 347"/>
                  <a:gd name="T79" fmla="*/ 116 h 171"/>
                  <a:gd name="T80" fmla="*/ 315 w 347"/>
                  <a:gd name="T81" fmla="*/ 111 h 171"/>
                  <a:gd name="T82" fmla="*/ 324 w 347"/>
                  <a:gd name="T83" fmla="*/ 109 h 171"/>
                  <a:gd name="T84" fmla="*/ 331 w 347"/>
                  <a:gd name="T85" fmla="*/ 109 h 171"/>
                  <a:gd name="T86" fmla="*/ 338 w 347"/>
                  <a:gd name="T87" fmla="*/ 108 h 171"/>
                  <a:gd name="T88" fmla="*/ 343 w 347"/>
                  <a:gd name="T89" fmla="*/ 109 h 171"/>
                  <a:gd name="T90" fmla="*/ 347 w 347"/>
                  <a:gd name="T91" fmla="*/ 109 h 171"/>
                  <a:gd name="T92" fmla="*/ 282 w 347"/>
                  <a:gd name="T93" fmla="*/ 85 h 171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47"/>
                  <a:gd name="T142" fmla="*/ 0 h 171"/>
                  <a:gd name="T143" fmla="*/ 347 w 347"/>
                  <a:gd name="T144" fmla="*/ 171 h 171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47" h="171">
                    <a:moveTo>
                      <a:pt x="281" y="0"/>
                    </a:moveTo>
                    <a:lnTo>
                      <a:pt x="238" y="17"/>
                    </a:lnTo>
                    <a:lnTo>
                      <a:pt x="237" y="19"/>
                    </a:lnTo>
                    <a:lnTo>
                      <a:pt x="235" y="23"/>
                    </a:lnTo>
                    <a:lnTo>
                      <a:pt x="233" y="26"/>
                    </a:lnTo>
                    <a:lnTo>
                      <a:pt x="231" y="29"/>
                    </a:lnTo>
                    <a:lnTo>
                      <a:pt x="229" y="33"/>
                    </a:lnTo>
                    <a:lnTo>
                      <a:pt x="226" y="39"/>
                    </a:lnTo>
                    <a:lnTo>
                      <a:pt x="222" y="42"/>
                    </a:lnTo>
                    <a:lnTo>
                      <a:pt x="218" y="47"/>
                    </a:lnTo>
                    <a:lnTo>
                      <a:pt x="213" y="51"/>
                    </a:lnTo>
                    <a:lnTo>
                      <a:pt x="209" y="56"/>
                    </a:lnTo>
                    <a:lnTo>
                      <a:pt x="205" y="58"/>
                    </a:lnTo>
                    <a:lnTo>
                      <a:pt x="202" y="60"/>
                    </a:lnTo>
                    <a:lnTo>
                      <a:pt x="199" y="62"/>
                    </a:lnTo>
                    <a:lnTo>
                      <a:pt x="196" y="65"/>
                    </a:lnTo>
                    <a:lnTo>
                      <a:pt x="192" y="66"/>
                    </a:lnTo>
                    <a:lnTo>
                      <a:pt x="189" y="68"/>
                    </a:lnTo>
                    <a:lnTo>
                      <a:pt x="185" y="70"/>
                    </a:lnTo>
                    <a:lnTo>
                      <a:pt x="181" y="71"/>
                    </a:lnTo>
                    <a:lnTo>
                      <a:pt x="176" y="72"/>
                    </a:lnTo>
                    <a:lnTo>
                      <a:pt x="171" y="73"/>
                    </a:lnTo>
                    <a:lnTo>
                      <a:pt x="166" y="75"/>
                    </a:lnTo>
                    <a:lnTo>
                      <a:pt x="161" y="76"/>
                    </a:lnTo>
                    <a:lnTo>
                      <a:pt x="158" y="76"/>
                    </a:lnTo>
                    <a:lnTo>
                      <a:pt x="155" y="77"/>
                    </a:lnTo>
                    <a:lnTo>
                      <a:pt x="152" y="77"/>
                    </a:lnTo>
                    <a:lnTo>
                      <a:pt x="150" y="78"/>
                    </a:lnTo>
                    <a:lnTo>
                      <a:pt x="144" y="79"/>
                    </a:lnTo>
                    <a:lnTo>
                      <a:pt x="138" y="80"/>
                    </a:lnTo>
                    <a:lnTo>
                      <a:pt x="135" y="80"/>
                    </a:lnTo>
                    <a:lnTo>
                      <a:pt x="132" y="80"/>
                    </a:lnTo>
                    <a:lnTo>
                      <a:pt x="129" y="80"/>
                    </a:lnTo>
                    <a:lnTo>
                      <a:pt x="126" y="80"/>
                    </a:lnTo>
                    <a:lnTo>
                      <a:pt x="122" y="80"/>
                    </a:lnTo>
                    <a:lnTo>
                      <a:pt x="119" y="81"/>
                    </a:lnTo>
                    <a:lnTo>
                      <a:pt x="115" y="81"/>
                    </a:lnTo>
                    <a:lnTo>
                      <a:pt x="113" y="81"/>
                    </a:lnTo>
                    <a:lnTo>
                      <a:pt x="109" y="81"/>
                    </a:lnTo>
                    <a:lnTo>
                      <a:pt x="106" y="81"/>
                    </a:lnTo>
                    <a:lnTo>
                      <a:pt x="103" y="81"/>
                    </a:lnTo>
                    <a:lnTo>
                      <a:pt x="99" y="81"/>
                    </a:lnTo>
                    <a:lnTo>
                      <a:pt x="96" y="81"/>
                    </a:lnTo>
                    <a:lnTo>
                      <a:pt x="93" y="81"/>
                    </a:lnTo>
                    <a:lnTo>
                      <a:pt x="91" y="81"/>
                    </a:lnTo>
                    <a:lnTo>
                      <a:pt x="88" y="82"/>
                    </a:lnTo>
                    <a:lnTo>
                      <a:pt x="84" y="81"/>
                    </a:lnTo>
                    <a:lnTo>
                      <a:pt x="81" y="81"/>
                    </a:lnTo>
                    <a:lnTo>
                      <a:pt x="78" y="81"/>
                    </a:lnTo>
                    <a:lnTo>
                      <a:pt x="74" y="81"/>
                    </a:lnTo>
                    <a:lnTo>
                      <a:pt x="69" y="81"/>
                    </a:lnTo>
                    <a:lnTo>
                      <a:pt x="64" y="81"/>
                    </a:lnTo>
                    <a:lnTo>
                      <a:pt x="58" y="81"/>
                    </a:lnTo>
                    <a:lnTo>
                      <a:pt x="54" y="81"/>
                    </a:lnTo>
                    <a:lnTo>
                      <a:pt x="49" y="81"/>
                    </a:lnTo>
                    <a:lnTo>
                      <a:pt x="45" y="81"/>
                    </a:lnTo>
                    <a:lnTo>
                      <a:pt x="41" y="81"/>
                    </a:lnTo>
                    <a:lnTo>
                      <a:pt x="37" y="81"/>
                    </a:lnTo>
                    <a:lnTo>
                      <a:pt x="35" y="81"/>
                    </a:lnTo>
                    <a:lnTo>
                      <a:pt x="33" y="81"/>
                    </a:lnTo>
                    <a:lnTo>
                      <a:pt x="29" y="81"/>
                    </a:lnTo>
                    <a:lnTo>
                      <a:pt x="28" y="81"/>
                    </a:lnTo>
                    <a:lnTo>
                      <a:pt x="0" y="171"/>
                    </a:lnTo>
                    <a:lnTo>
                      <a:pt x="209" y="125"/>
                    </a:lnTo>
                    <a:lnTo>
                      <a:pt x="249" y="136"/>
                    </a:lnTo>
                    <a:lnTo>
                      <a:pt x="253" y="136"/>
                    </a:lnTo>
                    <a:lnTo>
                      <a:pt x="254" y="136"/>
                    </a:lnTo>
                    <a:lnTo>
                      <a:pt x="258" y="136"/>
                    </a:lnTo>
                    <a:lnTo>
                      <a:pt x="261" y="136"/>
                    </a:lnTo>
                    <a:lnTo>
                      <a:pt x="265" y="137"/>
                    </a:lnTo>
                    <a:lnTo>
                      <a:pt x="267" y="136"/>
                    </a:lnTo>
                    <a:lnTo>
                      <a:pt x="271" y="135"/>
                    </a:lnTo>
                    <a:lnTo>
                      <a:pt x="275" y="134"/>
                    </a:lnTo>
                    <a:lnTo>
                      <a:pt x="280" y="133"/>
                    </a:lnTo>
                    <a:lnTo>
                      <a:pt x="285" y="130"/>
                    </a:lnTo>
                    <a:lnTo>
                      <a:pt x="288" y="129"/>
                    </a:lnTo>
                    <a:lnTo>
                      <a:pt x="293" y="126"/>
                    </a:lnTo>
                    <a:lnTo>
                      <a:pt x="298" y="123"/>
                    </a:lnTo>
                    <a:lnTo>
                      <a:pt x="303" y="119"/>
                    </a:lnTo>
                    <a:lnTo>
                      <a:pt x="306" y="116"/>
                    </a:lnTo>
                    <a:lnTo>
                      <a:pt x="311" y="113"/>
                    </a:lnTo>
                    <a:lnTo>
                      <a:pt x="315" y="111"/>
                    </a:lnTo>
                    <a:lnTo>
                      <a:pt x="319" y="109"/>
                    </a:lnTo>
                    <a:lnTo>
                      <a:pt x="324" y="109"/>
                    </a:lnTo>
                    <a:lnTo>
                      <a:pt x="327" y="109"/>
                    </a:lnTo>
                    <a:lnTo>
                      <a:pt x="331" y="109"/>
                    </a:lnTo>
                    <a:lnTo>
                      <a:pt x="335" y="108"/>
                    </a:lnTo>
                    <a:lnTo>
                      <a:pt x="338" y="108"/>
                    </a:lnTo>
                    <a:lnTo>
                      <a:pt x="340" y="108"/>
                    </a:lnTo>
                    <a:lnTo>
                      <a:pt x="343" y="109"/>
                    </a:lnTo>
                    <a:lnTo>
                      <a:pt x="346" y="109"/>
                    </a:lnTo>
                    <a:lnTo>
                      <a:pt x="347" y="109"/>
                    </a:lnTo>
                    <a:lnTo>
                      <a:pt x="339" y="90"/>
                    </a:lnTo>
                    <a:lnTo>
                      <a:pt x="282" y="85"/>
                    </a:lnTo>
                    <a:lnTo>
                      <a:pt x="281" y="0"/>
                    </a:lnTo>
                    <a:close/>
                  </a:path>
                </a:pathLst>
              </a:custGeom>
              <a:solidFill>
                <a:srgbClr val="EDA39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62" name="Freeform 467"/>
              <p:cNvSpPr>
                <a:spLocks/>
              </p:cNvSpPr>
              <p:nvPr/>
            </p:nvSpPr>
            <p:spPr bwMode="auto">
              <a:xfrm>
                <a:off x="1175" y="2484"/>
                <a:ext cx="245" cy="103"/>
              </a:xfrm>
              <a:custGeom>
                <a:avLst/>
                <a:gdLst>
                  <a:gd name="T0" fmla="*/ 152 w 245"/>
                  <a:gd name="T1" fmla="*/ 67 h 103"/>
                  <a:gd name="T2" fmla="*/ 157 w 245"/>
                  <a:gd name="T3" fmla="*/ 66 h 103"/>
                  <a:gd name="T4" fmla="*/ 162 w 245"/>
                  <a:gd name="T5" fmla="*/ 65 h 103"/>
                  <a:gd name="T6" fmla="*/ 168 w 245"/>
                  <a:gd name="T7" fmla="*/ 65 h 103"/>
                  <a:gd name="T8" fmla="*/ 176 w 245"/>
                  <a:gd name="T9" fmla="*/ 64 h 103"/>
                  <a:gd name="T10" fmla="*/ 183 w 245"/>
                  <a:gd name="T11" fmla="*/ 64 h 103"/>
                  <a:gd name="T12" fmla="*/ 192 w 245"/>
                  <a:gd name="T13" fmla="*/ 63 h 103"/>
                  <a:gd name="T14" fmla="*/ 201 w 245"/>
                  <a:gd name="T15" fmla="*/ 63 h 103"/>
                  <a:gd name="T16" fmla="*/ 209 w 245"/>
                  <a:gd name="T17" fmla="*/ 61 h 103"/>
                  <a:gd name="T18" fmla="*/ 217 w 245"/>
                  <a:gd name="T19" fmla="*/ 61 h 103"/>
                  <a:gd name="T20" fmla="*/ 224 w 245"/>
                  <a:gd name="T21" fmla="*/ 60 h 103"/>
                  <a:gd name="T22" fmla="*/ 232 w 245"/>
                  <a:gd name="T23" fmla="*/ 60 h 103"/>
                  <a:gd name="T24" fmla="*/ 241 w 245"/>
                  <a:gd name="T25" fmla="*/ 59 h 103"/>
                  <a:gd name="T26" fmla="*/ 245 w 245"/>
                  <a:gd name="T27" fmla="*/ 59 h 103"/>
                  <a:gd name="T28" fmla="*/ 243 w 245"/>
                  <a:gd name="T29" fmla="*/ 59 h 103"/>
                  <a:gd name="T30" fmla="*/ 238 w 245"/>
                  <a:gd name="T31" fmla="*/ 61 h 103"/>
                  <a:gd name="T32" fmla="*/ 231 w 245"/>
                  <a:gd name="T33" fmla="*/ 64 h 103"/>
                  <a:gd name="T34" fmla="*/ 220 w 245"/>
                  <a:gd name="T35" fmla="*/ 68 h 103"/>
                  <a:gd name="T36" fmla="*/ 213 w 245"/>
                  <a:gd name="T37" fmla="*/ 69 h 103"/>
                  <a:gd name="T38" fmla="*/ 207 w 245"/>
                  <a:gd name="T39" fmla="*/ 71 h 103"/>
                  <a:gd name="T40" fmla="*/ 199 w 245"/>
                  <a:gd name="T41" fmla="*/ 73 h 103"/>
                  <a:gd name="T42" fmla="*/ 192 w 245"/>
                  <a:gd name="T43" fmla="*/ 76 h 103"/>
                  <a:gd name="T44" fmla="*/ 185 w 245"/>
                  <a:gd name="T45" fmla="*/ 77 h 103"/>
                  <a:gd name="T46" fmla="*/ 176 w 245"/>
                  <a:gd name="T47" fmla="*/ 80 h 103"/>
                  <a:gd name="T48" fmla="*/ 168 w 245"/>
                  <a:gd name="T49" fmla="*/ 82 h 103"/>
                  <a:gd name="T50" fmla="*/ 159 w 245"/>
                  <a:gd name="T51" fmla="*/ 85 h 103"/>
                  <a:gd name="T52" fmla="*/ 149 w 245"/>
                  <a:gd name="T53" fmla="*/ 87 h 103"/>
                  <a:gd name="T54" fmla="*/ 138 w 245"/>
                  <a:gd name="T55" fmla="*/ 88 h 103"/>
                  <a:gd name="T56" fmla="*/ 127 w 245"/>
                  <a:gd name="T57" fmla="*/ 89 h 103"/>
                  <a:gd name="T58" fmla="*/ 115 w 245"/>
                  <a:gd name="T59" fmla="*/ 91 h 103"/>
                  <a:gd name="T60" fmla="*/ 110 w 245"/>
                  <a:gd name="T61" fmla="*/ 92 h 103"/>
                  <a:gd name="T62" fmla="*/ 104 w 245"/>
                  <a:gd name="T63" fmla="*/ 92 h 103"/>
                  <a:gd name="T64" fmla="*/ 93 w 245"/>
                  <a:gd name="T65" fmla="*/ 94 h 103"/>
                  <a:gd name="T66" fmla="*/ 81 w 245"/>
                  <a:gd name="T67" fmla="*/ 96 h 103"/>
                  <a:gd name="T68" fmla="*/ 71 w 245"/>
                  <a:gd name="T69" fmla="*/ 98 h 103"/>
                  <a:gd name="T70" fmla="*/ 61 w 245"/>
                  <a:gd name="T71" fmla="*/ 98 h 103"/>
                  <a:gd name="T72" fmla="*/ 52 w 245"/>
                  <a:gd name="T73" fmla="*/ 99 h 103"/>
                  <a:gd name="T74" fmla="*/ 43 w 245"/>
                  <a:gd name="T75" fmla="*/ 100 h 103"/>
                  <a:gd name="T76" fmla="*/ 36 w 245"/>
                  <a:gd name="T77" fmla="*/ 101 h 103"/>
                  <a:gd name="T78" fmla="*/ 30 w 245"/>
                  <a:gd name="T79" fmla="*/ 102 h 103"/>
                  <a:gd name="T80" fmla="*/ 26 w 245"/>
                  <a:gd name="T81" fmla="*/ 103 h 103"/>
                  <a:gd name="T82" fmla="*/ 22 w 245"/>
                  <a:gd name="T83" fmla="*/ 103 h 103"/>
                  <a:gd name="T84" fmla="*/ 94 w 245"/>
                  <a:gd name="T85" fmla="*/ 11 h 103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245"/>
                  <a:gd name="T130" fmla="*/ 0 h 103"/>
                  <a:gd name="T131" fmla="*/ 245 w 245"/>
                  <a:gd name="T132" fmla="*/ 103 h 103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245" h="103">
                    <a:moveTo>
                      <a:pt x="94" y="11"/>
                    </a:moveTo>
                    <a:lnTo>
                      <a:pt x="152" y="67"/>
                    </a:lnTo>
                    <a:lnTo>
                      <a:pt x="153" y="66"/>
                    </a:lnTo>
                    <a:lnTo>
                      <a:pt x="157" y="66"/>
                    </a:lnTo>
                    <a:lnTo>
                      <a:pt x="159" y="65"/>
                    </a:lnTo>
                    <a:lnTo>
                      <a:pt x="162" y="65"/>
                    </a:lnTo>
                    <a:lnTo>
                      <a:pt x="165" y="65"/>
                    </a:lnTo>
                    <a:lnTo>
                      <a:pt x="168" y="65"/>
                    </a:lnTo>
                    <a:lnTo>
                      <a:pt x="172" y="64"/>
                    </a:lnTo>
                    <a:lnTo>
                      <a:pt x="176" y="64"/>
                    </a:lnTo>
                    <a:lnTo>
                      <a:pt x="180" y="64"/>
                    </a:lnTo>
                    <a:lnTo>
                      <a:pt x="183" y="64"/>
                    </a:lnTo>
                    <a:lnTo>
                      <a:pt x="187" y="63"/>
                    </a:lnTo>
                    <a:lnTo>
                      <a:pt x="192" y="63"/>
                    </a:lnTo>
                    <a:lnTo>
                      <a:pt x="196" y="63"/>
                    </a:lnTo>
                    <a:lnTo>
                      <a:pt x="201" y="63"/>
                    </a:lnTo>
                    <a:lnTo>
                      <a:pt x="204" y="62"/>
                    </a:lnTo>
                    <a:lnTo>
                      <a:pt x="209" y="61"/>
                    </a:lnTo>
                    <a:lnTo>
                      <a:pt x="213" y="61"/>
                    </a:lnTo>
                    <a:lnTo>
                      <a:pt x="217" y="61"/>
                    </a:lnTo>
                    <a:lnTo>
                      <a:pt x="220" y="60"/>
                    </a:lnTo>
                    <a:lnTo>
                      <a:pt x="224" y="60"/>
                    </a:lnTo>
                    <a:lnTo>
                      <a:pt x="228" y="60"/>
                    </a:lnTo>
                    <a:lnTo>
                      <a:pt x="232" y="60"/>
                    </a:lnTo>
                    <a:lnTo>
                      <a:pt x="237" y="59"/>
                    </a:lnTo>
                    <a:lnTo>
                      <a:pt x="241" y="59"/>
                    </a:lnTo>
                    <a:lnTo>
                      <a:pt x="244" y="59"/>
                    </a:lnTo>
                    <a:lnTo>
                      <a:pt x="245" y="59"/>
                    </a:lnTo>
                    <a:lnTo>
                      <a:pt x="244" y="59"/>
                    </a:lnTo>
                    <a:lnTo>
                      <a:pt x="243" y="59"/>
                    </a:lnTo>
                    <a:lnTo>
                      <a:pt x="241" y="60"/>
                    </a:lnTo>
                    <a:lnTo>
                      <a:pt x="238" y="61"/>
                    </a:lnTo>
                    <a:lnTo>
                      <a:pt x="235" y="63"/>
                    </a:lnTo>
                    <a:lnTo>
                      <a:pt x="231" y="64"/>
                    </a:lnTo>
                    <a:lnTo>
                      <a:pt x="225" y="66"/>
                    </a:lnTo>
                    <a:lnTo>
                      <a:pt x="220" y="68"/>
                    </a:lnTo>
                    <a:lnTo>
                      <a:pt x="217" y="69"/>
                    </a:lnTo>
                    <a:lnTo>
                      <a:pt x="213" y="69"/>
                    </a:lnTo>
                    <a:lnTo>
                      <a:pt x="210" y="70"/>
                    </a:lnTo>
                    <a:lnTo>
                      <a:pt x="207" y="71"/>
                    </a:lnTo>
                    <a:lnTo>
                      <a:pt x="204" y="72"/>
                    </a:lnTo>
                    <a:lnTo>
                      <a:pt x="199" y="73"/>
                    </a:lnTo>
                    <a:lnTo>
                      <a:pt x="196" y="74"/>
                    </a:lnTo>
                    <a:lnTo>
                      <a:pt x="192" y="76"/>
                    </a:lnTo>
                    <a:lnTo>
                      <a:pt x="189" y="76"/>
                    </a:lnTo>
                    <a:lnTo>
                      <a:pt x="185" y="77"/>
                    </a:lnTo>
                    <a:lnTo>
                      <a:pt x="180" y="79"/>
                    </a:lnTo>
                    <a:lnTo>
                      <a:pt x="176" y="80"/>
                    </a:lnTo>
                    <a:lnTo>
                      <a:pt x="171" y="81"/>
                    </a:lnTo>
                    <a:lnTo>
                      <a:pt x="168" y="82"/>
                    </a:lnTo>
                    <a:lnTo>
                      <a:pt x="163" y="83"/>
                    </a:lnTo>
                    <a:lnTo>
                      <a:pt x="159" y="85"/>
                    </a:lnTo>
                    <a:lnTo>
                      <a:pt x="153" y="85"/>
                    </a:lnTo>
                    <a:lnTo>
                      <a:pt x="149" y="87"/>
                    </a:lnTo>
                    <a:lnTo>
                      <a:pt x="143" y="87"/>
                    </a:lnTo>
                    <a:lnTo>
                      <a:pt x="138" y="88"/>
                    </a:lnTo>
                    <a:lnTo>
                      <a:pt x="132" y="88"/>
                    </a:lnTo>
                    <a:lnTo>
                      <a:pt x="127" y="89"/>
                    </a:lnTo>
                    <a:lnTo>
                      <a:pt x="121" y="90"/>
                    </a:lnTo>
                    <a:lnTo>
                      <a:pt x="115" y="91"/>
                    </a:lnTo>
                    <a:lnTo>
                      <a:pt x="113" y="91"/>
                    </a:lnTo>
                    <a:lnTo>
                      <a:pt x="110" y="92"/>
                    </a:lnTo>
                    <a:lnTo>
                      <a:pt x="107" y="92"/>
                    </a:lnTo>
                    <a:lnTo>
                      <a:pt x="104" y="92"/>
                    </a:lnTo>
                    <a:lnTo>
                      <a:pt x="98" y="93"/>
                    </a:lnTo>
                    <a:lnTo>
                      <a:pt x="93" y="94"/>
                    </a:lnTo>
                    <a:lnTo>
                      <a:pt x="87" y="95"/>
                    </a:lnTo>
                    <a:lnTo>
                      <a:pt x="81" y="96"/>
                    </a:lnTo>
                    <a:lnTo>
                      <a:pt x="75" y="96"/>
                    </a:lnTo>
                    <a:lnTo>
                      <a:pt x="71" y="98"/>
                    </a:lnTo>
                    <a:lnTo>
                      <a:pt x="66" y="98"/>
                    </a:lnTo>
                    <a:lnTo>
                      <a:pt x="61" y="98"/>
                    </a:lnTo>
                    <a:lnTo>
                      <a:pt x="55" y="99"/>
                    </a:lnTo>
                    <a:lnTo>
                      <a:pt x="52" y="99"/>
                    </a:lnTo>
                    <a:lnTo>
                      <a:pt x="47" y="100"/>
                    </a:lnTo>
                    <a:lnTo>
                      <a:pt x="43" y="100"/>
                    </a:lnTo>
                    <a:lnTo>
                      <a:pt x="39" y="101"/>
                    </a:lnTo>
                    <a:lnTo>
                      <a:pt x="36" y="101"/>
                    </a:lnTo>
                    <a:lnTo>
                      <a:pt x="33" y="101"/>
                    </a:lnTo>
                    <a:lnTo>
                      <a:pt x="30" y="102"/>
                    </a:lnTo>
                    <a:lnTo>
                      <a:pt x="27" y="102"/>
                    </a:lnTo>
                    <a:lnTo>
                      <a:pt x="26" y="103"/>
                    </a:lnTo>
                    <a:lnTo>
                      <a:pt x="23" y="103"/>
                    </a:lnTo>
                    <a:lnTo>
                      <a:pt x="22" y="103"/>
                    </a:lnTo>
                    <a:lnTo>
                      <a:pt x="0" y="0"/>
                    </a:lnTo>
                    <a:lnTo>
                      <a:pt x="94" y="11"/>
                    </a:lnTo>
                    <a:close/>
                  </a:path>
                </a:pathLst>
              </a:custGeom>
              <a:solidFill>
                <a:srgbClr val="E98D7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63" name="Freeform 468"/>
              <p:cNvSpPr>
                <a:spLocks/>
              </p:cNvSpPr>
              <p:nvPr/>
            </p:nvSpPr>
            <p:spPr bwMode="auto">
              <a:xfrm>
                <a:off x="1093" y="2431"/>
                <a:ext cx="166" cy="172"/>
              </a:xfrm>
              <a:custGeom>
                <a:avLst/>
                <a:gdLst>
                  <a:gd name="T0" fmla="*/ 102 w 166"/>
                  <a:gd name="T1" fmla="*/ 170 h 172"/>
                  <a:gd name="T2" fmla="*/ 166 w 166"/>
                  <a:gd name="T3" fmla="*/ 115 h 172"/>
                  <a:gd name="T4" fmla="*/ 82 w 166"/>
                  <a:gd name="T5" fmla="*/ 0 h 172"/>
                  <a:gd name="T6" fmla="*/ 25 w 166"/>
                  <a:gd name="T7" fmla="*/ 0 h 172"/>
                  <a:gd name="T8" fmla="*/ 0 w 166"/>
                  <a:gd name="T9" fmla="*/ 18 h 172"/>
                  <a:gd name="T10" fmla="*/ 30 w 166"/>
                  <a:gd name="T11" fmla="*/ 86 h 172"/>
                  <a:gd name="T12" fmla="*/ 98 w 166"/>
                  <a:gd name="T13" fmla="*/ 103 h 172"/>
                  <a:gd name="T14" fmla="*/ 30 w 166"/>
                  <a:gd name="T15" fmla="*/ 134 h 172"/>
                  <a:gd name="T16" fmla="*/ 14 w 166"/>
                  <a:gd name="T17" fmla="*/ 172 h 172"/>
                  <a:gd name="T18" fmla="*/ 102 w 166"/>
                  <a:gd name="T19" fmla="*/ 170 h 17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6"/>
                  <a:gd name="T31" fmla="*/ 0 h 172"/>
                  <a:gd name="T32" fmla="*/ 166 w 166"/>
                  <a:gd name="T33" fmla="*/ 172 h 17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6" h="172">
                    <a:moveTo>
                      <a:pt x="102" y="170"/>
                    </a:moveTo>
                    <a:lnTo>
                      <a:pt x="166" y="115"/>
                    </a:lnTo>
                    <a:lnTo>
                      <a:pt x="82" y="0"/>
                    </a:lnTo>
                    <a:lnTo>
                      <a:pt x="25" y="0"/>
                    </a:lnTo>
                    <a:lnTo>
                      <a:pt x="0" y="18"/>
                    </a:lnTo>
                    <a:lnTo>
                      <a:pt x="30" y="86"/>
                    </a:lnTo>
                    <a:lnTo>
                      <a:pt x="98" y="103"/>
                    </a:lnTo>
                    <a:lnTo>
                      <a:pt x="30" y="134"/>
                    </a:lnTo>
                    <a:lnTo>
                      <a:pt x="14" y="172"/>
                    </a:lnTo>
                    <a:lnTo>
                      <a:pt x="102" y="170"/>
                    </a:lnTo>
                    <a:close/>
                  </a:path>
                </a:pathLst>
              </a:custGeom>
              <a:solidFill>
                <a:srgbClr val="5A87C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64" name="Freeform 469"/>
              <p:cNvSpPr>
                <a:spLocks/>
              </p:cNvSpPr>
              <p:nvPr/>
            </p:nvSpPr>
            <p:spPr bwMode="auto">
              <a:xfrm>
                <a:off x="1467" y="2445"/>
                <a:ext cx="35" cy="55"/>
              </a:xfrm>
              <a:custGeom>
                <a:avLst/>
                <a:gdLst>
                  <a:gd name="T0" fmla="*/ 35 w 35"/>
                  <a:gd name="T1" fmla="*/ 0 h 55"/>
                  <a:gd name="T2" fmla="*/ 0 w 35"/>
                  <a:gd name="T3" fmla="*/ 43 h 55"/>
                  <a:gd name="T4" fmla="*/ 35 w 35"/>
                  <a:gd name="T5" fmla="*/ 55 h 55"/>
                  <a:gd name="T6" fmla="*/ 35 w 35"/>
                  <a:gd name="T7" fmla="*/ 0 h 5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5"/>
                  <a:gd name="T13" fmla="*/ 0 h 55"/>
                  <a:gd name="T14" fmla="*/ 35 w 35"/>
                  <a:gd name="T15" fmla="*/ 55 h 5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5" h="55">
                    <a:moveTo>
                      <a:pt x="35" y="0"/>
                    </a:moveTo>
                    <a:lnTo>
                      <a:pt x="0" y="43"/>
                    </a:lnTo>
                    <a:lnTo>
                      <a:pt x="35" y="55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65" name="Freeform 470"/>
              <p:cNvSpPr>
                <a:spLocks/>
              </p:cNvSpPr>
              <p:nvPr/>
            </p:nvSpPr>
            <p:spPr bwMode="auto">
              <a:xfrm>
                <a:off x="1095" y="3029"/>
                <a:ext cx="249" cy="75"/>
              </a:xfrm>
              <a:custGeom>
                <a:avLst/>
                <a:gdLst>
                  <a:gd name="T0" fmla="*/ 0 w 249"/>
                  <a:gd name="T1" fmla="*/ 2 h 75"/>
                  <a:gd name="T2" fmla="*/ 174 w 249"/>
                  <a:gd name="T3" fmla="*/ 0 h 75"/>
                  <a:gd name="T4" fmla="*/ 249 w 249"/>
                  <a:gd name="T5" fmla="*/ 61 h 75"/>
                  <a:gd name="T6" fmla="*/ 203 w 249"/>
                  <a:gd name="T7" fmla="*/ 75 h 75"/>
                  <a:gd name="T8" fmla="*/ 49 w 249"/>
                  <a:gd name="T9" fmla="*/ 67 h 75"/>
                  <a:gd name="T10" fmla="*/ 0 w 249"/>
                  <a:gd name="T11" fmla="*/ 2 h 7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9"/>
                  <a:gd name="T19" fmla="*/ 0 h 75"/>
                  <a:gd name="T20" fmla="*/ 249 w 249"/>
                  <a:gd name="T21" fmla="*/ 75 h 7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9" h="75">
                    <a:moveTo>
                      <a:pt x="0" y="2"/>
                    </a:moveTo>
                    <a:lnTo>
                      <a:pt x="174" y="0"/>
                    </a:lnTo>
                    <a:lnTo>
                      <a:pt x="249" y="61"/>
                    </a:lnTo>
                    <a:lnTo>
                      <a:pt x="203" y="75"/>
                    </a:lnTo>
                    <a:lnTo>
                      <a:pt x="49" y="67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8F694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66" name="Freeform 471"/>
              <p:cNvSpPr>
                <a:spLocks/>
              </p:cNvSpPr>
              <p:nvPr/>
            </p:nvSpPr>
            <p:spPr bwMode="auto">
              <a:xfrm>
                <a:off x="691" y="2981"/>
                <a:ext cx="528" cy="122"/>
              </a:xfrm>
              <a:custGeom>
                <a:avLst/>
                <a:gdLst>
                  <a:gd name="T0" fmla="*/ 56 w 528"/>
                  <a:gd name="T1" fmla="*/ 0 h 122"/>
                  <a:gd name="T2" fmla="*/ 296 w 528"/>
                  <a:gd name="T3" fmla="*/ 59 h 122"/>
                  <a:gd name="T4" fmla="*/ 395 w 528"/>
                  <a:gd name="T5" fmla="*/ 4 h 122"/>
                  <a:gd name="T6" fmla="*/ 473 w 528"/>
                  <a:gd name="T7" fmla="*/ 16 h 122"/>
                  <a:gd name="T8" fmla="*/ 475 w 528"/>
                  <a:gd name="T9" fmla="*/ 17 h 122"/>
                  <a:gd name="T10" fmla="*/ 478 w 528"/>
                  <a:gd name="T11" fmla="*/ 22 h 122"/>
                  <a:gd name="T12" fmla="*/ 481 w 528"/>
                  <a:gd name="T13" fmla="*/ 24 h 122"/>
                  <a:gd name="T14" fmla="*/ 484 w 528"/>
                  <a:gd name="T15" fmla="*/ 27 h 122"/>
                  <a:gd name="T16" fmla="*/ 488 w 528"/>
                  <a:gd name="T17" fmla="*/ 30 h 122"/>
                  <a:gd name="T18" fmla="*/ 493 w 528"/>
                  <a:gd name="T19" fmla="*/ 34 h 122"/>
                  <a:gd name="T20" fmla="*/ 496 w 528"/>
                  <a:gd name="T21" fmla="*/ 36 h 122"/>
                  <a:gd name="T22" fmla="*/ 498 w 528"/>
                  <a:gd name="T23" fmla="*/ 38 h 122"/>
                  <a:gd name="T24" fmla="*/ 501 w 528"/>
                  <a:gd name="T25" fmla="*/ 39 h 122"/>
                  <a:gd name="T26" fmla="*/ 504 w 528"/>
                  <a:gd name="T27" fmla="*/ 41 h 122"/>
                  <a:gd name="T28" fmla="*/ 510 w 528"/>
                  <a:gd name="T29" fmla="*/ 43 h 122"/>
                  <a:gd name="T30" fmla="*/ 516 w 528"/>
                  <a:gd name="T31" fmla="*/ 46 h 122"/>
                  <a:gd name="T32" fmla="*/ 520 w 528"/>
                  <a:gd name="T33" fmla="*/ 48 h 122"/>
                  <a:gd name="T34" fmla="*/ 524 w 528"/>
                  <a:gd name="T35" fmla="*/ 50 h 122"/>
                  <a:gd name="T36" fmla="*/ 526 w 528"/>
                  <a:gd name="T37" fmla="*/ 51 h 122"/>
                  <a:gd name="T38" fmla="*/ 528 w 528"/>
                  <a:gd name="T39" fmla="*/ 53 h 122"/>
                  <a:gd name="T40" fmla="*/ 459 w 528"/>
                  <a:gd name="T41" fmla="*/ 122 h 122"/>
                  <a:gd name="T42" fmla="*/ 0 w 528"/>
                  <a:gd name="T43" fmla="*/ 122 h 122"/>
                  <a:gd name="T44" fmla="*/ 56 w 528"/>
                  <a:gd name="T45" fmla="*/ 0 h 12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528"/>
                  <a:gd name="T70" fmla="*/ 0 h 122"/>
                  <a:gd name="T71" fmla="*/ 528 w 528"/>
                  <a:gd name="T72" fmla="*/ 122 h 122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528" h="122">
                    <a:moveTo>
                      <a:pt x="56" y="0"/>
                    </a:moveTo>
                    <a:lnTo>
                      <a:pt x="296" y="59"/>
                    </a:lnTo>
                    <a:lnTo>
                      <a:pt x="395" y="4"/>
                    </a:lnTo>
                    <a:lnTo>
                      <a:pt x="473" y="16"/>
                    </a:lnTo>
                    <a:lnTo>
                      <a:pt x="475" y="17"/>
                    </a:lnTo>
                    <a:lnTo>
                      <a:pt x="478" y="22"/>
                    </a:lnTo>
                    <a:lnTo>
                      <a:pt x="481" y="24"/>
                    </a:lnTo>
                    <a:lnTo>
                      <a:pt x="484" y="27"/>
                    </a:lnTo>
                    <a:lnTo>
                      <a:pt x="488" y="30"/>
                    </a:lnTo>
                    <a:lnTo>
                      <a:pt x="493" y="34"/>
                    </a:lnTo>
                    <a:lnTo>
                      <a:pt x="496" y="36"/>
                    </a:lnTo>
                    <a:lnTo>
                      <a:pt x="498" y="38"/>
                    </a:lnTo>
                    <a:lnTo>
                      <a:pt x="501" y="39"/>
                    </a:lnTo>
                    <a:lnTo>
                      <a:pt x="504" y="41"/>
                    </a:lnTo>
                    <a:lnTo>
                      <a:pt x="510" y="43"/>
                    </a:lnTo>
                    <a:lnTo>
                      <a:pt x="516" y="46"/>
                    </a:lnTo>
                    <a:lnTo>
                      <a:pt x="520" y="48"/>
                    </a:lnTo>
                    <a:lnTo>
                      <a:pt x="524" y="50"/>
                    </a:lnTo>
                    <a:lnTo>
                      <a:pt x="526" y="51"/>
                    </a:lnTo>
                    <a:lnTo>
                      <a:pt x="528" y="53"/>
                    </a:lnTo>
                    <a:lnTo>
                      <a:pt x="459" y="122"/>
                    </a:lnTo>
                    <a:lnTo>
                      <a:pt x="0" y="122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EDA39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67" name="Freeform 472"/>
              <p:cNvSpPr>
                <a:spLocks/>
              </p:cNvSpPr>
              <p:nvPr/>
            </p:nvSpPr>
            <p:spPr bwMode="auto">
              <a:xfrm>
                <a:off x="700" y="2983"/>
                <a:ext cx="568" cy="132"/>
              </a:xfrm>
              <a:custGeom>
                <a:avLst/>
                <a:gdLst>
                  <a:gd name="T0" fmla="*/ 101 w 568"/>
                  <a:gd name="T1" fmla="*/ 8 h 132"/>
                  <a:gd name="T2" fmla="*/ 101 w 568"/>
                  <a:gd name="T3" fmla="*/ 9 h 132"/>
                  <a:gd name="T4" fmla="*/ 103 w 568"/>
                  <a:gd name="T5" fmla="*/ 13 h 132"/>
                  <a:gd name="T6" fmla="*/ 104 w 568"/>
                  <a:gd name="T7" fmla="*/ 15 h 132"/>
                  <a:gd name="T8" fmla="*/ 106 w 568"/>
                  <a:gd name="T9" fmla="*/ 19 h 132"/>
                  <a:gd name="T10" fmla="*/ 109 w 568"/>
                  <a:gd name="T11" fmla="*/ 22 h 132"/>
                  <a:gd name="T12" fmla="*/ 112 w 568"/>
                  <a:gd name="T13" fmla="*/ 27 h 132"/>
                  <a:gd name="T14" fmla="*/ 114 w 568"/>
                  <a:gd name="T15" fmla="*/ 31 h 132"/>
                  <a:gd name="T16" fmla="*/ 118 w 568"/>
                  <a:gd name="T17" fmla="*/ 36 h 132"/>
                  <a:gd name="T18" fmla="*/ 123 w 568"/>
                  <a:gd name="T19" fmla="*/ 40 h 132"/>
                  <a:gd name="T20" fmla="*/ 128 w 568"/>
                  <a:gd name="T21" fmla="*/ 45 h 132"/>
                  <a:gd name="T22" fmla="*/ 131 w 568"/>
                  <a:gd name="T23" fmla="*/ 47 h 132"/>
                  <a:gd name="T24" fmla="*/ 134 w 568"/>
                  <a:gd name="T25" fmla="*/ 50 h 132"/>
                  <a:gd name="T26" fmla="*/ 137 w 568"/>
                  <a:gd name="T27" fmla="*/ 52 h 132"/>
                  <a:gd name="T28" fmla="*/ 141 w 568"/>
                  <a:gd name="T29" fmla="*/ 55 h 132"/>
                  <a:gd name="T30" fmla="*/ 144 w 568"/>
                  <a:gd name="T31" fmla="*/ 57 h 132"/>
                  <a:gd name="T32" fmla="*/ 149 w 568"/>
                  <a:gd name="T33" fmla="*/ 59 h 132"/>
                  <a:gd name="T34" fmla="*/ 152 w 568"/>
                  <a:gd name="T35" fmla="*/ 62 h 132"/>
                  <a:gd name="T36" fmla="*/ 156 w 568"/>
                  <a:gd name="T37" fmla="*/ 65 h 132"/>
                  <a:gd name="T38" fmla="*/ 160 w 568"/>
                  <a:gd name="T39" fmla="*/ 67 h 132"/>
                  <a:gd name="T40" fmla="*/ 166 w 568"/>
                  <a:gd name="T41" fmla="*/ 69 h 132"/>
                  <a:gd name="T42" fmla="*/ 171 w 568"/>
                  <a:gd name="T43" fmla="*/ 71 h 132"/>
                  <a:gd name="T44" fmla="*/ 175 w 568"/>
                  <a:gd name="T45" fmla="*/ 74 h 132"/>
                  <a:gd name="T46" fmla="*/ 180 w 568"/>
                  <a:gd name="T47" fmla="*/ 76 h 132"/>
                  <a:gd name="T48" fmla="*/ 185 w 568"/>
                  <a:gd name="T49" fmla="*/ 78 h 132"/>
                  <a:gd name="T50" fmla="*/ 191 w 568"/>
                  <a:gd name="T51" fmla="*/ 79 h 132"/>
                  <a:gd name="T52" fmla="*/ 195 w 568"/>
                  <a:gd name="T53" fmla="*/ 82 h 132"/>
                  <a:gd name="T54" fmla="*/ 200 w 568"/>
                  <a:gd name="T55" fmla="*/ 84 h 132"/>
                  <a:gd name="T56" fmla="*/ 206 w 568"/>
                  <a:gd name="T57" fmla="*/ 85 h 132"/>
                  <a:gd name="T58" fmla="*/ 211 w 568"/>
                  <a:gd name="T59" fmla="*/ 87 h 132"/>
                  <a:gd name="T60" fmla="*/ 216 w 568"/>
                  <a:gd name="T61" fmla="*/ 89 h 132"/>
                  <a:gd name="T62" fmla="*/ 221 w 568"/>
                  <a:gd name="T63" fmla="*/ 91 h 132"/>
                  <a:gd name="T64" fmla="*/ 227 w 568"/>
                  <a:gd name="T65" fmla="*/ 93 h 132"/>
                  <a:gd name="T66" fmla="*/ 231 w 568"/>
                  <a:gd name="T67" fmla="*/ 95 h 132"/>
                  <a:gd name="T68" fmla="*/ 236 w 568"/>
                  <a:gd name="T69" fmla="*/ 97 h 132"/>
                  <a:gd name="T70" fmla="*/ 241 w 568"/>
                  <a:gd name="T71" fmla="*/ 97 h 132"/>
                  <a:gd name="T72" fmla="*/ 246 w 568"/>
                  <a:gd name="T73" fmla="*/ 98 h 132"/>
                  <a:gd name="T74" fmla="*/ 250 w 568"/>
                  <a:gd name="T75" fmla="*/ 99 h 132"/>
                  <a:gd name="T76" fmla="*/ 254 w 568"/>
                  <a:gd name="T77" fmla="*/ 101 h 132"/>
                  <a:gd name="T78" fmla="*/ 258 w 568"/>
                  <a:gd name="T79" fmla="*/ 101 h 132"/>
                  <a:gd name="T80" fmla="*/ 262 w 568"/>
                  <a:gd name="T81" fmla="*/ 103 h 132"/>
                  <a:gd name="T82" fmla="*/ 266 w 568"/>
                  <a:gd name="T83" fmla="*/ 104 h 132"/>
                  <a:gd name="T84" fmla="*/ 269 w 568"/>
                  <a:gd name="T85" fmla="*/ 105 h 132"/>
                  <a:gd name="T86" fmla="*/ 274 w 568"/>
                  <a:gd name="T87" fmla="*/ 106 h 132"/>
                  <a:gd name="T88" fmla="*/ 279 w 568"/>
                  <a:gd name="T89" fmla="*/ 108 h 132"/>
                  <a:gd name="T90" fmla="*/ 282 w 568"/>
                  <a:gd name="T91" fmla="*/ 108 h 132"/>
                  <a:gd name="T92" fmla="*/ 283 w 568"/>
                  <a:gd name="T93" fmla="*/ 109 h 132"/>
                  <a:gd name="T94" fmla="*/ 304 w 568"/>
                  <a:gd name="T95" fmla="*/ 98 h 132"/>
                  <a:gd name="T96" fmla="*/ 342 w 568"/>
                  <a:gd name="T97" fmla="*/ 106 h 132"/>
                  <a:gd name="T98" fmla="*/ 423 w 568"/>
                  <a:gd name="T99" fmla="*/ 89 h 132"/>
                  <a:gd name="T100" fmla="*/ 411 w 568"/>
                  <a:gd name="T101" fmla="*/ 37 h 132"/>
                  <a:gd name="T102" fmla="*/ 399 w 568"/>
                  <a:gd name="T103" fmla="*/ 32 h 132"/>
                  <a:gd name="T104" fmla="*/ 417 w 568"/>
                  <a:gd name="T105" fmla="*/ 10 h 132"/>
                  <a:gd name="T106" fmla="*/ 566 w 568"/>
                  <a:gd name="T107" fmla="*/ 98 h 132"/>
                  <a:gd name="T108" fmla="*/ 568 w 568"/>
                  <a:gd name="T109" fmla="*/ 119 h 132"/>
                  <a:gd name="T110" fmla="*/ 408 w 568"/>
                  <a:gd name="T111" fmla="*/ 132 h 132"/>
                  <a:gd name="T112" fmla="*/ 308 w 568"/>
                  <a:gd name="T113" fmla="*/ 124 h 132"/>
                  <a:gd name="T114" fmla="*/ 225 w 568"/>
                  <a:gd name="T115" fmla="*/ 128 h 132"/>
                  <a:gd name="T116" fmla="*/ 0 w 568"/>
                  <a:gd name="T117" fmla="*/ 116 h 132"/>
                  <a:gd name="T118" fmla="*/ 42 w 568"/>
                  <a:gd name="T119" fmla="*/ 0 h 132"/>
                  <a:gd name="T120" fmla="*/ 101 w 568"/>
                  <a:gd name="T121" fmla="*/ 8 h 132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568"/>
                  <a:gd name="T184" fmla="*/ 0 h 132"/>
                  <a:gd name="T185" fmla="*/ 568 w 568"/>
                  <a:gd name="T186" fmla="*/ 132 h 132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568" h="132">
                    <a:moveTo>
                      <a:pt x="101" y="8"/>
                    </a:moveTo>
                    <a:lnTo>
                      <a:pt x="101" y="9"/>
                    </a:lnTo>
                    <a:lnTo>
                      <a:pt x="103" y="13"/>
                    </a:lnTo>
                    <a:lnTo>
                      <a:pt x="104" y="15"/>
                    </a:lnTo>
                    <a:lnTo>
                      <a:pt x="106" y="19"/>
                    </a:lnTo>
                    <a:lnTo>
                      <a:pt x="109" y="22"/>
                    </a:lnTo>
                    <a:lnTo>
                      <a:pt x="112" y="27"/>
                    </a:lnTo>
                    <a:lnTo>
                      <a:pt x="114" y="31"/>
                    </a:lnTo>
                    <a:lnTo>
                      <a:pt x="118" y="36"/>
                    </a:lnTo>
                    <a:lnTo>
                      <a:pt x="123" y="40"/>
                    </a:lnTo>
                    <a:lnTo>
                      <a:pt x="128" y="45"/>
                    </a:lnTo>
                    <a:lnTo>
                      <a:pt x="131" y="47"/>
                    </a:lnTo>
                    <a:lnTo>
                      <a:pt x="134" y="50"/>
                    </a:lnTo>
                    <a:lnTo>
                      <a:pt x="137" y="52"/>
                    </a:lnTo>
                    <a:lnTo>
                      <a:pt x="141" y="55"/>
                    </a:lnTo>
                    <a:lnTo>
                      <a:pt x="144" y="57"/>
                    </a:lnTo>
                    <a:lnTo>
                      <a:pt x="149" y="59"/>
                    </a:lnTo>
                    <a:lnTo>
                      <a:pt x="152" y="62"/>
                    </a:lnTo>
                    <a:lnTo>
                      <a:pt x="156" y="65"/>
                    </a:lnTo>
                    <a:lnTo>
                      <a:pt x="160" y="67"/>
                    </a:lnTo>
                    <a:lnTo>
                      <a:pt x="166" y="69"/>
                    </a:lnTo>
                    <a:lnTo>
                      <a:pt x="171" y="71"/>
                    </a:lnTo>
                    <a:lnTo>
                      <a:pt x="175" y="74"/>
                    </a:lnTo>
                    <a:lnTo>
                      <a:pt x="180" y="76"/>
                    </a:lnTo>
                    <a:lnTo>
                      <a:pt x="185" y="78"/>
                    </a:lnTo>
                    <a:lnTo>
                      <a:pt x="191" y="79"/>
                    </a:lnTo>
                    <a:lnTo>
                      <a:pt x="195" y="82"/>
                    </a:lnTo>
                    <a:lnTo>
                      <a:pt x="200" y="84"/>
                    </a:lnTo>
                    <a:lnTo>
                      <a:pt x="206" y="85"/>
                    </a:lnTo>
                    <a:lnTo>
                      <a:pt x="211" y="87"/>
                    </a:lnTo>
                    <a:lnTo>
                      <a:pt x="216" y="89"/>
                    </a:lnTo>
                    <a:lnTo>
                      <a:pt x="221" y="91"/>
                    </a:lnTo>
                    <a:lnTo>
                      <a:pt x="227" y="93"/>
                    </a:lnTo>
                    <a:lnTo>
                      <a:pt x="231" y="95"/>
                    </a:lnTo>
                    <a:lnTo>
                      <a:pt x="236" y="97"/>
                    </a:lnTo>
                    <a:lnTo>
                      <a:pt x="241" y="97"/>
                    </a:lnTo>
                    <a:lnTo>
                      <a:pt x="246" y="98"/>
                    </a:lnTo>
                    <a:lnTo>
                      <a:pt x="250" y="99"/>
                    </a:lnTo>
                    <a:lnTo>
                      <a:pt x="254" y="101"/>
                    </a:lnTo>
                    <a:lnTo>
                      <a:pt x="258" y="101"/>
                    </a:lnTo>
                    <a:lnTo>
                      <a:pt x="262" y="103"/>
                    </a:lnTo>
                    <a:lnTo>
                      <a:pt x="266" y="104"/>
                    </a:lnTo>
                    <a:lnTo>
                      <a:pt x="269" y="105"/>
                    </a:lnTo>
                    <a:lnTo>
                      <a:pt x="274" y="106"/>
                    </a:lnTo>
                    <a:lnTo>
                      <a:pt x="279" y="108"/>
                    </a:lnTo>
                    <a:lnTo>
                      <a:pt x="282" y="108"/>
                    </a:lnTo>
                    <a:lnTo>
                      <a:pt x="283" y="109"/>
                    </a:lnTo>
                    <a:lnTo>
                      <a:pt x="304" y="98"/>
                    </a:lnTo>
                    <a:lnTo>
                      <a:pt x="342" y="106"/>
                    </a:lnTo>
                    <a:lnTo>
                      <a:pt x="423" y="89"/>
                    </a:lnTo>
                    <a:lnTo>
                      <a:pt x="411" y="37"/>
                    </a:lnTo>
                    <a:lnTo>
                      <a:pt x="399" y="32"/>
                    </a:lnTo>
                    <a:lnTo>
                      <a:pt x="417" y="10"/>
                    </a:lnTo>
                    <a:lnTo>
                      <a:pt x="566" y="98"/>
                    </a:lnTo>
                    <a:lnTo>
                      <a:pt x="568" y="119"/>
                    </a:lnTo>
                    <a:lnTo>
                      <a:pt x="408" y="132"/>
                    </a:lnTo>
                    <a:lnTo>
                      <a:pt x="308" y="124"/>
                    </a:lnTo>
                    <a:lnTo>
                      <a:pt x="225" y="128"/>
                    </a:lnTo>
                    <a:lnTo>
                      <a:pt x="0" y="116"/>
                    </a:lnTo>
                    <a:lnTo>
                      <a:pt x="42" y="0"/>
                    </a:lnTo>
                    <a:lnTo>
                      <a:pt x="101" y="8"/>
                    </a:lnTo>
                    <a:close/>
                  </a:path>
                </a:pathLst>
              </a:custGeom>
              <a:solidFill>
                <a:srgbClr val="E98D7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68" name="Freeform 473"/>
              <p:cNvSpPr>
                <a:spLocks/>
              </p:cNvSpPr>
              <p:nvPr/>
            </p:nvSpPr>
            <p:spPr bwMode="auto">
              <a:xfrm>
                <a:off x="612" y="2904"/>
                <a:ext cx="196" cy="199"/>
              </a:xfrm>
              <a:custGeom>
                <a:avLst/>
                <a:gdLst>
                  <a:gd name="T0" fmla="*/ 196 w 196"/>
                  <a:gd name="T1" fmla="*/ 73 h 199"/>
                  <a:gd name="T2" fmla="*/ 92 w 196"/>
                  <a:gd name="T3" fmla="*/ 0 h 199"/>
                  <a:gd name="T4" fmla="*/ 27 w 196"/>
                  <a:gd name="T5" fmla="*/ 75 h 199"/>
                  <a:gd name="T6" fmla="*/ 60 w 196"/>
                  <a:gd name="T7" fmla="*/ 119 h 199"/>
                  <a:gd name="T8" fmla="*/ 10 w 196"/>
                  <a:gd name="T9" fmla="*/ 138 h 199"/>
                  <a:gd name="T10" fmla="*/ 0 w 196"/>
                  <a:gd name="T11" fmla="*/ 199 h 199"/>
                  <a:gd name="T12" fmla="*/ 136 w 196"/>
                  <a:gd name="T13" fmla="*/ 199 h 199"/>
                  <a:gd name="T14" fmla="*/ 137 w 196"/>
                  <a:gd name="T15" fmla="*/ 197 h 199"/>
                  <a:gd name="T16" fmla="*/ 140 w 196"/>
                  <a:gd name="T17" fmla="*/ 195 h 199"/>
                  <a:gd name="T18" fmla="*/ 141 w 196"/>
                  <a:gd name="T19" fmla="*/ 192 h 199"/>
                  <a:gd name="T20" fmla="*/ 144 w 196"/>
                  <a:gd name="T21" fmla="*/ 189 h 199"/>
                  <a:gd name="T22" fmla="*/ 147 w 196"/>
                  <a:gd name="T23" fmla="*/ 187 h 199"/>
                  <a:gd name="T24" fmla="*/ 150 w 196"/>
                  <a:gd name="T25" fmla="*/ 185 h 199"/>
                  <a:gd name="T26" fmla="*/ 153 w 196"/>
                  <a:gd name="T27" fmla="*/ 180 h 199"/>
                  <a:gd name="T28" fmla="*/ 156 w 196"/>
                  <a:gd name="T29" fmla="*/ 176 h 199"/>
                  <a:gd name="T30" fmla="*/ 159 w 196"/>
                  <a:gd name="T31" fmla="*/ 172 h 199"/>
                  <a:gd name="T32" fmla="*/ 162 w 196"/>
                  <a:gd name="T33" fmla="*/ 168 h 199"/>
                  <a:gd name="T34" fmla="*/ 166 w 196"/>
                  <a:gd name="T35" fmla="*/ 163 h 199"/>
                  <a:gd name="T36" fmla="*/ 169 w 196"/>
                  <a:gd name="T37" fmla="*/ 159 h 199"/>
                  <a:gd name="T38" fmla="*/ 173 w 196"/>
                  <a:gd name="T39" fmla="*/ 153 h 199"/>
                  <a:gd name="T40" fmla="*/ 175 w 196"/>
                  <a:gd name="T41" fmla="*/ 148 h 199"/>
                  <a:gd name="T42" fmla="*/ 176 w 196"/>
                  <a:gd name="T43" fmla="*/ 144 h 199"/>
                  <a:gd name="T44" fmla="*/ 177 w 196"/>
                  <a:gd name="T45" fmla="*/ 141 h 199"/>
                  <a:gd name="T46" fmla="*/ 178 w 196"/>
                  <a:gd name="T47" fmla="*/ 138 h 199"/>
                  <a:gd name="T48" fmla="*/ 179 w 196"/>
                  <a:gd name="T49" fmla="*/ 136 h 199"/>
                  <a:gd name="T50" fmla="*/ 181 w 196"/>
                  <a:gd name="T51" fmla="*/ 132 h 199"/>
                  <a:gd name="T52" fmla="*/ 182 w 196"/>
                  <a:gd name="T53" fmla="*/ 129 h 199"/>
                  <a:gd name="T54" fmla="*/ 183 w 196"/>
                  <a:gd name="T55" fmla="*/ 126 h 199"/>
                  <a:gd name="T56" fmla="*/ 184 w 196"/>
                  <a:gd name="T57" fmla="*/ 123 h 199"/>
                  <a:gd name="T58" fmla="*/ 185 w 196"/>
                  <a:gd name="T59" fmla="*/ 119 h 199"/>
                  <a:gd name="T60" fmla="*/ 186 w 196"/>
                  <a:gd name="T61" fmla="*/ 117 h 199"/>
                  <a:gd name="T62" fmla="*/ 186 w 196"/>
                  <a:gd name="T63" fmla="*/ 114 h 199"/>
                  <a:gd name="T64" fmla="*/ 187 w 196"/>
                  <a:gd name="T65" fmla="*/ 110 h 199"/>
                  <a:gd name="T66" fmla="*/ 189 w 196"/>
                  <a:gd name="T67" fmla="*/ 104 h 199"/>
                  <a:gd name="T68" fmla="*/ 191 w 196"/>
                  <a:gd name="T69" fmla="*/ 99 h 199"/>
                  <a:gd name="T70" fmla="*/ 192 w 196"/>
                  <a:gd name="T71" fmla="*/ 93 h 199"/>
                  <a:gd name="T72" fmla="*/ 193 w 196"/>
                  <a:gd name="T73" fmla="*/ 88 h 199"/>
                  <a:gd name="T74" fmla="*/ 193 w 196"/>
                  <a:gd name="T75" fmla="*/ 83 h 199"/>
                  <a:gd name="T76" fmla="*/ 194 w 196"/>
                  <a:gd name="T77" fmla="*/ 80 h 199"/>
                  <a:gd name="T78" fmla="*/ 195 w 196"/>
                  <a:gd name="T79" fmla="*/ 77 h 199"/>
                  <a:gd name="T80" fmla="*/ 195 w 196"/>
                  <a:gd name="T81" fmla="*/ 75 h 199"/>
                  <a:gd name="T82" fmla="*/ 195 w 196"/>
                  <a:gd name="T83" fmla="*/ 73 h 199"/>
                  <a:gd name="T84" fmla="*/ 196 w 196"/>
                  <a:gd name="T85" fmla="*/ 73 h 19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96"/>
                  <a:gd name="T130" fmla="*/ 0 h 199"/>
                  <a:gd name="T131" fmla="*/ 196 w 196"/>
                  <a:gd name="T132" fmla="*/ 199 h 19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96" h="199">
                    <a:moveTo>
                      <a:pt x="196" y="73"/>
                    </a:moveTo>
                    <a:lnTo>
                      <a:pt x="92" y="0"/>
                    </a:lnTo>
                    <a:lnTo>
                      <a:pt x="27" y="75"/>
                    </a:lnTo>
                    <a:lnTo>
                      <a:pt x="60" y="119"/>
                    </a:lnTo>
                    <a:lnTo>
                      <a:pt x="10" y="138"/>
                    </a:lnTo>
                    <a:lnTo>
                      <a:pt x="0" y="199"/>
                    </a:lnTo>
                    <a:lnTo>
                      <a:pt x="136" y="199"/>
                    </a:lnTo>
                    <a:lnTo>
                      <a:pt x="137" y="197"/>
                    </a:lnTo>
                    <a:lnTo>
                      <a:pt x="140" y="195"/>
                    </a:lnTo>
                    <a:lnTo>
                      <a:pt x="141" y="192"/>
                    </a:lnTo>
                    <a:lnTo>
                      <a:pt x="144" y="189"/>
                    </a:lnTo>
                    <a:lnTo>
                      <a:pt x="147" y="187"/>
                    </a:lnTo>
                    <a:lnTo>
                      <a:pt x="150" y="185"/>
                    </a:lnTo>
                    <a:lnTo>
                      <a:pt x="153" y="180"/>
                    </a:lnTo>
                    <a:lnTo>
                      <a:pt x="156" y="176"/>
                    </a:lnTo>
                    <a:lnTo>
                      <a:pt x="159" y="172"/>
                    </a:lnTo>
                    <a:lnTo>
                      <a:pt x="162" y="168"/>
                    </a:lnTo>
                    <a:lnTo>
                      <a:pt x="166" y="163"/>
                    </a:lnTo>
                    <a:lnTo>
                      <a:pt x="169" y="159"/>
                    </a:lnTo>
                    <a:lnTo>
                      <a:pt x="173" y="153"/>
                    </a:lnTo>
                    <a:lnTo>
                      <a:pt x="175" y="148"/>
                    </a:lnTo>
                    <a:lnTo>
                      <a:pt x="176" y="144"/>
                    </a:lnTo>
                    <a:lnTo>
                      <a:pt x="177" y="141"/>
                    </a:lnTo>
                    <a:lnTo>
                      <a:pt x="178" y="138"/>
                    </a:lnTo>
                    <a:lnTo>
                      <a:pt x="179" y="136"/>
                    </a:lnTo>
                    <a:lnTo>
                      <a:pt x="181" y="132"/>
                    </a:lnTo>
                    <a:lnTo>
                      <a:pt x="182" y="129"/>
                    </a:lnTo>
                    <a:lnTo>
                      <a:pt x="183" y="126"/>
                    </a:lnTo>
                    <a:lnTo>
                      <a:pt x="184" y="123"/>
                    </a:lnTo>
                    <a:lnTo>
                      <a:pt x="185" y="119"/>
                    </a:lnTo>
                    <a:lnTo>
                      <a:pt x="186" y="117"/>
                    </a:lnTo>
                    <a:lnTo>
                      <a:pt x="186" y="114"/>
                    </a:lnTo>
                    <a:lnTo>
                      <a:pt x="187" y="110"/>
                    </a:lnTo>
                    <a:lnTo>
                      <a:pt x="189" y="104"/>
                    </a:lnTo>
                    <a:lnTo>
                      <a:pt x="191" y="99"/>
                    </a:lnTo>
                    <a:lnTo>
                      <a:pt x="192" y="93"/>
                    </a:lnTo>
                    <a:lnTo>
                      <a:pt x="193" y="88"/>
                    </a:lnTo>
                    <a:lnTo>
                      <a:pt x="193" y="83"/>
                    </a:lnTo>
                    <a:lnTo>
                      <a:pt x="194" y="80"/>
                    </a:lnTo>
                    <a:lnTo>
                      <a:pt x="195" y="77"/>
                    </a:lnTo>
                    <a:lnTo>
                      <a:pt x="195" y="75"/>
                    </a:lnTo>
                    <a:lnTo>
                      <a:pt x="195" y="73"/>
                    </a:lnTo>
                    <a:lnTo>
                      <a:pt x="196" y="73"/>
                    </a:lnTo>
                    <a:close/>
                  </a:path>
                </a:pathLst>
              </a:custGeom>
              <a:solidFill>
                <a:srgbClr val="5A87C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69" name="Freeform 474"/>
              <p:cNvSpPr>
                <a:spLocks/>
              </p:cNvSpPr>
              <p:nvPr/>
            </p:nvSpPr>
            <p:spPr bwMode="auto">
              <a:xfrm>
                <a:off x="655" y="2910"/>
                <a:ext cx="137" cy="193"/>
              </a:xfrm>
              <a:custGeom>
                <a:avLst/>
                <a:gdLst>
                  <a:gd name="T0" fmla="*/ 54 w 137"/>
                  <a:gd name="T1" fmla="*/ 0 h 193"/>
                  <a:gd name="T2" fmla="*/ 54 w 137"/>
                  <a:gd name="T3" fmla="*/ 139 h 193"/>
                  <a:gd name="T4" fmla="*/ 0 w 137"/>
                  <a:gd name="T5" fmla="*/ 193 h 193"/>
                  <a:gd name="T6" fmla="*/ 98 w 137"/>
                  <a:gd name="T7" fmla="*/ 193 h 193"/>
                  <a:gd name="T8" fmla="*/ 98 w 137"/>
                  <a:gd name="T9" fmla="*/ 191 h 193"/>
                  <a:gd name="T10" fmla="*/ 102 w 137"/>
                  <a:gd name="T11" fmla="*/ 186 h 193"/>
                  <a:gd name="T12" fmla="*/ 102 w 137"/>
                  <a:gd name="T13" fmla="*/ 183 h 193"/>
                  <a:gd name="T14" fmla="*/ 105 w 137"/>
                  <a:gd name="T15" fmla="*/ 180 h 193"/>
                  <a:gd name="T16" fmla="*/ 107 w 137"/>
                  <a:gd name="T17" fmla="*/ 177 h 193"/>
                  <a:gd name="T18" fmla="*/ 111 w 137"/>
                  <a:gd name="T19" fmla="*/ 173 h 193"/>
                  <a:gd name="T20" fmla="*/ 114 w 137"/>
                  <a:gd name="T21" fmla="*/ 168 h 193"/>
                  <a:gd name="T22" fmla="*/ 115 w 137"/>
                  <a:gd name="T23" fmla="*/ 162 h 193"/>
                  <a:gd name="T24" fmla="*/ 118 w 137"/>
                  <a:gd name="T25" fmla="*/ 158 h 193"/>
                  <a:gd name="T26" fmla="*/ 122 w 137"/>
                  <a:gd name="T27" fmla="*/ 153 h 193"/>
                  <a:gd name="T28" fmla="*/ 124 w 137"/>
                  <a:gd name="T29" fmla="*/ 147 h 193"/>
                  <a:gd name="T30" fmla="*/ 127 w 137"/>
                  <a:gd name="T31" fmla="*/ 142 h 193"/>
                  <a:gd name="T32" fmla="*/ 129 w 137"/>
                  <a:gd name="T33" fmla="*/ 137 h 193"/>
                  <a:gd name="T34" fmla="*/ 131 w 137"/>
                  <a:gd name="T35" fmla="*/ 132 h 193"/>
                  <a:gd name="T36" fmla="*/ 132 w 137"/>
                  <a:gd name="T37" fmla="*/ 126 h 193"/>
                  <a:gd name="T38" fmla="*/ 133 w 137"/>
                  <a:gd name="T39" fmla="*/ 121 h 193"/>
                  <a:gd name="T40" fmla="*/ 134 w 137"/>
                  <a:gd name="T41" fmla="*/ 116 h 193"/>
                  <a:gd name="T42" fmla="*/ 135 w 137"/>
                  <a:gd name="T43" fmla="*/ 110 h 193"/>
                  <a:gd name="T44" fmla="*/ 136 w 137"/>
                  <a:gd name="T45" fmla="*/ 104 h 193"/>
                  <a:gd name="T46" fmla="*/ 137 w 137"/>
                  <a:gd name="T47" fmla="*/ 99 h 193"/>
                  <a:gd name="T48" fmla="*/ 137 w 137"/>
                  <a:gd name="T49" fmla="*/ 94 h 193"/>
                  <a:gd name="T50" fmla="*/ 137 w 137"/>
                  <a:gd name="T51" fmla="*/ 89 h 193"/>
                  <a:gd name="T52" fmla="*/ 137 w 137"/>
                  <a:gd name="T53" fmla="*/ 84 h 193"/>
                  <a:gd name="T54" fmla="*/ 137 w 137"/>
                  <a:gd name="T55" fmla="*/ 80 h 193"/>
                  <a:gd name="T56" fmla="*/ 137 w 137"/>
                  <a:gd name="T57" fmla="*/ 76 h 193"/>
                  <a:gd name="T58" fmla="*/ 137 w 137"/>
                  <a:gd name="T59" fmla="*/ 73 h 193"/>
                  <a:gd name="T60" fmla="*/ 137 w 137"/>
                  <a:gd name="T61" fmla="*/ 68 h 193"/>
                  <a:gd name="T62" fmla="*/ 137 w 137"/>
                  <a:gd name="T63" fmla="*/ 67 h 193"/>
                  <a:gd name="T64" fmla="*/ 54 w 137"/>
                  <a:gd name="T65" fmla="*/ 0 h 193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37"/>
                  <a:gd name="T100" fmla="*/ 0 h 193"/>
                  <a:gd name="T101" fmla="*/ 137 w 137"/>
                  <a:gd name="T102" fmla="*/ 193 h 193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37" h="193">
                    <a:moveTo>
                      <a:pt x="54" y="0"/>
                    </a:moveTo>
                    <a:lnTo>
                      <a:pt x="54" y="139"/>
                    </a:lnTo>
                    <a:lnTo>
                      <a:pt x="0" y="193"/>
                    </a:lnTo>
                    <a:lnTo>
                      <a:pt x="98" y="193"/>
                    </a:lnTo>
                    <a:lnTo>
                      <a:pt x="98" y="191"/>
                    </a:lnTo>
                    <a:lnTo>
                      <a:pt x="102" y="186"/>
                    </a:lnTo>
                    <a:lnTo>
                      <a:pt x="102" y="183"/>
                    </a:lnTo>
                    <a:lnTo>
                      <a:pt x="105" y="180"/>
                    </a:lnTo>
                    <a:lnTo>
                      <a:pt x="107" y="177"/>
                    </a:lnTo>
                    <a:lnTo>
                      <a:pt x="111" y="173"/>
                    </a:lnTo>
                    <a:lnTo>
                      <a:pt x="114" y="168"/>
                    </a:lnTo>
                    <a:lnTo>
                      <a:pt x="115" y="162"/>
                    </a:lnTo>
                    <a:lnTo>
                      <a:pt x="118" y="158"/>
                    </a:lnTo>
                    <a:lnTo>
                      <a:pt x="122" y="153"/>
                    </a:lnTo>
                    <a:lnTo>
                      <a:pt x="124" y="147"/>
                    </a:lnTo>
                    <a:lnTo>
                      <a:pt x="127" y="142"/>
                    </a:lnTo>
                    <a:lnTo>
                      <a:pt x="129" y="137"/>
                    </a:lnTo>
                    <a:lnTo>
                      <a:pt x="131" y="132"/>
                    </a:lnTo>
                    <a:lnTo>
                      <a:pt x="132" y="126"/>
                    </a:lnTo>
                    <a:lnTo>
                      <a:pt x="133" y="121"/>
                    </a:lnTo>
                    <a:lnTo>
                      <a:pt x="134" y="116"/>
                    </a:lnTo>
                    <a:lnTo>
                      <a:pt x="135" y="110"/>
                    </a:lnTo>
                    <a:lnTo>
                      <a:pt x="136" y="104"/>
                    </a:lnTo>
                    <a:lnTo>
                      <a:pt x="137" y="99"/>
                    </a:lnTo>
                    <a:lnTo>
                      <a:pt x="137" y="94"/>
                    </a:lnTo>
                    <a:lnTo>
                      <a:pt x="137" y="89"/>
                    </a:lnTo>
                    <a:lnTo>
                      <a:pt x="137" y="84"/>
                    </a:lnTo>
                    <a:lnTo>
                      <a:pt x="137" y="80"/>
                    </a:lnTo>
                    <a:lnTo>
                      <a:pt x="137" y="76"/>
                    </a:lnTo>
                    <a:lnTo>
                      <a:pt x="137" y="73"/>
                    </a:lnTo>
                    <a:lnTo>
                      <a:pt x="137" y="68"/>
                    </a:lnTo>
                    <a:lnTo>
                      <a:pt x="137" y="67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3F6FB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70" name="Freeform 475"/>
              <p:cNvSpPr>
                <a:spLocks/>
              </p:cNvSpPr>
              <p:nvPr/>
            </p:nvSpPr>
            <p:spPr bwMode="auto">
              <a:xfrm>
                <a:off x="1748" y="2983"/>
                <a:ext cx="65" cy="31"/>
              </a:xfrm>
              <a:custGeom>
                <a:avLst/>
                <a:gdLst>
                  <a:gd name="T0" fmla="*/ 28 w 65"/>
                  <a:gd name="T1" fmla="*/ 0 h 31"/>
                  <a:gd name="T2" fmla="*/ 65 w 65"/>
                  <a:gd name="T3" fmla="*/ 22 h 31"/>
                  <a:gd name="T4" fmla="*/ 0 w 65"/>
                  <a:gd name="T5" fmla="*/ 31 h 31"/>
                  <a:gd name="T6" fmla="*/ 28 w 65"/>
                  <a:gd name="T7" fmla="*/ 0 h 3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5"/>
                  <a:gd name="T13" fmla="*/ 0 h 31"/>
                  <a:gd name="T14" fmla="*/ 65 w 65"/>
                  <a:gd name="T15" fmla="*/ 31 h 3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5" h="31">
                    <a:moveTo>
                      <a:pt x="28" y="0"/>
                    </a:moveTo>
                    <a:lnTo>
                      <a:pt x="65" y="22"/>
                    </a:lnTo>
                    <a:lnTo>
                      <a:pt x="0" y="31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BDD6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71" name="Freeform 476"/>
              <p:cNvSpPr>
                <a:spLocks/>
              </p:cNvSpPr>
              <p:nvPr/>
            </p:nvSpPr>
            <p:spPr bwMode="auto">
              <a:xfrm>
                <a:off x="1489" y="3055"/>
                <a:ext cx="179" cy="97"/>
              </a:xfrm>
              <a:custGeom>
                <a:avLst/>
                <a:gdLst>
                  <a:gd name="T0" fmla="*/ 0 w 179"/>
                  <a:gd name="T1" fmla="*/ 97 h 97"/>
                  <a:gd name="T2" fmla="*/ 113 w 179"/>
                  <a:gd name="T3" fmla="*/ 0 h 97"/>
                  <a:gd name="T4" fmla="*/ 179 w 179"/>
                  <a:gd name="T5" fmla="*/ 78 h 97"/>
                  <a:gd name="T6" fmla="*/ 177 w 179"/>
                  <a:gd name="T7" fmla="*/ 77 h 97"/>
                  <a:gd name="T8" fmla="*/ 173 w 179"/>
                  <a:gd name="T9" fmla="*/ 73 h 97"/>
                  <a:gd name="T10" fmla="*/ 169 w 179"/>
                  <a:gd name="T11" fmla="*/ 70 h 97"/>
                  <a:gd name="T12" fmla="*/ 166 w 179"/>
                  <a:gd name="T13" fmla="*/ 67 h 97"/>
                  <a:gd name="T14" fmla="*/ 161 w 179"/>
                  <a:gd name="T15" fmla="*/ 64 h 97"/>
                  <a:gd name="T16" fmla="*/ 157 w 179"/>
                  <a:gd name="T17" fmla="*/ 62 h 97"/>
                  <a:gd name="T18" fmla="*/ 152 w 179"/>
                  <a:gd name="T19" fmla="*/ 59 h 97"/>
                  <a:gd name="T20" fmla="*/ 146 w 179"/>
                  <a:gd name="T21" fmla="*/ 56 h 97"/>
                  <a:gd name="T22" fmla="*/ 141 w 179"/>
                  <a:gd name="T23" fmla="*/ 53 h 97"/>
                  <a:gd name="T24" fmla="*/ 136 w 179"/>
                  <a:gd name="T25" fmla="*/ 52 h 97"/>
                  <a:gd name="T26" fmla="*/ 133 w 179"/>
                  <a:gd name="T27" fmla="*/ 51 h 97"/>
                  <a:gd name="T28" fmla="*/ 129 w 179"/>
                  <a:gd name="T29" fmla="*/ 50 h 97"/>
                  <a:gd name="T30" fmla="*/ 126 w 179"/>
                  <a:gd name="T31" fmla="*/ 49 h 97"/>
                  <a:gd name="T32" fmla="*/ 123 w 179"/>
                  <a:gd name="T33" fmla="*/ 49 h 97"/>
                  <a:gd name="T34" fmla="*/ 117 w 179"/>
                  <a:gd name="T35" fmla="*/ 49 h 97"/>
                  <a:gd name="T36" fmla="*/ 113 w 179"/>
                  <a:gd name="T37" fmla="*/ 49 h 97"/>
                  <a:gd name="T38" fmla="*/ 109 w 179"/>
                  <a:gd name="T39" fmla="*/ 49 h 97"/>
                  <a:gd name="T40" fmla="*/ 106 w 179"/>
                  <a:gd name="T41" fmla="*/ 51 h 97"/>
                  <a:gd name="T42" fmla="*/ 103 w 179"/>
                  <a:gd name="T43" fmla="*/ 51 h 97"/>
                  <a:gd name="T44" fmla="*/ 100 w 179"/>
                  <a:gd name="T45" fmla="*/ 53 h 97"/>
                  <a:gd name="T46" fmla="*/ 95 w 179"/>
                  <a:gd name="T47" fmla="*/ 56 h 97"/>
                  <a:gd name="T48" fmla="*/ 90 w 179"/>
                  <a:gd name="T49" fmla="*/ 59 h 97"/>
                  <a:gd name="T50" fmla="*/ 85 w 179"/>
                  <a:gd name="T51" fmla="*/ 62 h 97"/>
                  <a:gd name="T52" fmla="*/ 80 w 179"/>
                  <a:gd name="T53" fmla="*/ 66 h 97"/>
                  <a:gd name="T54" fmla="*/ 77 w 179"/>
                  <a:gd name="T55" fmla="*/ 70 h 97"/>
                  <a:gd name="T56" fmla="*/ 72 w 179"/>
                  <a:gd name="T57" fmla="*/ 75 h 97"/>
                  <a:gd name="T58" fmla="*/ 69 w 179"/>
                  <a:gd name="T59" fmla="*/ 79 h 97"/>
                  <a:gd name="T60" fmla="*/ 66 w 179"/>
                  <a:gd name="T61" fmla="*/ 82 h 97"/>
                  <a:gd name="T62" fmla="*/ 63 w 179"/>
                  <a:gd name="T63" fmla="*/ 85 h 97"/>
                  <a:gd name="T64" fmla="*/ 61 w 179"/>
                  <a:gd name="T65" fmla="*/ 89 h 97"/>
                  <a:gd name="T66" fmla="*/ 59 w 179"/>
                  <a:gd name="T67" fmla="*/ 92 h 97"/>
                  <a:gd name="T68" fmla="*/ 57 w 179"/>
                  <a:gd name="T69" fmla="*/ 94 h 97"/>
                  <a:gd name="T70" fmla="*/ 57 w 179"/>
                  <a:gd name="T71" fmla="*/ 96 h 97"/>
                  <a:gd name="T72" fmla="*/ 57 w 179"/>
                  <a:gd name="T73" fmla="*/ 97 h 97"/>
                  <a:gd name="T74" fmla="*/ 0 w 179"/>
                  <a:gd name="T75" fmla="*/ 97 h 97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79"/>
                  <a:gd name="T115" fmla="*/ 0 h 97"/>
                  <a:gd name="T116" fmla="*/ 179 w 179"/>
                  <a:gd name="T117" fmla="*/ 97 h 97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79" h="97">
                    <a:moveTo>
                      <a:pt x="0" y="97"/>
                    </a:moveTo>
                    <a:lnTo>
                      <a:pt x="113" y="0"/>
                    </a:lnTo>
                    <a:lnTo>
                      <a:pt x="179" y="78"/>
                    </a:lnTo>
                    <a:lnTo>
                      <a:pt x="177" y="77"/>
                    </a:lnTo>
                    <a:lnTo>
                      <a:pt x="173" y="73"/>
                    </a:lnTo>
                    <a:lnTo>
                      <a:pt x="169" y="70"/>
                    </a:lnTo>
                    <a:lnTo>
                      <a:pt x="166" y="67"/>
                    </a:lnTo>
                    <a:lnTo>
                      <a:pt x="161" y="64"/>
                    </a:lnTo>
                    <a:lnTo>
                      <a:pt x="157" y="62"/>
                    </a:lnTo>
                    <a:lnTo>
                      <a:pt x="152" y="59"/>
                    </a:lnTo>
                    <a:lnTo>
                      <a:pt x="146" y="56"/>
                    </a:lnTo>
                    <a:lnTo>
                      <a:pt x="141" y="53"/>
                    </a:lnTo>
                    <a:lnTo>
                      <a:pt x="136" y="52"/>
                    </a:lnTo>
                    <a:lnTo>
                      <a:pt x="133" y="51"/>
                    </a:lnTo>
                    <a:lnTo>
                      <a:pt x="129" y="50"/>
                    </a:lnTo>
                    <a:lnTo>
                      <a:pt x="126" y="49"/>
                    </a:lnTo>
                    <a:lnTo>
                      <a:pt x="123" y="49"/>
                    </a:lnTo>
                    <a:lnTo>
                      <a:pt x="117" y="49"/>
                    </a:lnTo>
                    <a:lnTo>
                      <a:pt x="113" y="49"/>
                    </a:lnTo>
                    <a:lnTo>
                      <a:pt x="109" y="49"/>
                    </a:lnTo>
                    <a:lnTo>
                      <a:pt x="106" y="51"/>
                    </a:lnTo>
                    <a:lnTo>
                      <a:pt x="103" y="51"/>
                    </a:lnTo>
                    <a:lnTo>
                      <a:pt x="100" y="53"/>
                    </a:lnTo>
                    <a:lnTo>
                      <a:pt x="95" y="56"/>
                    </a:lnTo>
                    <a:lnTo>
                      <a:pt x="90" y="59"/>
                    </a:lnTo>
                    <a:lnTo>
                      <a:pt x="85" y="62"/>
                    </a:lnTo>
                    <a:lnTo>
                      <a:pt x="80" y="66"/>
                    </a:lnTo>
                    <a:lnTo>
                      <a:pt x="77" y="70"/>
                    </a:lnTo>
                    <a:lnTo>
                      <a:pt x="72" y="75"/>
                    </a:lnTo>
                    <a:lnTo>
                      <a:pt x="69" y="79"/>
                    </a:lnTo>
                    <a:lnTo>
                      <a:pt x="66" y="82"/>
                    </a:lnTo>
                    <a:lnTo>
                      <a:pt x="63" y="85"/>
                    </a:lnTo>
                    <a:lnTo>
                      <a:pt x="61" y="89"/>
                    </a:lnTo>
                    <a:lnTo>
                      <a:pt x="59" y="92"/>
                    </a:lnTo>
                    <a:lnTo>
                      <a:pt x="57" y="94"/>
                    </a:lnTo>
                    <a:lnTo>
                      <a:pt x="57" y="96"/>
                    </a:lnTo>
                    <a:lnTo>
                      <a:pt x="57" y="97"/>
                    </a:lnTo>
                    <a:lnTo>
                      <a:pt x="0" y="97"/>
                    </a:lnTo>
                    <a:close/>
                  </a:path>
                </a:pathLst>
              </a:custGeom>
              <a:solidFill>
                <a:srgbClr val="BDD6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72" name="Freeform 477"/>
              <p:cNvSpPr>
                <a:spLocks/>
              </p:cNvSpPr>
              <p:nvPr/>
            </p:nvSpPr>
            <p:spPr bwMode="auto">
              <a:xfrm>
                <a:off x="1745" y="2649"/>
                <a:ext cx="51" cy="255"/>
              </a:xfrm>
              <a:custGeom>
                <a:avLst/>
                <a:gdLst>
                  <a:gd name="T0" fmla="*/ 44 w 51"/>
                  <a:gd name="T1" fmla="*/ 0 h 255"/>
                  <a:gd name="T2" fmla="*/ 9 w 51"/>
                  <a:gd name="T3" fmla="*/ 35 h 255"/>
                  <a:gd name="T4" fmla="*/ 20 w 51"/>
                  <a:gd name="T5" fmla="*/ 72 h 255"/>
                  <a:gd name="T6" fmla="*/ 19 w 51"/>
                  <a:gd name="T7" fmla="*/ 72 h 255"/>
                  <a:gd name="T8" fmla="*/ 16 w 51"/>
                  <a:gd name="T9" fmla="*/ 75 h 255"/>
                  <a:gd name="T10" fmla="*/ 16 w 51"/>
                  <a:gd name="T11" fmla="*/ 76 h 255"/>
                  <a:gd name="T12" fmla="*/ 14 w 51"/>
                  <a:gd name="T13" fmla="*/ 79 h 255"/>
                  <a:gd name="T14" fmla="*/ 12 w 51"/>
                  <a:gd name="T15" fmla="*/ 81 h 255"/>
                  <a:gd name="T16" fmla="*/ 10 w 51"/>
                  <a:gd name="T17" fmla="*/ 85 h 255"/>
                  <a:gd name="T18" fmla="*/ 8 w 51"/>
                  <a:gd name="T19" fmla="*/ 87 h 255"/>
                  <a:gd name="T20" fmla="*/ 6 w 51"/>
                  <a:gd name="T21" fmla="*/ 91 h 255"/>
                  <a:gd name="T22" fmla="*/ 4 w 51"/>
                  <a:gd name="T23" fmla="*/ 96 h 255"/>
                  <a:gd name="T24" fmla="*/ 3 w 51"/>
                  <a:gd name="T25" fmla="*/ 102 h 255"/>
                  <a:gd name="T26" fmla="*/ 2 w 51"/>
                  <a:gd name="T27" fmla="*/ 105 h 255"/>
                  <a:gd name="T28" fmla="*/ 1 w 51"/>
                  <a:gd name="T29" fmla="*/ 107 h 255"/>
                  <a:gd name="T30" fmla="*/ 0 w 51"/>
                  <a:gd name="T31" fmla="*/ 111 h 255"/>
                  <a:gd name="T32" fmla="*/ 0 w 51"/>
                  <a:gd name="T33" fmla="*/ 115 h 255"/>
                  <a:gd name="T34" fmla="*/ 0 w 51"/>
                  <a:gd name="T35" fmla="*/ 118 h 255"/>
                  <a:gd name="T36" fmla="*/ 0 w 51"/>
                  <a:gd name="T37" fmla="*/ 122 h 255"/>
                  <a:gd name="T38" fmla="*/ 0 w 51"/>
                  <a:gd name="T39" fmla="*/ 125 h 255"/>
                  <a:gd name="T40" fmla="*/ 0 w 51"/>
                  <a:gd name="T41" fmla="*/ 131 h 255"/>
                  <a:gd name="T42" fmla="*/ 0 w 51"/>
                  <a:gd name="T43" fmla="*/ 135 h 255"/>
                  <a:gd name="T44" fmla="*/ 0 w 51"/>
                  <a:gd name="T45" fmla="*/ 140 h 255"/>
                  <a:gd name="T46" fmla="*/ 0 w 51"/>
                  <a:gd name="T47" fmla="*/ 144 h 255"/>
                  <a:gd name="T48" fmla="*/ 2 w 51"/>
                  <a:gd name="T49" fmla="*/ 149 h 255"/>
                  <a:gd name="T50" fmla="*/ 2 w 51"/>
                  <a:gd name="T51" fmla="*/ 154 h 255"/>
                  <a:gd name="T52" fmla="*/ 3 w 51"/>
                  <a:gd name="T53" fmla="*/ 159 h 255"/>
                  <a:gd name="T54" fmla="*/ 3 w 51"/>
                  <a:gd name="T55" fmla="*/ 163 h 255"/>
                  <a:gd name="T56" fmla="*/ 5 w 51"/>
                  <a:gd name="T57" fmla="*/ 169 h 255"/>
                  <a:gd name="T58" fmla="*/ 5 w 51"/>
                  <a:gd name="T59" fmla="*/ 174 h 255"/>
                  <a:gd name="T60" fmla="*/ 7 w 51"/>
                  <a:gd name="T61" fmla="*/ 180 h 255"/>
                  <a:gd name="T62" fmla="*/ 8 w 51"/>
                  <a:gd name="T63" fmla="*/ 184 h 255"/>
                  <a:gd name="T64" fmla="*/ 9 w 51"/>
                  <a:gd name="T65" fmla="*/ 189 h 255"/>
                  <a:gd name="T66" fmla="*/ 11 w 51"/>
                  <a:gd name="T67" fmla="*/ 194 h 255"/>
                  <a:gd name="T68" fmla="*/ 12 w 51"/>
                  <a:gd name="T69" fmla="*/ 200 h 255"/>
                  <a:gd name="T70" fmla="*/ 13 w 51"/>
                  <a:gd name="T71" fmla="*/ 204 h 255"/>
                  <a:gd name="T72" fmla="*/ 15 w 51"/>
                  <a:gd name="T73" fmla="*/ 209 h 255"/>
                  <a:gd name="T74" fmla="*/ 16 w 51"/>
                  <a:gd name="T75" fmla="*/ 214 h 255"/>
                  <a:gd name="T76" fmla="*/ 16 w 51"/>
                  <a:gd name="T77" fmla="*/ 218 h 255"/>
                  <a:gd name="T78" fmla="*/ 17 w 51"/>
                  <a:gd name="T79" fmla="*/ 222 h 255"/>
                  <a:gd name="T80" fmla="*/ 18 w 51"/>
                  <a:gd name="T81" fmla="*/ 226 h 255"/>
                  <a:gd name="T82" fmla="*/ 19 w 51"/>
                  <a:gd name="T83" fmla="*/ 230 h 255"/>
                  <a:gd name="T84" fmla="*/ 20 w 51"/>
                  <a:gd name="T85" fmla="*/ 234 h 255"/>
                  <a:gd name="T86" fmla="*/ 21 w 51"/>
                  <a:gd name="T87" fmla="*/ 238 h 255"/>
                  <a:gd name="T88" fmla="*/ 23 w 51"/>
                  <a:gd name="T89" fmla="*/ 241 h 255"/>
                  <a:gd name="T90" fmla="*/ 24 w 51"/>
                  <a:gd name="T91" fmla="*/ 246 h 255"/>
                  <a:gd name="T92" fmla="*/ 25 w 51"/>
                  <a:gd name="T93" fmla="*/ 251 h 255"/>
                  <a:gd name="T94" fmla="*/ 27 w 51"/>
                  <a:gd name="T95" fmla="*/ 254 h 255"/>
                  <a:gd name="T96" fmla="*/ 27 w 51"/>
                  <a:gd name="T97" fmla="*/ 255 h 255"/>
                  <a:gd name="T98" fmla="*/ 51 w 51"/>
                  <a:gd name="T99" fmla="*/ 116 h 255"/>
                  <a:gd name="T100" fmla="*/ 26 w 51"/>
                  <a:gd name="T101" fmla="*/ 40 h 255"/>
                  <a:gd name="T102" fmla="*/ 44 w 51"/>
                  <a:gd name="T103" fmla="*/ 0 h 255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51"/>
                  <a:gd name="T157" fmla="*/ 0 h 255"/>
                  <a:gd name="T158" fmla="*/ 51 w 51"/>
                  <a:gd name="T159" fmla="*/ 255 h 255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51" h="255">
                    <a:moveTo>
                      <a:pt x="44" y="0"/>
                    </a:moveTo>
                    <a:lnTo>
                      <a:pt x="9" y="35"/>
                    </a:lnTo>
                    <a:lnTo>
                      <a:pt x="20" y="72"/>
                    </a:lnTo>
                    <a:lnTo>
                      <a:pt x="19" y="72"/>
                    </a:lnTo>
                    <a:lnTo>
                      <a:pt x="16" y="75"/>
                    </a:lnTo>
                    <a:lnTo>
                      <a:pt x="16" y="76"/>
                    </a:lnTo>
                    <a:lnTo>
                      <a:pt x="14" y="79"/>
                    </a:lnTo>
                    <a:lnTo>
                      <a:pt x="12" y="81"/>
                    </a:lnTo>
                    <a:lnTo>
                      <a:pt x="10" y="85"/>
                    </a:lnTo>
                    <a:lnTo>
                      <a:pt x="8" y="87"/>
                    </a:lnTo>
                    <a:lnTo>
                      <a:pt x="6" y="91"/>
                    </a:lnTo>
                    <a:lnTo>
                      <a:pt x="4" y="96"/>
                    </a:lnTo>
                    <a:lnTo>
                      <a:pt x="3" y="102"/>
                    </a:lnTo>
                    <a:lnTo>
                      <a:pt x="2" y="105"/>
                    </a:lnTo>
                    <a:lnTo>
                      <a:pt x="1" y="107"/>
                    </a:lnTo>
                    <a:lnTo>
                      <a:pt x="0" y="111"/>
                    </a:lnTo>
                    <a:lnTo>
                      <a:pt x="0" y="115"/>
                    </a:lnTo>
                    <a:lnTo>
                      <a:pt x="0" y="118"/>
                    </a:lnTo>
                    <a:lnTo>
                      <a:pt x="0" y="122"/>
                    </a:lnTo>
                    <a:lnTo>
                      <a:pt x="0" y="125"/>
                    </a:lnTo>
                    <a:lnTo>
                      <a:pt x="0" y="131"/>
                    </a:lnTo>
                    <a:lnTo>
                      <a:pt x="0" y="135"/>
                    </a:lnTo>
                    <a:lnTo>
                      <a:pt x="0" y="140"/>
                    </a:lnTo>
                    <a:lnTo>
                      <a:pt x="0" y="144"/>
                    </a:lnTo>
                    <a:lnTo>
                      <a:pt x="2" y="149"/>
                    </a:lnTo>
                    <a:lnTo>
                      <a:pt x="2" y="154"/>
                    </a:lnTo>
                    <a:lnTo>
                      <a:pt x="3" y="159"/>
                    </a:lnTo>
                    <a:lnTo>
                      <a:pt x="3" y="163"/>
                    </a:lnTo>
                    <a:lnTo>
                      <a:pt x="5" y="169"/>
                    </a:lnTo>
                    <a:lnTo>
                      <a:pt x="5" y="174"/>
                    </a:lnTo>
                    <a:lnTo>
                      <a:pt x="7" y="180"/>
                    </a:lnTo>
                    <a:lnTo>
                      <a:pt x="8" y="184"/>
                    </a:lnTo>
                    <a:lnTo>
                      <a:pt x="9" y="189"/>
                    </a:lnTo>
                    <a:lnTo>
                      <a:pt x="11" y="194"/>
                    </a:lnTo>
                    <a:lnTo>
                      <a:pt x="12" y="200"/>
                    </a:lnTo>
                    <a:lnTo>
                      <a:pt x="13" y="204"/>
                    </a:lnTo>
                    <a:lnTo>
                      <a:pt x="15" y="209"/>
                    </a:lnTo>
                    <a:lnTo>
                      <a:pt x="16" y="214"/>
                    </a:lnTo>
                    <a:lnTo>
                      <a:pt x="16" y="218"/>
                    </a:lnTo>
                    <a:lnTo>
                      <a:pt x="17" y="222"/>
                    </a:lnTo>
                    <a:lnTo>
                      <a:pt x="18" y="226"/>
                    </a:lnTo>
                    <a:lnTo>
                      <a:pt x="19" y="230"/>
                    </a:lnTo>
                    <a:lnTo>
                      <a:pt x="20" y="234"/>
                    </a:lnTo>
                    <a:lnTo>
                      <a:pt x="21" y="238"/>
                    </a:lnTo>
                    <a:lnTo>
                      <a:pt x="23" y="241"/>
                    </a:lnTo>
                    <a:lnTo>
                      <a:pt x="24" y="246"/>
                    </a:lnTo>
                    <a:lnTo>
                      <a:pt x="25" y="251"/>
                    </a:lnTo>
                    <a:lnTo>
                      <a:pt x="27" y="254"/>
                    </a:lnTo>
                    <a:lnTo>
                      <a:pt x="27" y="255"/>
                    </a:lnTo>
                    <a:lnTo>
                      <a:pt x="51" y="116"/>
                    </a:lnTo>
                    <a:lnTo>
                      <a:pt x="26" y="40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BB534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73" name="Freeform 478"/>
              <p:cNvSpPr>
                <a:spLocks/>
              </p:cNvSpPr>
              <p:nvPr/>
            </p:nvSpPr>
            <p:spPr bwMode="auto">
              <a:xfrm>
                <a:off x="1750" y="2719"/>
                <a:ext cx="43" cy="95"/>
              </a:xfrm>
              <a:custGeom>
                <a:avLst/>
                <a:gdLst>
                  <a:gd name="T0" fmla="*/ 20 w 43"/>
                  <a:gd name="T1" fmla="*/ 0 h 95"/>
                  <a:gd name="T2" fmla="*/ 43 w 43"/>
                  <a:gd name="T3" fmla="*/ 36 h 95"/>
                  <a:gd name="T4" fmla="*/ 2 w 43"/>
                  <a:gd name="T5" fmla="*/ 95 h 95"/>
                  <a:gd name="T6" fmla="*/ 1 w 43"/>
                  <a:gd name="T7" fmla="*/ 93 h 95"/>
                  <a:gd name="T8" fmla="*/ 1 w 43"/>
                  <a:gd name="T9" fmla="*/ 89 h 95"/>
                  <a:gd name="T10" fmla="*/ 0 w 43"/>
                  <a:gd name="T11" fmla="*/ 86 h 95"/>
                  <a:gd name="T12" fmla="*/ 0 w 43"/>
                  <a:gd name="T13" fmla="*/ 84 h 95"/>
                  <a:gd name="T14" fmla="*/ 0 w 43"/>
                  <a:gd name="T15" fmla="*/ 81 h 95"/>
                  <a:gd name="T16" fmla="*/ 0 w 43"/>
                  <a:gd name="T17" fmla="*/ 78 h 95"/>
                  <a:gd name="T18" fmla="*/ 0 w 43"/>
                  <a:gd name="T19" fmla="*/ 73 h 95"/>
                  <a:gd name="T20" fmla="*/ 0 w 43"/>
                  <a:gd name="T21" fmla="*/ 69 h 95"/>
                  <a:gd name="T22" fmla="*/ 0 w 43"/>
                  <a:gd name="T23" fmla="*/ 64 h 95"/>
                  <a:gd name="T24" fmla="*/ 1 w 43"/>
                  <a:gd name="T25" fmla="*/ 60 h 95"/>
                  <a:gd name="T26" fmla="*/ 1 w 43"/>
                  <a:gd name="T27" fmla="*/ 55 h 95"/>
                  <a:gd name="T28" fmla="*/ 2 w 43"/>
                  <a:gd name="T29" fmla="*/ 51 h 95"/>
                  <a:gd name="T30" fmla="*/ 2 w 43"/>
                  <a:gd name="T31" fmla="*/ 46 h 95"/>
                  <a:gd name="T32" fmla="*/ 4 w 43"/>
                  <a:gd name="T33" fmla="*/ 43 h 95"/>
                  <a:gd name="T34" fmla="*/ 4 w 43"/>
                  <a:gd name="T35" fmla="*/ 38 h 95"/>
                  <a:gd name="T36" fmla="*/ 5 w 43"/>
                  <a:gd name="T37" fmla="*/ 34 h 95"/>
                  <a:gd name="T38" fmla="*/ 6 w 43"/>
                  <a:gd name="T39" fmla="*/ 29 h 95"/>
                  <a:gd name="T40" fmla="*/ 7 w 43"/>
                  <a:gd name="T41" fmla="*/ 26 h 95"/>
                  <a:gd name="T42" fmla="*/ 8 w 43"/>
                  <a:gd name="T43" fmla="*/ 22 h 95"/>
                  <a:gd name="T44" fmla="*/ 10 w 43"/>
                  <a:gd name="T45" fmla="*/ 18 h 95"/>
                  <a:gd name="T46" fmla="*/ 11 w 43"/>
                  <a:gd name="T47" fmla="*/ 15 h 95"/>
                  <a:gd name="T48" fmla="*/ 12 w 43"/>
                  <a:gd name="T49" fmla="*/ 12 h 95"/>
                  <a:gd name="T50" fmla="*/ 15 w 43"/>
                  <a:gd name="T51" fmla="*/ 7 h 95"/>
                  <a:gd name="T52" fmla="*/ 17 w 43"/>
                  <a:gd name="T53" fmla="*/ 3 h 95"/>
                  <a:gd name="T54" fmla="*/ 19 w 43"/>
                  <a:gd name="T55" fmla="*/ 0 h 95"/>
                  <a:gd name="T56" fmla="*/ 20 w 43"/>
                  <a:gd name="T57" fmla="*/ 0 h 95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43"/>
                  <a:gd name="T88" fmla="*/ 0 h 95"/>
                  <a:gd name="T89" fmla="*/ 43 w 43"/>
                  <a:gd name="T90" fmla="*/ 95 h 95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43" h="95">
                    <a:moveTo>
                      <a:pt x="20" y="0"/>
                    </a:moveTo>
                    <a:lnTo>
                      <a:pt x="43" y="36"/>
                    </a:lnTo>
                    <a:lnTo>
                      <a:pt x="2" y="95"/>
                    </a:lnTo>
                    <a:lnTo>
                      <a:pt x="1" y="93"/>
                    </a:lnTo>
                    <a:lnTo>
                      <a:pt x="1" y="89"/>
                    </a:lnTo>
                    <a:lnTo>
                      <a:pt x="0" y="86"/>
                    </a:lnTo>
                    <a:lnTo>
                      <a:pt x="0" y="84"/>
                    </a:lnTo>
                    <a:lnTo>
                      <a:pt x="0" y="81"/>
                    </a:lnTo>
                    <a:lnTo>
                      <a:pt x="0" y="78"/>
                    </a:lnTo>
                    <a:lnTo>
                      <a:pt x="0" y="73"/>
                    </a:lnTo>
                    <a:lnTo>
                      <a:pt x="0" y="69"/>
                    </a:lnTo>
                    <a:lnTo>
                      <a:pt x="0" y="64"/>
                    </a:lnTo>
                    <a:lnTo>
                      <a:pt x="1" y="60"/>
                    </a:lnTo>
                    <a:lnTo>
                      <a:pt x="1" y="55"/>
                    </a:lnTo>
                    <a:lnTo>
                      <a:pt x="2" y="51"/>
                    </a:lnTo>
                    <a:lnTo>
                      <a:pt x="2" y="46"/>
                    </a:lnTo>
                    <a:lnTo>
                      <a:pt x="4" y="43"/>
                    </a:lnTo>
                    <a:lnTo>
                      <a:pt x="4" y="38"/>
                    </a:lnTo>
                    <a:lnTo>
                      <a:pt x="5" y="34"/>
                    </a:lnTo>
                    <a:lnTo>
                      <a:pt x="6" y="29"/>
                    </a:lnTo>
                    <a:lnTo>
                      <a:pt x="7" y="26"/>
                    </a:lnTo>
                    <a:lnTo>
                      <a:pt x="8" y="22"/>
                    </a:lnTo>
                    <a:lnTo>
                      <a:pt x="10" y="18"/>
                    </a:lnTo>
                    <a:lnTo>
                      <a:pt x="11" y="15"/>
                    </a:lnTo>
                    <a:lnTo>
                      <a:pt x="12" y="12"/>
                    </a:lnTo>
                    <a:lnTo>
                      <a:pt x="15" y="7"/>
                    </a:lnTo>
                    <a:lnTo>
                      <a:pt x="17" y="3"/>
                    </a:lnTo>
                    <a:lnTo>
                      <a:pt x="19" y="0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C0615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74" name="Freeform 479"/>
              <p:cNvSpPr>
                <a:spLocks/>
              </p:cNvSpPr>
              <p:nvPr/>
            </p:nvSpPr>
            <p:spPr bwMode="auto">
              <a:xfrm>
                <a:off x="1777" y="2568"/>
                <a:ext cx="255" cy="308"/>
              </a:xfrm>
              <a:custGeom>
                <a:avLst/>
                <a:gdLst>
                  <a:gd name="T0" fmla="*/ 12 w 255"/>
                  <a:gd name="T1" fmla="*/ 35 h 308"/>
                  <a:gd name="T2" fmla="*/ 4 w 255"/>
                  <a:gd name="T3" fmla="*/ 51 h 308"/>
                  <a:gd name="T4" fmla="*/ 0 w 255"/>
                  <a:gd name="T5" fmla="*/ 71 h 308"/>
                  <a:gd name="T6" fmla="*/ 4 w 255"/>
                  <a:gd name="T7" fmla="*/ 92 h 308"/>
                  <a:gd name="T8" fmla="*/ 17 w 255"/>
                  <a:gd name="T9" fmla="*/ 111 h 308"/>
                  <a:gd name="T10" fmla="*/ 35 w 255"/>
                  <a:gd name="T11" fmla="*/ 127 h 308"/>
                  <a:gd name="T12" fmla="*/ 50 w 255"/>
                  <a:gd name="T13" fmla="*/ 138 h 308"/>
                  <a:gd name="T14" fmla="*/ 55 w 255"/>
                  <a:gd name="T15" fmla="*/ 139 h 308"/>
                  <a:gd name="T16" fmla="*/ 72 w 255"/>
                  <a:gd name="T17" fmla="*/ 130 h 308"/>
                  <a:gd name="T18" fmla="*/ 86 w 255"/>
                  <a:gd name="T19" fmla="*/ 130 h 308"/>
                  <a:gd name="T20" fmla="*/ 95 w 255"/>
                  <a:gd name="T21" fmla="*/ 138 h 308"/>
                  <a:gd name="T22" fmla="*/ 100 w 255"/>
                  <a:gd name="T23" fmla="*/ 151 h 308"/>
                  <a:gd name="T24" fmla="*/ 101 w 255"/>
                  <a:gd name="T25" fmla="*/ 169 h 308"/>
                  <a:gd name="T26" fmla="*/ 101 w 255"/>
                  <a:gd name="T27" fmla="*/ 188 h 308"/>
                  <a:gd name="T28" fmla="*/ 96 w 255"/>
                  <a:gd name="T29" fmla="*/ 204 h 308"/>
                  <a:gd name="T30" fmla="*/ 90 w 255"/>
                  <a:gd name="T31" fmla="*/ 217 h 308"/>
                  <a:gd name="T32" fmla="*/ 81 w 255"/>
                  <a:gd name="T33" fmla="*/ 231 h 308"/>
                  <a:gd name="T34" fmla="*/ 84 w 255"/>
                  <a:gd name="T35" fmla="*/ 244 h 308"/>
                  <a:gd name="T36" fmla="*/ 86 w 255"/>
                  <a:gd name="T37" fmla="*/ 255 h 308"/>
                  <a:gd name="T38" fmla="*/ 90 w 255"/>
                  <a:gd name="T39" fmla="*/ 269 h 308"/>
                  <a:gd name="T40" fmla="*/ 95 w 255"/>
                  <a:gd name="T41" fmla="*/ 282 h 308"/>
                  <a:gd name="T42" fmla="*/ 99 w 255"/>
                  <a:gd name="T43" fmla="*/ 294 h 308"/>
                  <a:gd name="T44" fmla="*/ 102 w 255"/>
                  <a:gd name="T45" fmla="*/ 308 h 308"/>
                  <a:gd name="T46" fmla="*/ 183 w 255"/>
                  <a:gd name="T47" fmla="*/ 300 h 308"/>
                  <a:gd name="T48" fmla="*/ 192 w 255"/>
                  <a:gd name="T49" fmla="*/ 287 h 308"/>
                  <a:gd name="T50" fmla="*/ 205 w 255"/>
                  <a:gd name="T51" fmla="*/ 267 h 308"/>
                  <a:gd name="T52" fmla="*/ 214 w 255"/>
                  <a:gd name="T53" fmla="*/ 253 h 308"/>
                  <a:gd name="T54" fmla="*/ 220 w 255"/>
                  <a:gd name="T55" fmla="*/ 239 h 308"/>
                  <a:gd name="T56" fmla="*/ 227 w 255"/>
                  <a:gd name="T57" fmla="*/ 225 h 308"/>
                  <a:gd name="T58" fmla="*/ 234 w 255"/>
                  <a:gd name="T59" fmla="*/ 211 h 308"/>
                  <a:gd name="T60" fmla="*/ 240 w 255"/>
                  <a:gd name="T61" fmla="*/ 196 h 308"/>
                  <a:gd name="T62" fmla="*/ 245 w 255"/>
                  <a:gd name="T63" fmla="*/ 181 h 308"/>
                  <a:gd name="T64" fmla="*/ 250 w 255"/>
                  <a:gd name="T65" fmla="*/ 167 h 308"/>
                  <a:gd name="T66" fmla="*/ 253 w 255"/>
                  <a:gd name="T67" fmla="*/ 152 h 308"/>
                  <a:gd name="T68" fmla="*/ 254 w 255"/>
                  <a:gd name="T69" fmla="*/ 138 h 308"/>
                  <a:gd name="T70" fmla="*/ 254 w 255"/>
                  <a:gd name="T71" fmla="*/ 123 h 308"/>
                  <a:gd name="T72" fmla="*/ 253 w 255"/>
                  <a:gd name="T73" fmla="*/ 111 h 308"/>
                  <a:gd name="T74" fmla="*/ 250 w 255"/>
                  <a:gd name="T75" fmla="*/ 98 h 308"/>
                  <a:gd name="T76" fmla="*/ 241 w 255"/>
                  <a:gd name="T77" fmla="*/ 78 h 308"/>
                  <a:gd name="T78" fmla="*/ 228 w 255"/>
                  <a:gd name="T79" fmla="*/ 57 h 308"/>
                  <a:gd name="T80" fmla="*/ 211 w 255"/>
                  <a:gd name="T81" fmla="*/ 39 h 308"/>
                  <a:gd name="T82" fmla="*/ 191 w 255"/>
                  <a:gd name="T83" fmla="*/ 23 h 308"/>
                  <a:gd name="T84" fmla="*/ 168 w 255"/>
                  <a:gd name="T85" fmla="*/ 12 h 308"/>
                  <a:gd name="T86" fmla="*/ 146 w 255"/>
                  <a:gd name="T87" fmla="*/ 4 h 308"/>
                  <a:gd name="T88" fmla="*/ 123 w 255"/>
                  <a:gd name="T89" fmla="*/ 0 h 308"/>
                  <a:gd name="T90" fmla="*/ 101 w 255"/>
                  <a:gd name="T91" fmla="*/ 0 h 308"/>
                  <a:gd name="T92" fmla="*/ 81 w 255"/>
                  <a:gd name="T93" fmla="*/ 1 h 308"/>
                  <a:gd name="T94" fmla="*/ 62 w 255"/>
                  <a:gd name="T95" fmla="*/ 6 h 308"/>
                  <a:gd name="T96" fmla="*/ 46 w 255"/>
                  <a:gd name="T97" fmla="*/ 12 h 308"/>
                  <a:gd name="T98" fmla="*/ 33 w 255"/>
                  <a:gd name="T99" fmla="*/ 17 h 308"/>
                  <a:gd name="T100" fmla="*/ 22 w 255"/>
                  <a:gd name="T101" fmla="*/ 23 h 308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55"/>
                  <a:gd name="T154" fmla="*/ 0 h 308"/>
                  <a:gd name="T155" fmla="*/ 255 w 255"/>
                  <a:gd name="T156" fmla="*/ 308 h 308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55" h="308">
                    <a:moveTo>
                      <a:pt x="17" y="28"/>
                    </a:moveTo>
                    <a:lnTo>
                      <a:pt x="16" y="29"/>
                    </a:lnTo>
                    <a:lnTo>
                      <a:pt x="13" y="33"/>
                    </a:lnTo>
                    <a:lnTo>
                      <a:pt x="12" y="35"/>
                    </a:lnTo>
                    <a:lnTo>
                      <a:pt x="10" y="39"/>
                    </a:lnTo>
                    <a:lnTo>
                      <a:pt x="8" y="42"/>
                    </a:lnTo>
                    <a:lnTo>
                      <a:pt x="7" y="47"/>
                    </a:lnTo>
                    <a:lnTo>
                      <a:pt x="4" y="51"/>
                    </a:lnTo>
                    <a:lnTo>
                      <a:pt x="3" y="56"/>
                    </a:lnTo>
                    <a:lnTo>
                      <a:pt x="1" y="61"/>
                    </a:lnTo>
                    <a:lnTo>
                      <a:pt x="0" y="66"/>
                    </a:lnTo>
                    <a:lnTo>
                      <a:pt x="0" y="71"/>
                    </a:lnTo>
                    <a:lnTo>
                      <a:pt x="0" y="76"/>
                    </a:lnTo>
                    <a:lnTo>
                      <a:pt x="0" y="81"/>
                    </a:lnTo>
                    <a:lnTo>
                      <a:pt x="3" y="87"/>
                    </a:lnTo>
                    <a:lnTo>
                      <a:pt x="4" y="92"/>
                    </a:lnTo>
                    <a:lnTo>
                      <a:pt x="7" y="97"/>
                    </a:lnTo>
                    <a:lnTo>
                      <a:pt x="11" y="101"/>
                    </a:lnTo>
                    <a:lnTo>
                      <a:pt x="14" y="107"/>
                    </a:lnTo>
                    <a:lnTo>
                      <a:pt x="17" y="111"/>
                    </a:lnTo>
                    <a:lnTo>
                      <a:pt x="23" y="116"/>
                    </a:lnTo>
                    <a:lnTo>
                      <a:pt x="27" y="119"/>
                    </a:lnTo>
                    <a:lnTo>
                      <a:pt x="31" y="124"/>
                    </a:lnTo>
                    <a:lnTo>
                      <a:pt x="35" y="127"/>
                    </a:lnTo>
                    <a:lnTo>
                      <a:pt x="40" y="130"/>
                    </a:lnTo>
                    <a:lnTo>
                      <a:pt x="44" y="133"/>
                    </a:lnTo>
                    <a:lnTo>
                      <a:pt x="48" y="136"/>
                    </a:lnTo>
                    <a:lnTo>
                      <a:pt x="50" y="138"/>
                    </a:lnTo>
                    <a:lnTo>
                      <a:pt x="52" y="139"/>
                    </a:lnTo>
                    <a:lnTo>
                      <a:pt x="53" y="140"/>
                    </a:lnTo>
                    <a:lnTo>
                      <a:pt x="54" y="140"/>
                    </a:lnTo>
                    <a:lnTo>
                      <a:pt x="55" y="139"/>
                    </a:lnTo>
                    <a:lnTo>
                      <a:pt x="57" y="138"/>
                    </a:lnTo>
                    <a:lnTo>
                      <a:pt x="61" y="136"/>
                    </a:lnTo>
                    <a:lnTo>
                      <a:pt x="67" y="133"/>
                    </a:lnTo>
                    <a:lnTo>
                      <a:pt x="72" y="130"/>
                    </a:lnTo>
                    <a:lnTo>
                      <a:pt x="78" y="129"/>
                    </a:lnTo>
                    <a:lnTo>
                      <a:pt x="80" y="129"/>
                    </a:lnTo>
                    <a:lnTo>
                      <a:pt x="84" y="129"/>
                    </a:lnTo>
                    <a:lnTo>
                      <a:pt x="86" y="130"/>
                    </a:lnTo>
                    <a:lnTo>
                      <a:pt x="89" y="132"/>
                    </a:lnTo>
                    <a:lnTo>
                      <a:pt x="90" y="133"/>
                    </a:lnTo>
                    <a:lnTo>
                      <a:pt x="93" y="135"/>
                    </a:lnTo>
                    <a:lnTo>
                      <a:pt x="95" y="138"/>
                    </a:lnTo>
                    <a:lnTo>
                      <a:pt x="96" y="140"/>
                    </a:lnTo>
                    <a:lnTo>
                      <a:pt x="98" y="144"/>
                    </a:lnTo>
                    <a:lnTo>
                      <a:pt x="99" y="147"/>
                    </a:lnTo>
                    <a:lnTo>
                      <a:pt x="100" y="151"/>
                    </a:lnTo>
                    <a:lnTo>
                      <a:pt x="101" y="156"/>
                    </a:lnTo>
                    <a:lnTo>
                      <a:pt x="101" y="159"/>
                    </a:lnTo>
                    <a:lnTo>
                      <a:pt x="101" y="164"/>
                    </a:lnTo>
                    <a:lnTo>
                      <a:pt x="101" y="169"/>
                    </a:lnTo>
                    <a:lnTo>
                      <a:pt x="102" y="174"/>
                    </a:lnTo>
                    <a:lnTo>
                      <a:pt x="101" y="178"/>
                    </a:lnTo>
                    <a:lnTo>
                      <a:pt x="101" y="183"/>
                    </a:lnTo>
                    <a:lnTo>
                      <a:pt x="101" y="188"/>
                    </a:lnTo>
                    <a:lnTo>
                      <a:pt x="100" y="193"/>
                    </a:lnTo>
                    <a:lnTo>
                      <a:pt x="99" y="196"/>
                    </a:lnTo>
                    <a:lnTo>
                      <a:pt x="98" y="200"/>
                    </a:lnTo>
                    <a:lnTo>
                      <a:pt x="96" y="204"/>
                    </a:lnTo>
                    <a:lnTo>
                      <a:pt x="95" y="209"/>
                    </a:lnTo>
                    <a:lnTo>
                      <a:pt x="93" y="212"/>
                    </a:lnTo>
                    <a:lnTo>
                      <a:pt x="92" y="214"/>
                    </a:lnTo>
                    <a:lnTo>
                      <a:pt x="90" y="217"/>
                    </a:lnTo>
                    <a:lnTo>
                      <a:pt x="89" y="221"/>
                    </a:lnTo>
                    <a:lnTo>
                      <a:pt x="85" y="225"/>
                    </a:lnTo>
                    <a:lnTo>
                      <a:pt x="83" y="229"/>
                    </a:lnTo>
                    <a:lnTo>
                      <a:pt x="81" y="231"/>
                    </a:lnTo>
                    <a:lnTo>
                      <a:pt x="81" y="233"/>
                    </a:lnTo>
                    <a:lnTo>
                      <a:pt x="81" y="234"/>
                    </a:lnTo>
                    <a:lnTo>
                      <a:pt x="82" y="238"/>
                    </a:lnTo>
                    <a:lnTo>
                      <a:pt x="84" y="244"/>
                    </a:lnTo>
                    <a:lnTo>
                      <a:pt x="84" y="246"/>
                    </a:lnTo>
                    <a:lnTo>
                      <a:pt x="85" y="249"/>
                    </a:lnTo>
                    <a:lnTo>
                      <a:pt x="85" y="253"/>
                    </a:lnTo>
                    <a:lnTo>
                      <a:pt x="86" y="255"/>
                    </a:lnTo>
                    <a:lnTo>
                      <a:pt x="87" y="258"/>
                    </a:lnTo>
                    <a:lnTo>
                      <a:pt x="89" y="262"/>
                    </a:lnTo>
                    <a:lnTo>
                      <a:pt x="90" y="265"/>
                    </a:lnTo>
                    <a:lnTo>
                      <a:pt x="90" y="269"/>
                    </a:lnTo>
                    <a:lnTo>
                      <a:pt x="92" y="272"/>
                    </a:lnTo>
                    <a:lnTo>
                      <a:pt x="93" y="275"/>
                    </a:lnTo>
                    <a:lnTo>
                      <a:pt x="93" y="278"/>
                    </a:lnTo>
                    <a:lnTo>
                      <a:pt x="95" y="282"/>
                    </a:lnTo>
                    <a:lnTo>
                      <a:pt x="95" y="285"/>
                    </a:lnTo>
                    <a:lnTo>
                      <a:pt x="96" y="289"/>
                    </a:lnTo>
                    <a:lnTo>
                      <a:pt x="98" y="291"/>
                    </a:lnTo>
                    <a:lnTo>
                      <a:pt x="99" y="294"/>
                    </a:lnTo>
                    <a:lnTo>
                      <a:pt x="99" y="300"/>
                    </a:lnTo>
                    <a:lnTo>
                      <a:pt x="101" y="304"/>
                    </a:lnTo>
                    <a:lnTo>
                      <a:pt x="102" y="307"/>
                    </a:lnTo>
                    <a:lnTo>
                      <a:pt x="102" y="308"/>
                    </a:lnTo>
                    <a:lnTo>
                      <a:pt x="178" y="308"/>
                    </a:lnTo>
                    <a:lnTo>
                      <a:pt x="179" y="306"/>
                    </a:lnTo>
                    <a:lnTo>
                      <a:pt x="181" y="303"/>
                    </a:lnTo>
                    <a:lnTo>
                      <a:pt x="183" y="300"/>
                    </a:lnTo>
                    <a:lnTo>
                      <a:pt x="184" y="297"/>
                    </a:lnTo>
                    <a:lnTo>
                      <a:pt x="187" y="294"/>
                    </a:lnTo>
                    <a:lnTo>
                      <a:pt x="190" y="291"/>
                    </a:lnTo>
                    <a:lnTo>
                      <a:pt x="192" y="287"/>
                    </a:lnTo>
                    <a:lnTo>
                      <a:pt x="196" y="282"/>
                    </a:lnTo>
                    <a:lnTo>
                      <a:pt x="198" y="277"/>
                    </a:lnTo>
                    <a:lnTo>
                      <a:pt x="202" y="272"/>
                    </a:lnTo>
                    <a:lnTo>
                      <a:pt x="205" y="267"/>
                    </a:lnTo>
                    <a:lnTo>
                      <a:pt x="208" y="261"/>
                    </a:lnTo>
                    <a:lnTo>
                      <a:pt x="210" y="258"/>
                    </a:lnTo>
                    <a:lnTo>
                      <a:pt x="212" y="255"/>
                    </a:lnTo>
                    <a:lnTo>
                      <a:pt x="214" y="253"/>
                    </a:lnTo>
                    <a:lnTo>
                      <a:pt x="215" y="250"/>
                    </a:lnTo>
                    <a:lnTo>
                      <a:pt x="217" y="246"/>
                    </a:lnTo>
                    <a:lnTo>
                      <a:pt x="219" y="242"/>
                    </a:lnTo>
                    <a:lnTo>
                      <a:pt x="220" y="239"/>
                    </a:lnTo>
                    <a:lnTo>
                      <a:pt x="222" y="236"/>
                    </a:lnTo>
                    <a:lnTo>
                      <a:pt x="224" y="233"/>
                    </a:lnTo>
                    <a:lnTo>
                      <a:pt x="225" y="229"/>
                    </a:lnTo>
                    <a:lnTo>
                      <a:pt x="227" y="225"/>
                    </a:lnTo>
                    <a:lnTo>
                      <a:pt x="229" y="222"/>
                    </a:lnTo>
                    <a:lnTo>
                      <a:pt x="231" y="218"/>
                    </a:lnTo>
                    <a:lnTo>
                      <a:pt x="232" y="214"/>
                    </a:lnTo>
                    <a:lnTo>
                      <a:pt x="234" y="211"/>
                    </a:lnTo>
                    <a:lnTo>
                      <a:pt x="235" y="208"/>
                    </a:lnTo>
                    <a:lnTo>
                      <a:pt x="236" y="204"/>
                    </a:lnTo>
                    <a:lnTo>
                      <a:pt x="238" y="200"/>
                    </a:lnTo>
                    <a:lnTo>
                      <a:pt x="240" y="196"/>
                    </a:lnTo>
                    <a:lnTo>
                      <a:pt x="241" y="194"/>
                    </a:lnTo>
                    <a:lnTo>
                      <a:pt x="243" y="189"/>
                    </a:lnTo>
                    <a:lnTo>
                      <a:pt x="244" y="185"/>
                    </a:lnTo>
                    <a:lnTo>
                      <a:pt x="245" y="181"/>
                    </a:lnTo>
                    <a:lnTo>
                      <a:pt x="247" y="178"/>
                    </a:lnTo>
                    <a:lnTo>
                      <a:pt x="248" y="174"/>
                    </a:lnTo>
                    <a:lnTo>
                      <a:pt x="249" y="170"/>
                    </a:lnTo>
                    <a:lnTo>
                      <a:pt x="250" y="167"/>
                    </a:lnTo>
                    <a:lnTo>
                      <a:pt x="251" y="163"/>
                    </a:lnTo>
                    <a:lnTo>
                      <a:pt x="252" y="159"/>
                    </a:lnTo>
                    <a:lnTo>
                      <a:pt x="252" y="156"/>
                    </a:lnTo>
                    <a:lnTo>
                      <a:pt x="253" y="152"/>
                    </a:lnTo>
                    <a:lnTo>
                      <a:pt x="254" y="149"/>
                    </a:lnTo>
                    <a:lnTo>
                      <a:pt x="254" y="145"/>
                    </a:lnTo>
                    <a:lnTo>
                      <a:pt x="254" y="141"/>
                    </a:lnTo>
                    <a:lnTo>
                      <a:pt x="254" y="138"/>
                    </a:lnTo>
                    <a:lnTo>
                      <a:pt x="255" y="135"/>
                    </a:lnTo>
                    <a:lnTo>
                      <a:pt x="254" y="131"/>
                    </a:lnTo>
                    <a:lnTo>
                      <a:pt x="254" y="127"/>
                    </a:lnTo>
                    <a:lnTo>
                      <a:pt x="254" y="123"/>
                    </a:lnTo>
                    <a:lnTo>
                      <a:pt x="254" y="120"/>
                    </a:lnTo>
                    <a:lnTo>
                      <a:pt x="254" y="117"/>
                    </a:lnTo>
                    <a:lnTo>
                      <a:pt x="254" y="114"/>
                    </a:lnTo>
                    <a:lnTo>
                      <a:pt x="253" y="111"/>
                    </a:lnTo>
                    <a:lnTo>
                      <a:pt x="253" y="107"/>
                    </a:lnTo>
                    <a:lnTo>
                      <a:pt x="252" y="104"/>
                    </a:lnTo>
                    <a:lnTo>
                      <a:pt x="251" y="100"/>
                    </a:lnTo>
                    <a:lnTo>
                      <a:pt x="250" y="98"/>
                    </a:lnTo>
                    <a:lnTo>
                      <a:pt x="249" y="95"/>
                    </a:lnTo>
                    <a:lnTo>
                      <a:pt x="247" y="89"/>
                    </a:lnTo>
                    <a:lnTo>
                      <a:pt x="245" y="83"/>
                    </a:lnTo>
                    <a:lnTo>
                      <a:pt x="241" y="78"/>
                    </a:lnTo>
                    <a:lnTo>
                      <a:pt x="238" y="72"/>
                    </a:lnTo>
                    <a:lnTo>
                      <a:pt x="235" y="67"/>
                    </a:lnTo>
                    <a:lnTo>
                      <a:pt x="232" y="62"/>
                    </a:lnTo>
                    <a:lnTo>
                      <a:pt x="228" y="57"/>
                    </a:lnTo>
                    <a:lnTo>
                      <a:pt x="224" y="52"/>
                    </a:lnTo>
                    <a:lnTo>
                      <a:pt x="219" y="47"/>
                    </a:lnTo>
                    <a:lnTo>
                      <a:pt x="215" y="43"/>
                    </a:lnTo>
                    <a:lnTo>
                      <a:pt x="211" y="39"/>
                    </a:lnTo>
                    <a:lnTo>
                      <a:pt x="205" y="35"/>
                    </a:lnTo>
                    <a:lnTo>
                      <a:pt x="200" y="31"/>
                    </a:lnTo>
                    <a:lnTo>
                      <a:pt x="196" y="27"/>
                    </a:lnTo>
                    <a:lnTo>
                      <a:pt x="191" y="23"/>
                    </a:lnTo>
                    <a:lnTo>
                      <a:pt x="185" y="21"/>
                    </a:lnTo>
                    <a:lnTo>
                      <a:pt x="179" y="18"/>
                    </a:lnTo>
                    <a:lnTo>
                      <a:pt x="175" y="15"/>
                    </a:lnTo>
                    <a:lnTo>
                      <a:pt x="168" y="12"/>
                    </a:lnTo>
                    <a:lnTo>
                      <a:pt x="163" y="10"/>
                    </a:lnTo>
                    <a:lnTo>
                      <a:pt x="157" y="8"/>
                    </a:lnTo>
                    <a:lnTo>
                      <a:pt x="152" y="6"/>
                    </a:lnTo>
                    <a:lnTo>
                      <a:pt x="146" y="4"/>
                    </a:lnTo>
                    <a:lnTo>
                      <a:pt x="140" y="4"/>
                    </a:lnTo>
                    <a:lnTo>
                      <a:pt x="135" y="3"/>
                    </a:lnTo>
                    <a:lnTo>
                      <a:pt x="129" y="2"/>
                    </a:lnTo>
                    <a:lnTo>
                      <a:pt x="123" y="0"/>
                    </a:lnTo>
                    <a:lnTo>
                      <a:pt x="118" y="0"/>
                    </a:lnTo>
                    <a:lnTo>
                      <a:pt x="112" y="0"/>
                    </a:lnTo>
                    <a:lnTo>
                      <a:pt x="106" y="0"/>
                    </a:lnTo>
                    <a:lnTo>
                      <a:pt x="101" y="0"/>
                    </a:lnTo>
                    <a:lnTo>
                      <a:pt x="96" y="0"/>
                    </a:lnTo>
                    <a:lnTo>
                      <a:pt x="90" y="0"/>
                    </a:lnTo>
                    <a:lnTo>
                      <a:pt x="86" y="1"/>
                    </a:lnTo>
                    <a:lnTo>
                      <a:pt x="81" y="1"/>
                    </a:lnTo>
                    <a:lnTo>
                      <a:pt x="76" y="3"/>
                    </a:lnTo>
                    <a:lnTo>
                      <a:pt x="72" y="4"/>
                    </a:lnTo>
                    <a:lnTo>
                      <a:pt x="67" y="4"/>
                    </a:lnTo>
                    <a:lnTo>
                      <a:pt x="62" y="6"/>
                    </a:lnTo>
                    <a:lnTo>
                      <a:pt x="58" y="7"/>
                    </a:lnTo>
                    <a:lnTo>
                      <a:pt x="53" y="9"/>
                    </a:lnTo>
                    <a:lnTo>
                      <a:pt x="51" y="11"/>
                    </a:lnTo>
                    <a:lnTo>
                      <a:pt x="46" y="12"/>
                    </a:lnTo>
                    <a:lnTo>
                      <a:pt x="43" y="14"/>
                    </a:lnTo>
                    <a:lnTo>
                      <a:pt x="39" y="15"/>
                    </a:lnTo>
                    <a:lnTo>
                      <a:pt x="36" y="16"/>
                    </a:lnTo>
                    <a:lnTo>
                      <a:pt x="33" y="17"/>
                    </a:lnTo>
                    <a:lnTo>
                      <a:pt x="31" y="19"/>
                    </a:lnTo>
                    <a:lnTo>
                      <a:pt x="28" y="21"/>
                    </a:lnTo>
                    <a:lnTo>
                      <a:pt x="27" y="23"/>
                    </a:lnTo>
                    <a:lnTo>
                      <a:pt x="22" y="23"/>
                    </a:lnTo>
                    <a:lnTo>
                      <a:pt x="19" y="26"/>
                    </a:lnTo>
                    <a:lnTo>
                      <a:pt x="17" y="27"/>
                    </a:lnTo>
                    <a:lnTo>
                      <a:pt x="17" y="28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75" name="Freeform 480"/>
              <p:cNvSpPr>
                <a:spLocks/>
              </p:cNvSpPr>
              <p:nvPr/>
            </p:nvSpPr>
            <p:spPr bwMode="auto">
              <a:xfrm>
                <a:off x="1792" y="2591"/>
                <a:ext cx="79" cy="78"/>
              </a:xfrm>
              <a:custGeom>
                <a:avLst/>
                <a:gdLst>
                  <a:gd name="T0" fmla="*/ 10 w 79"/>
                  <a:gd name="T1" fmla="*/ 0 h 78"/>
                  <a:gd name="T2" fmla="*/ 79 w 79"/>
                  <a:gd name="T3" fmla="*/ 70 h 78"/>
                  <a:gd name="T4" fmla="*/ 77 w 79"/>
                  <a:gd name="T5" fmla="*/ 72 h 78"/>
                  <a:gd name="T6" fmla="*/ 74 w 79"/>
                  <a:gd name="T7" fmla="*/ 75 h 78"/>
                  <a:gd name="T8" fmla="*/ 72 w 79"/>
                  <a:gd name="T9" fmla="*/ 76 h 78"/>
                  <a:gd name="T10" fmla="*/ 70 w 79"/>
                  <a:gd name="T11" fmla="*/ 78 h 78"/>
                  <a:gd name="T12" fmla="*/ 66 w 79"/>
                  <a:gd name="T13" fmla="*/ 78 h 78"/>
                  <a:gd name="T14" fmla="*/ 63 w 79"/>
                  <a:gd name="T15" fmla="*/ 78 h 78"/>
                  <a:gd name="T16" fmla="*/ 61 w 79"/>
                  <a:gd name="T17" fmla="*/ 76 h 78"/>
                  <a:gd name="T18" fmla="*/ 57 w 79"/>
                  <a:gd name="T19" fmla="*/ 73 h 78"/>
                  <a:gd name="T20" fmla="*/ 53 w 79"/>
                  <a:gd name="T21" fmla="*/ 70 h 78"/>
                  <a:gd name="T22" fmla="*/ 50 w 79"/>
                  <a:gd name="T23" fmla="*/ 67 h 78"/>
                  <a:gd name="T24" fmla="*/ 47 w 79"/>
                  <a:gd name="T25" fmla="*/ 65 h 78"/>
                  <a:gd name="T26" fmla="*/ 46 w 79"/>
                  <a:gd name="T27" fmla="*/ 62 h 78"/>
                  <a:gd name="T28" fmla="*/ 44 w 79"/>
                  <a:gd name="T29" fmla="*/ 59 h 78"/>
                  <a:gd name="T30" fmla="*/ 42 w 79"/>
                  <a:gd name="T31" fmla="*/ 61 h 78"/>
                  <a:gd name="T32" fmla="*/ 38 w 79"/>
                  <a:gd name="T33" fmla="*/ 65 h 78"/>
                  <a:gd name="T34" fmla="*/ 34 w 79"/>
                  <a:gd name="T35" fmla="*/ 65 h 78"/>
                  <a:gd name="T36" fmla="*/ 31 w 79"/>
                  <a:gd name="T37" fmla="*/ 67 h 78"/>
                  <a:gd name="T38" fmla="*/ 28 w 79"/>
                  <a:gd name="T39" fmla="*/ 67 h 78"/>
                  <a:gd name="T40" fmla="*/ 27 w 79"/>
                  <a:gd name="T41" fmla="*/ 67 h 78"/>
                  <a:gd name="T42" fmla="*/ 25 w 79"/>
                  <a:gd name="T43" fmla="*/ 63 h 78"/>
                  <a:gd name="T44" fmla="*/ 23 w 79"/>
                  <a:gd name="T45" fmla="*/ 59 h 78"/>
                  <a:gd name="T46" fmla="*/ 21 w 79"/>
                  <a:gd name="T47" fmla="*/ 54 h 78"/>
                  <a:gd name="T48" fmla="*/ 20 w 79"/>
                  <a:gd name="T49" fmla="*/ 50 h 78"/>
                  <a:gd name="T50" fmla="*/ 19 w 79"/>
                  <a:gd name="T51" fmla="*/ 45 h 78"/>
                  <a:gd name="T52" fmla="*/ 18 w 79"/>
                  <a:gd name="T53" fmla="*/ 41 h 78"/>
                  <a:gd name="T54" fmla="*/ 18 w 79"/>
                  <a:gd name="T55" fmla="*/ 38 h 78"/>
                  <a:gd name="T56" fmla="*/ 16 w 79"/>
                  <a:gd name="T57" fmla="*/ 38 h 78"/>
                  <a:gd name="T58" fmla="*/ 11 w 79"/>
                  <a:gd name="T59" fmla="*/ 38 h 78"/>
                  <a:gd name="T60" fmla="*/ 8 w 79"/>
                  <a:gd name="T61" fmla="*/ 38 h 78"/>
                  <a:gd name="T62" fmla="*/ 5 w 79"/>
                  <a:gd name="T63" fmla="*/ 37 h 78"/>
                  <a:gd name="T64" fmla="*/ 2 w 79"/>
                  <a:gd name="T65" fmla="*/ 34 h 78"/>
                  <a:gd name="T66" fmla="*/ 1 w 79"/>
                  <a:gd name="T67" fmla="*/ 32 h 78"/>
                  <a:gd name="T68" fmla="*/ 0 w 79"/>
                  <a:gd name="T69" fmla="*/ 26 h 78"/>
                  <a:gd name="T70" fmla="*/ 1 w 79"/>
                  <a:gd name="T71" fmla="*/ 21 h 78"/>
                  <a:gd name="T72" fmla="*/ 2 w 79"/>
                  <a:gd name="T73" fmla="*/ 16 h 78"/>
                  <a:gd name="T74" fmla="*/ 4 w 79"/>
                  <a:gd name="T75" fmla="*/ 11 h 78"/>
                  <a:gd name="T76" fmla="*/ 6 w 79"/>
                  <a:gd name="T77" fmla="*/ 6 h 78"/>
                  <a:gd name="T78" fmla="*/ 7 w 79"/>
                  <a:gd name="T79" fmla="*/ 2 h 78"/>
                  <a:gd name="T80" fmla="*/ 9 w 79"/>
                  <a:gd name="T81" fmla="*/ 0 h 78"/>
                  <a:gd name="T82" fmla="*/ 10 w 79"/>
                  <a:gd name="T83" fmla="*/ 0 h 7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79"/>
                  <a:gd name="T127" fmla="*/ 0 h 78"/>
                  <a:gd name="T128" fmla="*/ 79 w 79"/>
                  <a:gd name="T129" fmla="*/ 78 h 78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79" h="78">
                    <a:moveTo>
                      <a:pt x="10" y="0"/>
                    </a:moveTo>
                    <a:lnTo>
                      <a:pt x="79" y="70"/>
                    </a:lnTo>
                    <a:lnTo>
                      <a:pt x="77" y="72"/>
                    </a:lnTo>
                    <a:lnTo>
                      <a:pt x="74" y="75"/>
                    </a:lnTo>
                    <a:lnTo>
                      <a:pt x="72" y="76"/>
                    </a:lnTo>
                    <a:lnTo>
                      <a:pt x="70" y="78"/>
                    </a:lnTo>
                    <a:lnTo>
                      <a:pt x="66" y="78"/>
                    </a:lnTo>
                    <a:lnTo>
                      <a:pt x="63" y="78"/>
                    </a:lnTo>
                    <a:lnTo>
                      <a:pt x="61" y="76"/>
                    </a:lnTo>
                    <a:lnTo>
                      <a:pt x="57" y="73"/>
                    </a:lnTo>
                    <a:lnTo>
                      <a:pt x="53" y="70"/>
                    </a:lnTo>
                    <a:lnTo>
                      <a:pt x="50" y="67"/>
                    </a:lnTo>
                    <a:lnTo>
                      <a:pt x="47" y="65"/>
                    </a:lnTo>
                    <a:lnTo>
                      <a:pt x="46" y="62"/>
                    </a:lnTo>
                    <a:lnTo>
                      <a:pt x="44" y="59"/>
                    </a:lnTo>
                    <a:lnTo>
                      <a:pt x="42" y="61"/>
                    </a:lnTo>
                    <a:lnTo>
                      <a:pt x="38" y="65"/>
                    </a:lnTo>
                    <a:lnTo>
                      <a:pt x="34" y="65"/>
                    </a:lnTo>
                    <a:lnTo>
                      <a:pt x="31" y="67"/>
                    </a:lnTo>
                    <a:lnTo>
                      <a:pt x="28" y="67"/>
                    </a:lnTo>
                    <a:lnTo>
                      <a:pt x="27" y="67"/>
                    </a:lnTo>
                    <a:lnTo>
                      <a:pt x="25" y="63"/>
                    </a:lnTo>
                    <a:lnTo>
                      <a:pt x="23" y="59"/>
                    </a:lnTo>
                    <a:lnTo>
                      <a:pt x="21" y="54"/>
                    </a:lnTo>
                    <a:lnTo>
                      <a:pt x="20" y="50"/>
                    </a:lnTo>
                    <a:lnTo>
                      <a:pt x="19" y="45"/>
                    </a:lnTo>
                    <a:lnTo>
                      <a:pt x="18" y="41"/>
                    </a:lnTo>
                    <a:lnTo>
                      <a:pt x="18" y="38"/>
                    </a:lnTo>
                    <a:lnTo>
                      <a:pt x="16" y="38"/>
                    </a:lnTo>
                    <a:lnTo>
                      <a:pt x="11" y="38"/>
                    </a:lnTo>
                    <a:lnTo>
                      <a:pt x="8" y="38"/>
                    </a:lnTo>
                    <a:lnTo>
                      <a:pt x="5" y="37"/>
                    </a:lnTo>
                    <a:lnTo>
                      <a:pt x="2" y="34"/>
                    </a:lnTo>
                    <a:lnTo>
                      <a:pt x="1" y="32"/>
                    </a:lnTo>
                    <a:lnTo>
                      <a:pt x="0" y="26"/>
                    </a:lnTo>
                    <a:lnTo>
                      <a:pt x="1" y="21"/>
                    </a:lnTo>
                    <a:lnTo>
                      <a:pt x="2" y="16"/>
                    </a:lnTo>
                    <a:lnTo>
                      <a:pt x="4" y="11"/>
                    </a:lnTo>
                    <a:lnTo>
                      <a:pt x="6" y="6"/>
                    </a:lnTo>
                    <a:lnTo>
                      <a:pt x="7" y="2"/>
                    </a:lnTo>
                    <a:lnTo>
                      <a:pt x="9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76" name="Freeform 481"/>
              <p:cNvSpPr>
                <a:spLocks/>
              </p:cNvSpPr>
              <p:nvPr/>
            </p:nvSpPr>
            <p:spPr bwMode="auto">
              <a:xfrm>
                <a:off x="1793" y="1884"/>
                <a:ext cx="223" cy="257"/>
              </a:xfrm>
              <a:custGeom>
                <a:avLst/>
                <a:gdLst>
                  <a:gd name="T0" fmla="*/ 91 w 223"/>
                  <a:gd name="T1" fmla="*/ 152 h 257"/>
                  <a:gd name="T2" fmla="*/ 145 w 223"/>
                  <a:gd name="T3" fmla="*/ 194 h 257"/>
                  <a:gd name="T4" fmla="*/ 140 w 223"/>
                  <a:gd name="T5" fmla="*/ 192 h 257"/>
                  <a:gd name="T6" fmla="*/ 134 w 223"/>
                  <a:gd name="T7" fmla="*/ 190 h 257"/>
                  <a:gd name="T8" fmla="*/ 127 w 223"/>
                  <a:gd name="T9" fmla="*/ 189 h 257"/>
                  <a:gd name="T10" fmla="*/ 118 w 223"/>
                  <a:gd name="T11" fmla="*/ 188 h 257"/>
                  <a:gd name="T12" fmla="*/ 107 w 223"/>
                  <a:gd name="T13" fmla="*/ 189 h 257"/>
                  <a:gd name="T14" fmla="*/ 98 w 223"/>
                  <a:gd name="T15" fmla="*/ 192 h 257"/>
                  <a:gd name="T16" fmla="*/ 93 w 223"/>
                  <a:gd name="T17" fmla="*/ 195 h 257"/>
                  <a:gd name="T18" fmla="*/ 86 w 223"/>
                  <a:gd name="T19" fmla="*/ 198 h 257"/>
                  <a:gd name="T20" fmla="*/ 79 w 223"/>
                  <a:gd name="T21" fmla="*/ 200 h 257"/>
                  <a:gd name="T22" fmla="*/ 72 w 223"/>
                  <a:gd name="T23" fmla="*/ 204 h 257"/>
                  <a:gd name="T24" fmla="*/ 66 w 223"/>
                  <a:gd name="T25" fmla="*/ 209 h 257"/>
                  <a:gd name="T26" fmla="*/ 58 w 223"/>
                  <a:gd name="T27" fmla="*/ 214 h 257"/>
                  <a:gd name="T28" fmla="*/ 52 w 223"/>
                  <a:gd name="T29" fmla="*/ 219 h 257"/>
                  <a:gd name="T30" fmla="*/ 45 w 223"/>
                  <a:gd name="T31" fmla="*/ 223 h 257"/>
                  <a:gd name="T32" fmla="*/ 39 w 223"/>
                  <a:gd name="T33" fmla="*/ 229 h 257"/>
                  <a:gd name="T34" fmla="*/ 34 w 223"/>
                  <a:gd name="T35" fmla="*/ 234 h 257"/>
                  <a:gd name="T36" fmla="*/ 28 w 223"/>
                  <a:gd name="T37" fmla="*/ 238 h 257"/>
                  <a:gd name="T38" fmla="*/ 20 w 223"/>
                  <a:gd name="T39" fmla="*/ 245 h 257"/>
                  <a:gd name="T40" fmla="*/ 14 w 223"/>
                  <a:gd name="T41" fmla="*/ 252 h 257"/>
                  <a:gd name="T42" fmla="*/ 10 w 223"/>
                  <a:gd name="T43" fmla="*/ 256 h 257"/>
                  <a:gd name="T44" fmla="*/ 0 w 223"/>
                  <a:gd name="T45" fmla="*/ 226 h 257"/>
                  <a:gd name="T46" fmla="*/ 2 w 223"/>
                  <a:gd name="T47" fmla="*/ 222 h 257"/>
                  <a:gd name="T48" fmla="*/ 5 w 223"/>
                  <a:gd name="T49" fmla="*/ 218 h 257"/>
                  <a:gd name="T50" fmla="*/ 10 w 223"/>
                  <a:gd name="T51" fmla="*/ 211 h 257"/>
                  <a:gd name="T52" fmla="*/ 15 w 223"/>
                  <a:gd name="T53" fmla="*/ 203 h 257"/>
                  <a:gd name="T54" fmla="*/ 22 w 223"/>
                  <a:gd name="T55" fmla="*/ 194 h 257"/>
                  <a:gd name="T56" fmla="*/ 29 w 223"/>
                  <a:gd name="T57" fmla="*/ 183 h 257"/>
                  <a:gd name="T58" fmla="*/ 37 w 223"/>
                  <a:gd name="T59" fmla="*/ 173 h 257"/>
                  <a:gd name="T60" fmla="*/ 41 w 223"/>
                  <a:gd name="T61" fmla="*/ 166 h 257"/>
                  <a:gd name="T62" fmla="*/ 46 w 223"/>
                  <a:gd name="T63" fmla="*/ 161 h 257"/>
                  <a:gd name="T64" fmla="*/ 51 w 223"/>
                  <a:gd name="T65" fmla="*/ 154 h 257"/>
                  <a:gd name="T66" fmla="*/ 55 w 223"/>
                  <a:gd name="T67" fmla="*/ 148 h 257"/>
                  <a:gd name="T68" fmla="*/ 60 w 223"/>
                  <a:gd name="T69" fmla="*/ 142 h 257"/>
                  <a:gd name="T70" fmla="*/ 65 w 223"/>
                  <a:gd name="T71" fmla="*/ 136 h 257"/>
                  <a:gd name="T72" fmla="*/ 70 w 223"/>
                  <a:gd name="T73" fmla="*/ 129 h 257"/>
                  <a:gd name="T74" fmla="*/ 75 w 223"/>
                  <a:gd name="T75" fmla="*/ 123 h 257"/>
                  <a:gd name="T76" fmla="*/ 80 w 223"/>
                  <a:gd name="T77" fmla="*/ 117 h 257"/>
                  <a:gd name="T78" fmla="*/ 86 w 223"/>
                  <a:gd name="T79" fmla="*/ 111 h 257"/>
                  <a:gd name="T80" fmla="*/ 91 w 223"/>
                  <a:gd name="T81" fmla="*/ 104 h 257"/>
                  <a:gd name="T82" fmla="*/ 96 w 223"/>
                  <a:gd name="T83" fmla="*/ 99 h 257"/>
                  <a:gd name="T84" fmla="*/ 102 w 223"/>
                  <a:gd name="T85" fmla="*/ 92 h 257"/>
                  <a:gd name="T86" fmla="*/ 107 w 223"/>
                  <a:gd name="T87" fmla="*/ 87 h 257"/>
                  <a:gd name="T88" fmla="*/ 118 w 223"/>
                  <a:gd name="T89" fmla="*/ 76 h 257"/>
                  <a:gd name="T90" fmla="*/ 129 w 223"/>
                  <a:gd name="T91" fmla="*/ 66 h 257"/>
                  <a:gd name="T92" fmla="*/ 139 w 223"/>
                  <a:gd name="T93" fmla="*/ 56 h 257"/>
                  <a:gd name="T94" fmla="*/ 148 w 223"/>
                  <a:gd name="T95" fmla="*/ 47 h 257"/>
                  <a:gd name="T96" fmla="*/ 158 w 223"/>
                  <a:gd name="T97" fmla="*/ 40 h 257"/>
                  <a:gd name="T98" fmla="*/ 166 w 223"/>
                  <a:gd name="T99" fmla="*/ 33 h 257"/>
                  <a:gd name="T100" fmla="*/ 175 w 223"/>
                  <a:gd name="T101" fmla="*/ 27 h 257"/>
                  <a:gd name="T102" fmla="*/ 183 w 223"/>
                  <a:gd name="T103" fmla="*/ 21 h 257"/>
                  <a:gd name="T104" fmla="*/ 191 w 223"/>
                  <a:gd name="T105" fmla="*/ 17 h 257"/>
                  <a:gd name="T106" fmla="*/ 198 w 223"/>
                  <a:gd name="T107" fmla="*/ 12 h 257"/>
                  <a:gd name="T108" fmla="*/ 204 w 223"/>
                  <a:gd name="T109" fmla="*/ 8 h 257"/>
                  <a:gd name="T110" fmla="*/ 215 w 223"/>
                  <a:gd name="T111" fmla="*/ 4 h 257"/>
                  <a:gd name="T112" fmla="*/ 220 w 223"/>
                  <a:gd name="T113" fmla="*/ 0 h 257"/>
                  <a:gd name="T114" fmla="*/ 223 w 223"/>
                  <a:gd name="T115" fmla="*/ 0 h 257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223"/>
                  <a:gd name="T175" fmla="*/ 0 h 257"/>
                  <a:gd name="T176" fmla="*/ 223 w 223"/>
                  <a:gd name="T177" fmla="*/ 257 h 257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223" h="257">
                    <a:moveTo>
                      <a:pt x="223" y="0"/>
                    </a:moveTo>
                    <a:lnTo>
                      <a:pt x="91" y="152"/>
                    </a:lnTo>
                    <a:lnTo>
                      <a:pt x="146" y="196"/>
                    </a:lnTo>
                    <a:lnTo>
                      <a:pt x="145" y="194"/>
                    </a:lnTo>
                    <a:lnTo>
                      <a:pt x="142" y="193"/>
                    </a:lnTo>
                    <a:lnTo>
                      <a:pt x="140" y="192"/>
                    </a:lnTo>
                    <a:lnTo>
                      <a:pt x="138" y="191"/>
                    </a:lnTo>
                    <a:lnTo>
                      <a:pt x="134" y="190"/>
                    </a:lnTo>
                    <a:lnTo>
                      <a:pt x="132" y="190"/>
                    </a:lnTo>
                    <a:lnTo>
                      <a:pt x="127" y="189"/>
                    </a:lnTo>
                    <a:lnTo>
                      <a:pt x="123" y="189"/>
                    </a:lnTo>
                    <a:lnTo>
                      <a:pt x="118" y="188"/>
                    </a:lnTo>
                    <a:lnTo>
                      <a:pt x="113" y="189"/>
                    </a:lnTo>
                    <a:lnTo>
                      <a:pt x="107" y="189"/>
                    </a:lnTo>
                    <a:lnTo>
                      <a:pt x="102" y="191"/>
                    </a:lnTo>
                    <a:lnTo>
                      <a:pt x="98" y="192"/>
                    </a:lnTo>
                    <a:lnTo>
                      <a:pt x="95" y="193"/>
                    </a:lnTo>
                    <a:lnTo>
                      <a:pt x="93" y="195"/>
                    </a:lnTo>
                    <a:lnTo>
                      <a:pt x="90" y="197"/>
                    </a:lnTo>
                    <a:lnTo>
                      <a:pt x="86" y="198"/>
                    </a:lnTo>
                    <a:lnTo>
                      <a:pt x="83" y="200"/>
                    </a:lnTo>
                    <a:lnTo>
                      <a:pt x="79" y="200"/>
                    </a:lnTo>
                    <a:lnTo>
                      <a:pt x="75" y="203"/>
                    </a:lnTo>
                    <a:lnTo>
                      <a:pt x="72" y="204"/>
                    </a:lnTo>
                    <a:lnTo>
                      <a:pt x="69" y="206"/>
                    </a:lnTo>
                    <a:lnTo>
                      <a:pt x="66" y="209"/>
                    </a:lnTo>
                    <a:lnTo>
                      <a:pt x="62" y="212"/>
                    </a:lnTo>
                    <a:lnTo>
                      <a:pt x="58" y="214"/>
                    </a:lnTo>
                    <a:lnTo>
                      <a:pt x="55" y="217"/>
                    </a:lnTo>
                    <a:lnTo>
                      <a:pt x="52" y="219"/>
                    </a:lnTo>
                    <a:lnTo>
                      <a:pt x="49" y="221"/>
                    </a:lnTo>
                    <a:lnTo>
                      <a:pt x="45" y="223"/>
                    </a:lnTo>
                    <a:lnTo>
                      <a:pt x="42" y="226"/>
                    </a:lnTo>
                    <a:lnTo>
                      <a:pt x="39" y="229"/>
                    </a:lnTo>
                    <a:lnTo>
                      <a:pt x="36" y="232"/>
                    </a:lnTo>
                    <a:lnTo>
                      <a:pt x="34" y="234"/>
                    </a:lnTo>
                    <a:lnTo>
                      <a:pt x="30" y="237"/>
                    </a:lnTo>
                    <a:lnTo>
                      <a:pt x="28" y="238"/>
                    </a:lnTo>
                    <a:lnTo>
                      <a:pt x="25" y="241"/>
                    </a:lnTo>
                    <a:lnTo>
                      <a:pt x="20" y="245"/>
                    </a:lnTo>
                    <a:lnTo>
                      <a:pt x="17" y="249"/>
                    </a:lnTo>
                    <a:lnTo>
                      <a:pt x="14" y="252"/>
                    </a:lnTo>
                    <a:lnTo>
                      <a:pt x="12" y="254"/>
                    </a:lnTo>
                    <a:lnTo>
                      <a:pt x="10" y="256"/>
                    </a:lnTo>
                    <a:lnTo>
                      <a:pt x="10" y="257"/>
                    </a:lnTo>
                    <a:lnTo>
                      <a:pt x="0" y="226"/>
                    </a:lnTo>
                    <a:lnTo>
                      <a:pt x="0" y="225"/>
                    </a:lnTo>
                    <a:lnTo>
                      <a:pt x="2" y="222"/>
                    </a:lnTo>
                    <a:lnTo>
                      <a:pt x="4" y="219"/>
                    </a:lnTo>
                    <a:lnTo>
                      <a:pt x="5" y="218"/>
                    </a:lnTo>
                    <a:lnTo>
                      <a:pt x="8" y="214"/>
                    </a:lnTo>
                    <a:lnTo>
                      <a:pt x="10" y="211"/>
                    </a:lnTo>
                    <a:lnTo>
                      <a:pt x="13" y="206"/>
                    </a:lnTo>
                    <a:lnTo>
                      <a:pt x="15" y="203"/>
                    </a:lnTo>
                    <a:lnTo>
                      <a:pt x="18" y="198"/>
                    </a:lnTo>
                    <a:lnTo>
                      <a:pt x="22" y="194"/>
                    </a:lnTo>
                    <a:lnTo>
                      <a:pt x="25" y="188"/>
                    </a:lnTo>
                    <a:lnTo>
                      <a:pt x="29" y="183"/>
                    </a:lnTo>
                    <a:lnTo>
                      <a:pt x="33" y="178"/>
                    </a:lnTo>
                    <a:lnTo>
                      <a:pt x="37" y="173"/>
                    </a:lnTo>
                    <a:lnTo>
                      <a:pt x="39" y="169"/>
                    </a:lnTo>
                    <a:lnTo>
                      <a:pt x="41" y="166"/>
                    </a:lnTo>
                    <a:lnTo>
                      <a:pt x="43" y="163"/>
                    </a:lnTo>
                    <a:lnTo>
                      <a:pt x="46" y="161"/>
                    </a:lnTo>
                    <a:lnTo>
                      <a:pt x="48" y="157"/>
                    </a:lnTo>
                    <a:lnTo>
                      <a:pt x="51" y="154"/>
                    </a:lnTo>
                    <a:lnTo>
                      <a:pt x="53" y="151"/>
                    </a:lnTo>
                    <a:lnTo>
                      <a:pt x="55" y="148"/>
                    </a:lnTo>
                    <a:lnTo>
                      <a:pt x="57" y="145"/>
                    </a:lnTo>
                    <a:lnTo>
                      <a:pt x="60" y="142"/>
                    </a:lnTo>
                    <a:lnTo>
                      <a:pt x="62" y="139"/>
                    </a:lnTo>
                    <a:lnTo>
                      <a:pt x="65" y="136"/>
                    </a:lnTo>
                    <a:lnTo>
                      <a:pt x="67" y="133"/>
                    </a:lnTo>
                    <a:lnTo>
                      <a:pt x="70" y="129"/>
                    </a:lnTo>
                    <a:lnTo>
                      <a:pt x="72" y="126"/>
                    </a:lnTo>
                    <a:lnTo>
                      <a:pt x="75" y="123"/>
                    </a:lnTo>
                    <a:lnTo>
                      <a:pt x="77" y="121"/>
                    </a:lnTo>
                    <a:lnTo>
                      <a:pt x="80" y="117"/>
                    </a:lnTo>
                    <a:lnTo>
                      <a:pt x="83" y="114"/>
                    </a:lnTo>
                    <a:lnTo>
                      <a:pt x="86" y="111"/>
                    </a:lnTo>
                    <a:lnTo>
                      <a:pt x="88" y="107"/>
                    </a:lnTo>
                    <a:lnTo>
                      <a:pt x="91" y="104"/>
                    </a:lnTo>
                    <a:lnTo>
                      <a:pt x="94" y="102"/>
                    </a:lnTo>
                    <a:lnTo>
                      <a:pt x="96" y="99"/>
                    </a:lnTo>
                    <a:lnTo>
                      <a:pt x="98" y="96"/>
                    </a:lnTo>
                    <a:lnTo>
                      <a:pt x="102" y="92"/>
                    </a:lnTo>
                    <a:lnTo>
                      <a:pt x="104" y="89"/>
                    </a:lnTo>
                    <a:lnTo>
                      <a:pt x="107" y="87"/>
                    </a:lnTo>
                    <a:lnTo>
                      <a:pt x="113" y="81"/>
                    </a:lnTo>
                    <a:lnTo>
                      <a:pt x="118" y="76"/>
                    </a:lnTo>
                    <a:lnTo>
                      <a:pt x="123" y="71"/>
                    </a:lnTo>
                    <a:lnTo>
                      <a:pt x="129" y="66"/>
                    </a:lnTo>
                    <a:lnTo>
                      <a:pt x="133" y="61"/>
                    </a:lnTo>
                    <a:lnTo>
                      <a:pt x="139" y="56"/>
                    </a:lnTo>
                    <a:lnTo>
                      <a:pt x="143" y="51"/>
                    </a:lnTo>
                    <a:lnTo>
                      <a:pt x="148" y="47"/>
                    </a:lnTo>
                    <a:lnTo>
                      <a:pt x="153" y="44"/>
                    </a:lnTo>
                    <a:lnTo>
                      <a:pt x="158" y="40"/>
                    </a:lnTo>
                    <a:lnTo>
                      <a:pt x="162" y="36"/>
                    </a:lnTo>
                    <a:lnTo>
                      <a:pt x="166" y="33"/>
                    </a:lnTo>
                    <a:lnTo>
                      <a:pt x="171" y="29"/>
                    </a:lnTo>
                    <a:lnTo>
                      <a:pt x="175" y="27"/>
                    </a:lnTo>
                    <a:lnTo>
                      <a:pt x="179" y="24"/>
                    </a:lnTo>
                    <a:lnTo>
                      <a:pt x="183" y="21"/>
                    </a:lnTo>
                    <a:lnTo>
                      <a:pt x="187" y="19"/>
                    </a:lnTo>
                    <a:lnTo>
                      <a:pt x="191" y="17"/>
                    </a:lnTo>
                    <a:lnTo>
                      <a:pt x="195" y="14"/>
                    </a:lnTo>
                    <a:lnTo>
                      <a:pt x="198" y="12"/>
                    </a:lnTo>
                    <a:lnTo>
                      <a:pt x="200" y="10"/>
                    </a:lnTo>
                    <a:lnTo>
                      <a:pt x="204" y="8"/>
                    </a:lnTo>
                    <a:lnTo>
                      <a:pt x="209" y="5"/>
                    </a:lnTo>
                    <a:lnTo>
                      <a:pt x="215" y="4"/>
                    </a:lnTo>
                    <a:lnTo>
                      <a:pt x="218" y="1"/>
                    </a:lnTo>
                    <a:lnTo>
                      <a:pt x="220" y="0"/>
                    </a:lnTo>
                    <a:lnTo>
                      <a:pt x="221" y="0"/>
                    </a:lnTo>
                    <a:lnTo>
                      <a:pt x="223" y="0"/>
                    </a:lnTo>
                    <a:close/>
                  </a:path>
                </a:pathLst>
              </a:custGeom>
              <a:solidFill>
                <a:srgbClr val="E6FFE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77" name="Freeform 482"/>
              <p:cNvSpPr>
                <a:spLocks/>
              </p:cNvSpPr>
              <p:nvPr/>
            </p:nvSpPr>
            <p:spPr bwMode="auto">
              <a:xfrm>
                <a:off x="2125" y="2070"/>
                <a:ext cx="46" cy="56"/>
              </a:xfrm>
              <a:custGeom>
                <a:avLst/>
                <a:gdLst>
                  <a:gd name="T0" fmla="*/ 0 w 46"/>
                  <a:gd name="T1" fmla="*/ 0 h 56"/>
                  <a:gd name="T2" fmla="*/ 46 w 46"/>
                  <a:gd name="T3" fmla="*/ 1 h 56"/>
                  <a:gd name="T4" fmla="*/ 27 w 46"/>
                  <a:gd name="T5" fmla="*/ 56 h 56"/>
                  <a:gd name="T6" fmla="*/ 0 w 46"/>
                  <a:gd name="T7" fmla="*/ 0 h 5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6"/>
                  <a:gd name="T13" fmla="*/ 0 h 56"/>
                  <a:gd name="T14" fmla="*/ 46 w 46"/>
                  <a:gd name="T15" fmla="*/ 56 h 5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6" h="56">
                    <a:moveTo>
                      <a:pt x="0" y="0"/>
                    </a:moveTo>
                    <a:lnTo>
                      <a:pt x="46" y="1"/>
                    </a:lnTo>
                    <a:lnTo>
                      <a:pt x="27" y="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0C2B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78" name="Freeform 483"/>
              <p:cNvSpPr>
                <a:spLocks/>
              </p:cNvSpPr>
              <p:nvPr/>
            </p:nvSpPr>
            <p:spPr bwMode="auto">
              <a:xfrm>
                <a:off x="1775" y="2141"/>
                <a:ext cx="55" cy="96"/>
              </a:xfrm>
              <a:custGeom>
                <a:avLst/>
                <a:gdLst>
                  <a:gd name="T0" fmla="*/ 31 w 55"/>
                  <a:gd name="T1" fmla="*/ 0 h 96"/>
                  <a:gd name="T2" fmla="*/ 55 w 55"/>
                  <a:gd name="T3" fmla="*/ 96 h 96"/>
                  <a:gd name="T4" fmla="*/ 0 w 55"/>
                  <a:gd name="T5" fmla="*/ 47 h 96"/>
                  <a:gd name="T6" fmla="*/ 31 w 55"/>
                  <a:gd name="T7" fmla="*/ 0 h 9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5"/>
                  <a:gd name="T13" fmla="*/ 0 h 96"/>
                  <a:gd name="T14" fmla="*/ 55 w 55"/>
                  <a:gd name="T15" fmla="*/ 96 h 9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5" h="96">
                    <a:moveTo>
                      <a:pt x="31" y="0"/>
                    </a:moveTo>
                    <a:lnTo>
                      <a:pt x="55" y="96"/>
                    </a:lnTo>
                    <a:lnTo>
                      <a:pt x="0" y="47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D4EBD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79" name="Freeform 484"/>
              <p:cNvSpPr>
                <a:spLocks/>
              </p:cNvSpPr>
              <p:nvPr/>
            </p:nvSpPr>
            <p:spPr bwMode="auto">
              <a:xfrm>
                <a:off x="2047" y="1734"/>
                <a:ext cx="43" cy="95"/>
              </a:xfrm>
              <a:custGeom>
                <a:avLst/>
                <a:gdLst>
                  <a:gd name="T0" fmla="*/ 43 w 43"/>
                  <a:gd name="T1" fmla="*/ 24 h 95"/>
                  <a:gd name="T2" fmla="*/ 35 w 43"/>
                  <a:gd name="T3" fmla="*/ 0 h 95"/>
                  <a:gd name="T4" fmla="*/ 33 w 43"/>
                  <a:gd name="T5" fmla="*/ 0 h 95"/>
                  <a:gd name="T6" fmla="*/ 30 w 43"/>
                  <a:gd name="T7" fmla="*/ 2 h 95"/>
                  <a:gd name="T8" fmla="*/ 25 w 43"/>
                  <a:gd name="T9" fmla="*/ 5 h 95"/>
                  <a:gd name="T10" fmla="*/ 22 w 43"/>
                  <a:gd name="T11" fmla="*/ 8 h 95"/>
                  <a:gd name="T12" fmla="*/ 18 w 43"/>
                  <a:gd name="T13" fmla="*/ 10 h 95"/>
                  <a:gd name="T14" fmla="*/ 14 w 43"/>
                  <a:gd name="T15" fmla="*/ 13 h 95"/>
                  <a:gd name="T16" fmla="*/ 12 w 43"/>
                  <a:gd name="T17" fmla="*/ 16 h 95"/>
                  <a:gd name="T18" fmla="*/ 10 w 43"/>
                  <a:gd name="T19" fmla="*/ 20 h 95"/>
                  <a:gd name="T20" fmla="*/ 7 w 43"/>
                  <a:gd name="T21" fmla="*/ 24 h 95"/>
                  <a:gd name="T22" fmla="*/ 6 w 43"/>
                  <a:gd name="T23" fmla="*/ 26 h 95"/>
                  <a:gd name="T24" fmla="*/ 3 w 43"/>
                  <a:gd name="T25" fmla="*/ 31 h 95"/>
                  <a:gd name="T26" fmla="*/ 3 w 43"/>
                  <a:gd name="T27" fmla="*/ 36 h 95"/>
                  <a:gd name="T28" fmla="*/ 1 w 43"/>
                  <a:gd name="T29" fmla="*/ 41 h 95"/>
                  <a:gd name="T30" fmla="*/ 1 w 43"/>
                  <a:gd name="T31" fmla="*/ 45 h 95"/>
                  <a:gd name="T32" fmla="*/ 0 w 43"/>
                  <a:gd name="T33" fmla="*/ 50 h 95"/>
                  <a:gd name="T34" fmla="*/ 0 w 43"/>
                  <a:gd name="T35" fmla="*/ 56 h 95"/>
                  <a:gd name="T36" fmla="*/ 0 w 43"/>
                  <a:gd name="T37" fmla="*/ 61 h 95"/>
                  <a:gd name="T38" fmla="*/ 0 w 43"/>
                  <a:gd name="T39" fmla="*/ 65 h 95"/>
                  <a:gd name="T40" fmla="*/ 1 w 43"/>
                  <a:gd name="T41" fmla="*/ 70 h 95"/>
                  <a:gd name="T42" fmla="*/ 2 w 43"/>
                  <a:gd name="T43" fmla="*/ 75 h 95"/>
                  <a:gd name="T44" fmla="*/ 2 w 43"/>
                  <a:gd name="T45" fmla="*/ 79 h 95"/>
                  <a:gd name="T46" fmla="*/ 3 w 43"/>
                  <a:gd name="T47" fmla="*/ 82 h 95"/>
                  <a:gd name="T48" fmla="*/ 4 w 43"/>
                  <a:gd name="T49" fmla="*/ 86 h 95"/>
                  <a:gd name="T50" fmla="*/ 5 w 43"/>
                  <a:gd name="T51" fmla="*/ 89 h 95"/>
                  <a:gd name="T52" fmla="*/ 6 w 43"/>
                  <a:gd name="T53" fmla="*/ 94 h 95"/>
                  <a:gd name="T54" fmla="*/ 7 w 43"/>
                  <a:gd name="T55" fmla="*/ 95 h 95"/>
                  <a:gd name="T56" fmla="*/ 43 w 43"/>
                  <a:gd name="T57" fmla="*/ 24 h 95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43"/>
                  <a:gd name="T88" fmla="*/ 0 h 95"/>
                  <a:gd name="T89" fmla="*/ 43 w 43"/>
                  <a:gd name="T90" fmla="*/ 95 h 95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43" h="95">
                    <a:moveTo>
                      <a:pt x="43" y="24"/>
                    </a:moveTo>
                    <a:lnTo>
                      <a:pt x="35" y="0"/>
                    </a:lnTo>
                    <a:lnTo>
                      <a:pt x="33" y="0"/>
                    </a:lnTo>
                    <a:lnTo>
                      <a:pt x="30" y="2"/>
                    </a:lnTo>
                    <a:lnTo>
                      <a:pt x="25" y="5"/>
                    </a:lnTo>
                    <a:lnTo>
                      <a:pt x="22" y="8"/>
                    </a:lnTo>
                    <a:lnTo>
                      <a:pt x="18" y="10"/>
                    </a:lnTo>
                    <a:lnTo>
                      <a:pt x="14" y="13"/>
                    </a:lnTo>
                    <a:lnTo>
                      <a:pt x="12" y="16"/>
                    </a:lnTo>
                    <a:lnTo>
                      <a:pt x="10" y="20"/>
                    </a:lnTo>
                    <a:lnTo>
                      <a:pt x="7" y="24"/>
                    </a:lnTo>
                    <a:lnTo>
                      <a:pt x="6" y="26"/>
                    </a:lnTo>
                    <a:lnTo>
                      <a:pt x="3" y="31"/>
                    </a:lnTo>
                    <a:lnTo>
                      <a:pt x="3" y="36"/>
                    </a:lnTo>
                    <a:lnTo>
                      <a:pt x="1" y="41"/>
                    </a:lnTo>
                    <a:lnTo>
                      <a:pt x="1" y="45"/>
                    </a:lnTo>
                    <a:lnTo>
                      <a:pt x="0" y="50"/>
                    </a:lnTo>
                    <a:lnTo>
                      <a:pt x="0" y="56"/>
                    </a:lnTo>
                    <a:lnTo>
                      <a:pt x="0" y="61"/>
                    </a:lnTo>
                    <a:lnTo>
                      <a:pt x="0" y="65"/>
                    </a:lnTo>
                    <a:lnTo>
                      <a:pt x="1" y="70"/>
                    </a:lnTo>
                    <a:lnTo>
                      <a:pt x="2" y="75"/>
                    </a:lnTo>
                    <a:lnTo>
                      <a:pt x="2" y="79"/>
                    </a:lnTo>
                    <a:lnTo>
                      <a:pt x="3" y="82"/>
                    </a:lnTo>
                    <a:lnTo>
                      <a:pt x="4" y="86"/>
                    </a:lnTo>
                    <a:lnTo>
                      <a:pt x="5" y="89"/>
                    </a:lnTo>
                    <a:lnTo>
                      <a:pt x="6" y="94"/>
                    </a:lnTo>
                    <a:lnTo>
                      <a:pt x="7" y="95"/>
                    </a:lnTo>
                    <a:lnTo>
                      <a:pt x="43" y="24"/>
                    </a:lnTo>
                    <a:close/>
                  </a:path>
                </a:pathLst>
              </a:custGeom>
              <a:solidFill>
                <a:srgbClr val="6936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80" name="Freeform 485"/>
              <p:cNvSpPr>
                <a:spLocks/>
              </p:cNvSpPr>
              <p:nvPr/>
            </p:nvSpPr>
            <p:spPr bwMode="auto">
              <a:xfrm>
                <a:off x="902" y="1622"/>
                <a:ext cx="200" cy="98"/>
              </a:xfrm>
              <a:custGeom>
                <a:avLst/>
                <a:gdLst>
                  <a:gd name="T0" fmla="*/ 142 w 200"/>
                  <a:gd name="T1" fmla="*/ 0 h 98"/>
                  <a:gd name="T2" fmla="*/ 200 w 200"/>
                  <a:gd name="T3" fmla="*/ 60 h 98"/>
                  <a:gd name="T4" fmla="*/ 198 w 200"/>
                  <a:gd name="T5" fmla="*/ 60 h 98"/>
                  <a:gd name="T6" fmla="*/ 195 w 200"/>
                  <a:gd name="T7" fmla="*/ 63 h 98"/>
                  <a:gd name="T8" fmla="*/ 192 w 200"/>
                  <a:gd name="T9" fmla="*/ 63 h 98"/>
                  <a:gd name="T10" fmla="*/ 190 w 200"/>
                  <a:gd name="T11" fmla="*/ 65 h 98"/>
                  <a:gd name="T12" fmla="*/ 187 w 200"/>
                  <a:gd name="T13" fmla="*/ 67 h 98"/>
                  <a:gd name="T14" fmla="*/ 183 w 200"/>
                  <a:gd name="T15" fmla="*/ 69 h 98"/>
                  <a:gd name="T16" fmla="*/ 179 w 200"/>
                  <a:gd name="T17" fmla="*/ 71 h 98"/>
                  <a:gd name="T18" fmla="*/ 175 w 200"/>
                  <a:gd name="T19" fmla="*/ 72 h 98"/>
                  <a:gd name="T20" fmla="*/ 171 w 200"/>
                  <a:gd name="T21" fmla="*/ 74 h 98"/>
                  <a:gd name="T22" fmla="*/ 167 w 200"/>
                  <a:gd name="T23" fmla="*/ 76 h 98"/>
                  <a:gd name="T24" fmla="*/ 163 w 200"/>
                  <a:gd name="T25" fmla="*/ 78 h 98"/>
                  <a:gd name="T26" fmla="*/ 159 w 200"/>
                  <a:gd name="T27" fmla="*/ 79 h 98"/>
                  <a:gd name="T28" fmla="*/ 154 w 200"/>
                  <a:gd name="T29" fmla="*/ 81 h 98"/>
                  <a:gd name="T30" fmla="*/ 149 w 200"/>
                  <a:gd name="T31" fmla="*/ 84 h 98"/>
                  <a:gd name="T32" fmla="*/ 144 w 200"/>
                  <a:gd name="T33" fmla="*/ 85 h 98"/>
                  <a:gd name="T34" fmla="*/ 141 w 200"/>
                  <a:gd name="T35" fmla="*/ 87 h 98"/>
                  <a:gd name="T36" fmla="*/ 136 w 200"/>
                  <a:gd name="T37" fmla="*/ 88 h 98"/>
                  <a:gd name="T38" fmla="*/ 132 w 200"/>
                  <a:gd name="T39" fmla="*/ 89 h 98"/>
                  <a:gd name="T40" fmla="*/ 128 w 200"/>
                  <a:gd name="T41" fmla="*/ 90 h 98"/>
                  <a:gd name="T42" fmla="*/ 125 w 200"/>
                  <a:gd name="T43" fmla="*/ 92 h 98"/>
                  <a:gd name="T44" fmla="*/ 121 w 200"/>
                  <a:gd name="T45" fmla="*/ 93 h 98"/>
                  <a:gd name="T46" fmla="*/ 118 w 200"/>
                  <a:gd name="T47" fmla="*/ 94 h 98"/>
                  <a:gd name="T48" fmla="*/ 115 w 200"/>
                  <a:gd name="T49" fmla="*/ 94 h 98"/>
                  <a:gd name="T50" fmla="*/ 112 w 200"/>
                  <a:gd name="T51" fmla="*/ 95 h 98"/>
                  <a:gd name="T52" fmla="*/ 109 w 200"/>
                  <a:gd name="T53" fmla="*/ 96 h 98"/>
                  <a:gd name="T54" fmla="*/ 107 w 200"/>
                  <a:gd name="T55" fmla="*/ 97 h 98"/>
                  <a:gd name="T56" fmla="*/ 105 w 200"/>
                  <a:gd name="T57" fmla="*/ 97 h 98"/>
                  <a:gd name="T58" fmla="*/ 104 w 200"/>
                  <a:gd name="T59" fmla="*/ 98 h 98"/>
                  <a:gd name="T60" fmla="*/ 101 w 200"/>
                  <a:gd name="T61" fmla="*/ 94 h 98"/>
                  <a:gd name="T62" fmla="*/ 98 w 200"/>
                  <a:gd name="T63" fmla="*/ 92 h 98"/>
                  <a:gd name="T64" fmla="*/ 95 w 200"/>
                  <a:gd name="T65" fmla="*/ 89 h 98"/>
                  <a:gd name="T66" fmla="*/ 92 w 200"/>
                  <a:gd name="T67" fmla="*/ 87 h 98"/>
                  <a:gd name="T68" fmla="*/ 89 w 200"/>
                  <a:gd name="T69" fmla="*/ 84 h 98"/>
                  <a:gd name="T70" fmla="*/ 86 w 200"/>
                  <a:gd name="T71" fmla="*/ 81 h 98"/>
                  <a:gd name="T72" fmla="*/ 83 w 200"/>
                  <a:gd name="T73" fmla="*/ 79 h 98"/>
                  <a:gd name="T74" fmla="*/ 80 w 200"/>
                  <a:gd name="T75" fmla="*/ 77 h 98"/>
                  <a:gd name="T76" fmla="*/ 77 w 200"/>
                  <a:gd name="T77" fmla="*/ 74 h 98"/>
                  <a:gd name="T78" fmla="*/ 74 w 200"/>
                  <a:gd name="T79" fmla="*/ 72 h 98"/>
                  <a:gd name="T80" fmla="*/ 70 w 200"/>
                  <a:gd name="T81" fmla="*/ 69 h 98"/>
                  <a:gd name="T82" fmla="*/ 67 w 200"/>
                  <a:gd name="T83" fmla="*/ 67 h 98"/>
                  <a:gd name="T84" fmla="*/ 65 w 200"/>
                  <a:gd name="T85" fmla="*/ 64 h 98"/>
                  <a:gd name="T86" fmla="*/ 62 w 200"/>
                  <a:gd name="T87" fmla="*/ 61 h 98"/>
                  <a:gd name="T88" fmla="*/ 59 w 200"/>
                  <a:gd name="T89" fmla="*/ 60 h 98"/>
                  <a:gd name="T90" fmla="*/ 57 w 200"/>
                  <a:gd name="T91" fmla="*/ 58 h 98"/>
                  <a:gd name="T92" fmla="*/ 53 w 200"/>
                  <a:gd name="T93" fmla="*/ 55 h 98"/>
                  <a:gd name="T94" fmla="*/ 50 w 200"/>
                  <a:gd name="T95" fmla="*/ 53 h 98"/>
                  <a:gd name="T96" fmla="*/ 46 w 200"/>
                  <a:gd name="T97" fmla="*/ 50 h 98"/>
                  <a:gd name="T98" fmla="*/ 43 w 200"/>
                  <a:gd name="T99" fmla="*/ 48 h 98"/>
                  <a:gd name="T100" fmla="*/ 39 w 200"/>
                  <a:gd name="T101" fmla="*/ 45 h 98"/>
                  <a:gd name="T102" fmla="*/ 36 w 200"/>
                  <a:gd name="T103" fmla="*/ 43 h 98"/>
                  <a:gd name="T104" fmla="*/ 33 w 200"/>
                  <a:gd name="T105" fmla="*/ 41 h 98"/>
                  <a:gd name="T106" fmla="*/ 30 w 200"/>
                  <a:gd name="T107" fmla="*/ 40 h 98"/>
                  <a:gd name="T108" fmla="*/ 26 w 200"/>
                  <a:gd name="T109" fmla="*/ 38 h 98"/>
                  <a:gd name="T110" fmla="*/ 22 w 200"/>
                  <a:gd name="T111" fmla="*/ 36 h 98"/>
                  <a:gd name="T112" fmla="*/ 19 w 200"/>
                  <a:gd name="T113" fmla="*/ 34 h 98"/>
                  <a:gd name="T114" fmla="*/ 15 w 200"/>
                  <a:gd name="T115" fmla="*/ 32 h 98"/>
                  <a:gd name="T116" fmla="*/ 11 w 200"/>
                  <a:gd name="T117" fmla="*/ 31 h 98"/>
                  <a:gd name="T118" fmla="*/ 7 w 200"/>
                  <a:gd name="T119" fmla="*/ 29 h 98"/>
                  <a:gd name="T120" fmla="*/ 4 w 200"/>
                  <a:gd name="T121" fmla="*/ 27 h 98"/>
                  <a:gd name="T122" fmla="*/ 0 w 200"/>
                  <a:gd name="T123" fmla="*/ 26 h 98"/>
                  <a:gd name="T124" fmla="*/ 142 w 200"/>
                  <a:gd name="T125" fmla="*/ 0 h 98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200"/>
                  <a:gd name="T190" fmla="*/ 0 h 98"/>
                  <a:gd name="T191" fmla="*/ 200 w 200"/>
                  <a:gd name="T192" fmla="*/ 98 h 98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200" h="98">
                    <a:moveTo>
                      <a:pt x="142" y="0"/>
                    </a:moveTo>
                    <a:lnTo>
                      <a:pt x="200" y="60"/>
                    </a:lnTo>
                    <a:lnTo>
                      <a:pt x="198" y="60"/>
                    </a:lnTo>
                    <a:lnTo>
                      <a:pt x="195" y="63"/>
                    </a:lnTo>
                    <a:lnTo>
                      <a:pt x="192" y="63"/>
                    </a:lnTo>
                    <a:lnTo>
                      <a:pt x="190" y="65"/>
                    </a:lnTo>
                    <a:lnTo>
                      <a:pt x="187" y="67"/>
                    </a:lnTo>
                    <a:lnTo>
                      <a:pt x="183" y="69"/>
                    </a:lnTo>
                    <a:lnTo>
                      <a:pt x="179" y="71"/>
                    </a:lnTo>
                    <a:lnTo>
                      <a:pt x="175" y="72"/>
                    </a:lnTo>
                    <a:lnTo>
                      <a:pt x="171" y="74"/>
                    </a:lnTo>
                    <a:lnTo>
                      <a:pt x="167" y="76"/>
                    </a:lnTo>
                    <a:lnTo>
                      <a:pt x="163" y="78"/>
                    </a:lnTo>
                    <a:lnTo>
                      <a:pt x="159" y="79"/>
                    </a:lnTo>
                    <a:lnTo>
                      <a:pt x="154" y="81"/>
                    </a:lnTo>
                    <a:lnTo>
                      <a:pt x="149" y="84"/>
                    </a:lnTo>
                    <a:lnTo>
                      <a:pt x="144" y="85"/>
                    </a:lnTo>
                    <a:lnTo>
                      <a:pt x="141" y="87"/>
                    </a:lnTo>
                    <a:lnTo>
                      <a:pt x="136" y="88"/>
                    </a:lnTo>
                    <a:lnTo>
                      <a:pt x="132" y="89"/>
                    </a:lnTo>
                    <a:lnTo>
                      <a:pt x="128" y="90"/>
                    </a:lnTo>
                    <a:lnTo>
                      <a:pt x="125" y="92"/>
                    </a:lnTo>
                    <a:lnTo>
                      <a:pt x="121" y="93"/>
                    </a:lnTo>
                    <a:lnTo>
                      <a:pt x="118" y="94"/>
                    </a:lnTo>
                    <a:lnTo>
                      <a:pt x="115" y="94"/>
                    </a:lnTo>
                    <a:lnTo>
                      <a:pt x="112" y="95"/>
                    </a:lnTo>
                    <a:lnTo>
                      <a:pt x="109" y="96"/>
                    </a:lnTo>
                    <a:lnTo>
                      <a:pt x="107" y="97"/>
                    </a:lnTo>
                    <a:lnTo>
                      <a:pt x="105" y="97"/>
                    </a:lnTo>
                    <a:lnTo>
                      <a:pt x="104" y="98"/>
                    </a:lnTo>
                    <a:lnTo>
                      <a:pt x="101" y="94"/>
                    </a:lnTo>
                    <a:lnTo>
                      <a:pt x="98" y="92"/>
                    </a:lnTo>
                    <a:lnTo>
                      <a:pt x="95" y="89"/>
                    </a:lnTo>
                    <a:lnTo>
                      <a:pt x="92" y="87"/>
                    </a:lnTo>
                    <a:lnTo>
                      <a:pt x="89" y="84"/>
                    </a:lnTo>
                    <a:lnTo>
                      <a:pt x="86" y="81"/>
                    </a:lnTo>
                    <a:lnTo>
                      <a:pt x="83" y="79"/>
                    </a:lnTo>
                    <a:lnTo>
                      <a:pt x="80" y="77"/>
                    </a:lnTo>
                    <a:lnTo>
                      <a:pt x="77" y="74"/>
                    </a:lnTo>
                    <a:lnTo>
                      <a:pt x="74" y="72"/>
                    </a:lnTo>
                    <a:lnTo>
                      <a:pt x="70" y="69"/>
                    </a:lnTo>
                    <a:lnTo>
                      <a:pt x="67" y="67"/>
                    </a:lnTo>
                    <a:lnTo>
                      <a:pt x="65" y="64"/>
                    </a:lnTo>
                    <a:lnTo>
                      <a:pt x="62" y="61"/>
                    </a:lnTo>
                    <a:lnTo>
                      <a:pt x="59" y="60"/>
                    </a:lnTo>
                    <a:lnTo>
                      <a:pt x="57" y="58"/>
                    </a:lnTo>
                    <a:lnTo>
                      <a:pt x="53" y="55"/>
                    </a:lnTo>
                    <a:lnTo>
                      <a:pt x="50" y="53"/>
                    </a:lnTo>
                    <a:lnTo>
                      <a:pt x="46" y="50"/>
                    </a:lnTo>
                    <a:lnTo>
                      <a:pt x="43" y="48"/>
                    </a:lnTo>
                    <a:lnTo>
                      <a:pt x="39" y="45"/>
                    </a:lnTo>
                    <a:lnTo>
                      <a:pt x="36" y="43"/>
                    </a:lnTo>
                    <a:lnTo>
                      <a:pt x="33" y="41"/>
                    </a:lnTo>
                    <a:lnTo>
                      <a:pt x="30" y="40"/>
                    </a:lnTo>
                    <a:lnTo>
                      <a:pt x="26" y="38"/>
                    </a:lnTo>
                    <a:lnTo>
                      <a:pt x="22" y="36"/>
                    </a:lnTo>
                    <a:lnTo>
                      <a:pt x="19" y="34"/>
                    </a:lnTo>
                    <a:lnTo>
                      <a:pt x="15" y="32"/>
                    </a:lnTo>
                    <a:lnTo>
                      <a:pt x="11" y="31"/>
                    </a:lnTo>
                    <a:lnTo>
                      <a:pt x="7" y="29"/>
                    </a:lnTo>
                    <a:lnTo>
                      <a:pt x="4" y="27"/>
                    </a:lnTo>
                    <a:lnTo>
                      <a:pt x="0" y="26"/>
                    </a:lnTo>
                    <a:lnTo>
                      <a:pt x="142" y="0"/>
                    </a:lnTo>
                    <a:close/>
                  </a:path>
                </a:pathLst>
              </a:custGeom>
              <a:solidFill>
                <a:srgbClr val="5A7A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81" name="Freeform 486"/>
              <p:cNvSpPr>
                <a:spLocks/>
              </p:cNvSpPr>
              <p:nvPr/>
            </p:nvSpPr>
            <p:spPr bwMode="auto">
              <a:xfrm>
                <a:off x="1278" y="2049"/>
                <a:ext cx="92" cy="193"/>
              </a:xfrm>
              <a:custGeom>
                <a:avLst/>
                <a:gdLst>
                  <a:gd name="T0" fmla="*/ 22 w 92"/>
                  <a:gd name="T1" fmla="*/ 0 h 193"/>
                  <a:gd name="T2" fmla="*/ 92 w 92"/>
                  <a:gd name="T3" fmla="*/ 88 h 193"/>
                  <a:gd name="T4" fmla="*/ 0 w 92"/>
                  <a:gd name="T5" fmla="*/ 193 h 193"/>
                  <a:gd name="T6" fmla="*/ 1 w 92"/>
                  <a:gd name="T7" fmla="*/ 22 h 193"/>
                  <a:gd name="T8" fmla="*/ 22 w 92"/>
                  <a:gd name="T9" fmla="*/ 0 h 19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2"/>
                  <a:gd name="T16" fmla="*/ 0 h 193"/>
                  <a:gd name="T17" fmla="*/ 92 w 92"/>
                  <a:gd name="T18" fmla="*/ 193 h 19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2" h="193">
                    <a:moveTo>
                      <a:pt x="22" y="0"/>
                    </a:moveTo>
                    <a:lnTo>
                      <a:pt x="92" y="88"/>
                    </a:lnTo>
                    <a:lnTo>
                      <a:pt x="0" y="193"/>
                    </a:lnTo>
                    <a:lnTo>
                      <a:pt x="1" y="22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C299D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82" name="Freeform 487"/>
              <p:cNvSpPr>
                <a:spLocks/>
              </p:cNvSpPr>
              <p:nvPr/>
            </p:nvSpPr>
            <p:spPr bwMode="auto">
              <a:xfrm>
                <a:off x="794" y="2552"/>
                <a:ext cx="18" cy="56"/>
              </a:xfrm>
              <a:custGeom>
                <a:avLst/>
                <a:gdLst>
                  <a:gd name="T0" fmla="*/ 18 w 18"/>
                  <a:gd name="T1" fmla="*/ 0 h 56"/>
                  <a:gd name="T2" fmla="*/ 18 w 18"/>
                  <a:gd name="T3" fmla="*/ 56 h 56"/>
                  <a:gd name="T4" fmla="*/ 0 w 18"/>
                  <a:gd name="T5" fmla="*/ 30 h 56"/>
                  <a:gd name="T6" fmla="*/ 18 w 18"/>
                  <a:gd name="T7" fmla="*/ 0 h 5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8"/>
                  <a:gd name="T13" fmla="*/ 0 h 56"/>
                  <a:gd name="T14" fmla="*/ 18 w 18"/>
                  <a:gd name="T15" fmla="*/ 56 h 5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8" h="56">
                    <a:moveTo>
                      <a:pt x="18" y="0"/>
                    </a:moveTo>
                    <a:lnTo>
                      <a:pt x="18" y="56"/>
                    </a:lnTo>
                    <a:lnTo>
                      <a:pt x="0" y="3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AA1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83" name="Freeform 488"/>
              <p:cNvSpPr>
                <a:spLocks/>
              </p:cNvSpPr>
              <p:nvPr/>
            </p:nvSpPr>
            <p:spPr bwMode="auto">
              <a:xfrm>
                <a:off x="784" y="2621"/>
                <a:ext cx="29" cy="196"/>
              </a:xfrm>
              <a:custGeom>
                <a:avLst/>
                <a:gdLst>
                  <a:gd name="T0" fmla="*/ 29 w 29"/>
                  <a:gd name="T1" fmla="*/ 0 h 196"/>
                  <a:gd name="T2" fmla="*/ 26 w 29"/>
                  <a:gd name="T3" fmla="*/ 196 h 196"/>
                  <a:gd name="T4" fmla="*/ 0 w 29"/>
                  <a:gd name="T5" fmla="*/ 175 h 196"/>
                  <a:gd name="T6" fmla="*/ 29 w 29"/>
                  <a:gd name="T7" fmla="*/ 0 h 19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9"/>
                  <a:gd name="T13" fmla="*/ 0 h 196"/>
                  <a:gd name="T14" fmla="*/ 29 w 29"/>
                  <a:gd name="T15" fmla="*/ 196 h 19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9" h="196">
                    <a:moveTo>
                      <a:pt x="29" y="0"/>
                    </a:moveTo>
                    <a:lnTo>
                      <a:pt x="26" y="196"/>
                    </a:lnTo>
                    <a:lnTo>
                      <a:pt x="0" y="175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8AA1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84" name="Freeform 489"/>
              <p:cNvSpPr>
                <a:spLocks/>
              </p:cNvSpPr>
              <p:nvPr/>
            </p:nvSpPr>
            <p:spPr bwMode="auto">
              <a:xfrm>
                <a:off x="1071" y="2881"/>
                <a:ext cx="102" cy="150"/>
              </a:xfrm>
              <a:custGeom>
                <a:avLst/>
                <a:gdLst>
                  <a:gd name="T0" fmla="*/ 101 w 102"/>
                  <a:gd name="T1" fmla="*/ 148 h 150"/>
                  <a:gd name="T2" fmla="*/ 101 w 102"/>
                  <a:gd name="T3" fmla="*/ 140 h 150"/>
                  <a:gd name="T4" fmla="*/ 98 w 102"/>
                  <a:gd name="T5" fmla="*/ 132 h 150"/>
                  <a:gd name="T6" fmla="*/ 95 w 102"/>
                  <a:gd name="T7" fmla="*/ 124 h 150"/>
                  <a:gd name="T8" fmla="*/ 90 w 102"/>
                  <a:gd name="T9" fmla="*/ 112 h 150"/>
                  <a:gd name="T10" fmla="*/ 85 w 102"/>
                  <a:gd name="T11" fmla="*/ 104 h 150"/>
                  <a:gd name="T12" fmla="*/ 82 w 102"/>
                  <a:gd name="T13" fmla="*/ 97 h 150"/>
                  <a:gd name="T14" fmla="*/ 79 w 102"/>
                  <a:gd name="T15" fmla="*/ 91 h 150"/>
                  <a:gd name="T16" fmla="*/ 74 w 102"/>
                  <a:gd name="T17" fmla="*/ 84 h 150"/>
                  <a:gd name="T18" fmla="*/ 70 w 102"/>
                  <a:gd name="T19" fmla="*/ 77 h 150"/>
                  <a:gd name="T20" fmla="*/ 64 w 102"/>
                  <a:gd name="T21" fmla="*/ 70 h 150"/>
                  <a:gd name="T22" fmla="*/ 59 w 102"/>
                  <a:gd name="T23" fmla="*/ 62 h 150"/>
                  <a:gd name="T24" fmla="*/ 53 w 102"/>
                  <a:gd name="T25" fmla="*/ 55 h 150"/>
                  <a:gd name="T26" fmla="*/ 47 w 102"/>
                  <a:gd name="T27" fmla="*/ 48 h 150"/>
                  <a:gd name="T28" fmla="*/ 41 w 102"/>
                  <a:gd name="T29" fmla="*/ 42 h 150"/>
                  <a:gd name="T30" fmla="*/ 35 w 102"/>
                  <a:gd name="T31" fmla="*/ 35 h 150"/>
                  <a:gd name="T32" fmla="*/ 30 w 102"/>
                  <a:gd name="T33" fmla="*/ 29 h 150"/>
                  <a:gd name="T34" fmla="*/ 23 w 102"/>
                  <a:gd name="T35" fmla="*/ 23 h 150"/>
                  <a:gd name="T36" fmla="*/ 18 w 102"/>
                  <a:gd name="T37" fmla="*/ 17 h 150"/>
                  <a:gd name="T38" fmla="*/ 11 w 102"/>
                  <a:gd name="T39" fmla="*/ 10 h 150"/>
                  <a:gd name="T40" fmla="*/ 4 w 102"/>
                  <a:gd name="T41" fmla="*/ 4 h 150"/>
                  <a:gd name="T42" fmla="*/ 0 w 102"/>
                  <a:gd name="T43" fmla="*/ 0 h 150"/>
                  <a:gd name="T44" fmla="*/ 0 w 102"/>
                  <a:gd name="T45" fmla="*/ 4 h 150"/>
                  <a:gd name="T46" fmla="*/ 2 w 102"/>
                  <a:gd name="T47" fmla="*/ 8 h 150"/>
                  <a:gd name="T48" fmla="*/ 4 w 102"/>
                  <a:gd name="T49" fmla="*/ 15 h 150"/>
                  <a:gd name="T50" fmla="*/ 7 w 102"/>
                  <a:gd name="T51" fmla="*/ 23 h 150"/>
                  <a:gd name="T52" fmla="*/ 11 w 102"/>
                  <a:gd name="T53" fmla="*/ 32 h 150"/>
                  <a:gd name="T54" fmla="*/ 15 w 102"/>
                  <a:gd name="T55" fmla="*/ 43 h 150"/>
                  <a:gd name="T56" fmla="*/ 18 w 102"/>
                  <a:gd name="T57" fmla="*/ 48 h 150"/>
                  <a:gd name="T58" fmla="*/ 23 w 102"/>
                  <a:gd name="T59" fmla="*/ 55 h 150"/>
                  <a:gd name="T60" fmla="*/ 25 w 102"/>
                  <a:gd name="T61" fmla="*/ 60 h 150"/>
                  <a:gd name="T62" fmla="*/ 28 w 102"/>
                  <a:gd name="T63" fmla="*/ 67 h 150"/>
                  <a:gd name="T64" fmla="*/ 32 w 102"/>
                  <a:gd name="T65" fmla="*/ 74 h 150"/>
                  <a:gd name="T66" fmla="*/ 36 w 102"/>
                  <a:gd name="T67" fmla="*/ 80 h 150"/>
                  <a:gd name="T68" fmla="*/ 40 w 102"/>
                  <a:gd name="T69" fmla="*/ 86 h 150"/>
                  <a:gd name="T70" fmla="*/ 43 w 102"/>
                  <a:gd name="T71" fmla="*/ 93 h 150"/>
                  <a:gd name="T72" fmla="*/ 47 w 102"/>
                  <a:gd name="T73" fmla="*/ 98 h 150"/>
                  <a:gd name="T74" fmla="*/ 52 w 102"/>
                  <a:gd name="T75" fmla="*/ 104 h 150"/>
                  <a:gd name="T76" fmla="*/ 58 w 102"/>
                  <a:gd name="T77" fmla="*/ 114 h 150"/>
                  <a:gd name="T78" fmla="*/ 63 w 102"/>
                  <a:gd name="T79" fmla="*/ 122 h 150"/>
                  <a:gd name="T80" fmla="*/ 66 w 102"/>
                  <a:gd name="T81" fmla="*/ 128 h 150"/>
                  <a:gd name="T82" fmla="*/ 68 w 102"/>
                  <a:gd name="T83" fmla="*/ 130 h 15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02"/>
                  <a:gd name="T127" fmla="*/ 0 h 150"/>
                  <a:gd name="T128" fmla="*/ 102 w 102"/>
                  <a:gd name="T129" fmla="*/ 150 h 150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02" h="150">
                    <a:moveTo>
                      <a:pt x="102" y="150"/>
                    </a:moveTo>
                    <a:lnTo>
                      <a:pt x="101" y="148"/>
                    </a:lnTo>
                    <a:lnTo>
                      <a:pt x="101" y="144"/>
                    </a:lnTo>
                    <a:lnTo>
                      <a:pt x="101" y="140"/>
                    </a:lnTo>
                    <a:lnTo>
                      <a:pt x="99" y="137"/>
                    </a:lnTo>
                    <a:lnTo>
                      <a:pt x="98" y="132"/>
                    </a:lnTo>
                    <a:lnTo>
                      <a:pt x="97" y="129"/>
                    </a:lnTo>
                    <a:lnTo>
                      <a:pt x="95" y="124"/>
                    </a:lnTo>
                    <a:lnTo>
                      <a:pt x="93" y="118"/>
                    </a:lnTo>
                    <a:lnTo>
                      <a:pt x="90" y="112"/>
                    </a:lnTo>
                    <a:lnTo>
                      <a:pt x="88" y="107"/>
                    </a:lnTo>
                    <a:lnTo>
                      <a:pt x="85" y="104"/>
                    </a:lnTo>
                    <a:lnTo>
                      <a:pt x="84" y="100"/>
                    </a:lnTo>
                    <a:lnTo>
                      <a:pt x="82" y="97"/>
                    </a:lnTo>
                    <a:lnTo>
                      <a:pt x="81" y="93"/>
                    </a:lnTo>
                    <a:lnTo>
                      <a:pt x="79" y="91"/>
                    </a:lnTo>
                    <a:lnTo>
                      <a:pt x="77" y="88"/>
                    </a:lnTo>
                    <a:lnTo>
                      <a:pt x="74" y="84"/>
                    </a:lnTo>
                    <a:lnTo>
                      <a:pt x="73" y="81"/>
                    </a:lnTo>
                    <a:lnTo>
                      <a:pt x="70" y="77"/>
                    </a:lnTo>
                    <a:lnTo>
                      <a:pt x="67" y="74"/>
                    </a:lnTo>
                    <a:lnTo>
                      <a:pt x="64" y="70"/>
                    </a:lnTo>
                    <a:lnTo>
                      <a:pt x="62" y="66"/>
                    </a:lnTo>
                    <a:lnTo>
                      <a:pt x="59" y="62"/>
                    </a:lnTo>
                    <a:lnTo>
                      <a:pt x="56" y="58"/>
                    </a:lnTo>
                    <a:lnTo>
                      <a:pt x="53" y="55"/>
                    </a:lnTo>
                    <a:lnTo>
                      <a:pt x="51" y="52"/>
                    </a:lnTo>
                    <a:lnTo>
                      <a:pt x="47" y="48"/>
                    </a:lnTo>
                    <a:lnTo>
                      <a:pt x="44" y="45"/>
                    </a:lnTo>
                    <a:lnTo>
                      <a:pt x="41" y="42"/>
                    </a:lnTo>
                    <a:lnTo>
                      <a:pt x="38" y="37"/>
                    </a:lnTo>
                    <a:lnTo>
                      <a:pt x="35" y="35"/>
                    </a:lnTo>
                    <a:lnTo>
                      <a:pt x="32" y="32"/>
                    </a:lnTo>
                    <a:lnTo>
                      <a:pt x="30" y="29"/>
                    </a:lnTo>
                    <a:lnTo>
                      <a:pt x="27" y="26"/>
                    </a:lnTo>
                    <a:lnTo>
                      <a:pt x="23" y="23"/>
                    </a:lnTo>
                    <a:lnTo>
                      <a:pt x="20" y="20"/>
                    </a:lnTo>
                    <a:lnTo>
                      <a:pt x="18" y="17"/>
                    </a:lnTo>
                    <a:lnTo>
                      <a:pt x="15" y="15"/>
                    </a:lnTo>
                    <a:lnTo>
                      <a:pt x="11" y="10"/>
                    </a:lnTo>
                    <a:lnTo>
                      <a:pt x="8" y="7"/>
                    </a:lnTo>
                    <a:lnTo>
                      <a:pt x="4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2" y="11"/>
                    </a:lnTo>
                    <a:lnTo>
                      <a:pt x="4" y="15"/>
                    </a:lnTo>
                    <a:lnTo>
                      <a:pt x="5" y="18"/>
                    </a:lnTo>
                    <a:lnTo>
                      <a:pt x="7" y="23"/>
                    </a:lnTo>
                    <a:lnTo>
                      <a:pt x="8" y="27"/>
                    </a:lnTo>
                    <a:lnTo>
                      <a:pt x="11" y="32"/>
                    </a:lnTo>
                    <a:lnTo>
                      <a:pt x="12" y="36"/>
                    </a:lnTo>
                    <a:lnTo>
                      <a:pt x="15" y="43"/>
                    </a:lnTo>
                    <a:lnTo>
                      <a:pt x="16" y="45"/>
                    </a:lnTo>
                    <a:lnTo>
                      <a:pt x="18" y="48"/>
                    </a:lnTo>
                    <a:lnTo>
                      <a:pt x="20" y="52"/>
                    </a:lnTo>
                    <a:lnTo>
                      <a:pt x="23" y="55"/>
                    </a:lnTo>
                    <a:lnTo>
                      <a:pt x="23" y="57"/>
                    </a:lnTo>
                    <a:lnTo>
                      <a:pt x="25" y="60"/>
                    </a:lnTo>
                    <a:lnTo>
                      <a:pt x="27" y="64"/>
                    </a:lnTo>
                    <a:lnTo>
                      <a:pt x="28" y="67"/>
                    </a:lnTo>
                    <a:lnTo>
                      <a:pt x="30" y="70"/>
                    </a:lnTo>
                    <a:lnTo>
                      <a:pt x="32" y="74"/>
                    </a:lnTo>
                    <a:lnTo>
                      <a:pt x="34" y="76"/>
                    </a:lnTo>
                    <a:lnTo>
                      <a:pt x="36" y="80"/>
                    </a:lnTo>
                    <a:lnTo>
                      <a:pt x="38" y="82"/>
                    </a:lnTo>
                    <a:lnTo>
                      <a:pt x="40" y="86"/>
                    </a:lnTo>
                    <a:lnTo>
                      <a:pt x="42" y="89"/>
                    </a:lnTo>
                    <a:lnTo>
                      <a:pt x="43" y="93"/>
                    </a:lnTo>
                    <a:lnTo>
                      <a:pt x="45" y="95"/>
                    </a:lnTo>
                    <a:lnTo>
                      <a:pt x="47" y="98"/>
                    </a:lnTo>
                    <a:lnTo>
                      <a:pt x="49" y="101"/>
                    </a:lnTo>
                    <a:lnTo>
                      <a:pt x="52" y="104"/>
                    </a:lnTo>
                    <a:lnTo>
                      <a:pt x="55" y="109"/>
                    </a:lnTo>
                    <a:lnTo>
                      <a:pt x="58" y="114"/>
                    </a:lnTo>
                    <a:lnTo>
                      <a:pt x="61" y="118"/>
                    </a:lnTo>
                    <a:lnTo>
                      <a:pt x="63" y="122"/>
                    </a:lnTo>
                    <a:lnTo>
                      <a:pt x="64" y="125"/>
                    </a:lnTo>
                    <a:lnTo>
                      <a:pt x="66" y="128"/>
                    </a:lnTo>
                    <a:lnTo>
                      <a:pt x="68" y="129"/>
                    </a:lnTo>
                    <a:lnTo>
                      <a:pt x="68" y="130"/>
                    </a:lnTo>
                    <a:lnTo>
                      <a:pt x="102" y="150"/>
                    </a:lnTo>
                    <a:close/>
                  </a:path>
                </a:pathLst>
              </a:custGeom>
              <a:solidFill>
                <a:srgbClr val="C8A2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85" name="Freeform 490"/>
              <p:cNvSpPr>
                <a:spLocks/>
              </p:cNvSpPr>
              <p:nvPr/>
            </p:nvSpPr>
            <p:spPr bwMode="auto">
              <a:xfrm>
                <a:off x="1070" y="2876"/>
                <a:ext cx="53" cy="83"/>
              </a:xfrm>
              <a:custGeom>
                <a:avLst/>
                <a:gdLst>
                  <a:gd name="T0" fmla="*/ 0 w 53"/>
                  <a:gd name="T1" fmla="*/ 0 h 83"/>
                  <a:gd name="T2" fmla="*/ 53 w 53"/>
                  <a:gd name="T3" fmla="*/ 67 h 83"/>
                  <a:gd name="T4" fmla="*/ 40 w 53"/>
                  <a:gd name="T5" fmla="*/ 83 h 83"/>
                  <a:gd name="T6" fmla="*/ 0 w 53"/>
                  <a:gd name="T7" fmla="*/ 0 h 8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3"/>
                  <a:gd name="T13" fmla="*/ 0 h 83"/>
                  <a:gd name="T14" fmla="*/ 53 w 53"/>
                  <a:gd name="T15" fmla="*/ 83 h 8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3" h="83">
                    <a:moveTo>
                      <a:pt x="0" y="0"/>
                    </a:moveTo>
                    <a:lnTo>
                      <a:pt x="53" y="67"/>
                    </a:lnTo>
                    <a:lnTo>
                      <a:pt x="40" y="8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86" name="Freeform 491"/>
              <p:cNvSpPr>
                <a:spLocks/>
              </p:cNvSpPr>
              <p:nvPr/>
            </p:nvSpPr>
            <p:spPr bwMode="auto">
              <a:xfrm>
                <a:off x="1117" y="2958"/>
                <a:ext cx="43" cy="63"/>
              </a:xfrm>
              <a:custGeom>
                <a:avLst/>
                <a:gdLst>
                  <a:gd name="T0" fmla="*/ 13 w 43"/>
                  <a:gd name="T1" fmla="*/ 0 h 63"/>
                  <a:gd name="T2" fmla="*/ 0 w 43"/>
                  <a:gd name="T3" fmla="*/ 12 h 63"/>
                  <a:gd name="T4" fmla="*/ 16 w 43"/>
                  <a:gd name="T5" fmla="*/ 41 h 63"/>
                  <a:gd name="T6" fmla="*/ 43 w 43"/>
                  <a:gd name="T7" fmla="*/ 63 h 63"/>
                  <a:gd name="T8" fmla="*/ 13 w 43"/>
                  <a:gd name="T9" fmla="*/ 0 h 6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"/>
                  <a:gd name="T16" fmla="*/ 0 h 63"/>
                  <a:gd name="T17" fmla="*/ 43 w 43"/>
                  <a:gd name="T18" fmla="*/ 63 h 6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" h="63">
                    <a:moveTo>
                      <a:pt x="13" y="0"/>
                    </a:moveTo>
                    <a:lnTo>
                      <a:pt x="0" y="12"/>
                    </a:lnTo>
                    <a:lnTo>
                      <a:pt x="16" y="41"/>
                    </a:lnTo>
                    <a:lnTo>
                      <a:pt x="43" y="63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487" name="Freeform 492"/>
              <p:cNvSpPr>
                <a:spLocks/>
              </p:cNvSpPr>
              <p:nvPr/>
            </p:nvSpPr>
            <p:spPr bwMode="auto">
              <a:xfrm>
                <a:off x="1894" y="2745"/>
                <a:ext cx="124" cy="129"/>
              </a:xfrm>
              <a:custGeom>
                <a:avLst/>
                <a:gdLst>
                  <a:gd name="T0" fmla="*/ 124 w 124"/>
                  <a:gd name="T1" fmla="*/ 0 h 129"/>
                  <a:gd name="T2" fmla="*/ 0 w 124"/>
                  <a:gd name="T3" fmla="*/ 125 h 129"/>
                  <a:gd name="T4" fmla="*/ 66 w 124"/>
                  <a:gd name="T5" fmla="*/ 129 h 129"/>
                  <a:gd name="T6" fmla="*/ 66 w 124"/>
                  <a:gd name="T7" fmla="*/ 128 h 129"/>
                  <a:gd name="T8" fmla="*/ 67 w 124"/>
                  <a:gd name="T9" fmla="*/ 126 h 129"/>
                  <a:gd name="T10" fmla="*/ 68 w 124"/>
                  <a:gd name="T11" fmla="*/ 124 h 129"/>
                  <a:gd name="T12" fmla="*/ 70 w 124"/>
                  <a:gd name="T13" fmla="*/ 121 h 129"/>
                  <a:gd name="T14" fmla="*/ 73 w 124"/>
                  <a:gd name="T15" fmla="*/ 117 h 129"/>
                  <a:gd name="T16" fmla="*/ 75 w 124"/>
                  <a:gd name="T17" fmla="*/ 114 h 129"/>
                  <a:gd name="T18" fmla="*/ 79 w 124"/>
                  <a:gd name="T19" fmla="*/ 110 h 129"/>
                  <a:gd name="T20" fmla="*/ 82 w 124"/>
                  <a:gd name="T21" fmla="*/ 105 h 129"/>
                  <a:gd name="T22" fmla="*/ 85 w 124"/>
                  <a:gd name="T23" fmla="*/ 99 h 129"/>
                  <a:gd name="T24" fmla="*/ 89 w 124"/>
                  <a:gd name="T25" fmla="*/ 94 h 129"/>
                  <a:gd name="T26" fmla="*/ 92 w 124"/>
                  <a:gd name="T27" fmla="*/ 87 h 129"/>
                  <a:gd name="T28" fmla="*/ 97 w 124"/>
                  <a:gd name="T29" fmla="*/ 82 h 129"/>
                  <a:gd name="T30" fmla="*/ 98 w 124"/>
                  <a:gd name="T31" fmla="*/ 79 h 129"/>
                  <a:gd name="T32" fmla="*/ 99 w 124"/>
                  <a:gd name="T33" fmla="*/ 76 h 129"/>
                  <a:gd name="T34" fmla="*/ 101 w 124"/>
                  <a:gd name="T35" fmla="*/ 72 h 129"/>
                  <a:gd name="T36" fmla="*/ 103 w 124"/>
                  <a:gd name="T37" fmla="*/ 69 h 129"/>
                  <a:gd name="T38" fmla="*/ 105 w 124"/>
                  <a:gd name="T39" fmla="*/ 67 h 129"/>
                  <a:gd name="T40" fmla="*/ 106 w 124"/>
                  <a:gd name="T41" fmla="*/ 64 h 129"/>
                  <a:gd name="T42" fmla="*/ 108 w 124"/>
                  <a:gd name="T43" fmla="*/ 61 h 129"/>
                  <a:gd name="T44" fmla="*/ 110 w 124"/>
                  <a:gd name="T45" fmla="*/ 58 h 129"/>
                  <a:gd name="T46" fmla="*/ 110 w 124"/>
                  <a:gd name="T47" fmla="*/ 54 h 129"/>
                  <a:gd name="T48" fmla="*/ 112 w 124"/>
                  <a:gd name="T49" fmla="*/ 51 h 129"/>
                  <a:gd name="T50" fmla="*/ 112 w 124"/>
                  <a:gd name="T51" fmla="*/ 48 h 129"/>
                  <a:gd name="T52" fmla="*/ 114 w 124"/>
                  <a:gd name="T53" fmla="*/ 46 h 129"/>
                  <a:gd name="T54" fmla="*/ 116 w 124"/>
                  <a:gd name="T55" fmla="*/ 40 h 129"/>
                  <a:gd name="T56" fmla="*/ 118 w 124"/>
                  <a:gd name="T57" fmla="*/ 35 h 129"/>
                  <a:gd name="T58" fmla="*/ 118 w 124"/>
                  <a:gd name="T59" fmla="*/ 29 h 129"/>
                  <a:gd name="T60" fmla="*/ 119 w 124"/>
                  <a:gd name="T61" fmla="*/ 25 h 129"/>
                  <a:gd name="T62" fmla="*/ 120 w 124"/>
                  <a:gd name="T63" fmla="*/ 21 h 129"/>
                  <a:gd name="T64" fmla="*/ 122 w 124"/>
                  <a:gd name="T65" fmla="*/ 17 h 129"/>
                  <a:gd name="T66" fmla="*/ 122 w 124"/>
                  <a:gd name="T67" fmla="*/ 12 h 129"/>
                  <a:gd name="T68" fmla="*/ 123 w 124"/>
                  <a:gd name="T69" fmla="*/ 9 h 129"/>
                  <a:gd name="T70" fmla="*/ 123 w 124"/>
                  <a:gd name="T71" fmla="*/ 6 h 129"/>
                  <a:gd name="T72" fmla="*/ 124 w 124"/>
                  <a:gd name="T73" fmla="*/ 4 h 129"/>
                  <a:gd name="T74" fmla="*/ 124 w 124"/>
                  <a:gd name="T75" fmla="*/ 1 h 129"/>
                  <a:gd name="T76" fmla="*/ 124 w 124"/>
                  <a:gd name="T77" fmla="*/ 0 h 129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124"/>
                  <a:gd name="T118" fmla="*/ 0 h 129"/>
                  <a:gd name="T119" fmla="*/ 124 w 124"/>
                  <a:gd name="T120" fmla="*/ 129 h 129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124" h="129">
                    <a:moveTo>
                      <a:pt x="124" y="0"/>
                    </a:moveTo>
                    <a:lnTo>
                      <a:pt x="0" y="125"/>
                    </a:lnTo>
                    <a:lnTo>
                      <a:pt x="66" y="129"/>
                    </a:lnTo>
                    <a:lnTo>
                      <a:pt x="66" y="128"/>
                    </a:lnTo>
                    <a:lnTo>
                      <a:pt x="67" y="126"/>
                    </a:lnTo>
                    <a:lnTo>
                      <a:pt x="68" y="124"/>
                    </a:lnTo>
                    <a:lnTo>
                      <a:pt x="70" y="121"/>
                    </a:lnTo>
                    <a:lnTo>
                      <a:pt x="73" y="117"/>
                    </a:lnTo>
                    <a:lnTo>
                      <a:pt x="75" y="114"/>
                    </a:lnTo>
                    <a:lnTo>
                      <a:pt x="79" y="110"/>
                    </a:lnTo>
                    <a:lnTo>
                      <a:pt x="82" y="105"/>
                    </a:lnTo>
                    <a:lnTo>
                      <a:pt x="85" y="99"/>
                    </a:lnTo>
                    <a:lnTo>
                      <a:pt x="89" y="94"/>
                    </a:lnTo>
                    <a:lnTo>
                      <a:pt x="92" y="87"/>
                    </a:lnTo>
                    <a:lnTo>
                      <a:pt x="97" y="82"/>
                    </a:lnTo>
                    <a:lnTo>
                      <a:pt x="98" y="79"/>
                    </a:lnTo>
                    <a:lnTo>
                      <a:pt x="99" y="76"/>
                    </a:lnTo>
                    <a:lnTo>
                      <a:pt x="101" y="72"/>
                    </a:lnTo>
                    <a:lnTo>
                      <a:pt x="103" y="69"/>
                    </a:lnTo>
                    <a:lnTo>
                      <a:pt x="105" y="67"/>
                    </a:lnTo>
                    <a:lnTo>
                      <a:pt x="106" y="64"/>
                    </a:lnTo>
                    <a:lnTo>
                      <a:pt x="108" y="61"/>
                    </a:lnTo>
                    <a:lnTo>
                      <a:pt x="110" y="58"/>
                    </a:lnTo>
                    <a:lnTo>
                      <a:pt x="110" y="54"/>
                    </a:lnTo>
                    <a:lnTo>
                      <a:pt x="112" y="51"/>
                    </a:lnTo>
                    <a:lnTo>
                      <a:pt x="112" y="48"/>
                    </a:lnTo>
                    <a:lnTo>
                      <a:pt x="114" y="46"/>
                    </a:lnTo>
                    <a:lnTo>
                      <a:pt x="116" y="40"/>
                    </a:lnTo>
                    <a:lnTo>
                      <a:pt x="118" y="35"/>
                    </a:lnTo>
                    <a:lnTo>
                      <a:pt x="118" y="29"/>
                    </a:lnTo>
                    <a:lnTo>
                      <a:pt x="119" y="25"/>
                    </a:lnTo>
                    <a:lnTo>
                      <a:pt x="120" y="21"/>
                    </a:lnTo>
                    <a:lnTo>
                      <a:pt x="122" y="17"/>
                    </a:lnTo>
                    <a:lnTo>
                      <a:pt x="122" y="12"/>
                    </a:lnTo>
                    <a:lnTo>
                      <a:pt x="123" y="9"/>
                    </a:lnTo>
                    <a:lnTo>
                      <a:pt x="123" y="6"/>
                    </a:lnTo>
                    <a:lnTo>
                      <a:pt x="124" y="4"/>
                    </a:lnTo>
                    <a:lnTo>
                      <a:pt x="124" y="1"/>
                    </a:lnTo>
                    <a:lnTo>
                      <a:pt x="12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1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Non-Productive Labor Feedback</a:t>
            </a:r>
            <a:endParaRPr lang="en-US" altLang="zh-CN" smtClean="0"/>
          </a:p>
        </p:txBody>
      </p:sp>
      <p:sp>
        <p:nvSpPr>
          <p:cNvPr id="1331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SFC-USE-070</a:t>
            </a:r>
            <a:endParaRPr lang="en-US" altLang="zh-CN" smtClean="0"/>
          </a:p>
        </p:txBody>
      </p:sp>
      <p:pic>
        <p:nvPicPr>
          <p:cNvPr id="13316" name="Picture 18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468438" y="1171575"/>
            <a:ext cx="6190477" cy="4990477"/>
          </a:xfrm>
          <a:prstGeom prst="rect">
            <a:avLst/>
          </a:prstGeom>
          <a:noFill/>
          <a:ln>
            <a:noFill/>
          </a:ln>
        </p:spPr>
      </p:pic>
      <p:sp>
        <p:nvSpPr>
          <p:cNvPr id="13317" name="Rectangle 4"/>
          <p:cNvSpPr>
            <a:spLocks noChangeArrowheads="1"/>
          </p:cNvSpPr>
          <p:nvPr/>
        </p:nvSpPr>
        <p:spPr bwMode="auto">
          <a:xfrm>
            <a:off x="2035175" y="4157663"/>
            <a:ext cx="1246188" cy="463550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13318" name="Rectangle 5"/>
          <p:cNvSpPr>
            <a:spLocks noChangeArrowheads="1"/>
          </p:cNvSpPr>
          <p:nvPr/>
        </p:nvSpPr>
        <p:spPr bwMode="auto">
          <a:xfrm>
            <a:off x="1631950" y="5329238"/>
            <a:ext cx="1555750" cy="212725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zh-CN"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2" name="Rectangle 3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Error Correction</a:t>
            </a:r>
            <a:endParaRPr lang="en-US" altLang="zh-CN" smtClean="0"/>
          </a:p>
        </p:txBody>
      </p:sp>
      <p:sp>
        <p:nvSpPr>
          <p:cNvPr id="1433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SFC-USE-080</a:t>
            </a:r>
            <a:endParaRPr lang="en-US" altLang="zh-CN" smtClean="0"/>
          </a:p>
        </p:txBody>
      </p:sp>
      <p:sp>
        <p:nvSpPr>
          <p:cNvPr id="14339" name="Text Box 4"/>
          <p:cNvSpPr txBox="1">
            <a:spLocks noChangeArrowheads="1"/>
          </p:cNvSpPr>
          <p:nvPr/>
        </p:nvSpPr>
        <p:spPr bwMode="auto">
          <a:xfrm>
            <a:off x="544513" y="1666875"/>
            <a:ext cx="4470400" cy="1252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zh-CN" sz="2200" b="1" dirty="0">
                <a:solidFill>
                  <a:srgbClr val="FF0000"/>
                </a:solidFill>
                <a:latin typeface="+mj-lt"/>
                <a:ea typeface="宋体" charset="-122"/>
              </a:rPr>
              <a:t>Labor Feedback Transaction</a:t>
            </a:r>
            <a:endParaRPr kumimoji="0" lang="en-US" altLang="zh-CN" sz="1800" b="1" dirty="0">
              <a:solidFill>
                <a:srgbClr val="FF0000"/>
              </a:solidFill>
              <a:latin typeface="+mj-lt"/>
              <a:ea typeface="宋体" charset="-122"/>
            </a:endParaRP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kumimoji="0" lang="en-US" altLang="zh-CN" sz="1800" b="1" dirty="0">
                <a:latin typeface="+mj-lt"/>
                <a:ea typeface="宋体" charset="-122"/>
              </a:rPr>
              <a:t>Qty Completed = 6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kumimoji="0" lang="en-US" altLang="zh-CN" sz="1800" b="1" dirty="0">
                <a:latin typeface="+mj-lt"/>
                <a:ea typeface="宋体" charset="-122"/>
              </a:rPr>
              <a:t>Operation Complete = Yes</a:t>
            </a:r>
          </a:p>
        </p:txBody>
      </p:sp>
      <p:sp>
        <p:nvSpPr>
          <p:cNvPr id="14340" name="AutoShape 63"/>
          <p:cNvSpPr>
            <a:spLocks noChangeArrowheads="1"/>
          </p:cNvSpPr>
          <p:nvPr/>
        </p:nvSpPr>
        <p:spPr bwMode="auto">
          <a:xfrm>
            <a:off x="5100638" y="1663700"/>
            <a:ext cx="3055937" cy="1405533"/>
          </a:xfrm>
          <a:prstGeom prst="cloudCallout">
            <a:avLst>
              <a:gd name="adj1" fmla="val -4699"/>
              <a:gd name="adj2" fmla="val 87185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tIns="91440" bIns="91440" anchor="ctr">
            <a:spAutoFit/>
          </a:bodyPr>
          <a:lstStyle/>
          <a:p>
            <a:pPr algn="ctr"/>
            <a:r>
              <a:rPr kumimoji="0" lang="en-US" altLang="zh-CN" sz="1600" b="1">
                <a:latin typeface="+mj-lt"/>
                <a:ea typeface="宋体" charset="-122"/>
              </a:rPr>
              <a:t>Oops, Qty Completed should be 2 not 6.</a:t>
            </a:r>
          </a:p>
        </p:txBody>
      </p:sp>
      <p:grpSp>
        <p:nvGrpSpPr>
          <p:cNvPr id="14341" name="Group 284"/>
          <p:cNvGrpSpPr>
            <a:grpSpLocks noChangeAspect="1"/>
          </p:cNvGrpSpPr>
          <p:nvPr/>
        </p:nvGrpSpPr>
        <p:grpSpPr bwMode="auto">
          <a:xfrm>
            <a:off x="3178175" y="3473450"/>
            <a:ext cx="2776538" cy="2254250"/>
            <a:chOff x="0" y="2900"/>
            <a:chExt cx="1749" cy="1420"/>
          </a:xfrm>
        </p:grpSpPr>
        <p:sp>
          <p:nvSpPr>
            <p:cNvPr id="14343" name="AutoShape 285"/>
            <p:cNvSpPr>
              <a:spLocks noChangeAspect="1" noChangeArrowheads="1" noTextEdit="1"/>
            </p:cNvSpPr>
            <p:nvPr/>
          </p:nvSpPr>
          <p:spPr bwMode="auto">
            <a:xfrm>
              <a:off x="0" y="2900"/>
              <a:ext cx="1749" cy="1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44" name="Rectangle 286"/>
            <p:cNvSpPr>
              <a:spLocks noChangeArrowheads="1"/>
            </p:cNvSpPr>
            <p:nvPr/>
          </p:nvSpPr>
          <p:spPr bwMode="auto">
            <a:xfrm>
              <a:off x="0" y="2900"/>
              <a:ext cx="1737" cy="1410"/>
            </a:xfrm>
            <a:prstGeom prst="rect">
              <a:avLst/>
            </a:prstGeom>
            <a:solidFill>
              <a:srgbClr val="3F6FB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4345" name="Freeform 287"/>
            <p:cNvSpPr>
              <a:spLocks/>
            </p:cNvSpPr>
            <p:nvPr/>
          </p:nvSpPr>
          <p:spPr bwMode="auto">
            <a:xfrm>
              <a:off x="123" y="3004"/>
              <a:ext cx="1513" cy="1273"/>
            </a:xfrm>
            <a:custGeom>
              <a:avLst/>
              <a:gdLst>
                <a:gd name="T0" fmla="*/ 3 w 1513"/>
                <a:gd name="T1" fmla="*/ 701 h 1273"/>
                <a:gd name="T2" fmla="*/ 24 w 1513"/>
                <a:gd name="T3" fmla="*/ 795 h 1273"/>
                <a:gd name="T4" fmla="*/ 59 w 1513"/>
                <a:gd name="T5" fmla="*/ 884 h 1273"/>
                <a:gd name="T6" fmla="*/ 109 w 1513"/>
                <a:gd name="T7" fmla="*/ 967 h 1273"/>
                <a:gd name="T8" fmla="*/ 173 w 1513"/>
                <a:gd name="T9" fmla="*/ 1041 h 1273"/>
                <a:gd name="T10" fmla="*/ 247 w 1513"/>
                <a:gd name="T11" fmla="*/ 1108 h 1273"/>
                <a:gd name="T12" fmla="*/ 334 w 1513"/>
                <a:gd name="T13" fmla="*/ 1164 h 1273"/>
                <a:gd name="T14" fmla="*/ 429 w 1513"/>
                <a:gd name="T15" fmla="*/ 1211 h 1273"/>
                <a:gd name="T16" fmla="*/ 532 w 1513"/>
                <a:gd name="T17" fmla="*/ 1245 h 1273"/>
                <a:gd name="T18" fmla="*/ 641 w 1513"/>
                <a:gd name="T19" fmla="*/ 1267 h 1273"/>
                <a:gd name="T20" fmla="*/ 757 w 1513"/>
                <a:gd name="T21" fmla="*/ 1273 h 1273"/>
                <a:gd name="T22" fmla="*/ 872 w 1513"/>
                <a:gd name="T23" fmla="*/ 1267 h 1273"/>
                <a:gd name="T24" fmla="*/ 982 w 1513"/>
                <a:gd name="T25" fmla="*/ 1245 h 1273"/>
                <a:gd name="T26" fmla="*/ 1085 w 1513"/>
                <a:gd name="T27" fmla="*/ 1211 h 1273"/>
                <a:gd name="T28" fmla="*/ 1180 w 1513"/>
                <a:gd name="T29" fmla="*/ 1164 h 1273"/>
                <a:gd name="T30" fmla="*/ 1265 w 1513"/>
                <a:gd name="T31" fmla="*/ 1108 h 1273"/>
                <a:gd name="T32" fmla="*/ 1340 w 1513"/>
                <a:gd name="T33" fmla="*/ 1041 h 1273"/>
                <a:gd name="T34" fmla="*/ 1403 w 1513"/>
                <a:gd name="T35" fmla="*/ 967 h 1273"/>
                <a:gd name="T36" fmla="*/ 1454 w 1513"/>
                <a:gd name="T37" fmla="*/ 884 h 1273"/>
                <a:gd name="T38" fmla="*/ 1490 w 1513"/>
                <a:gd name="T39" fmla="*/ 795 h 1273"/>
                <a:gd name="T40" fmla="*/ 1510 w 1513"/>
                <a:gd name="T41" fmla="*/ 701 h 1273"/>
                <a:gd name="T42" fmla="*/ 1512 w 1513"/>
                <a:gd name="T43" fmla="*/ 603 h 1273"/>
                <a:gd name="T44" fmla="*/ 1497 w 1513"/>
                <a:gd name="T45" fmla="*/ 508 h 1273"/>
                <a:gd name="T46" fmla="*/ 1467 w 1513"/>
                <a:gd name="T47" fmla="*/ 417 h 1273"/>
                <a:gd name="T48" fmla="*/ 1422 w 1513"/>
                <a:gd name="T49" fmla="*/ 333 h 1273"/>
                <a:gd name="T50" fmla="*/ 1363 w 1513"/>
                <a:gd name="T51" fmla="*/ 255 h 1273"/>
                <a:gd name="T52" fmla="*/ 1292 w 1513"/>
                <a:gd name="T53" fmla="*/ 186 h 1273"/>
                <a:gd name="T54" fmla="*/ 1209 w 1513"/>
                <a:gd name="T55" fmla="*/ 126 h 1273"/>
                <a:gd name="T56" fmla="*/ 1117 w 1513"/>
                <a:gd name="T57" fmla="*/ 76 h 1273"/>
                <a:gd name="T58" fmla="*/ 1017 w 1513"/>
                <a:gd name="T59" fmla="*/ 38 h 1273"/>
                <a:gd name="T60" fmla="*/ 909 w 1513"/>
                <a:gd name="T61" fmla="*/ 13 h 1273"/>
                <a:gd name="T62" fmla="*/ 796 w 1513"/>
                <a:gd name="T63" fmla="*/ 1 h 1273"/>
                <a:gd name="T64" fmla="*/ 680 w 1513"/>
                <a:gd name="T65" fmla="*/ 3 h 1273"/>
                <a:gd name="T66" fmla="*/ 568 w 1513"/>
                <a:gd name="T67" fmla="*/ 20 h 1273"/>
                <a:gd name="T68" fmla="*/ 462 w 1513"/>
                <a:gd name="T69" fmla="*/ 50 h 1273"/>
                <a:gd name="T70" fmla="*/ 364 w 1513"/>
                <a:gd name="T71" fmla="*/ 92 h 1273"/>
                <a:gd name="T72" fmla="*/ 275 w 1513"/>
                <a:gd name="T73" fmla="*/ 145 h 1273"/>
                <a:gd name="T74" fmla="*/ 197 w 1513"/>
                <a:gd name="T75" fmla="*/ 208 h 1273"/>
                <a:gd name="T76" fmla="*/ 130 w 1513"/>
                <a:gd name="T77" fmla="*/ 280 h 1273"/>
                <a:gd name="T78" fmla="*/ 75 w 1513"/>
                <a:gd name="T79" fmla="*/ 360 h 1273"/>
                <a:gd name="T80" fmla="*/ 34 w 1513"/>
                <a:gd name="T81" fmla="*/ 447 h 1273"/>
                <a:gd name="T82" fmla="*/ 9 w 1513"/>
                <a:gd name="T83" fmla="*/ 539 h 1273"/>
                <a:gd name="T84" fmla="*/ 0 w 1513"/>
                <a:gd name="T85" fmla="*/ 636 h 127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513"/>
                <a:gd name="T130" fmla="*/ 0 h 1273"/>
                <a:gd name="T131" fmla="*/ 1513 w 1513"/>
                <a:gd name="T132" fmla="*/ 1273 h 127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513" h="1273">
                  <a:moveTo>
                    <a:pt x="0" y="636"/>
                  </a:moveTo>
                  <a:lnTo>
                    <a:pt x="1" y="669"/>
                  </a:lnTo>
                  <a:lnTo>
                    <a:pt x="3" y="701"/>
                  </a:lnTo>
                  <a:lnTo>
                    <a:pt x="9" y="733"/>
                  </a:lnTo>
                  <a:lnTo>
                    <a:pt x="15" y="765"/>
                  </a:lnTo>
                  <a:lnTo>
                    <a:pt x="24" y="795"/>
                  </a:lnTo>
                  <a:lnTo>
                    <a:pt x="34" y="825"/>
                  </a:lnTo>
                  <a:lnTo>
                    <a:pt x="46" y="855"/>
                  </a:lnTo>
                  <a:lnTo>
                    <a:pt x="59" y="884"/>
                  </a:lnTo>
                  <a:lnTo>
                    <a:pt x="75" y="913"/>
                  </a:lnTo>
                  <a:lnTo>
                    <a:pt x="91" y="940"/>
                  </a:lnTo>
                  <a:lnTo>
                    <a:pt x="109" y="967"/>
                  </a:lnTo>
                  <a:lnTo>
                    <a:pt x="130" y="993"/>
                  </a:lnTo>
                  <a:lnTo>
                    <a:pt x="150" y="1018"/>
                  </a:lnTo>
                  <a:lnTo>
                    <a:pt x="173" y="1041"/>
                  </a:lnTo>
                  <a:lnTo>
                    <a:pt x="197" y="1065"/>
                  </a:lnTo>
                  <a:lnTo>
                    <a:pt x="221" y="1087"/>
                  </a:lnTo>
                  <a:lnTo>
                    <a:pt x="247" y="1108"/>
                  </a:lnTo>
                  <a:lnTo>
                    <a:pt x="275" y="1128"/>
                  </a:lnTo>
                  <a:lnTo>
                    <a:pt x="304" y="1146"/>
                  </a:lnTo>
                  <a:lnTo>
                    <a:pt x="334" y="1164"/>
                  </a:lnTo>
                  <a:lnTo>
                    <a:pt x="364" y="1182"/>
                  </a:lnTo>
                  <a:lnTo>
                    <a:pt x="396" y="1197"/>
                  </a:lnTo>
                  <a:lnTo>
                    <a:pt x="429" y="1211"/>
                  </a:lnTo>
                  <a:lnTo>
                    <a:pt x="462" y="1223"/>
                  </a:lnTo>
                  <a:lnTo>
                    <a:pt x="497" y="1236"/>
                  </a:lnTo>
                  <a:lnTo>
                    <a:pt x="532" y="1245"/>
                  </a:lnTo>
                  <a:lnTo>
                    <a:pt x="568" y="1254"/>
                  </a:lnTo>
                  <a:lnTo>
                    <a:pt x="604" y="1261"/>
                  </a:lnTo>
                  <a:lnTo>
                    <a:pt x="641" y="1267"/>
                  </a:lnTo>
                  <a:lnTo>
                    <a:pt x="680" y="1270"/>
                  </a:lnTo>
                  <a:lnTo>
                    <a:pt x="718" y="1272"/>
                  </a:lnTo>
                  <a:lnTo>
                    <a:pt x="757" y="1273"/>
                  </a:lnTo>
                  <a:lnTo>
                    <a:pt x="796" y="1272"/>
                  </a:lnTo>
                  <a:lnTo>
                    <a:pt x="834" y="1270"/>
                  </a:lnTo>
                  <a:lnTo>
                    <a:pt x="872" y="1267"/>
                  </a:lnTo>
                  <a:lnTo>
                    <a:pt x="909" y="1261"/>
                  </a:lnTo>
                  <a:lnTo>
                    <a:pt x="946" y="1254"/>
                  </a:lnTo>
                  <a:lnTo>
                    <a:pt x="982" y="1245"/>
                  </a:lnTo>
                  <a:lnTo>
                    <a:pt x="1017" y="1236"/>
                  </a:lnTo>
                  <a:lnTo>
                    <a:pt x="1051" y="1223"/>
                  </a:lnTo>
                  <a:lnTo>
                    <a:pt x="1085" y="1211"/>
                  </a:lnTo>
                  <a:lnTo>
                    <a:pt x="1117" y="1197"/>
                  </a:lnTo>
                  <a:lnTo>
                    <a:pt x="1149" y="1182"/>
                  </a:lnTo>
                  <a:lnTo>
                    <a:pt x="1180" y="1164"/>
                  </a:lnTo>
                  <a:lnTo>
                    <a:pt x="1209" y="1146"/>
                  </a:lnTo>
                  <a:lnTo>
                    <a:pt x="1238" y="1128"/>
                  </a:lnTo>
                  <a:lnTo>
                    <a:pt x="1265" y="1108"/>
                  </a:lnTo>
                  <a:lnTo>
                    <a:pt x="1292" y="1087"/>
                  </a:lnTo>
                  <a:lnTo>
                    <a:pt x="1317" y="1065"/>
                  </a:lnTo>
                  <a:lnTo>
                    <a:pt x="1340" y="1041"/>
                  </a:lnTo>
                  <a:lnTo>
                    <a:pt x="1363" y="1018"/>
                  </a:lnTo>
                  <a:lnTo>
                    <a:pt x="1384" y="993"/>
                  </a:lnTo>
                  <a:lnTo>
                    <a:pt x="1403" y="967"/>
                  </a:lnTo>
                  <a:lnTo>
                    <a:pt x="1422" y="940"/>
                  </a:lnTo>
                  <a:lnTo>
                    <a:pt x="1439" y="913"/>
                  </a:lnTo>
                  <a:lnTo>
                    <a:pt x="1454" y="884"/>
                  </a:lnTo>
                  <a:lnTo>
                    <a:pt x="1467" y="855"/>
                  </a:lnTo>
                  <a:lnTo>
                    <a:pt x="1479" y="825"/>
                  </a:lnTo>
                  <a:lnTo>
                    <a:pt x="1490" y="795"/>
                  </a:lnTo>
                  <a:lnTo>
                    <a:pt x="1497" y="765"/>
                  </a:lnTo>
                  <a:lnTo>
                    <a:pt x="1505" y="733"/>
                  </a:lnTo>
                  <a:lnTo>
                    <a:pt x="1510" y="701"/>
                  </a:lnTo>
                  <a:lnTo>
                    <a:pt x="1512" y="669"/>
                  </a:lnTo>
                  <a:lnTo>
                    <a:pt x="1513" y="636"/>
                  </a:lnTo>
                  <a:lnTo>
                    <a:pt x="1512" y="603"/>
                  </a:lnTo>
                  <a:lnTo>
                    <a:pt x="1510" y="571"/>
                  </a:lnTo>
                  <a:lnTo>
                    <a:pt x="1505" y="539"/>
                  </a:lnTo>
                  <a:lnTo>
                    <a:pt x="1497" y="508"/>
                  </a:lnTo>
                  <a:lnTo>
                    <a:pt x="1490" y="477"/>
                  </a:lnTo>
                  <a:lnTo>
                    <a:pt x="1479" y="447"/>
                  </a:lnTo>
                  <a:lnTo>
                    <a:pt x="1467" y="417"/>
                  </a:lnTo>
                  <a:lnTo>
                    <a:pt x="1454" y="388"/>
                  </a:lnTo>
                  <a:lnTo>
                    <a:pt x="1439" y="360"/>
                  </a:lnTo>
                  <a:lnTo>
                    <a:pt x="1422" y="333"/>
                  </a:lnTo>
                  <a:lnTo>
                    <a:pt x="1403" y="306"/>
                  </a:lnTo>
                  <a:lnTo>
                    <a:pt x="1384" y="280"/>
                  </a:lnTo>
                  <a:lnTo>
                    <a:pt x="1363" y="255"/>
                  </a:lnTo>
                  <a:lnTo>
                    <a:pt x="1340" y="231"/>
                  </a:lnTo>
                  <a:lnTo>
                    <a:pt x="1317" y="208"/>
                  </a:lnTo>
                  <a:lnTo>
                    <a:pt x="1292" y="186"/>
                  </a:lnTo>
                  <a:lnTo>
                    <a:pt x="1265" y="165"/>
                  </a:lnTo>
                  <a:lnTo>
                    <a:pt x="1238" y="145"/>
                  </a:lnTo>
                  <a:lnTo>
                    <a:pt x="1209" y="126"/>
                  </a:lnTo>
                  <a:lnTo>
                    <a:pt x="1180" y="109"/>
                  </a:lnTo>
                  <a:lnTo>
                    <a:pt x="1149" y="92"/>
                  </a:lnTo>
                  <a:lnTo>
                    <a:pt x="1117" y="76"/>
                  </a:lnTo>
                  <a:lnTo>
                    <a:pt x="1085" y="62"/>
                  </a:lnTo>
                  <a:lnTo>
                    <a:pt x="1051" y="50"/>
                  </a:lnTo>
                  <a:lnTo>
                    <a:pt x="1017" y="38"/>
                  </a:lnTo>
                  <a:lnTo>
                    <a:pt x="982" y="29"/>
                  </a:lnTo>
                  <a:lnTo>
                    <a:pt x="946" y="20"/>
                  </a:lnTo>
                  <a:lnTo>
                    <a:pt x="909" y="13"/>
                  </a:lnTo>
                  <a:lnTo>
                    <a:pt x="872" y="6"/>
                  </a:lnTo>
                  <a:lnTo>
                    <a:pt x="834" y="3"/>
                  </a:lnTo>
                  <a:lnTo>
                    <a:pt x="796" y="1"/>
                  </a:lnTo>
                  <a:lnTo>
                    <a:pt x="757" y="0"/>
                  </a:lnTo>
                  <a:lnTo>
                    <a:pt x="718" y="1"/>
                  </a:lnTo>
                  <a:lnTo>
                    <a:pt x="680" y="3"/>
                  </a:lnTo>
                  <a:lnTo>
                    <a:pt x="641" y="6"/>
                  </a:lnTo>
                  <a:lnTo>
                    <a:pt x="604" y="13"/>
                  </a:lnTo>
                  <a:lnTo>
                    <a:pt x="568" y="20"/>
                  </a:lnTo>
                  <a:lnTo>
                    <a:pt x="532" y="29"/>
                  </a:lnTo>
                  <a:lnTo>
                    <a:pt x="497" y="38"/>
                  </a:lnTo>
                  <a:lnTo>
                    <a:pt x="462" y="50"/>
                  </a:lnTo>
                  <a:lnTo>
                    <a:pt x="429" y="62"/>
                  </a:lnTo>
                  <a:lnTo>
                    <a:pt x="396" y="76"/>
                  </a:lnTo>
                  <a:lnTo>
                    <a:pt x="364" y="92"/>
                  </a:lnTo>
                  <a:lnTo>
                    <a:pt x="334" y="109"/>
                  </a:lnTo>
                  <a:lnTo>
                    <a:pt x="304" y="126"/>
                  </a:lnTo>
                  <a:lnTo>
                    <a:pt x="275" y="145"/>
                  </a:lnTo>
                  <a:lnTo>
                    <a:pt x="247" y="165"/>
                  </a:lnTo>
                  <a:lnTo>
                    <a:pt x="221" y="186"/>
                  </a:lnTo>
                  <a:lnTo>
                    <a:pt x="197" y="208"/>
                  </a:lnTo>
                  <a:lnTo>
                    <a:pt x="173" y="231"/>
                  </a:lnTo>
                  <a:lnTo>
                    <a:pt x="150" y="255"/>
                  </a:lnTo>
                  <a:lnTo>
                    <a:pt x="130" y="280"/>
                  </a:lnTo>
                  <a:lnTo>
                    <a:pt x="109" y="306"/>
                  </a:lnTo>
                  <a:lnTo>
                    <a:pt x="91" y="333"/>
                  </a:lnTo>
                  <a:lnTo>
                    <a:pt x="75" y="360"/>
                  </a:lnTo>
                  <a:lnTo>
                    <a:pt x="59" y="388"/>
                  </a:lnTo>
                  <a:lnTo>
                    <a:pt x="46" y="417"/>
                  </a:lnTo>
                  <a:lnTo>
                    <a:pt x="34" y="447"/>
                  </a:lnTo>
                  <a:lnTo>
                    <a:pt x="24" y="477"/>
                  </a:lnTo>
                  <a:lnTo>
                    <a:pt x="15" y="508"/>
                  </a:lnTo>
                  <a:lnTo>
                    <a:pt x="9" y="539"/>
                  </a:lnTo>
                  <a:lnTo>
                    <a:pt x="3" y="571"/>
                  </a:lnTo>
                  <a:lnTo>
                    <a:pt x="1" y="603"/>
                  </a:lnTo>
                  <a:lnTo>
                    <a:pt x="0" y="636"/>
                  </a:lnTo>
                  <a:close/>
                </a:path>
              </a:pathLst>
            </a:custGeom>
            <a:solidFill>
              <a:srgbClr val="5A87C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46" name="Freeform 288"/>
            <p:cNvSpPr>
              <a:spLocks/>
            </p:cNvSpPr>
            <p:nvPr/>
          </p:nvSpPr>
          <p:spPr bwMode="auto">
            <a:xfrm>
              <a:off x="886" y="3939"/>
              <a:ext cx="855" cy="372"/>
            </a:xfrm>
            <a:custGeom>
              <a:avLst/>
              <a:gdLst>
                <a:gd name="T0" fmla="*/ 855 w 855"/>
                <a:gd name="T1" fmla="*/ 372 h 372"/>
                <a:gd name="T2" fmla="*/ 4 w 855"/>
                <a:gd name="T3" fmla="*/ 372 h 372"/>
                <a:gd name="T4" fmla="*/ 0 w 855"/>
                <a:gd name="T5" fmla="*/ 0 h 372"/>
                <a:gd name="T6" fmla="*/ 851 w 855"/>
                <a:gd name="T7" fmla="*/ 0 h 372"/>
                <a:gd name="T8" fmla="*/ 855 w 855"/>
                <a:gd name="T9" fmla="*/ 372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5"/>
                <a:gd name="T16" fmla="*/ 0 h 372"/>
                <a:gd name="T17" fmla="*/ 855 w 855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5" h="372">
                  <a:moveTo>
                    <a:pt x="855" y="372"/>
                  </a:moveTo>
                  <a:lnTo>
                    <a:pt x="4" y="372"/>
                  </a:lnTo>
                  <a:lnTo>
                    <a:pt x="0" y="0"/>
                  </a:lnTo>
                  <a:lnTo>
                    <a:pt x="851" y="0"/>
                  </a:lnTo>
                  <a:lnTo>
                    <a:pt x="855" y="372"/>
                  </a:lnTo>
                  <a:close/>
                </a:path>
              </a:pathLst>
            </a:custGeom>
            <a:solidFill>
              <a:srgbClr val="9696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47" name="Freeform 289"/>
            <p:cNvSpPr>
              <a:spLocks/>
            </p:cNvSpPr>
            <p:nvPr/>
          </p:nvSpPr>
          <p:spPr bwMode="auto">
            <a:xfrm>
              <a:off x="886" y="3939"/>
              <a:ext cx="184" cy="372"/>
            </a:xfrm>
            <a:custGeom>
              <a:avLst/>
              <a:gdLst>
                <a:gd name="T0" fmla="*/ 184 w 184"/>
                <a:gd name="T1" fmla="*/ 372 h 372"/>
                <a:gd name="T2" fmla="*/ 4 w 184"/>
                <a:gd name="T3" fmla="*/ 372 h 372"/>
                <a:gd name="T4" fmla="*/ 0 w 184"/>
                <a:gd name="T5" fmla="*/ 0 h 372"/>
                <a:gd name="T6" fmla="*/ 184 w 184"/>
                <a:gd name="T7" fmla="*/ 372 h 3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4"/>
                <a:gd name="T13" fmla="*/ 0 h 372"/>
                <a:gd name="T14" fmla="*/ 184 w 184"/>
                <a:gd name="T15" fmla="*/ 372 h 3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4" h="372">
                  <a:moveTo>
                    <a:pt x="184" y="372"/>
                  </a:moveTo>
                  <a:lnTo>
                    <a:pt x="4" y="372"/>
                  </a:lnTo>
                  <a:lnTo>
                    <a:pt x="0" y="0"/>
                  </a:lnTo>
                  <a:lnTo>
                    <a:pt x="184" y="372"/>
                  </a:lnTo>
                  <a:close/>
                </a:path>
              </a:pathLst>
            </a:custGeom>
            <a:solidFill>
              <a:srgbClr val="89898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48" name="Freeform 290"/>
            <p:cNvSpPr>
              <a:spLocks/>
            </p:cNvSpPr>
            <p:nvPr/>
          </p:nvSpPr>
          <p:spPr bwMode="auto">
            <a:xfrm>
              <a:off x="0" y="4053"/>
              <a:ext cx="763" cy="257"/>
            </a:xfrm>
            <a:custGeom>
              <a:avLst/>
              <a:gdLst>
                <a:gd name="T0" fmla="*/ 287 w 763"/>
                <a:gd name="T1" fmla="*/ 27 h 257"/>
                <a:gd name="T2" fmla="*/ 291 w 763"/>
                <a:gd name="T3" fmla="*/ 27 h 257"/>
                <a:gd name="T4" fmla="*/ 302 w 763"/>
                <a:gd name="T5" fmla="*/ 27 h 257"/>
                <a:gd name="T6" fmla="*/ 320 w 763"/>
                <a:gd name="T7" fmla="*/ 27 h 257"/>
                <a:gd name="T8" fmla="*/ 342 w 763"/>
                <a:gd name="T9" fmla="*/ 27 h 257"/>
                <a:gd name="T10" fmla="*/ 370 w 763"/>
                <a:gd name="T11" fmla="*/ 27 h 257"/>
                <a:gd name="T12" fmla="*/ 400 w 763"/>
                <a:gd name="T13" fmla="*/ 28 h 257"/>
                <a:gd name="T14" fmla="*/ 434 w 763"/>
                <a:gd name="T15" fmla="*/ 30 h 257"/>
                <a:gd name="T16" fmla="*/ 469 w 763"/>
                <a:gd name="T17" fmla="*/ 31 h 257"/>
                <a:gd name="T18" fmla="*/ 506 w 763"/>
                <a:gd name="T19" fmla="*/ 34 h 257"/>
                <a:gd name="T20" fmla="*/ 542 w 763"/>
                <a:gd name="T21" fmla="*/ 38 h 257"/>
                <a:gd name="T22" fmla="*/ 577 w 763"/>
                <a:gd name="T23" fmla="*/ 43 h 257"/>
                <a:gd name="T24" fmla="*/ 610 w 763"/>
                <a:gd name="T25" fmla="*/ 47 h 257"/>
                <a:gd name="T26" fmla="*/ 641 w 763"/>
                <a:gd name="T27" fmla="*/ 55 h 257"/>
                <a:gd name="T28" fmla="*/ 668 w 763"/>
                <a:gd name="T29" fmla="*/ 63 h 257"/>
                <a:gd name="T30" fmla="*/ 691 w 763"/>
                <a:gd name="T31" fmla="*/ 72 h 257"/>
                <a:gd name="T32" fmla="*/ 708 w 763"/>
                <a:gd name="T33" fmla="*/ 83 h 257"/>
                <a:gd name="T34" fmla="*/ 722 w 763"/>
                <a:gd name="T35" fmla="*/ 98 h 257"/>
                <a:gd name="T36" fmla="*/ 734 w 763"/>
                <a:gd name="T37" fmla="*/ 117 h 257"/>
                <a:gd name="T38" fmla="*/ 744 w 763"/>
                <a:gd name="T39" fmla="*/ 137 h 257"/>
                <a:gd name="T40" fmla="*/ 751 w 763"/>
                <a:gd name="T41" fmla="*/ 160 h 257"/>
                <a:gd name="T42" fmla="*/ 756 w 763"/>
                <a:gd name="T43" fmla="*/ 185 h 257"/>
                <a:gd name="T44" fmla="*/ 760 w 763"/>
                <a:gd name="T45" fmla="*/ 208 h 257"/>
                <a:gd name="T46" fmla="*/ 762 w 763"/>
                <a:gd name="T47" fmla="*/ 233 h 257"/>
                <a:gd name="T48" fmla="*/ 763 w 763"/>
                <a:gd name="T49" fmla="*/ 257 h 257"/>
                <a:gd name="T50" fmla="*/ 0 w 763"/>
                <a:gd name="T51" fmla="*/ 257 h 257"/>
                <a:gd name="T52" fmla="*/ 0 w 763"/>
                <a:gd name="T53" fmla="*/ 0 h 257"/>
                <a:gd name="T54" fmla="*/ 21 w 763"/>
                <a:gd name="T55" fmla="*/ 0 h 257"/>
                <a:gd name="T56" fmla="*/ 42 w 763"/>
                <a:gd name="T57" fmla="*/ 1 h 257"/>
                <a:gd name="T58" fmla="*/ 66 w 763"/>
                <a:gd name="T59" fmla="*/ 3 h 257"/>
                <a:gd name="T60" fmla="*/ 90 w 763"/>
                <a:gd name="T61" fmla="*/ 4 h 257"/>
                <a:gd name="T62" fmla="*/ 113 w 763"/>
                <a:gd name="T63" fmla="*/ 6 h 257"/>
                <a:gd name="T64" fmla="*/ 137 w 763"/>
                <a:gd name="T65" fmla="*/ 9 h 257"/>
                <a:gd name="T66" fmla="*/ 161 w 763"/>
                <a:gd name="T67" fmla="*/ 12 h 257"/>
                <a:gd name="T68" fmla="*/ 183 w 763"/>
                <a:gd name="T69" fmla="*/ 13 h 257"/>
                <a:gd name="T70" fmla="*/ 205 w 763"/>
                <a:gd name="T71" fmla="*/ 16 h 257"/>
                <a:gd name="T72" fmla="*/ 224 w 763"/>
                <a:gd name="T73" fmla="*/ 18 h 257"/>
                <a:gd name="T74" fmla="*/ 242 w 763"/>
                <a:gd name="T75" fmla="*/ 21 h 257"/>
                <a:gd name="T76" fmla="*/ 257 w 763"/>
                <a:gd name="T77" fmla="*/ 23 h 257"/>
                <a:gd name="T78" fmla="*/ 270 w 763"/>
                <a:gd name="T79" fmla="*/ 25 h 257"/>
                <a:gd name="T80" fmla="*/ 280 w 763"/>
                <a:gd name="T81" fmla="*/ 26 h 257"/>
                <a:gd name="T82" fmla="*/ 286 w 763"/>
                <a:gd name="T83" fmla="*/ 27 h 257"/>
                <a:gd name="T84" fmla="*/ 287 w 763"/>
                <a:gd name="T85" fmla="*/ 27 h 25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763"/>
                <a:gd name="T130" fmla="*/ 0 h 257"/>
                <a:gd name="T131" fmla="*/ 763 w 763"/>
                <a:gd name="T132" fmla="*/ 257 h 25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763" h="257">
                  <a:moveTo>
                    <a:pt x="287" y="27"/>
                  </a:moveTo>
                  <a:lnTo>
                    <a:pt x="291" y="27"/>
                  </a:lnTo>
                  <a:lnTo>
                    <a:pt x="302" y="27"/>
                  </a:lnTo>
                  <a:lnTo>
                    <a:pt x="320" y="27"/>
                  </a:lnTo>
                  <a:lnTo>
                    <a:pt x="342" y="27"/>
                  </a:lnTo>
                  <a:lnTo>
                    <a:pt x="370" y="27"/>
                  </a:lnTo>
                  <a:lnTo>
                    <a:pt x="400" y="28"/>
                  </a:lnTo>
                  <a:lnTo>
                    <a:pt x="434" y="30"/>
                  </a:lnTo>
                  <a:lnTo>
                    <a:pt x="469" y="31"/>
                  </a:lnTo>
                  <a:lnTo>
                    <a:pt x="506" y="34"/>
                  </a:lnTo>
                  <a:lnTo>
                    <a:pt x="542" y="38"/>
                  </a:lnTo>
                  <a:lnTo>
                    <a:pt x="577" y="43"/>
                  </a:lnTo>
                  <a:lnTo>
                    <a:pt x="610" y="47"/>
                  </a:lnTo>
                  <a:lnTo>
                    <a:pt x="641" y="55"/>
                  </a:lnTo>
                  <a:lnTo>
                    <a:pt x="668" y="63"/>
                  </a:lnTo>
                  <a:lnTo>
                    <a:pt x="691" y="72"/>
                  </a:lnTo>
                  <a:lnTo>
                    <a:pt x="708" y="83"/>
                  </a:lnTo>
                  <a:lnTo>
                    <a:pt x="722" y="98"/>
                  </a:lnTo>
                  <a:lnTo>
                    <a:pt x="734" y="117"/>
                  </a:lnTo>
                  <a:lnTo>
                    <a:pt x="744" y="137"/>
                  </a:lnTo>
                  <a:lnTo>
                    <a:pt x="751" y="160"/>
                  </a:lnTo>
                  <a:lnTo>
                    <a:pt x="756" y="185"/>
                  </a:lnTo>
                  <a:lnTo>
                    <a:pt x="760" y="208"/>
                  </a:lnTo>
                  <a:lnTo>
                    <a:pt x="762" y="233"/>
                  </a:lnTo>
                  <a:lnTo>
                    <a:pt x="763" y="257"/>
                  </a:lnTo>
                  <a:lnTo>
                    <a:pt x="0" y="257"/>
                  </a:lnTo>
                  <a:lnTo>
                    <a:pt x="0" y="0"/>
                  </a:lnTo>
                  <a:lnTo>
                    <a:pt x="21" y="0"/>
                  </a:lnTo>
                  <a:lnTo>
                    <a:pt x="42" y="1"/>
                  </a:lnTo>
                  <a:lnTo>
                    <a:pt x="66" y="3"/>
                  </a:lnTo>
                  <a:lnTo>
                    <a:pt x="90" y="4"/>
                  </a:lnTo>
                  <a:lnTo>
                    <a:pt x="113" y="6"/>
                  </a:lnTo>
                  <a:lnTo>
                    <a:pt x="137" y="9"/>
                  </a:lnTo>
                  <a:lnTo>
                    <a:pt x="161" y="12"/>
                  </a:lnTo>
                  <a:lnTo>
                    <a:pt x="183" y="13"/>
                  </a:lnTo>
                  <a:lnTo>
                    <a:pt x="205" y="16"/>
                  </a:lnTo>
                  <a:lnTo>
                    <a:pt x="224" y="18"/>
                  </a:lnTo>
                  <a:lnTo>
                    <a:pt x="242" y="21"/>
                  </a:lnTo>
                  <a:lnTo>
                    <a:pt x="257" y="23"/>
                  </a:lnTo>
                  <a:lnTo>
                    <a:pt x="270" y="25"/>
                  </a:lnTo>
                  <a:lnTo>
                    <a:pt x="280" y="26"/>
                  </a:lnTo>
                  <a:lnTo>
                    <a:pt x="286" y="27"/>
                  </a:lnTo>
                  <a:lnTo>
                    <a:pt x="287" y="2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49" name="Freeform 291"/>
            <p:cNvSpPr>
              <a:spLocks/>
            </p:cNvSpPr>
            <p:nvPr/>
          </p:nvSpPr>
          <p:spPr bwMode="auto">
            <a:xfrm>
              <a:off x="0" y="3358"/>
              <a:ext cx="1142" cy="839"/>
            </a:xfrm>
            <a:custGeom>
              <a:avLst/>
              <a:gdLst>
                <a:gd name="T0" fmla="*/ 78 w 1142"/>
                <a:gd name="T1" fmla="*/ 293 h 839"/>
                <a:gd name="T2" fmla="*/ 130 w 1142"/>
                <a:gd name="T3" fmla="*/ 141 h 839"/>
                <a:gd name="T4" fmla="*/ 171 w 1142"/>
                <a:gd name="T5" fmla="*/ 70 h 839"/>
                <a:gd name="T6" fmla="*/ 230 w 1142"/>
                <a:gd name="T7" fmla="*/ 42 h 839"/>
                <a:gd name="T8" fmla="*/ 317 w 1142"/>
                <a:gd name="T9" fmla="*/ 10 h 839"/>
                <a:gd name="T10" fmla="*/ 357 w 1142"/>
                <a:gd name="T11" fmla="*/ 3 h 839"/>
                <a:gd name="T12" fmla="*/ 379 w 1142"/>
                <a:gd name="T13" fmla="*/ 2 h 839"/>
                <a:gd name="T14" fmla="*/ 447 w 1142"/>
                <a:gd name="T15" fmla="*/ 26 h 839"/>
                <a:gd name="T16" fmla="*/ 541 w 1142"/>
                <a:gd name="T17" fmla="*/ 69 h 839"/>
                <a:gd name="T18" fmla="*/ 604 w 1142"/>
                <a:gd name="T19" fmla="*/ 126 h 839"/>
                <a:gd name="T20" fmla="*/ 669 w 1142"/>
                <a:gd name="T21" fmla="*/ 198 h 839"/>
                <a:gd name="T22" fmla="*/ 736 w 1142"/>
                <a:gd name="T23" fmla="*/ 266 h 839"/>
                <a:gd name="T24" fmla="*/ 772 w 1142"/>
                <a:gd name="T25" fmla="*/ 303 h 839"/>
                <a:gd name="T26" fmla="*/ 793 w 1142"/>
                <a:gd name="T27" fmla="*/ 326 h 839"/>
                <a:gd name="T28" fmla="*/ 816 w 1142"/>
                <a:gd name="T29" fmla="*/ 342 h 839"/>
                <a:gd name="T30" fmla="*/ 831 w 1142"/>
                <a:gd name="T31" fmla="*/ 346 h 839"/>
                <a:gd name="T32" fmla="*/ 873 w 1142"/>
                <a:gd name="T33" fmla="*/ 335 h 839"/>
                <a:gd name="T34" fmla="*/ 915 w 1142"/>
                <a:gd name="T35" fmla="*/ 324 h 839"/>
                <a:gd name="T36" fmla="*/ 971 w 1142"/>
                <a:gd name="T37" fmla="*/ 304 h 839"/>
                <a:gd name="T38" fmla="*/ 1051 w 1142"/>
                <a:gd name="T39" fmla="*/ 275 h 839"/>
                <a:gd name="T40" fmla="*/ 1099 w 1142"/>
                <a:gd name="T41" fmla="*/ 260 h 839"/>
                <a:gd name="T42" fmla="*/ 1126 w 1142"/>
                <a:gd name="T43" fmla="*/ 339 h 839"/>
                <a:gd name="T44" fmla="*/ 1138 w 1142"/>
                <a:gd name="T45" fmla="*/ 398 h 839"/>
                <a:gd name="T46" fmla="*/ 1097 w 1142"/>
                <a:gd name="T47" fmla="*/ 407 h 839"/>
                <a:gd name="T48" fmla="*/ 1039 w 1142"/>
                <a:gd name="T49" fmla="*/ 421 h 839"/>
                <a:gd name="T50" fmla="*/ 994 w 1142"/>
                <a:gd name="T51" fmla="*/ 437 h 839"/>
                <a:gd name="T52" fmla="*/ 934 w 1142"/>
                <a:gd name="T53" fmla="*/ 457 h 839"/>
                <a:gd name="T54" fmla="*/ 866 w 1142"/>
                <a:gd name="T55" fmla="*/ 476 h 839"/>
                <a:gd name="T56" fmla="*/ 825 w 1142"/>
                <a:gd name="T57" fmla="*/ 484 h 839"/>
                <a:gd name="T58" fmla="*/ 776 w 1142"/>
                <a:gd name="T59" fmla="*/ 480 h 839"/>
                <a:gd name="T60" fmla="*/ 727 w 1142"/>
                <a:gd name="T61" fmla="*/ 461 h 839"/>
                <a:gd name="T62" fmla="*/ 667 w 1142"/>
                <a:gd name="T63" fmla="*/ 410 h 839"/>
                <a:gd name="T64" fmla="*/ 604 w 1142"/>
                <a:gd name="T65" fmla="*/ 353 h 839"/>
                <a:gd name="T66" fmla="*/ 573 w 1142"/>
                <a:gd name="T67" fmla="*/ 332 h 839"/>
                <a:gd name="T68" fmla="*/ 544 w 1142"/>
                <a:gd name="T69" fmla="*/ 425 h 839"/>
                <a:gd name="T70" fmla="*/ 550 w 1142"/>
                <a:gd name="T71" fmla="*/ 475 h 839"/>
                <a:gd name="T72" fmla="*/ 591 w 1142"/>
                <a:gd name="T73" fmla="*/ 524 h 839"/>
                <a:gd name="T74" fmla="*/ 676 w 1142"/>
                <a:gd name="T75" fmla="*/ 533 h 839"/>
                <a:gd name="T76" fmla="*/ 782 w 1142"/>
                <a:gd name="T77" fmla="*/ 528 h 839"/>
                <a:gd name="T78" fmla="*/ 810 w 1142"/>
                <a:gd name="T79" fmla="*/ 572 h 839"/>
                <a:gd name="T80" fmla="*/ 773 w 1142"/>
                <a:gd name="T81" fmla="*/ 678 h 839"/>
                <a:gd name="T82" fmla="*/ 688 w 1142"/>
                <a:gd name="T83" fmla="*/ 680 h 839"/>
                <a:gd name="T84" fmla="*/ 582 w 1142"/>
                <a:gd name="T85" fmla="*/ 682 h 839"/>
                <a:gd name="T86" fmla="*/ 532 w 1142"/>
                <a:gd name="T87" fmla="*/ 686 h 839"/>
                <a:gd name="T88" fmla="*/ 484 w 1142"/>
                <a:gd name="T89" fmla="*/ 677 h 839"/>
                <a:gd name="T90" fmla="*/ 459 w 1142"/>
                <a:gd name="T91" fmla="*/ 657 h 839"/>
                <a:gd name="T92" fmla="*/ 445 w 1142"/>
                <a:gd name="T93" fmla="*/ 635 h 839"/>
                <a:gd name="T94" fmla="*/ 425 w 1142"/>
                <a:gd name="T95" fmla="*/ 652 h 839"/>
                <a:gd name="T96" fmla="*/ 398 w 1142"/>
                <a:gd name="T97" fmla="*/ 678 h 839"/>
                <a:gd name="T98" fmla="*/ 382 w 1142"/>
                <a:gd name="T99" fmla="*/ 733 h 839"/>
                <a:gd name="T100" fmla="*/ 359 w 1142"/>
                <a:gd name="T101" fmla="*/ 744 h 839"/>
                <a:gd name="T102" fmla="*/ 292 w 1142"/>
                <a:gd name="T103" fmla="*/ 744 h 839"/>
                <a:gd name="T104" fmla="*/ 230 w 1142"/>
                <a:gd name="T105" fmla="*/ 741 h 839"/>
                <a:gd name="T106" fmla="*/ 177 w 1142"/>
                <a:gd name="T107" fmla="*/ 754 h 839"/>
                <a:gd name="T108" fmla="*/ 118 w 1142"/>
                <a:gd name="T109" fmla="*/ 781 h 839"/>
                <a:gd name="T110" fmla="*/ 0 w 1142"/>
                <a:gd name="T111" fmla="*/ 830 h 839"/>
                <a:gd name="T112" fmla="*/ 16 w 1142"/>
                <a:gd name="T113" fmla="*/ 454 h 83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142"/>
                <a:gd name="T172" fmla="*/ 0 h 839"/>
                <a:gd name="T173" fmla="*/ 1142 w 1142"/>
                <a:gd name="T174" fmla="*/ 839 h 83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142" h="839">
                  <a:moveTo>
                    <a:pt x="16" y="454"/>
                  </a:moveTo>
                  <a:lnTo>
                    <a:pt x="28" y="427"/>
                  </a:lnTo>
                  <a:lnTo>
                    <a:pt x="42" y="388"/>
                  </a:lnTo>
                  <a:lnTo>
                    <a:pt x="59" y="342"/>
                  </a:lnTo>
                  <a:lnTo>
                    <a:pt x="78" y="293"/>
                  </a:lnTo>
                  <a:lnTo>
                    <a:pt x="95" y="245"/>
                  </a:lnTo>
                  <a:lnTo>
                    <a:pt x="109" y="204"/>
                  </a:lnTo>
                  <a:lnTo>
                    <a:pt x="119" y="175"/>
                  </a:lnTo>
                  <a:lnTo>
                    <a:pt x="123" y="161"/>
                  </a:lnTo>
                  <a:lnTo>
                    <a:pt x="130" y="141"/>
                  </a:lnTo>
                  <a:lnTo>
                    <a:pt x="137" y="124"/>
                  </a:lnTo>
                  <a:lnTo>
                    <a:pt x="146" y="107"/>
                  </a:lnTo>
                  <a:lnTo>
                    <a:pt x="154" y="92"/>
                  </a:lnTo>
                  <a:lnTo>
                    <a:pt x="163" y="80"/>
                  </a:lnTo>
                  <a:lnTo>
                    <a:pt x="171" y="70"/>
                  </a:lnTo>
                  <a:lnTo>
                    <a:pt x="178" y="63"/>
                  </a:lnTo>
                  <a:lnTo>
                    <a:pt x="185" y="60"/>
                  </a:lnTo>
                  <a:lnTo>
                    <a:pt x="194" y="56"/>
                  </a:lnTo>
                  <a:lnTo>
                    <a:pt x="209" y="50"/>
                  </a:lnTo>
                  <a:lnTo>
                    <a:pt x="230" y="42"/>
                  </a:lnTo>
                  <a:lnTo>
                    <a:pt x="252" y="34"/>
                  </a:lnTo>
                  <a:lnTo>
                    <a:pt x="274" y="25"/>
                  </a:lnTo>
                  <a:lnTo>
                    <a:pt x="295" y="17"/>
                  </a:lnTo>
                  <a:lnTo>
                    <a:pt x="309" y="12"/>
                  </a:lnTo>
                  <a:lnTo>
                    <a:pt x="317" y="10"/>
                  </a:lnTo>
                  <a:lnTo>
                    <a:pt x="323" y="9"/>
                  </a:lnTo>
                  <a:lnTo>
                    <a:pt x="330" y="8"/>
                  </a:lnTo>
                  <a:lnTo>
                    <a:pt x="339" y="7"/>
                  </a:lnTo>
                  <a:lnTo>
                    <a:pt x="349" y="5"/>
                  </a:lnTo>
                  <a:lnTo>
                    <a:pt x="357" y="3"/>
                  </a:lnTo>
                  <a:lnTo>
                    <a:pt x="364" y="2"/>
                  </a:lnTo>
                  <a:lnTo>
                    <a:pt x="369" y="1"/>
                  </a:lnTo>
                  <a:lnTo>
                    <a:pt x="371" y="0"/>
                  </a:lnTo>
                  <a:lnTo>
                    <a:pt x="372" y="1"/>
                  </a:lnTo>
                  <a:lnTo>
                    <a:pt x="379" y="2"/>
                  </a:lnTo>
                  <a:lnTo>
                    <a:pt x="387" y="5"/>
                  </a:lnTo>
                  <a:lnTo>
                    <a:pt x="399" y="8"/>
                  </a:lnTo>
                  <a:lnTo>
                    <a:pt x="413" y="14"/>
                  </a:lnTo>
                  <a:lnTo>
                    <a:pt x="430" y="19"/>
                  </a:lnTo>
                  <a:lnTo>
                    <a:pt x="447" y="26"/>
                  </a:lnTo>
                  <a:lnTo>
                    <a:pt x="466" y="33"/>
                  </a:lnTo>
                  <a:lnTo>
                    <a:pt x="485" y="41"/>
                  </a:lnTo>
                  <a:lnTo>
                    <a:pt x="504" y="49"/>
                  </a:lnTo>
                  <a:lnTo>
                    <a:pt x="522" y="59"/>
                  </a:lnTo>
                  <a:lnTo>
                    <a:pt x="541" y="69"/>
                  </a:lnTo>
                  <a:lnTo>
                    <a:pt x="557" y="80"/>
                  </a:lnTo>
                  <a:lnTo>
                    <a:pt x="572" y="90"/>
                  </a:lnTo>
                  <a:lnTo>
                    <a:pt x="585" y="101"/>
                  </a:lnTo>
                  <a:lnTo>
                    <a:pt x="595" y="114"/>
                  </a:lnTo>
                  <a:lnTo>
                    <a:pt x="604" y="126"/>
                  </a:lnTo>
                  <a:lnTo>
                    <a:pt x="615" y="140"/>
                  </a:lnTo>
                  <a:lnTo>
                    <a:pt x="627" y="154"/>
                  </a:lnTo>
                  <a:lnTo>
                    <a:pt x="641" y="168"/>
                  </a:lnTo>
                  <a:lnTo>
                    <a:pt x="654" y="183"/>
                  </a:lnTo>
                  <a:lnTo>
                    <a:pt x="669" y="198"/>
                  </a:lnTo>
                  <a:lnTo>
                    <a:pt x="683" y="212"/>
                  </a:lnTo>
                  <a:lnTo>
                    <a:pt x="697" y="228"/>
                  </a:lnTo>
                  <a:lnTo>
                    <a:pt x="711" y="242"/>
                  </a:lnTo>
                  <a:lnTo>
                    <a:pt x="724" y="255"/>
                  </a:lnTo>
                  <a:lnTo>
                    <a:pt x="736" y="266"/>
                  </a:lnTo>
                  <a:lnTo>
                    <a:pt x="746" y="277"/>
                  </a:lnTo>
                  <a:lnTo>
                    <a:pt x="756" y="287"/>
                  </a:lnTo>
                  <a:lnTo>
                    <a:pt x="763" y="293"/>
                  </a:lnTo>
                  <a:lnTo>
                    <a:pt x="768" y="300"/>
                  </a:lnTo>
                  <a:lnTo>
                    <a:pt x="772" y="303"/>
                  </a:lnTo>
                  <a:lnTo>
                    <a:pt x="776" y="308"/>
                  </a:lnTo>
                  <a:lnTo>
                    <a:pt x="780" y="313"/>
                  </a:lnTo>
                  <a:lnTo>
                    <a:pt x="785" y="317"/>
                  </a:lnTo>
                  <a:lnTo>
                    <a:pt x="789" y="321"/>
                  </a:lnTo>
                  <a:lnTo>
                    <a:pt x="793" y="326"/>
                  </a:lnTo>
                  <a:lnTo>
                    <a:pt x="799" y="329"/>
                  </a:lnTo>
                  <a:lnTo>
                    <a:pt x="803" y="333"/>
                  </a:lnTo>
                  <a:lnTo>
                    <a:pt x="808" y="337"/>
                  </a:lnTo>
                  <a:lnTo>
                    <a:pt x="813" y="341"/>
                  </a:lnTo>
                  <a:lnTo>
                    <a:pt x="816" y="342"/>
                  </a:lnTo>
                  <a:lnTo>
                    <a:pt x="819" y="344"/>
                  </a:lnTo>
                  <a:lnTo>
                    <a:pt x="822" y="346"/>
                  </a:lnTo>
                  <a:lnTo>
                    <a:pt x="826" y="346"/>
                  </a:lnTo>
                  <a:lnTo>
                    <a:pt x="828" y="346"/>
                  </a:lnTo>
                  <a:lnTo>
                    <a:pt x="831" y="346"/>
                  </a:lnTo>
                  <a:lnTo>
                    <a:pt x="834" y="346"/>
                  </a:lnTo>
                  <a:lnTo>
                    <a:pt x="840" y="346"/>
                  </a:lnTo>
                  <a:lnTo>
                    <a:pt x="849" y="343"/>
                  </a:lnTo>
                  <a:lnTo>
                    <a:pt x="860" y="340"/>
                  </a:lnTo>
                  <a:lnTo>
                    <a:pt x="873" y="335"/>
                  </a:lnTo>
                  <a:lnTo>
                    <a:pt x="885" y="331"/>
                  </a:lnTo>
                  <a:lnTo>
                    <a:pt x="897" y="328"/>
                  </a:lnTo>
                  <a:lnTo>
                    <a:pt x="906" y="325"/>
                  </a:lnTo>
                  <a:lnTo>
                    <a:pt x="911" y="324"/>
                  </a:lnTo>
                  <a:lnTo>
                    <a:pt x="915" y="324"/>
                  </a:lnTo>
                  <a:lnTo>
                    <a:pt x="922" y="321"/>
                  </a:lnTo>
                  <a:lnTo>
                    <a:pt x="931" y="318"/>
                  </a:lnTo>
                  <a:lnTo>
                    <a:pt x="943" y="314"/>
                  </a:lnTo>
                  <a:lnTo>
                    <a:pt x="956" y="310"/>
                  </a:lnTo>
                  <a:lnTo>
                    <a:pt x="971" y="304"/>
                  </a:lnTo>
                  <a:lnTo>
                    <a:pt x="988" y="298"/>
                  </a:lnTo>
                  <a:lnTo>
                    <a:pt x="1004" y="292"/>
                  </a:lnTo>
                  <a:lnTo>
                    <a:pt x="1020" y="286"/>
                  </a:lnTo>
                  <a:lnTo>
                    <a:pt x="1036" y="279"/>
                  </a:lnTo>
                  <a:lnTo>
                    <a:pt x="1051" y="275"/>
                  </a:lnTo>
                  <a:lnTo>
                    <a:pt x="1065" y="270"/>
                  </a:lnTo>
                  <a:lnTo>
                    <a:pt x="1077" y="266"/>
                  </a:lnTo>
                  <a:lnTo>
                    <a:pt x="1087" y="262"/>
                  </a:lnTo>
                  <a:lnTo>
                    <a:pt x="1094" y="261"/>
                  </a:lnTo>
                  <a:lnTo>
                    <a:pt x="1099" y="260"/>
                  </a:lnTo>
                  <a:lnTo>
                    <a:pt x="1100" y="264"/>
                  </a:lnTo>
                  <a:lnTo>
                    <a:pt x="1104" y="276"/>
                  </a:lnTo>
                  <a:lnTo>
                    <a:pt x="1112" y="294"/>
                  </a:lnTo>
                  <a:lnTo>
                    <a:pt x="1119" y="316"/>
                  </a:lnTo>
                  <a:lnTo>
                    <a:pt x="1126" y="339"/>
                  </a:lnTo>
                  <a:lnTo>
                    <a:pt x="1134" y="361"/>
                  </a:lnTo>
                  <a:lnTo>
                    <a:pt x="1139" y="382"/>
                  </a:lnTo>
                  <a:lnTo>
                    <a:pt x="1142" y="397"/>
                  </a:lnTo>
                  <a:lnTo>
                    <a:pt x="1141" y="397"/>
                  </a:lnTo>
                  <a:lnTo>
                    <a:pt x="1138" y="398"/>
                  </a:lnTo>
                  <a:lnTo>
                    <a:pt x="1132" y="399"/>
                  </a:lnTo>
                  <a:lnTo>
                    <a:pt x="1126" y="400"/>
                  </a:lnTo>
                  <a:lnTo>
                    <a:pt x="1117" y="402"/>
                  </a:lnTo>
                  <a:lnTo>
                    <a:pt x="1107" y="404"/>
                  </a:lnTo>
                  <a:lnTo>
                    <a:pt x="1097" y="407"/>
                  </a:lnTo>
                  <a:lnTo>
                    <a:pt x="1085" y="409"/>
                  </a:lnTo>
                  <a:lnTo>
                    <a:pt x="1074" y="412"/>
                  </a:lnTo>
                  <a:lnTo>
                    <a:pt x="1062" y="414"/>
                  </a:lnTo>
                  <a:lnTo>
                    <a:pt x="1050" y="418"/>
                  </a:lnTo>
                  <a:lnTo>
                    <a:pt x="1039" y="421"/>
                  </a:lnTo>
                  <a:lnTo>
                    <a:pt x="1028" y="424"/>
                  </a:lnTo>
                  <a:lnTo>
                    <a:pt x="1019" y="427"/>
                  </a:lnTo>
                  <a:lnTo>
                    <a:pt x="1010" y="430"/>
                  </a:lnTo>
                  <a:lnTo>
                    <a:pt x="1002" y="434"/>
                  </a:lnTo>
                  <a:lnTo>
                    <a:pt x="994" y="437"/>
                  </a:lnTo>
                  <a:lnTo>
                    <a:pt x="984" y="440"/>
                  </a:lnTo>
                  <a:lnTo>
                    <a:pt x="974" y="444"/>
                  </a:lnTo>
                  <a:lnTo>
                    <a:pt x="961" y="449"/>
                  </a:lnTo>
                  <a:lnTo>
                    <a:pt x="947" y="453"/>
                  </a:lnTo>
                  <a:lnTo>
                    <a:pt x="934" y="457"/>
                  </a:lnTo>
                  <a:lnTo>
                    <a:pt x="920" y="461"/>
                  </a:lnTo>
                  <a:lnTo>
                    <a:pt x="906" y="465"/>
                  </a:lnTo>
                  <a:lnTo>
                    <a:pt x="892" y="469"/>
                  </a:lnTo>
                  <a:lnTo>
                    <a:pt x="879" y="473"/>
                  </a:lnTo>
                  <a:lnTo>
                    <a:pt x="866" y="476"/>
                  </a:lnTo>
                  <a:lnTo>
                    <a:pt x="854" y="479"/>
                  </a:lnTo>
                  <a:lnTo>
                    <a:pt x="844" y="480"/>
                  </a:lnTo>
                  <a:lnTo>
                    <a:pt x="835" y="482"/>
                  </a:lnTo>
                  <a:lnTo>
                    <a:pt x="829" y="484"/>
                  </a:lnTo>
                  <a:lnTo>
                    <a:pt x="825" y="484"/>
                  </a:lnTo>
                  <a:lnTo>
                    <a:pt x="818" y="484"/>
                  </a:lnTo>
                  <a:lnTo>
                    <a:pt x="809" y="484"/>
                  </a:lnTo>
                  <a:lnTo>
                    <a:pt x="799" y="483"/>
                  </a:lnTo>
                  <a:lnTo>
                    <a:pt x="787" y="482"/>
                  </a:lnTo>
                  <a:lnTo>
                    <a:pt x="776" y="480"/>
                  </a:lnTo>
                  <a:lnTo>
                    <a:pt x="764" y="478"/>
                  </a:lnTo>
                  <a:lnTo>
                    <a:pt x="752" y="475"/>
                  </a:lnTo>
                  <a:lnTo>
                    <a:pt x="742" y="470"/>
                  </a:lnTo>
                  <a:lnTo>
                    <a:pt x="736" y="467"/>
                  </a:lnTo>
                  <a:lnTo>
                    <a:pt x="727" y="461"/>
                  </a:lnTo>
                  <a:lnTo>
                    <a:pt x="718" y="453"/>
                  </a:lnTo>
                  <a:lnTo>
                    <a:pt x="707" y="444"/>
                  </a:lnTo>
                  <a:lnTo>
                    <a:pt x="694" y="434"/>
                  </a:lnTo>
                  <a:lnTo>
                    <a:pt x="681" y="422"/>
                  </a:lnTo>
                  <a:lnTo>
                    <a:pt x="667" y="410"/>
                  </a:lnTo>
                  <a:lnTo>
                    <a:pt x="653" y="398"/>
                  </a:lnTo>
                  <a:lnTo>
                    <a:pt x="640" y="386"/>
                  </a:lnTo>
                  <a:lnTo>
                    <a:pt x="627" y="373"/>
                  </a:lnTo>
                  <a:lnTo>
                    <a:pt x="615" y="364"/>
                  </a:lnTo>
                  <a:lnTo>
                    <a:pt x="604" y="353"/>
                  </a:lnTo>
                  <a:lnTo>
                    <a:pt x="595" y="344"/>
                  </a:lnTo>
                  <a:lnTo>
                    <a:pt x="586" y="337"/>
                  </a:lnTo>
                  <a:lnTo>
                    <a:pt x="581" y="332"/>
                  </a:lnTo>
                  <a:lnTo>
                    <a:pt x="577" y="329"/>
                  </a:lnTo>
                  <a:lnTo>
                    <a:pt x="573" y="332"/>
                  </a:lnTo>
                  <a:lnTo>
                    <a:pt x="568" y="344"/>
                  </a:lnTo>
                  <a:lnTo>
                    <a:pt x="563" y="361"/>
                  </a:lnTo>
                  <a:lnTo>
                    <a:pt x="556" y="382"/>
                  </a:lnTo>
                  <a:lnTo>
                    <a:pt x="550" y="404"/>
                  </a:lnTo>
                  <a:lnTo>
                    <a:pt x="544" y="425"/>
                  </a:lnTo>
                  <a:lnTo>
                    <a:pt x="539" y="442"/>
                  </a:lnTo>
                  <a:lnTo>
                    <a:pt x="534" y="454"/>
                  </a:lnTo>
                  <a:lnTo>
                    <a:pt x="536" y="456"/>
                  </a:lnTo>
                  <a:lnTo>
                    <a:pt x="542" y="464"/>
                  </a:lnTo>
                  <a:lnTo>
                    <a:pt x="550" y="475"/>
                  </a:lnTo>
                  <a:lnTo>
                    <a:pt x="560" y="486"/>
                  </a:lnTo>
                  <a:lnTo>
                    <a:pt x="569" y="499"/>
                  </a:lnTo>
                  <a:lnTo>
                    <a:pt x="579" y="510"/>
                  </a:lnTo>
                  <a:lnTo>
                    <a:pt x="586" y="519"/>
                  </a:lnTo>
                  <a:lnTo>
                    <a:pt x="591" y="524"/>
                  </a:lnTo>
                  <a:lnTo>
                    <a:pt x="599" y="527"/>
                  </a:lnTo>
                  <a:lnTo>
                    <a:pt x="614" y="529"/>
                  </a:lnTo>
                  <a:lnTo>
                    <a:pt x="634" y="530"/>
                  </a:lnTo>
                  <a:lnTo>
                    <a:pt x="655" y="532"/>
                  </a:lnTo>
                  <a:lnTo>
                    <a:pt x="676" y="533"/>
                  </a:lnTo>
                  <a:lnTo>
                    <a:pt x="694" y="534"/>
                  </a:lnTo>
                  <a:lnTo>
                    <a:pt x="707" y="534"/>
                  </a:lnTo>
                  <a:lnTo>
                    <a:pt x="711" y="534"/>
                  </a:lnTo>
                  <a:lnTo>
                    <a:pt x="751" y="534"/>
                  </a:lnTo>
                  <a:lnTo>
                    <a:pt x="782" y="528"/>
                  </a:lnTo>
                  <a:lnTo>
                    <a:pt x="785" y="529"/>
                  </a:lnTo>
                  <a:lnTo>
                    <a:pt x="791" y="532"/>
                  </a:lnTo>
                  <a:lnTo>
                    <a:pt x="799" y="540"/>
                  </a:lnTo>
                  <a:lnTo>
                    <a:pt x="805" y="553"/>
                  </a:lnTo>
                  <a:lnTo>
                    <a:pt x="810" y="572"/>
                  </a:lnTo>
                  <a:lnTo>
                    <a:pt x="808" y="598"/>
                  </a:lnTo>
                  <a:lnTo>
                    <a:pt x="800" y="632"/>
                  </a:lnTo>
                  <a:lnTo>
                    <a:pt x="782" y="678"/>
                  </a:lnTo>
                  <a:lnTo>
                    <a:pt x="779" y="678"/>
                  </a:lnTo>
                  <a:lnTo>
                    <a:pt x="773" y="678"/>
                  </a:lnTo>
                  <a:lnTo>
                    <a:pt x="760" y="678"/>
                  </a:lnTo>
                  <a:lnTo>
                    <a:pt x="746" y="679"/>
                  </a:lnTo>
                  <a:lnTo>
                    <a:pt x="729" y="679"/>
                  </a:lnTo>
                  <a:lnTo>
                    <a:pt x="708" y="679"/>
                  </a:lnTo>
                  <a:lnTo>
                    <a:pt x="688" y="680"/>
                  </a:lnTo>
                  <a:lnTo>
                    <a:pt x="666" y="680"/>
                  </a:lnTo>
                  <a:lnTo>
                    <a:pt x="643" y="681"/>
                  </a:lnTo>
                  <a:lnTo>
                    <a:pt x="622" y="681"/>
                  </a:lnTo>
                  <a:lnTo>
                    <a:pt x="600" y="681"/>
                  </a:lnTo>
                  <a:lnTo>
                    <a:pt x="582" y="682"/>
                  </a:lnTo>
                  <a:lnTo>
                    <a:pt x="566" y="683"/>
                  </a:lnTo>
                  <a:lnTo>
                    <a:pt x="553" y="684"/>
                  </a:lnTo>
                  <a:lnTo>
                    <a:pt x="543" y="684"/>
                  </a:lnTo>
                  <a:lnTo>
                    <a:pt x="538" y="685"/>
                  </a:lnTo>
                  <a:lnTo>
                    <a:pt x="532" y="686"/>
                  </a:lnTo>
                  <a:lnTo>
                    <a:pt x="523" y="685"/>
                  </a:lnTo>
                  <a:lnTo>
                    <a:pt x="514" y="683"/>
                  </a:lnTo>
                  <a:lnTo>
                    <a:pt x="503" y="681"/>
                  </a:lnTo>
                  <a:lnTo>
                    <a:pt x="493" y="679"/>
                  </a:lnTo>
                  <a:lnTo>
                    <a:pt x="484" y="677"/>
                  </a:lnTo>
                  <a:lnTo>
                    <a:pt x="476" y="673"/>
                  </a:lnTo>
                  <a:lnTo>
                    <a:pt x="471" y="671"/>
                  </a:lnTo>
                  <a:lnTo>
                    <a:pt x="467" y="668"/>
                  </a:lnTo>
                  <a:lnTo>
                    <a:pt x="463" y="663"/>
                  </a:lnTo>
                  <a:lnTo>
                    <a:pt x="459" y="657"/>
                  </a:lnTo>
                  <a:lnTo>
                    <a:pt x="454" y="650"/>
                  </a:lnTo>
                  <a:lnTo>
                    <a:pt x="451" y="644"/>
                  </a:lnTo>
                  <a:lnTo>
                    <a:pt x="448" y="640"/>
                  </a:lnTo>
                  <a:lnTo>
                    <a:pt x="446" y="637"/>
                  </a:lnTo>
                  <a:lnTo>
                    <a:pt x="445" y="635"/>
                  </a:lnTo>
                  <a:lnTo>
                    <a:pt x="444" y="636"/>
                  </a:lnTo>
                  <a:lnTo>
                    <a:pt x="441" y="638"/>
                  </a:lnTo>
                  <a:lnTo>
                    <a:pt x="437" y="642"/>
                  </a:lnTo>
                  <a:lnTo>
                    <a:pt x="432" y="646"/>
                  </a:lnTo>
                  <a:lnTo>
                    <a:pt x="425" y="652"/>
                  </a:lnTo>
                  <a:lnTo>
                    <a:pt x="419" y="657"/>
                  </a:lnTo>
                  <a:lnTo>
                    <a:pt x="412" y="662"/>
                  </a:lnTo>
                  <a:lnTo>
                    <a:pt x="407" y="665"/>
                  </a:lnTo>
                  <a:lnTo>
                    <a:pt x="403" y="669"/>
                  </a:lnTo>
                  <a:lnTo>
                    <a:pt x="398" y="678"/>
                  </a:lnTo>
                  <a:lnTo>
                    <a:pt x="394" y="689"/>
                  </a:lnTo>
                  <a:lnTo>
                    <a:pt x="390" y="699"/>
                  </a:lnTo>
                  <a:lnTo>
                    <a:pt x="386" y="712"/>
                  </a:lnTo>
                  <a:lnTo>
                    <a:pt x="384" y="723"/>
                  </a:lnTo>
                  <a:lnTo>
                    <a:pt x="382" y="733"/>
                  </a:lnTo>
                  <a:lnTo>
                    <a:pt x="381" y="738"/>
                  </a:lnTo>
                  <a:lnTo>
                    <a:pt x="380" y="740"/>
                  </a:lnTo>
                  <a:lnTo>
                    <a:pt x="376" y="741"/>
                  </a:lnTo>
                  <a:lnTo>
                    <a:pt x="368" y="742"/>
                  </a:lnTo>
                  <a:lnTo>
                    <a:pt x="359" y="744"/>
                  </a:lnTo>
                  <a:lnTo>
                    <a:pt x="348" y="744"/>
                  </a:lnTo>
                  <a:lnTo>
                    <a:pt x="335" y="744"/>
                  </a:lnTo>
                  <a:lnTo>
                    <a:pt x="322" y="744"/>
                  </a:lnTo>
                  <a:lnTo>
                    <a:pt x="307" y="744"/>
                  </a:lnTo>
                  <a:lnTo>
                    <a:pt x="292" y="744"/>
                  </a:lnTo>
                  <a:lnTo>
                    <a:pt x="278" y="744"/>
                  </a:lnTo>
                  <a:lnTo>
                    <a:pt x="264" y="742"/>
                  </a:lnTo>
                  <a:lnTo>
                    <a:pt x="251" y="742"/>
                  </a:lnTo>
                  <a:lnTo>
                    <a:pt x="240" y="742"/>
                  </a:lnTo>
                  <a:lnTo>
                    <a:pt x="230" y="741"/>
                  </a:lnTo>
                  <a:lnTo>
                    <a:pt x="222" y="741"/>
                  </a:lnTo>
                  <a:lnTo>
                    <a:pt x="217" y="741"/>
                  </a:lnTo>
                  <a:lnTo>
                    <a:pt x="207" y="744"/>
                  </a:lnTo>
                  <a:lnTo>
                    <a:pt x="193" y="748"/>
                  </a:lnTo>
                  <a:lnTo>
                    <a:pt x="177" y="754"/>
                  </a:lnTo>
                  <a:lnTo>
                    <a:pt x="160" y="762"/>
                  </a:lnTo>
                  <a:lnTo>
                    <a:pt x="144" y="768"/>
                  </a:lnTo>
                  <a:lnTo>
                    <a:pt x="131" y="775"/>
                  </a:lnTo>
                  <a:lnTo>
                    <a:pt x="121" y="780"/>
                  </a:lnTo>
                  <a:lnTo>
                    <a:pt x="118" y="781"/>
                  </a:lnTo>
                  <a:lnTo>
                    <a:pt x="14" y="839"/>
                  </a:lnTo>
                  <a:lnTo>
                    <a:pt x="13" y="838"/>
                  </a:lnTo>
                  <a:lnTo>
                    <a:pt x="11" y="836"/>
                  </a:lnTo>
                  <a:lnTo>
                    <a:pt x="6" y="833"/>
                  </a:lnTo>
                  <a:lnTo>
                    <a:pt x="0" y="830"/>
                  </a:lnTo>
                  <a:lnTo>
                    <a:pt x="0" y="482"/>
                  </a:lnTo>
                  <a:lnTo>
                    <a:pt x="5" y="475"/>
                  </a:lnTo>
                  <a:lnTo>
                    <a:pt x="10" y="467"/>
                  </a:lnTo>
                  <a:lnTo>
                    <a:pt x="13" y="461"/>
                  </a:lnTo>
                  <a:lnTo>
                    <a:pt x="16" y="45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50" name="Freeform 292"/>
            <p:cNvSpPr>
              <a:spLocks/>
            </p:cNvSpPr>
            <p:nvPr/>
          </p:nvSpPr>
          <p:spPr bwMode="auto">
            <a:xfrm>
              <a:off x="343" y="3371"/>
              <a:ext cx="192" cy="328"/>
            </a:xfrm>
            <a:custGeom>
              <a:avLst/>
              <a:gdLst>
                <a:gd name="T0" fmla="*/ 189 w 192"/>
                <a:gd name="T1" fmla="*/ 100 h 328"/>
                <a:gd name="T2" fmla="*/ 189 w 192"/>
                <a:gd name="T3" fmla="*/ 131 h 328"/>
                <a:gd name="T4" fmla="*/ 192 w 192"/>
                <a:gd name="T5" fmla="*/ 154 h 328"/>
                <a:gd name="T6" fmla="*/ 189 w 192"/>
                <a:gd name="T7" fmla="*/ 169 h 328"/>
                <a:gd name="T8" fmla="*/ 178 w 192"/>
                <a:gd name="T9" fmla="*/ 194 h 328"/>
                <a:gd name="T10" fmla="*/ 177 w 192"/>
                <a:gd name="T11" fmla="*/ 173 h 328"/>
                <a:gd name="T12" fmla="*/ 168 w 192"/>
                <a:gd name="T13" fmla="*/ 155 h 328"/>
                <a:gd name="T14" fmla="*/ 158 w 192"/>
                <a:gd name="T15" fmla="*/ 167 h 328"/>
                <a:gd name="T16" fmla="*/ 155 w 192"/>
                <a:gd name="T17" fmla="*/ 178 h 328"/>
                <a:gd name="T18" fmla="*/ 155 w 192"/>
                <a:gd name="T19" fmla="*/ 213 h 328"/>
                <a:gd name="T20" fmla="*/ 155 w 192"/>
                <a:gd name="T21" fmla="*/ 258 h 328"/>
                <a:gd name="T22" fmla="*/ 150 w 192"/>
                <a:gd name="T23" fmla="*/ 290 h 328"/>
                <a:gd name="T24" fmla="*/ 145 w 192"/>
                <a:gd name="T25" fmla="*/ 328 h 328"/>
                <a:gd name="T26" fmla="*/ 136 w 192"/>
                <a:gd name="T27" fmla="*/ 315 h 328"/>
                <a:gd name="T28" fmla="*/ 116 w 192"/>
                <a:gd name="T29" fmla="*/ 271 h 328"/>
                <a:gd name="T30" fmla="*/ 93 w 192"/>
                <a:gd name="T31" fmla="*/ 220 h 328"/>
                <a:gd name="T32" fmla="*/ 78 w 192"/>
                <a:gd name="T33" fmla="*/ 191 h 328"/>
                <a:gd name="T34" fmla="*/ 64 w 192"/>
                <a:gd name="T35" fmla="*/ 164 h 328"/>
                <a:gd name="T36" fmla="*/ 40 w 192"/>
                <a:gd name="T37" fmla="*/ 118 h 328"/>
                <a:gd name="T38" fmla="*/ 18 w 192"/>
                <a:gd name="T39" fmla="*/ 72 h 328"/>
                <a:gd name="T40" fmla="*/ 5 w 192"/>
                <a:gd name="T41" fmla="*/ 44 h 328"/>
                <a:gd name="T42" fmla="*/ 1 w 192"/>
                <a:gd name="T43" fmla="*/ 31 h 328"/>
                <a:gd name="T44" fmla="*/ 1 w 192"/>
                <a:gd name="T45" fmla="*/ 18 h 328"/>
                <a:gd name="T46" fmla="*/ 10 w 192"/>
                <a:gd name="T47" fmla="*/ 7 h 328"/>
                <a:gd name="T48" fmla="*/ 32 w 192"/>
                <a:gd name="T49" fmla="*/ 1 h 328"/>
                <a:gd name="T50" fmla="*/ 47 w 192"/>
                <a:gd name="T51" fmla="*/ 1 h 328"/>
                <a:gd name="T52" fmla="*/ 67 w 192"/>
                <a:gd name="T53" fmla="*/ 6 h 328"/>
                <a:gd name="T54" fmla="*/ 88 w 192"/>
                <a:gd name="T55" fmla="*/ 16 h 328"/>
                <a:gd name="T56" fmla="*/ 111 w 192"/>
                <a:gd name="T57" fmla="*/ 29 h 328"/>
                <a:gd name="T58" fmla="*/ 134 w 192"/>
                <a:gd name="T59" fmla="*/ 45 h 328"/>
                <a:gd name="T60" fmla="*/ 155 w 192"/>
                <a:gd name="T61" fmla="*/ 61 h 328"/>
                <a:gd name="T62" fmla="*/ 174 w 192"/>
                <a:gd name="T63" fmla="*/ 78 h 328"/>
                <a:gd name="T64" fmla="*/ 189 w 192"/>
                <a:gd name="T65" fmla="*/ 94 h 3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92"/>
                <a:gd name="T100" fmla="*/ 0 h 328"/>
                <a:gd name="T101" fmla="*/ 192 w 192"/>
                <a:gd name="T102" fmla="*/ 328 h 3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92" h="328">
                  <a:moveTo>
                    <a:pt x="189" y="94"/>
                  </a:moveTo>
                  <a:lnTo>
                    <a:pt x="189" y="100"/>
                  </a:lnTo>
                  <a:lnTo>
                    <a:pt x="189" y="114"/>
                  </a:lnTo>
                  <a:lnTo>
                    <a:pt x="189" y="131"/>
                  </a:lnTo>
                  <a:lnTo>
                    <a:pt x="191" y="144"/>
                  </a:lnTo>
                  <a:lnTo>
                    <a:pt x="192" y="154"/>
                  </a:lnTo>
                  <a:lnTo>
                    <a:pt x="191" y="163"/>
                  </a:lnTo>
                  <a:lnTo>
                    <a:pt x="189" y="169"/>
                  </a:lnTo>
                  <a:lnTo>
                    <a:pt x="189" y="171"/>
                  </a:lnTo>
                  <a:lnTo>
                    <a:pt x="178" y="194"/>
                  </a:lnTo>
                  <a:lnTo>
                    <a:pt x="178" y="187"/>
                  </a:lnTo>
                  <a:lnTo>
                    <a:pt x="177" y="173"/>
                  </a:lnTo>
                  <a:lnTo>
                    <a:pt x="174" y="159"/>
                  </a:lnTo>
                  <a:lnTo>
                    <a:pt x="168" y="155"/>
                  </a:lnTo>
                  <a:lnTo>
                    <a:pt x="162" y="159"/>
                  </a:lnTo>
                  <a:lnTo>
                    <a:pt x="158" y="167"/>
                  </a:lnTo>
                  <a:lnTo>
                    <a:pt x="156" y="174"/>
                  </a:lnTo>
                  <a:lnTo>
                    <a:pt x="155" y="178"/>
                  </a:lnTo>
                  <a:lnTo>
                    <a:pt x="155" y="189"/>
                  </a:lnTo>
                  <a:lnTo>
                    <a:pt x="155" y="213"/>
                  </a:lnTo>
                  <a:lnTo>
                    <a:pt x="155" y="241"/>
                  </a:lnTo>
                  <a:lnTo>
                    <a:pt x="155" y="258"/>
                  </a:lnTo>
                  <a:lnTo>
                    <a:pt x="153" y="271"/>
                  </a:lnTo>
                  <a:lnTo>
                    <a:pt x="150" y="290"/>
                  </a:lnTo>
                  <a:lnTo>
                    <a:pt x="147" y="312"/>
                  </a:lnTo>
                  <a:lnTo>
                    <a:pt x="145" y="328"/>
                  </a:lnTo>
                  <a:lnTo>
                    <a:pt x="143" y="327"/>
                  </a:lnTo>
                  <a:lnTo>
                    <a:pt x="136" y="315"/>
                  </a:lnTo>
                  <a:lnTo>
                    <a:pt x="127" y="295"/>
                  </a:lnTo>
                  <a:lnTo>
                    <a:pt x="116" y="271"/>
                  </a:lnTo>
                  <a:lnTo>
                    <a:pt x="104" y="245"/>
                  </a:lnTo>
                  <a:lnTo>
                    <a:pt x="93" y="220"/>
                  </a:lnTo>
                  <a:lnTo>
                    <a:pt x="83" y="200"/>
                  </a:lnTo>
                  <a:lnTo>
                    <a:pt x="78" y="191"/>
                  </a:lnTo>
                  <a:lnTo>
                    <a:pt x="73" y="181"/>
                  </a:lnTo>
                  <a:lnTo>
                    <a:pt x="64" y="164"/>
                  </a:lnTo>
                  <a:lnTo>
                    <a:pt x="52" y="142"/>
                  </a:lnTo>
                  <a:lnTo>
                    <a:pt x="40" y="118"/>
                  </a:lnTo>
                  <a:lnTo>
                    <a:pt x="28" y="95"/>
                  </a:lnTo>
                  <a:lnTo>
                    <a:pt x="18" y="72"/>
                  </a:lnTo>
                  <a:lnTo>
                    <a:pt x="9" y="55"/>
                  </a:lnTo>
                  <a:lnTo>
                    <a:pt x="5" y="44"/>
                  </a:lnTo>
                  <a:lnTo>
                    <a:pt x="1" y="38"/>
                  </a:lnTo>
                  <a:lnTo>
                    <a:pt x="1" y="31"/>
                  </a:lnTo>
                  <a:lnTo>
                    <a:pt x="0" y="25"/>
                  </a:lnTo>
                  <a:lnTo>
                    <a:pt x="1" y="18"/>
                  </a:lnTo>
                  <a:lnTo>
                    <a:pt x="6" y="13"/>
                  </a:lnTo>
                  <a:lnTo>
                    <a:pt x="10" y="7"/>
                  </a:lnTo>
                  <a:lnTo>
                    <a:pt x="19" y="3"/>
                  </a:lnTo>
                  <a:lnTo>
                    <a:pt x="32" y="1"/>
                  </a:lnTo>
                  <a:lnTo>
                    <a:pt x="39" y="0"/>
                  </a:lnTo>
                  <a:lnTo>
                    <a:pt x="47" y="1"/>
                  </a:lnTo>
                  <a:lnTo>
                    <a:pt x="56" y="3"/>
                  </a:lnTo>
                  <a:lnTo>
                    <a:pt x="67" y="6"/>
                  </a:lnTo>
                  <a:lnTo>
                    <a:pt x="78" y="11"/>
                  </a:lnTo>
                  <a:lnTo>
                    <a:pt x="88" y="16"/>
                  </a:lnTo>
                  <a:lnTo>
                    <a:pt x="100" y="22"/>
                  </a:lnTo>
                  <a:lnTo>
                    <a:pt x="111" y="29"/>
                  </a:lnTo>
                  <a:lnTo>
                    <a:pt x="122" y="37"/>
                  </a:lnTo>
                  <a:lnTo>
                    <a:pt x="134" y="45"/>
                  </a:lnTo>
                  <a:lnTo>
                    <a:pt x="145" y="53"/>
                  </a:lnTo>
                  <a:lnTo>
                    <a:pt x="155" y="61"/>
                  </a:lnTo>
                  <a:lnTo>
                    <a:pt x="164" y="69"/>
                  </a:lnTo>
                  <a:lnTo>
                    <a:pt x="174" y="78"/>
                  </a:lnTo>
                  <a:lnTo>
                    <a:pt x="182" y="86"/>
                  </a:lnTo>
                  <a:lnTo>
                    <a:pt x="189" y="9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51" name="Freeform 293"/>
            <p:cNvSpPr>
              <a:spLocks/>
            </p:cNvSpPr>
            <p:nvPr/>
          </p:nvSpPr>
          <p:spPr bwMode="auto">
            <a:xfrm>
              <a:off x="385" y="3270"/>
              <a:ext cx="236" cy="268"/>
            </a:xfrm>
            <a:custGeom>
              <a:avLst/>
              <a:gdLst>
                <a:gd name="T0" fmla="*/ 236 w 236"/>
                <a:gd name="T1" fmla="*/ 158 h 268"/>
                <a:gd name="T2" fmla="*/ 234 w 236"/>
                <a:gd name="T3" fmla="*/ 155 h 268"/>
                <a:gd name="T4" fmla="*/ 229 w 236"/>
                <a:gd name="T5" fmla="*/ 149 h 268"/>
                <a:gd name="T6" fmla="*/ 224 w 236"/>
                <a:gd name="T7" fmla="*/ 141 h 268"/>
                <a:gd name="T8" fmla="*/ 215 w 236"/>
                <a:gd name="T9" fmla="*/ 132 h 268"/>
                <a:gd name="T10" fmla="*/ 205 w 236"/>
                <a:gd name="T11" fmla="*/ 126 h 268"/>
                <a:gd name="T12" fmla="*/ 196 w 236"/>
                <a:gd name="T13" fmla="*/ 122 h 268"/>
                <a:gd name="T14" fmla="*/ 186 w 236"/>
                <a:gd name="T15" fmla="*/ 122 h 268"/>
                <a:gd name="T16" fmla="*/ 176 w 236"/>
                <a:gd name="T17" fmla="*/ 131 h 268"/>
                <a:gd name="T18" fmla="*/ 168 w 236"/>
                <a:gd name="T19" fmla="*/ 143 h 268"/>
                <a:gd name="T20" fmla="*/ 155 w 236"/>
                <a:gd name="T21" fmla="*/ 156 h 268"/>
                <a:gd name="T22" fmla="*/ 143 w 236"/>
                <a:gd name="T23" fmla="*/ 171 h 268"/>
                <a:gd name="T24" fmla="*/ 131 w 236"/>
                <a:gd name="T25" fmla="*/ 186 h 268"/>
                <a:gd name="T26" fmla="*/ 119 w 236"/>
                <a:gd name="T27" fmla="*/ 199 h 268"/>
                <a:gd name="T28" fmla="*/ 109 w 236"/>
                <a:gd name="T29" fmla="*/ 212 h 268"/>
                <a:gd name="T30" fmla="*/ 102 w 236"/>
                <a:gd name="T31" fmla="*/ 222 h 268"/>
                <a:gd name="T32" fmla="*/ 97 w 236"/>
                <a:gd name="T33" fmla="*/ 230 h 268"/>
                <a:gd name="T34" fmla="*/ 92 w 236"/>
                <a:gd name="T35" fmla="*/ 243 h 268"/>
                <a:gd name="T36" fmla="*/ 88 w 236"/>
                <a:gd name="T37" fmla="*/ 255 h 268"/>
                <a:gd name="T38" fmla="*/ 84 w 236"/>
                <a:gd name="T39" fmla="*/ 265 h 268"/>
                <a:gd name="T40" fmla="*/ 83 w 236"/>
                <a:gd name="T41" fmla="*/ 268 h 268"/>
                <a:gd name="T42" fmla="*/ 80 w 236"/>
                <a:gd name="T43" fmla="*/ 262 h 268"/>
                <a:gd name="T44" fmla="*/ 72 w 236"/>
                <a:gd name="T45" fmla="*/ 248 h 268"/>
                <a:gd name="T46" fmla="*/ 59 w 236"/>
                <a:gd name="T47" fmla="*/ 225 h 268"/>
                <a:gd name="T48" fmla="*/ 45 w 236"/>
                <a:gd name="T49" fmla="*/ 199 h 268"/>
                <a:gd name="T50" fmla="*/ 29 w 236"/>
                <a:gd name="T51" fmla="*/ 170 h 268"/>
                <a:gd name="T52" fmla="*/ 15 w 236"/>
                <a:gd name="T53" fmla="*/ 143 h 268"/>
                <a:gd name="T54" fmla="*/ 6 w 236"/>
                <a:gd name="T55" fmla="*/ 118 h 268"/>
                <a:gd name="T56" fmla="*/ 0 w 236"/>
                <a:gd name="T57" fmla="*/ 101 h 268"/>
                <a:gd name="T58" fmla="*/ 1 w 236"/>
                <a:gd name="T59" fmla="*/ 89 h 268"/>
                <a:gd name="T60" fmla="*/ 10 w 236"/>
                <a:gd name="T61" fmla="*/ 79 h 268"/>
                <a:gd name="T62" fmla="*/ 23 w 236"/>
                <a:gd name="T63" fmla="*/ 72 h 268"/>
                <a:gd name="T64" fmla="*/ 39 w 236"/>
                <a:gd name="T65" fmla="*/ 65 h 268"/>
                <a:gd name="T66" fmla="*/ 54 w 236"/>
                <a:gd name="T67" fmla="*/ 60 h 268"/>
                <a:gd name="T68" fmla="*/ 68 w 236"/>
                <a:gd name="T69" fmla="*/ 53 h 268"/>
                <a:gd name="T70" fmla="*/ 79 w 236"/>
                <a:gd name="T71" fmla="*/ 47 h 268"/>
                <a:gd name="T72" fmla="*/ 82 w 236"/>
                <a:gd name="T73" fmla="*/ 38 h 268"/>
                <a:gd name="T74" fmla="*/ 86 w 236"/>
                <a:gd name="T75" fmla="*/ 20 h 268"/>
                <a:gd name="T76" fmla="*/ 93 w 236"/>
                <a:gd name="T77" fmla="*/ 9 h 268"/>
                <a:gd name="T78" fmla="*/ 100 w 236"/>
                <a:gd name="T79" fmla="*/ 2 h 268"/>
                <a:gd name="T80" fmla="*/ 103 w 236"/>
                <a:gd name="T81" fmla="*/ 0 h 268"/>
                <a:gd name="T82" fmla="*/ 236 w 236"/>
                <a:gd name="T83" fmla="*/ 158 h 26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36"/>
                <a:gd name="T127" fmla="*/ 0 h 268"/>
                <a:gd name="T128" fmla="*/ 236 w 236"/>
                <a:gd name="T129" fmla="*/ 268 h 26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36" h="268">
                  <a:moveTo>
                    <a:pt x="236" y="158"/>
                  </a:moveTo>
                  <a:lnTo>
                    <a:pt x="234" y="155"/>
                  </a:lnTo>
                  <a:lnTo>
                    <a:pt x="229" y="149"/>
                  </a:lnTo>
                  <a:lnTo>
                    <a:pt x="224" y="141"/>
                  </a:lnTo>
                  <a:lnTo>
                    <a:pt x="215" y="132"/>
                  </a:lnTo>
                  <a:lnTo>
                    <a:pt x="205" y="126"/>
                  </a:lnTo>
                  <a:lnTo>
                    <a:pt x="196" y="122"/>
                  </a:lnTo>
                  <a:lnTo>
                    <a:pt x="186" y="122"/>
                  </a:lnTo>
                  <a:lnTo>
                    <a:pt x="176" y="131"/>
                  </a:lnTo>
                  <a:lnTo>
                    <a:pt x="168" y="143"/>
                  </a:lnTo>
                  <a:lnTo>
                    <a:pt x="155" y="156"/>
                  </a:lnTo>
                  <a:lnTo>
                    <a:pt x="143" y="171"/>
                  </a:lnTo>
                  <a:lnTo>
                    <a:pt x="131" y="186"/>
                  </a:lnTo>
                  <a:lnTo>
                    <a:pt x="119" y="199"/>
                  </a:lnTo>
                  <a:lnTo>
                    <a:pt x="109" y="212"/>
                  </a:lnTo>
                  <a:lnTo>
                    <a:pt x="102" y="222"/>
                  </a:lnTo>
                  <a:lnTo>
                    <a:pt x="97" y="230"/>
                  </a:lnTo>
                  <a:lnTo>
                    <a:pt x="92" y="243"/>
                  </a:lnTo>
                  <a:lnTo>
                    <a:pt x="88" y="255"/>
                  </a:lnTo>
                  <a:lnTo>
                    <a:pt x="84" y="265"/>
                  </a:lnTo>
                  <a:lnTo>
                    <a:pt x="83" y="268"/>
                  </a:lnTo>
                  <a:lnTo>
                    <a:pt x="80" y="262"/>
                  </a:lnTo>
                  <a:lnTo>
                    <a:pt x="72" y="248"/>
                  </a:lnTo>
                  <a:lnTo>
                    <a:pt x="59" y="225"/>
                  </a:lnTo>
                  <a:lnTo>
                    <a:pt x="45" y="199"/>
                  </a:lnTo>
                  <a:lnTo>
                    <a:pt x="29" y="170"/>
                  </a:lnTo>
                  <a:lnTo>
                    <a:pt x="15" y="143"/>
                  </a:lnTo>
                  <a:lnTo>
                    <a:pt x="6" y="118"/>
                  </a:lnTo>
                  <a:lnTo>
                    <a:pt x="0" y="101"/>
                  </a:lnTo>
                  <a:lnTo>
                    <a:pt x="1" y="89"/>
                  </a:lnTo>
                  <a:lnTo>
                    <a:pt x="10" y="79"/>
                  </a:lnTo>
                  <a:lnTo>
                    <a:pt x="23" y="72"/>
                  </a:lnTo>
                  <a:lnTo>
                    <a:pt x="39" y="65"/>
                  </a:lnTo>
                  <a:lnTo>
                    <a:pt x="54" y="60"/>
                  </a:lnTo>
                  <a:lnTo>
                    <a:pt x="68" y="53"/>
                  </a:lnTo>
                  <a:lnTo>
                    <a:pt x="79" y="47"/>
                  </a:lnTo>
                  <a:lnTo>
                    <a:pt x="82" y="38"/>
                  </a:lnTo>
                  <a:lnTo>
                    <a:pt x="86" y="20"/>
                  </a:lnTo>
                  <a:lnTo>
                    <a:pt x="93" y="9"/>
                  </a:lnTo>
                  <a:lnTo>
                    <a:pt x="100" y="2"/>
                  </a:lnTo>
                  <a:lnTo>
                    <a:pt x="103" y="0"/>
                  </a:lnTo>
                  <a:lnTo>
                    <a:pt x="236" y="158"/>
                  </a:lnTo>
                  <a:close/>
                </a:path>
              </a:pathLst>
            </a:custGeom>
            <a:solidFill>
              <a:srgbClr val="D6916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52" name="Freeform 294"/>
            <p:cNvSpPr>
              <a:spLocks/>
            </p:cNvSpPr>
            <p:nvPr/>
          </p:nvSpPr>
          <p:spPr bwMode="auto">
            <a:xfrm>
              <a:off x="292" y="3027"/>
              <a:ext cx="458" cy="354"/>
            </a:xfrm>
            <a:custGeom>
              <a:avLst/>
              <a:gdLst>
                <a:gd name="T0" fmla="*/ 420 w 458"/>
                <a:gd name="T1" fmla="*/ 261 h 354"/>
                <a:gd name="T2" fmla="*/ 439 w 458"/>
                <a:gd name="T3" fmla="*/ 227 h 354"/>
                <a:gd name="T4" fmla="*/ 456 w 458"/>
                <a:gd name="T5" fmla="*/ 176 h 354"/>
                <a:gd name="T6" fmla="*/ 452 w 458"/>
                <a:gd name="T7" fmla="*/ 123 h 354"/>
                <a:gd name="T8" fmla="*/ 420 w 458"/>
                <a:gd name="T9" fmla="*/ 91 h 354"/>
                <a:gd name="T10" fmla="*/ 400 w 458"/>
                <a:gd name="T11" fmla="*/ 77 h 354"/>
                <a:gd name="T12" fmla="*/ 386 w 458"/>
                <a:gd name="T13" fmla="*/ 67 h 354"/>
                <a:gd name="T14" fmla="*/ 371 w 458"/>
                <a:gd name="T15" fmla="*/ 57 h 354"/>
                <a:gd name="T16" fmla="*/ 350 w 458"/>
                <a:gd name="T17" fmla="*/ 41 h 354"/>
                <a:gd name="T18" fmla="*/ 326 w 458"/>
                <a:gd name="T19" fmla="*/ 24 h 354"/>
                <a:gd name="T20" fmla="*/ 296 w 458"/>
                <a:gd name="T21" fmla="*/ 11 h 354"/>
                <a:gd name="T22" fmla="*/ 264 w 458"/>
                <a:gd name="T23" fmla="*/ 1 h 354"/>
                <a:gd name="T24" fmla="*/ 236 w 458"/>
                <a:gd name="T25" fmla="*/ 0 h 354"/>
                <a:gd name="T26" fmla="*/ 214 w 458"/>
                <a:gd name="T27" fmla="*/ 1 h 354"/>
                <a:gd name="T28" fmla="*/ 189 w 458"/>
                <a:gd name="T29" fmla="*/ 3 h 354"/>
                <a:gd name="T30" fmla="*/ 165 w 458"/>
                <a:gd name="T31" fmla="*/ 7 h 354"/>
                <a:gd name="T32" fmla="*/ 139 w 458"/>
                <a:gd name="T33" fmla="*/ 14 h 354"/>
                <a:gd name="T34" fmla="*/ 115 w 458"/>
                <a:gd name="T35" fmla="*/ 24 h 354"/>
                <a:gd name="T36" fmla="*/ 94 w 458"/>
                <a:gd name="T37" fmla="*/ 38 h 354"/>
                <a:gd name="T38" fmla="*/ 77 w 458"/>
                <a:gd name="T39" fmla="*/ 55 h 354"/>
                <a:gd name="T40" fmla="*/ 60 w 458"/>
                <a:gd name="T41" fmla="*/ 92 h 354"/>
                <a:gd name="T42" fmla="*/ 46 w 458"/>
                <a:gd name="T43" fmla="*/ 148 h 354"/>
                <a:gd name="T44" fmla="*/ 38 w 458"/>
                <a:gd name="T45" fmla="*/ 203 h 354"/>
                <a:gd name="T46" fmla="*/ 41 w 458"/>
                <a:gd name="T47" fmla="*/ 245 h 354"/>
                <a:gd name="T48" fmla="*/ 47 w 458"/>
                <a:gd name="T49" fmla="*/ 268 h 354"/>
                <a:gd name="T50" fmla="*/ 43 w 458"/>
                <a:gd name="T51" fmla="*/ 285 h 354"/>
                <a:gd name="T52" fmla="*/ 28 w 458"/>
                <a:gd name="T53" fmla="*/ 298 h 354"/>
                <a:gd name="T54" fmla="*/ 9 w 458"/>
                <a:gd name="T55" fmla="*/ 304 h 354"/>
                <a:gd name="T56" fmla="*/ 2 w 458"/>
                <a:gd name="T57" fmla="*/ 304 h 354"/>
                <a:gd name="T58" fmla="*/ 17 w 458"/>
                <a:gd name="T59" fmla="*/ 309 h 354"/>
                <a:gd name="T60" fmla="*/ 40 w 458"/>
                <a:gd name="T61" fmla="*/ 315 h 354"/>
                <a:gd name="T62" fmla="*/ 64 w 458"/>
                <a:gd name="T63" fmla="*/ 312 h 354"/>
                <a:gd name="T64" fmla="*/ 76 w 458"/>
                <a:gd name="T65" fmla="*/ 311 h 354"/>
                <a:gd name="T66" fmla="*/ 66 w 458"/>
                <a:gd name="T67" fmla="*/ 329 h 354"/>
                <a:gd name="T68" fmla="*/ 54 w 458"/>
                <a:gd name="T69" fmla="*/ 338 h 354"/>
                <a:gd name="T70" fmla="*/ 64 w 458"/>
                <a:gd name="T71" fmla="*/ 343 h 354"/>
                <a:gd name="T72" fmla="*/ 79 w 458"/>
                <a:gd name="T73" fmla="*/ 347 h 354"/>
                <a:gd name="T74" fmla="*/ 100 w 458"/>
                <a:gd name="T75" fmla="*/ 351 h 354"/>
                <a:gd name="T76" fmla="*/ 124 w 458"/>
                <a:gd name="T77" fmla="*/ 353 h 354"/>
                <a:gd name="T78" fmla="*/ 148 w 458"/>
                <a:gd name="T79" fmla="*/ 353 h 354"/>
                <a:gd name="T80" fmla="*/ 171 w 458"/>
                <a:gd name="T81" fmla="*/ 350 h 354"/>
                <a:gd name="T82" fmla="*/ 193 w 458"/>
                <a:gd name="T83" fmla="*/ 339 h 354"/>
                <a:gd name="T84" fmla="*/ 211 w 458"/>
                <a:gd name="T85" fmla="*/ 317 h 354"/>
                <a:gd name="T86" fmla="*/ 218 w 458"/>
                <a:gd name="T87" fmla="*/ 291 h 354"/>
                <a:gd name="T88" fmla="*/ 213 w 458"/>
                <a:gd name="T89" fmla="*/ 273 h 354"/>
                <a:gd name="T90" fmla="*/ 206 w 458"/>
                <a:gd name="T91" fmla="*/ 264 h 354"/>
                <a:gd name="T92" fmla="*/ 241 w 458"/>
                <a:gd name="T93" fmla="*/ 281 h 354"/>
                <a:gd name="T94" fmla="*/ 245 w 458"/>
                <a:gd name="T95" fmla="*/ 282 h 354"/>
                <a:gd name="T96" fmla="*/ 257 w 458"/>
                <a:gd name="T97" fmla="*/ 282 h 354"/>
                <a:gd name="T98" fmla="*/ 277 w 458"/>
                <a:gd name="T99" fmla="*/ 280 h 354"/>
                <a:gd name="T100" fmla="*/ 305 w 458"/>
                <a:gd name="T101" fmla="*/ 275 h 354"/>
                <a:gd name="T102" fmla="*/ 340 w 458"/>
                <a:gd name="T103" fmla="*/ 268 h 354"/>
                <a:gd name="T104" fmla="*/ 376 w 458"/>
                <a:gd name="T105" fmla="*/ 266 h 354"/>
                <a:gd name="T106" fmla="*/ 405 w 458"/>
                <a:gd name="T107" fmla="*/ 266 h 354"/>
                <a:gd name="T108" fmla="*/ 416 w 458"/>
                <a:gd name="T109" fmla="*/ 266 h 35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458"/>
                <a:gd name="T166" fmla="*/ 0 h 354"/>
                <a:gd name="T167" fmla="*/ 458 w 458"/>
                <a:gd name="T168" fmla="*/ 354 h 35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458" h="354">
                  <a:moveTo>
                    <a:pt x="416" y="266"/>
                  </a:moveTo>
                  <a:lnTo>
                    <a:pt x="420" y="261"/>
                  </a:lnTo>
                  <a:lnTo>
                    <a:pt x="428" y="248"/>
                  </a:lnTo>
                  <a:lnTo>
                    <a:pt x="439" y="227"/>
                  </a:lnTo>
                  <a:lnTo>
                    <a:pt x="449" y="202"/>
                  </a:lnTo>
                  <a:lnTo>
                    <a:pt x="456" y="176"/>
                  </a:lnTo>
                  <a:lnTo>
                    <a:pt x="458" y="149"/>
                  </a:lnTo>
                  <a:lnTo>
                    <a:pt x="452" y="123"/>
                  </a:lnTo>
                  <a:lnTo>
                    <a:pt x="434" y="103"/>
                  </a:lnTo>
                  <a:lnTo>
                    <a:pt x="420" y="91"/>
                  </a:lnTo>
                  <a:lnTo>
                    <a:pt x="408" y="82"/>
                  </a:lnTo>
                  <a:lnTo>
                    <a:pt x="400" y="77"/>
                  </a:lnTo>
                  <a:lnTo>
                    <a:pt x="393" y="72"/>
                  </a:lnTo>
                  <a:lnTo>
                    <a:pt x="386" y="67"/>
                  </a:lnTo>
                  <a:lnTo>
                    <a:pt x="379" y="63"/>
                  </a:lnTo>
                  <a:lnTo>
                    <a:pt x="371" y="57"/>
                  </a:lnTo>
                  <a:lnTo>
                    <a:pt x="361" y="49"/>
                  </a:lnTo>
                  <a:lnTo>
                    <a:pt x="350" y="41"/>
                  </a:lnTo>
                  <a:lnTo>
                    <a:pt x="339" y="33"/>
                  </a:lnTo>
                  <a:lnTo>
                    <a:pt x="326" y="24"/>
                  </a:lnTo>
                  <a:lnTo>
                    <a:pt x="312" y="17"/>
                  </a:lnTo>
                  <a:lnTo>
                    <a:pt x="296" y="11"/>
                  </a:lnTo>
                  <a:lnTo>
                    <a:pt x="280" y="6"/>
                  </a:lnTo>
                  <a:lnTo>
                    <a:pt x="264" y="1"/>
                  </a:lnTo>
                  <a:lnTo>
                    <a:pt x="245" y="0"/>
                  </a:lnTo>
                  <a:lnTo>
                    <a:pt x="236" y="0"/>
                  </a:lnTo>
                  <a:lnTo>
                    <a:pt x="225" y="0"/>
                  </a:lnTo>
                  <a:lnTo>
                    <a:pt x="214" y="1"/>
                  </a:lnTo>
                  <a:lnTo>
                    <a:pt x="202" y="2"/>
                  </a:lnTo>
                  <a:lnTo>
                    <a:pt x="189" y="3"/>
                  </a:lnTo>
                  <a:lnTo>
                    <a:pt x="176" y="5"/>
                  </a:lnTo>
                  <a:lnTo>
                    <a:pt x="165" y="7"/>
                  </a:lnTo>
                  <a:lnTo>
                    <a:pt x="152" y="10"/>
                  </a:lnTo>
                  <a:lnTo>
                    <a:pt x="139" y="14"/>
                  </a:lnTo>
                  <a:lnTo>
                    <a:pt x="127" y="19"/>
                  </a:lnTo>
                  <a:lnTo>
                    <a:pt x="115" y="24"/>
                  </a:lnTo>
                  <a:lnTo>
                    <a:pt x="104" y="31"/>
                  </a:lnTo>
                  <a:lnTo>
                    <a:pt x="94" y="38"/>
                  </a:lnTo>
                  <a:lnTo>
                    <a:pt x="86" y="46"/>
                  </a:lnTo>
                  <a:lnTo>
                    <a:pt x="77" y="55"/>
                  </a:lnTo>
                  <a:lnTo>
                    <a:pt x="71" y="67"/>
                  </a:lnTo>
                  <a:lnTo>
                    <a:pt x="60" y="92"/>
                  </a:lnTo>
                  <a:lnTo>
                    <a:pt x="51" y="119"/>
                  </a:lnTo>
                  <a:lnTo>
                    <a:pt x="46" y="148"/>
                  </a:lnTo>
                  <a:lnTo>
                    <a:pt x="41" y="176"/>
                  </a:lnTo>
                  <a:lnTo>
                    <a:pt x="38" y="203"/>
                  </a:lnTo>
                  <a:lnTo>
                    <a:pt x="38" y="226"/>
                  </a:lnTo>
                  <a:lnTo>
                    <a:pt x="41" y="245"/>
                  </a:lnTo>
                  <a:lnTo>
                    <a:pt x="45" y="258"/>
                  </a:lnTo>
                  <a:lnTo>
                    <a:pt x="47" y="268"/>
                  </a:lnTo>
                  <a:lnTo>
                    <a:pt x="46" y="278"/>
                  </a:lnTo>
                  <a:lnTo>
                    <a:pt x="43" y="285"/>
                  </a:lnTo>
                  <a:lnTo>
                    <a:pt x="36" y="293"/>
                  </a:lnTo>
                  <a:lnTo>
                    <a:pt x="28" y="298"/>
                  </a:lnTo>
                  <a:lnTo>
                    <a:pt x="19" y="302"/>
                  </a:lnTo>
                  <a:lnTo>
                    <a:pt x="9" y="304"/>
                  </a:lnTo>
                  <a:lnTo>
                    <a:pt x="0" y="303"/>
                  </a:lnTo>
                  <a:lnTo>
                    <a:pt x="2" y="304"/>
                  </a:lnTo>
                  <a:lnTo>
                    <a:pt x="8" y="307"/>
                  </a:lnTo>
                  <a:lnTo>
                    <a:pt x="17" y="309"/>
                  </a:lnTo>
                  <a:lnTo>
                    <a:pt x="28" y="311"/>
                  </a:lnTo>
                  <a:lnTo>
                    <a:pt x="40" y="315"/>
                  </a:lnTo>
                  <a:lnTo>
                    <a:pt x="52" y="315"/>
                  </a:lnTo>
                  <a:lnTo>
                    <a:pt x="64" y="312"/>
                  </a:lnTo>
                  <a:lnTo>
                    <a:pt x="76" y="307"/>
                  </a:lnTo>
                  <a:lnTo>
                    <a:pt x="76" y="311"/>
                  </a:lnTo>
                  <a:lnTo>
                    <a:pt x="73" y="318"/>
                  </a:lnTo>
                  <a:lnTo>
                    <a:pt x="66" y="329"/>
                  </a:lnTo>
                  <a:lnTo>
                    <a:pt x="53" y="338"/>
                  </a:lnTo>
                  <a:lnTo>
                    <a:pt x="54" y="338"/>
                  </a:lnTo>
                  <a:lnTo>
                    <a:pt x="58" y="340"/>
                  </a:lnTo>
                  <a:lnTo>
                    <a:pt x="64" y="343"/>
                  </a:lnTo>
                  <a:lnTo>
                    <a:pt x="71" y="344"/>
                  </a:lnTo>
                  <a:lnTo>
                    <a:pt x="79" y="347"/>
                  </a:lnTo>
                  <a:lnTo>
                    <a:pt x="89" y="348"/>
                  </a:lnTo>
                  <a:lnTo>
                    <a:pt x="100" y="351"/>
                  </a:lnTo>
                  <a:lnTo>
                    <a:pt x="112" y="352"/>
                  </a:lnTo>
                  <a:lnTo>
                    <a:pt x="124" y="353"/>
                  </a:lnTo>
                  <a:lnTo>
                    <a:pt x="135" y="354"/>
                  </a:lnTo>
                  <a:lnTo>
                    <a:pt x="148" y="353"/>
                  </a:lnTo>
                  <a:lnTo>
                    <a:pt x="160" y="352"/>
                  </a:lnTo>
                  <a:lnTo>
                    <a:pt x="171" y="350"/>
                  </a:lnTo>
                  <a:lnTo>
                    <a:pt x="183" y="346"/>
                  </a:lnTo>
                  <a:lnTo>
                    <a:pt x="193" y="339"/>
                  </a:lnTo>
                  <a:lnTo>
                    <a:pt x="200" y="333"/>
                  </a:lnTo>
                  <a:lnTo>
                    <a:pt x="211" y="317"/>
                  </a:lnTo>
                  <a:lnTo>
                    <a:pt x="217" y="303"/>
                  </a:lnTo>
                  <a:lnTo>
                    <a:pt x="218" y="291"/>
                  </a:lnTo>
                  <a:lnTo>
                    <a:pt x="216" y="281"/>
                  </a:lnTo>
                  <a:lnTo>
                    <a:pt x="213" y="273"/>
                  </a:lnTo>
                  <a:lnTo>
                    <a:pt x="209" y="267"/>
                  </a:lnTo>
                  <a:lnTo>
                    <a:pt x="206" y="264"/>
                  </a:lnTo>
                  <a:lnTo>
                    <a:pt x="203" y="263"/>
                  </a:lnTo>
                  <a:lnTo>
                    <a:pt x="241" y="281"/>
                  </a:lnTo>
                  <a:lnTo>
                    <a:pt x="242" y="281"/>
                  </a:lnTo>
                  <a:lnTo>
                    <a:pt x="245" y="282"/>
                  </a:lnTo>
                  <a:lnTo>
                    <a:pt x="250" y="282"/>
                  </a:lnTo>
                  <a:lnTo>
                    <a:pt x="257" y="282"/>
                  </a:lnTo>
                  <a:lnTo>
                    <a:pt x="266" y="281"/>
                  </a:lnTo>
                  <a:lnTo>
                    <a:pt x="277" y="280"/>
                  </a:lnTo>
                  <a:lnTo>
                    <a:pt x="291" y="278"/>
                  </a:lnTo>
                  <a:lnTo>
                    <a:pt x="305" y="275"/>
                  </a:lnTo>
                  <a:lnTo>
                    <a:pt x="322" y="271"/>
                  </a:lnTo>
                  <a:lnTo>
                    <a:pt x="340" y="268"/>
                  </a:lnTo>
                  <a:lnTo>
                    <a:pt x="359" y="266"/>
                  </a:lnTo>
                  <a:lnTo>
                    <a:pt x="376" y="266"/>
                  </a:lnTo>
                  <a:lnTo>
                    <a:pt x="392" y="266"/>
                  </a:lnTo>
                  <a:lnTo>
                    <a:pt x="405" y="266"/>
                  </a:lnTo>
                  <a:lnTo>
                    <a:pt x="414" y="266"/>
                  </a:lnTo>
                  <a:lnTo>
                    <a:pt x="416" y="266"/>
                  </a:lnTo>
                  <a:close/>
                </a:path>
              </a:pathLst>
            </a:custGeom>
            <a:solidFill>
              <a:srgbClr val="6B000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53" name="Freeform 295"/>
            <p:cNvSpPr>
              <a:spLocks/>
            </p:cNvSpPr>
            <p:nvPr/>
          </p:nvSpPr>
          <p:spPr bwMode="auto">
            <a:xfrm>
              <a:off x="495" y="3194"/>
              <a:ext cx="228" cy="250"/>
            </a:xfrm>
            <a:custGeom>
              <a:avLst/>
              <a:gdLst>
                <a:gd name="T0" fmla="*/ 222 w 228"/>
                <a:gd name="T1" fmla="*/ 9 h 250"/>
                <a:gd name="T2" fmla="*/ 222 w 228"/>
                <a:gd name="T3" fmla="*/ 30 h 250"/>
                <a:gd name="T4" fmla="*/ 215 w 228"/>
                <a:gd name="T5" fmla="*/ 57 h 250"/>
                <a:gd name="T6" fmla="*/ 214 w 228"/>
                <a:gd name="T7" fmla="*/ 61 h 250"/>
                <a:gd name="T8" fmla="*/ 210 w 228"/>
                <a:gd name="T9" fmla="*/ 83 h 250"/>
                <a:gd name="T10" fmla="*/ 216 w 228"/>
                <a:gd name="T11" fmla="*/ 106 h 250"/>
                <a:gd name="T12" fmla="*/ 226 w 228"/>
                <a:gd name="T13" fmla="*/ 125 h 250"/>
                <a:gd name="T14" fmla="*/ 226 w 228"/>
                <a:gd name="T15" fmla="*/ 133 h 250"/>
                <a:gd name="T16" fmla="*/ 213 w 228"/>
                <a:gd name="T17" fmla="*/ 142 h 250"/>
                <a:gd name="T18" fmla="*/ 200 w 228"/>
                <a:gd name="T19" fmla="*/ 146 h 250"/>
                <a:gd name="T20" fmla="*/ 198 w 228"/>
                <a:gd name="T21" fmla="*/ 149 h 250"/>
                <a:gd name="T22" fmla="*/ 198 w 228"/>
                <a:gd name="T23" fmla="*/ 162 h 250"/>
                <a:gd name="T24" fmla="*/ 199 w 228"/>
                <a:gd name="T25" fmla="*/ 170 h 250"/>
                <a:gd name="T26" fmla="*/ 194 w 228"/>
                <a:gd name="T27" fmla="*/ 180 h 250"/>
                <a:gd name="T28" fmla="*/ 186 w 228"/>
                <a:gd name="T29" fmla="*/ 185 h 250"/>
                <a:gd name="T30" fmla="*/ 187 w 228"/>
                <a:gd name="T31" fmla="*/ 195 h 250"/>
                <a:gd name="T32" fmla="*/ 174 w 228"/>
                <a:gd name="T33" fmla="*/ 205 h 250"/>
                <a:gd name="T34" fmla="*/ 170 w 228"/>
                <a:gd name="T35" fmla="*/ 207 h 250"/>
                <a:gd name="T36" fmla="*/ 170 w 228"/>
                <a:gd name="T37" fmla="*/ 216 h 250"/>
                <a:gd name="T38" fmla="*/ 170 w 228"/>
                <a:gd name="T39" fmla="*/ 233 h 250"/>
                <a:gd name="T40" fmla="*/ 167 w 228"/>
                <a:gd name="T41" fmla="*/ 246 h 250"/>
                <a:gd name="T42" fmla="*/ 152 w 228"/>
                <a:gd name="T43" fmla="*/ 250 h 250"/>
                <a:gd name="T44" fmla="*/ 134 w 228"/>
                <a:gd name="T45" fmla="*/ 249 h 250"/>
                <a:gd name="T46" fmla="*/ 108 w 228"/>
                <a:gd name="T47" fmla="*/ 246 h 250"/>
                <a:gd name="T48" fmla="*/ 77 w 228"/>
                <a:gd name="T49" fmla="*/ 234 h 250"/>
                <a:gd name="T50" fmla="*/ 51 w 228"/>
                <a:gd name="T51" fmla="*/ 212 h 250"/>
                <a:gd name="T52" fmla="*/ 33 w 228"/>
                <a:gd name="T53" fmla="*/ 187 h 250"/>
                <a:gd name="T54" fmla="*/ 21 w 228"/>
                <a:gd name="T55" fmla="*/ 166 h 250"/>
                <a:gd name="T56" fmla="*/ 15 w 228"/>
                <a:gd name="T57" fmla="*/ 148 h 250"/>
                <a:gd name="T58" fmla="*/ 13 w 228"/>
                <a:gd name="T59" fmla="*/ 134 h 250"/>
                <a:gd name="T60" fmla="*/ 5 w 228"/>
                <a:gd name="T61" fmla="*/ 129 h 250"/>
                <a:gd name="T62" fmla="*/ 0 w 228"/>
                <a:gd name="T63" fmla="*/ 96 h 250"/>
                <a:gd name="T64" fmla="*/ 8 w 228"/>
                <a:gd name="T65" fmla="*/ 71 h 250"/>
                <a:gd name="T66" fmla="*/ 22 w 228"/>
                <a:gd name="T67" fmla="*/ 60 h 250"/>
                <a:gd name="T68" fmla="*/ 38 w 228"/>
                <a:gd name="T69" fmla="*/ 61 h 250"/>
                <a:gd name="T70" fmla="*/ 51 w 228"/>
                <a:gd name="T71" fmla="*/ 74 h 250"/>
                <a:gd name="T72" fmla="*/ 63 w 228"/>
                <a:gd name="T73" fmla="*/ 99 h 250"/>
                <a:gd name="T74" fmla="*/ 64 w 228"/>
                <a:gd name="T75" fmla="*/ 102 h 250"/>
                <a:gd name="T76" fmla="*/ 72 w 228"/>
                <a:gd name="T77" fmla="*/ 100 h 250"/>
                <a:gd name="T78" fmla="*/ 89 w 228"/>
                <a:gd name="T79" fmla="*/ 92 h 250"/>
                <a:gd name="T80" fmla="*/ 109 w 228"/>
                <a:gd name="T81" fmla="*/ 77 h 250"/>
                <a:gd name="T82" fmla="*/ 126 w 228"/>
                <a:gd name="T83" fmla="*/ 56 h 250"/>
                <a:gd name="T84" fmla="*/ 126 w 228"/>
                <a:gd name="T85" fmla="*/ 60 h 250"/>
                <a:gd name="T86" fmla="*/ 123 w 228"/>
                <a:gd name="T87" fmla="*/ 72 h 250"/>
                <a:gd name="T88" fmla="*/ 117 w 228"/>
                <a:gd name="T89" fmla="*/ 89 h 250"/>
                <a:gd name="T90" fmla="*/ 102 w 228"/>
                <a:gd name="T91" fmla="*/ 107 h 250"/>
                <a:gd name="T92" fmla="*/ 107 w 228"/>
                <a:gd name="T93" fmla="*/ 106 h 250"/>
                <a:gd name="T94" fmla="*/ 122 w 228"/>
                <a:gd name="T95" fmla="*/ 99 h 250"/>
                <a:gd name="T96" fmla="*/ 149 w 228"/>
                <a:gd name="T97" fmla="*/ 79 h 250"/>
                <a:gd name="T98" fmla="*/ 185 w 228"/>
                <a:gd name="T99" fmla="*/ 37 h 250"/>
                <a:gd name="T100" fmla="*/ 208 w 228"/>
                <a:gd name="T101" fmla="*/ 9 h 250"/>
                <a:gd name="T102" fmla="*/ 216 w 228"/>
                <a:gd name="T103" fmla="*/ 0 h 250"/>
                <a:gd name="T104" fmla="*/ 218 w 228"/>
                <a:gd name="T105" fmla="*/ 2 h 250"/>
                <a:gd name="T106" fmla="*/ 221 w 228"/>
                <a:gd name="T107" fmla="*/ 6 h 25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28"/>
                <a:gd name="T163" fmla="*/ 0 h 250"/>
                <a:gd name="T164" fmla="*/ 228 w 228"/>
                <a:gd name="T165" fmla="*/ 250 h 25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28" h="250">
                  <a:moveTo>
                    <a:pt x="221" y="6"/>
                  </a:moveTo>
                  <a:lnTo>
                    <a:pt x="222" y="9"/>
                  </a:lnTo>
                  <a:lnTo>
                    <a:pt x="223" y="18"/>
                  </a:lnTo>
                  <a:lnTo>
                    <a:pt x="222" y="30"/>
                  </a:lnTo>
                  <a:lnTo>
                    <a:pt x="218" y="47"/>
                  </a:lnTo>
                  <a:lnTo>
                    <a:pt x="215" y="57"/>
                  </a:lnTo>
                  <a:lnTo>
                    <a:pt x="214" y="59"/>
                  </a:lnTo>
                  <a:lnTo>
                    <a:pt x="214" y="61"/>
                  </a:lnTo>
                  <a:lnTo>
                    <a:pt x="212" y="70"/>
                  </a:lnTo>
                  <a:lnTo>
                    <a:pt x="210" y="83"/>
                  </a:lnTo>
                  <a:lnTo>
                    <a:pt x="212" y="95"/>
                  </a:lnTo>
                  <a:lnTo>
                    <a:pt x="216" y="106"/>
                  </a:lnTo>
                  <a:lnTo>
                    <a:pt x="223" y="118"/>
                  </a:lnTo>
                  <a:lnTo>
                    <a:pt x="226" y="125"/>
                  </a:lnTo>
                  <a:lnTo>
                    <a:pt x="228" y="129"/>
                  </a:lnTo>
                  <a:lnTo>
                    <a:pt x="226" y="133"/>
                  </a:lnTo>
                  <a:lnTo>
                    <a:pt x="221" y="138"/>
                  </a:lnTo>
                  <a:lnTo>
                    <a:pt x="213" y="142"/>
                  </a:lnTo>
                  <a:lnTo>
                    <a:pt x="205" y="144"/>
                  </a:lnTo>
                  <a:lnTo>
                    <a:pt x="200" y="146"/>
                  </a:lnTo>
                  <a:lnTo>
                    <a:pt x="198" y="146"/>
                  </a:lnTo>
                  <a:lnTo>
                    <a:pt x="198" y="149"/>
                  </a:lnTo>
                  <a:lnTo>
                    <a:pt x="197" y="154"/>
                  </a:lnTo>
                  <a:lnTo>
                    <a:pt x="198" y="162"/>
                  </a:lnTo>
                  <a:lnTo>
                    <a:pt x="200" y="168"/>
                  </a:lnTo>
                  <a:lnTo>
                    <a:pt x="199" y="170"/>
                  </a:lnTo>
                  <a:lnTo>
                    <a:pt x="198" y="174"/>
                  </a:lnTo>
                  <a:lnTo>
                    <a:pt x="194" y="180"/>
                  </a:lnTo>
                  <a:lnTo>
                    <a:pt x="185" y="184"/>
                  </a:lnTo>
                  <a:lnTo>
                    <a:pt x="186" y="185"/>
                  </a:lnTo>
                  <a:lnTo>
                    <a:pt x="188" y="189"/>
                  </a:lnTo>
                  <a:lnTo>
                    <a:pt x="187" y="195"/>
                  </a:lnTo>
                  <a:lnTo>
                    <a:pt x="181" y="200"/>
                  </a:lnTo>
                  <a:lnTo>
                    <a:pt x="174" y="205"/>
                  </a:lnTo>
                  <a:lnTo>
                    <a:pt x="172" y="207"/>
                  </a:lnTo>
                  <a:lnTo>
                    <a:pt x="170" y="207"/>
                  </a:lnTo>
                  <a:lnTo>
                    <a:pt x="170" y="210"/>
                  </a:lnTo>
                  <a:lnTo>
                    <a:pt x="170" y="216"/>
                  </a:lnTo>
                  <a:lnTo>
                    <a:pt x="170" y="224"/>
                  </a:lnTo>
                  <a:lnTo>
                    <a:pt x="170" y="233"/>
                  </a:lnTo>
                  <a:lnTo>
                    <a:pt x="169" y="240"/>
                  </a:lnTo>
                  <a:lnTo>
                    <a:pt x="167" y="246"/>
                  </a:lnTo>
                  <a:lnTo>
                    <a:pt x="160" y="249"/>
                  </a:lnTo>
                  <a:lnTo>
                    <a:pt x="152" y="250"/>
                  </a:lnTo>
                  <a:lnTo>
                    <a:pt x="145" y="250"/>
                  </a:lnTo>
                  <a:lnTo>
                    <a:pt x="134" y="249"/>
                  </a:lnTo>
                  <a:lnTo>
                    <a:pt x="122" y="248"/>
                  </a:lnTo>
                  <a:lnTo>
                    <a:pt x="108" y="246"/>
                  </a:lnTo>
                  <a:lnTo>
                    <a:pt x="92" y="241"/>
                  </a:lnTo>
                  <a:lnTo>
                    <a:pt x="77" y="234"/>
                  </a:lnTo>
                  <a:lnTo>
                    <a:pt x="64" y="225"/>
                  </a:lnTo>
                  <a:lnTo>
                    <a:pt x="51" y="212"/>
                  </a:lnTo>
                  <a:lnTo>
                    <a:pt x="41" y="199"/>
                  </a:lnTo>
                  <a:lnTo>
                    <a:pt x="33" y="187"/>
                  </a:lnTo>
                  <a:lnTo>
                    <a:pt x="26" y="176"/>
                  </a:lnTo>
                  <a:lnTo>
                    <a:pt x="21" y="166"/>
                  </a:lnTo>
                  <a:lnTo>
                    <a:pt x="17" y="156"/>
                  </a:lnTo>
                  <a:lnTo>
                    <a:pt x="15" y="148"/>
                  </a:lnTo>
                  <a:lnTo>
                    <a:pt x="13" y="140"/>
                  </a:lnTo>
                  <a:lnTo>
                    <a:pt x="13" y="134"/>
                  </a:lnTo>
                  <a:lnTo>
                    <a:pt x="11" y="133"/>
                  </a:lnTo>
                  <a:lnTo>
                    <a:pt x="5" y="129"/>
                  </a:lnTo>
                  <a:lnTo>
                    <a:pt x="0" y="118"/>
                  </a:lnTo>
                  <a:lnTo>
                    <a:pt x="0" y="96"/>
                  </a:lnTo>
                  <a:lnTo>
                    <a:pt x="3" y="82"/>
                  </a:lnTo>
                  <a:lnTo>
                    <a:pt x="8" y="71"/>
                  </a:lnTo>
                  <a:lnTo>
                    <a:pt x="14" y="64"/>
                  </a:lnTo>
                  <a:lnTo>
                    <a:pt x="22" y="60"/>
                  </a:lnTo>
                  <a:lnTo>
                    <a:pt x="30" y="58"/>
                  </a:lnTo>
                  <a:lnTo>
                    <a:pt x="38" y="61"/>
                  </a:lnTo>
                  <a:lnTo>
                    <a:pt x="45" y="66"/>
                  </a:lnTo>
                  <a:lnTo>
                    <a:pt x="51" y="74"/>
                  </a:lnTo>
                  <a:lnTo>
                    <a:pt x="59" y="90"/>
                  </a:lnTo>
                  <a:lnTo>
                    <a:pt x="63" y="99"/>
                  </a:lnTo>
                  <a:lnTo>
                    <a:pt x="64" y="102"/>
                  </a:lnTo>
                  <a:lnTo>
                    <a:pt x="66" y="102"/>
                  </a:lnTo>
                  <a:lnTo>
                    <a:pt x="72" y="100"/>
                  </a:lnTo>
                  <a:lnTo>
                    <a:pt x="79" y="97"/>
                  </a:lnTo>
                  <a:lnTo>
                    <a:pt x="89" y="92"/>
                  </a:lnTo>
                  <a:lnTo>
                    <a:pt x="100" y="86"/>
                  </a:lnTo>
                  <a:lnTo>
                    <a:pt x="109" y="77"/>
                  </a:lnTo>
                  <a:lnTo>
                    <a:pt x="118" y="68"/>
                  </a:lnTo>
                  <a:lnTo>
                    <a:pt x="126" y="56"/>
                  </a:lnTo>
                  <a:lnTo>
                    <a:pt x="126" y="60"/>
                  </a:lnTo>
                  <a:lnTo>
                    <a:pt x="125" y="66"/>
                  </a:lnTo>
                  <a:lnTo>
                    <a:pt x="123" y="72"/>
                  </a:lnTo>
                  <a:lnTo>
                    <a:pt x="121" y="80"/>
                  </a:lnTo>
                  <a:lnTo>
                    <a:pt x="117" y="89"/>
                  </a:lnTo>
                  <a:lnTo>
                    <a:pt x="111" y="98"/>
                  </a:lnTo>
                  <a:lnTo>
                    <a:pt x="102" y="107"/>
                  </a:lnTo>
                  <a:lnTo>
                    <a:pt x="103" y="107"/>
                  </a:lnTo>
                  <a:lnTo>
                    <a:pt x="107" y="106"/>
                  </a:lnTo>
                  <a:lnTo>
                    <a:pt x="113" y="104"/>
                  </a:lnTo>
                  <a:lnTo>
                    <a:pt x="122" y="99"/>
                  </a:lnTo>
                  <a:lnTo>
                    <a:pt x="134" y="91"/>
                  </a:lnTo>
                  <a:lnTo>
                    <a:pt x="149" y="79"/>
                  </a:lnTo>
                  <a:lnTo>
                    <a:pt x="166" y="61"/>
                  </a:lnTo>
                  <a:lnTo>
                    <a:pt x="185" y="37"/>
                  </a:lnTo>
                  <a:lnTo>
                    <a:pt x="199" y="20"/>
                  </a:lnTo>
                  <a:lnTo>
                    <a:pt x="208" y="9"/>
                  </a:lnTo>
                  <a:lnTo>
                    <a:pt x="213" y="2"/>
                  </a:lnTo>
                  <a:lnTo>
                    <a:pt x="216" y="0"/>
                  </a:lnTo>
                  <a:lnTo>
                    <a:pt x="217" y="1"/>
                  </a:lnTo>
                  <a:lnTo>
                    <a:pt x="218" y="2"/>
                  </a:lnTo>
                  <a:lnTo>
                    <a:pt x="220" y="5"/>
                  </a:lnTo>
                  <a:lnTo>
                    <a:pt x="221" y="6"/>
                  </a:lnTo>
                  <a:close/>
                </a:path>
              </a:pathLst>
            </a:custGeom>
            <a:solidFill>
              <a:srgbClr val="E5A5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54" name="Freeform 296"/>
            <p:cNvSpPr>
              <a:spLocks/>
            </p:cNvSpPr>
            <p:nvPr/>
          </p:nvSpPr>
          <p:spPr bwMode="auto">
            <a:xfrm>
              <a:off x="1342" y="3394"/>
              <a:ext cx="382" cy="668"/>
            </a:xfrm>
            <a:custGeom>
              <a:avLst/>
              <a:gdLst>
                <a:gd name="T0" fmla="*/ 96 w 382"/>
                <a:gd name="T1" fmla="*/ 5 h 668"/>
                <a:gd name="T2" fmla="*/ 142 w 382"/>
                <a:gd name="T3" fmla="*/ 0 h 668"/>
                <a:gd name="T4" fmla="*/ 382 w 382"/>
                <a:gd name="T5" fmla="*/ 108 h 668"/>
                <a:gd name="T6" fmla="*/ 268 w 382"/>
                <a:gd name="T7" fmla="*/ 658 h 668"/>
                <a:gd name="T8" fmla="*/ 195 w 382"/>
                <a:gd name="T9" fmla="*/ 668 h 668"/>
                <a:gd name="T10" fmla="*/ 0 w 382"/>
                <a:gd name="T11" fmla="*/ 488 h 668"/>
                <a:gd name="T12" fmla="*/ 96 w 382"/>
                <a:gd name="T13" fmla="*/ 5 h 6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2"/>
                <a:gd name="T22" fmla="*/ 0 h 668"/>
                <a:gd name="T23" fmla="*/ 382 w 382"/>
                <a:gd name="T24" fmla="*/ 668 h 66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2" h="668">
                  <a:moveTo>
                    <a:pt x="96" y="5"/>
                  </a:moveTo>
                  <a:lnTo>
                    <a:pt x="142" y="0"/>
                  </a:lnTo>
                  <a:lnTo>
                    <a:pt x="382" y="108"/>
                  </a:lnTo>
                  <a:lnTo>
                    <a:pt x="268" y="658"/>
                  </a:lnTo>
                  <a:lnTo>
                    <a:pt x="195" y="668"/>
                  </a:lnTo>
                  <a:lnTo>
                    <a:pt x="0" y="488"/>
                  </a:lnTo>
                  <a:lnTo>
                    <a:pt x="96" y="5"/>
                  </a:lnTo>
                  <a:close/>
                </a:path>
              </a:pathLst>
            </a:custGeom>
            <a:solidFill>
              <a:srgbClr val="59595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55" name="Freeform 297"/>
            <p:cNvSpPr>
              <a:spLocks/>
            </p:cNvSpPr>
            <p:nvPr/>
          </p:nvSpPr>
          <p:spPr bwMode="auto">
            <a:xfrm>
              <a:off x="978" y="3876"/>
              <a:ext cx="612" cy="268"/>
            </a:xfrm>
            <a:custGeom>
              <a:avLst/>
              <a:gdLst>
                <a:gd name="T0" fmla="*/ 612 w 612"/>
                <a:gd name="T1" fmla="*/ 177 h 268"/>
                <a:gd name="T2" fmla="*/ 596 w 612"/>
                <a:gd name="T3" fmla="*/ 240 h 268"/>
                <a:gd name="T4" fmla="*/ 140 w 612"/>
                <a:gd name="T5" fmla="*/ 268 h 268"/>
                <a:gd name="T6" fmla="*/ 1 w 612"/>
                <a:gd name="T7" fmla="*/ 53 h 268"/>
                <a:gd name="T8" fmla="*/ 0 w 612"/>
                <a:gd name="T9" fmla="*/ 8 h 268"/>
                <a:gd name="T10" fmla="*/ 377 w 612"/>
                <a:gd name="T11" fmla="*/ 0 h 268"/>
                <a:gd name="T12" fmla="*/ 612 w 612"/>
                <a:gd name="T13" fmla="*/ 177 h 2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12"/>
                <a:gd name="T22" fmla="*/ 0 h 268"/>
                <a:gd name="T23" fmla="*/ 612 w 612"/>
                <a:gd name="T24" fmla="*/ 268 h 26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12" h="268">
                  <a:moveTo>
                    <a:pt x="612" y="177"/>
                  </a:moveTo>
                  <a:lnTo>
                    <a:pt x="596" y="240"/>
                  </a:lnTo>
                  <a:lnTo>
                    <a:pt x="140" y="268"/>
                  </a:lnTo>
                  <a:lnTo>
                    <a:pt x="1" y="53"/>
                  </a:lnTo>
                  <a:lnTo>
                    <a:pt x="0" y="8"/>
                  </a:lnTo>
                  <a:lnTo>
                    <a:pt x="377" y="0"/>
                  </a:lnTo>
                  <a:lnTo>
                    <a:pt x="612" y="177"/>
                  </a:lnTo>
                  <a:close/>
                </a:path>
              </a:pathLst>
            </a:custGeom>
            <a:solidFill>
              <a:srgbClr val="59595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56" name="Freeform 298"/>
            <p:cNvSpPr>
              <a:spLocks/>
            </p:cNvSpPr>
            <p:nvPr/>
          </p:nvSpPr>
          <p:spPr bwMode="auto">
            <a:xfrm>
              <a:off x="1378" y="3449"/>
              <a:ext cx="267" cy="545"/>
            </a:xfrm>
            <a:custGeom>
              <a:avLst/>
              <a:gdLst>
                <a:gd name="T0" fmla="*/ 79 w 267"/>
                <a:gd name="T1" fmla="*/ 0 h 545"/>
                <a:gd name="T2" fmla="*/ 267 w 267"/>
                <a:gd name="T3" fmla="*/ 91 h 545"/>
                <a:gd name="T4" fmla="*/ 171 w 267"/>
                <a:gd name="T5" fmla="*/ 545 h 545"/>
                <a:gd name="T6" fmla="*/ 0 w 267"/>
                <a:gd name="T7" fmla="*/ 405 h 545"/>
                <a:gd name="T8" fmla="*/ 79 w 267"/>
                <a:gd name="T9" fmla="*/ 0 h 5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7"/>
                <a:gd name="T16" fmla="*/ 0 h 545"/>
                <a:gd name="T17" fmla="*/ 267 w 267"/>
                <a:gd name="T18" fmla="*/ 545 h 5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7" h="545">
                  <a:moveTo>
                    <a:pt x="79" y="0"/>
                  </a:moveTo>
                  <a:lnTo>
                    <a:pt x="267" y="91"/>
                  </a:lnTo>
                  <a:lnTo>
                    <a:pt x="171" y="545"/>
                  </a:lnTo>
                  <a:lnTo>
                    <a:pt x="0" y="405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57" name="Freeform 299"/>
            <p:cNvSpPr>
              <a:spLocks/>
            </p:cNvSpPr>
            <p:nvPr/>
          </p:nvSpPr>
          <p:spPr bwMode="auto">
            <a:xfrm>
              <a:off x="1110" y="3892"/>
              <a:ext cx="362" cy="174"/>
            </a:xfrm>
            <a:custGeom>
              <a:avLst/>
              <a:gdLst>
                <a:gd name="T0" fmla="*/ 221 w 362"/>
                <a:gd name="T1" fmla="*/ 0 h 174"/>
                <a:gd name="T2" fmla="*/ 362 w 362"/>
                <a:gd name="T3" fmla="*/ 142 h 174"/>
                <a:gd name="T4" fmla="*/ 360 w 362"/>
                <a:gd name="T5" fmla="*/ 159 h 174"/>
                <a:gd name="T6" fmla="*/ 113 w 362"/>
                <a:gd name="T7" fmla="*/ 174 h 174"/>
                <a:gd name="T8" fmla="*/ 1 w 362"/>
                <a:gd name="T9" fmla="*/ 17 h 174"/>
                <a:gd name="T10" fmla="*/ 0 w 362"/>
                <a:gd name="T11" fmla="*/ 7 h 174"/>
                <a:gd name="T12" fmla="*/ 221 w 362"/>
                <a:gd name="T13" fmla="*/ 0 h 17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2"/>
                <a:gd name="T22" fmla="*/ 0 h 174"/>
                <a:gd name="T23" fmla="*/ 362 w 362"/>
                <a:gd name="T24" fmla="*/ 174 h 17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2" h="174">
                  <a:moveTo>
                    <a:pt x="221" y="0"/>
                  </a:moveTo>
                  <a:lnTo>
                    <a:pt x="362" y="142"/>
                  </a:lnTo>
                  <a:lnTo>
                    <a:pt x="360" y="159"/>
                  </a:lnTo>
                  <a:lnTo>
                    <a:pt x="113" y="174"/>
                  </a:lnTo>
                  <a:lnTo>
                    <a:pt x="1" y="17"/>
                  </a:lnTo>
                  <a:lnTo>
                    <a:pt x="0" y="7"/>
                  </a:lnTo>
                  <a:lnTo>
                    <a:pt x="221" y="0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58" name="Freeform 300"/>
            <p:cNvSpPr>
              <a:spLocks/>
            </p:cNvSpPr>
            <p:nvPr/>
          </p:nvSpPr>
          <p:spPr bwMode="auto">
            <a:xfrm>
              <a:off x="1053" y="3952"/>
              <a:ext cx="101" cy="69"/>
            </a:xfrm>
            <a:custGeom>
              <a:avLst/>
              <a:gdLst>
                <a:gd name="T0" fmla="*/ 71 w 101"/>
                <a:gd name="T1" fmla="*/ 9 h 69"/>
                <a:gd name="T2" fmla="*/ 98 w 101"/>
                <a:gd name="T3" fmla="*/ 48 h 69"/>
                <a:gd name="T4" fmla="*/ 98 w 101"/>
                <a:gd name="T5" fmla="*/ 50 h 69"/>
                <a:gd name="T6" fmla="*/ 101 w 101"/>
                <a:gd name="T7" fmla="*/ 56 h 69"/>
                <a:gd name="T8" fmla="*/ 100 w 101"/>
                <a:gd name="T9" fmla="*/ 62 h 69"/>
                <a:gd name="T10" fmla="*/ 94 w 101"/>
                <a:gd name="T11" fmla="*/ 65 h 69"/>
                <a:gd name="T12" fmla="*/ 52 w 101"/>
                <a:gd name="T13" fmla="*/ 68 h 69"/>
                <a:gd name="T14" fmla="*/ 49 w 101"/>
                <a:gd name="T15" fmla="*/ 69 h 69"/>
                <a:gd name="T16" fmla="*/ 44 w 101"/>
                <a:gd name="T17" fmla="*/ 69 h 69"/>
                <a:gd name="T18" fmla="*/ 36 w 101"/>
                <a:gd name="T19" fmla="*/ 65 h 69"/>
                <a:gd name="T20" fmla="*/ 29 w 101"/>
                <a:gd name="T21" fmla="*/ 57 h 69"/>
                <a:gd name="T22" fmla="*/ 2 w 101"/>
                <a:gd name="T23" fmla="*/ 18 h 69"/>
                <a:gd name="T24" fmla="*/ 2 w 101"/>
                <a:gd name="T25" fmla="*/ 16 h 69"/>
                <a:gd name="T26" fmla="*/ 0 w 101"/>
                <a:gd name="T27" fmla="*/ 10 h 69"/>
                <a:gd name="T28" fmla="*/ 3 w 101"/>
                <a:gd name="T29" fmla="*/ 5 h 69"/>
                <a:gd name="T30" fmla="*/ 11 w 101"/>
                <a:gd name="T31" fmla="*/ 3 h 69"/>
                <a:gd name="T32" fmla="*/ 52 w 101"/>
                <a:gd name="T33" fmla="*/ 0 h 69"/>
                <a:gd name="T34" fmla="*/ 54 w 101"/>
                <a:gd name="T35" fmla="*/ 0 h 69"/>
                <a:gd name="T36" fmla="*/ 59 w 101"/>
                <a:gd name="T37" fmla="*/ 1 h 69"/>
                <a:gd name="T38" fmla="*/ 65 w 101"/>
                <a:gd name="T39" fmla="*/ 3 h 69"/>
                <a:gd name="T40" fmla="*/ 71 w 101"/>
                <a:gd name="T41" fmla="*/ 9 h 6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1"/>
                <a:gd name="T64" fmla="*/ 0 h 69"/>
                <a:gd name="T65" fmla="*/ 101 w 101"/>
                <a:gd name="T66" fmla="*/ 69 h 6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1" h="69">
                  <a:moveTo>
                    <a:pt x="71" y="9"/>
                  </a:moveTo>
                  <a:lnTo>
                    <a:pt x="98" y="48"/>
                  </a:lnTo>
                  <a:lnTo>
                    <a:pt x="98" y="50"/>
                  </a:lnTo>
                  <a:lnTo>
                    <a:pt x="101" y="56"/>
                  </a:lnTo>
                  <a:lnTo>
                    <a:pt x="100" y="62"/>
                  </a:lnTo>
                  <a:lnTo>
                    <a:pt x="94" y="65"/>
                  </a:lnTo>
                  <a:lnTo>
                    <a:pt x="52" y="68"/>
                  </a:lnTo>
                  <a:lnTo>
                    <a:pt x="49" y="69"/>
                  </a:lnTo>
                  <a:lnTo>
                    <a:pt x="44" y="69"/>
                  </a:lnTo>
                  <a:lnTo>
                    <a:pt x="36" y="65"/>
                  </a:lnTo>
                  <a:lnTo>
                    <a:pt x="29" y="57"/>
                  </a:lnTo>
                  <a:lnTo>
                    <a:pt x="2" y="18"/>
                  </a:lnTo>
                  <a:lnTo>
                    <a:pt x="2" y="16"/>
                  </a:lnTo>
                  <a:lnTo>
                    <a:pt x="0" y="10"/>
                  </a:lnTo>
                  <a:lnTo>
                    <a:pt x="3" y="5"/>
                  </a:lnTo>
                  <a:lnTo>
                    <a:pt x="11" y="3"/>
                  </a:lnTo>
                  <a:lnTo>
                    <a:pt x="52" y="0"/>
                  </a:lnTo>
                  <a:lnTo>
                    <a:pt x="54" y="0"/>
                  </a:lnTo>
                  <a:lnTo>
                    <a:pt x="59" y="1"/>
                  </a:lnTo>
                  <a:lnTo>
                    <a:pt x="65" y="3"/>
                  </a:lnTo>
                  <a:lnTo>
                    <a:pt x="71" y="9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59" name="Freeform 301"/>
            <p:cNvSpPr>
              <a:spLocks/>
            </p:cNvSpPr>
            <p:nvPr/>
          </p:nvSpPr>
          <p:spPr bwMode="auto">
            <a:xfrm>
              <a:off x="822" y="3853"/>
              <a:ext cx="206" cy="145"/>
            </a:xfrm>
            <a:custGeom>
              <a:avLst/>
              <a:gdLst>
                <a:gd name="T0" fmla="*/ 0 w 206"/>
                <a:gd name="T1" fmla="*/ 61 h 145"/>
                <a:gd name="T2" fmla="*/ 11 w 206"/>
                <a:gd name="T3" fmla="*/ 107 h 145"/>
                <a:gd name="T4" fmla="*/ 6 w 206"/>
                <a:gd name="T5" fmla="*/ 136 h 145"/>
                <a:gd name="T6" fmla="*/ 38 w 206"/>
                <a:gd name="T7" fmla="*/ 131 h 145"/>
                <a:gd name="T8" fmla="*/ 44 w 206"/>
                <a:gd name="T9" fmla="*/ 134 h 145"/>
                <a:gd name="T10" fmla="*/ 56 w 206"/>
                <a:gd name="T11" fmla="*/ 139 h 145"/>
                <a:gd name="T12" fmla="*/ 75 w 206"/>
                <a:gd name="T13" fmla="*/ 141 h 145"/>
                <a:gd name="T14" fmla="*/ 100 w 206"/>
                <a:gd name="T15" fmla="*/ 136 h 145"/>
                <a:gd name="T16" fmla="*/ 116 w 206"/>
                <a:gd name="T17" fmla="*/ 132 h 145"/>
                <a:gd name="T18" fmla="*/ 124 w 206"/>
                <a:gd name="T19" fmla="*/ 130 h 145"/>
                <a:gd name="T20" fmla="*/ 127 w 206"/>
                <a:gd name="T21" fmla="*/ 127 h 145"/>
                <a:gd name="T22" fmla="*/ 131 w 206"/>
                <a:gd name="T23" fmla="*/ 135 h 145"/>
                <a:gd name="T24" fmla="*/ 145 w 206"/>
                <a:gd name="T25" fmla="*/ 145 h 145"/>
                <a:gd name="T26" fmla="*/ 156 w 206"/>
                <a:gd name="T27" fmla="*/ 142 h 145"/>
                <a:gd name="T28" fmla="*/ 172 w 206"/>
                <a:gd name="T29" fmla="*/ 133 h 145"/>
                <a:gd name="T30" fmla="*/ 186 w 206"/>
                <a:gd name="T31" fmla="*/ 124 h 145"/>
                <a:gd name="T32" fmla="*/ 193 w 206"/>
                <a:gd name="T33" fmla="*/ 121 h 145"/>
                <a:gd name="T34" fmla="*/ 198 w 206"/>
                <a:gd name="T35" fmla="*/ 115 h 145"/>
                <a:gd name="T36" fmla="*/ 204 w 206"/>
                <a:gd name="T37" fmla="*/ 97 h 145"/>
                <a:gd name="T38" fmla="*/ 203 w 206"/>
                <a:gd name="T39" fmla="*/ 84 h 145"/>
                <a:gd name="T40" fmla="*/ 201 w 206"/>
                <a:gd name="T41" fmla="*/ 82 h 145"/>
                <a:gd name="T42" fmla="*/ 196 w 206"/>
                <a:gd name="T43" fmla="*/ 72 h 145"/>
                <a:gd name="T44" fmla="*/ 190 w 206"/>
                <a:gd name="T45" fmla="*/ 48 h 145"/>
                <a:gd name="T46" fmla="*/ 188 w 206"/>
                <a:gd name="T47" fmla="*/ 34 h 145"/>
                <a:gd name="T48" fmla="*/ 178 w 206"/>
                <a:gd name="T49" fmla="*/ 27 h 145"/>
                <a:gd name="T50" fmla="*/ 167 w 206"/>
                <a:gd name="T51" fmla="*/ 15 h 145"/>
                <a:gd name="T52" fmla="*/ 163 w 206"/>
                <a:gd name="T53" fmla="*/ 7 h 145"/>
                <a:gd name="T54" fmla="*/ 154 w 206"/>
                <a:gd name="T55" fmla="*/ 0 h 145"/>
                <a:gd name="T56" fmla="*/ 147 w 206"/>
                <a:gd name="T57" fmla="*/ 1 h 145"/>
                <a:gd name="T58" fmla="*/ 126 w 206"/>
                <a:gd name="T59" fmla="*/ 8 h 145"/>
                <a:gd name="T60" fmla="*/ 90 w 206"/>
                <a:gd name="T61" fmla="*/ 21 h 145"/>
                <a:gd name="T62" fmla="*/ 47 w 206"/>
                <a:gd name="T63" fmla="*/ 41 h 14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6"/>
                <a:gd name="T97" fmla="*/ 0 h 145"/>
                <a:gd name="T98" fmla="*/ 206 w 206"/>
                <a:gd name="T99" fmla="*/ 145 h 14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6" h="145">
                  <a:moveTo>
                    <a:pt x="26" y="54"/>
                  </a:moveTo>
                  <a:lnTo>
                    <a:pt x="0" y="61"/>
                  </a:lnTo>
                  <a:lnTo>
                    <a:pt x="10" y="82"/>
                  </a:lnTo>
                  <a:lnTo>
                    <a:pt x="11" y="107"/>
                  </a:lnTo>
                  <a:lnTo>
                    <a:pt x="7" y="128"/>
                  </a:lnTo>
                  <a:lnTo>
                    <a:pt x="6" y="136"/>
                  </a:lnTo>
                  <a:lnTo>
                    <a:pt x="37" y="130"/>
                  </a:lnTo>
                  <a:lnTo>
                    <a:pt x="38" y="131"/>
                  </a:lnTo>
                  <a:lnTo>
                    <a:pt x="39" y="133"/>
                  </a:lnTo>
                  <a:lnTo>
                    <a:pt x="44" y="134"/>
                  </a:lnTo>
                  <a:lnTo>
                    <a:pt x="49" y="137"/>
                  </a:lnTo>
                  <a:lnTo>
                    <a:pt x="56" y="139"/>
                  </a:lnTo>
                  <a:lnTo>
                    <a:pt x="65" y="140"/>
                  </a:lnTo>
                  <a:lnTo>
                    <a:pt x="75" y="141"/>
                  </a:lnTo>
                  <a:lnTo>
                    <a:pt x="87" y="139"/>
                  </a:lnTo>
                  <a:lnTo>
                    <a:pt x="100" y="136"/>
                  </a:lnTo>
                  <a:lnTo>
                    <a:pt x="109" y="134"/>
                  </a:lnTo>
                  <a:lnTo>
                    <a:pt x="116" y="132"/>
                  </a:lnTo>
                  <a:lnTo>
                    <a:pt x="120" y="130"/>
                  </a:lnTo>
                  <a:lnTo>
                    <a:pt x="124" y="130"/>
                  </a:lnTo>
                  <a:lnTo>
                    <a:pt x="126" y="128"/>
                  </a:lnTo>
                  <a:lnTo>
                    <a:pt x="127" y="127"/>
                  </a:lnTo>
                  <a:lnTo>
                    <a:pt x="128" y="130"/>
                  </a:lnTo>
                  <a:lnTo>
                    <a:pt x="131" y="135"/>
                  </a:lnTo>
                  <a:lnTo>
                    <a:pt x="138" y="143"/>
                  </a:lnTo>
                  <a:lnTo>
                    <a:pt x="145" y="145"/>
                  </a:lnTo>
                  <a:lnTo>
                    <a:pt x="149" y="144"/>
                  </a:lnTo>
                  <a:lnTo>
                    <a:pt x="156" y="142"/>
                  </a:lnTo>
                  <a:lnTo>
                    <a:pt x="163" y="137"/>
                  </a:lnTo>
                  <a:lnTo>
                    <a:pt x="172" y="133"/>
                  </a:lnTo>
                  <a:lnTo>
                    <a:pt x="180" y="129"/>
                  </a:lnTo>
                  <a:lnTo>
                    <a:pt x="186" y="124"/>
                  </a:lnTo>
                  <a:lnTo>
                    <a:pt x="190" y="121"/>
                  </a:lnTo>
                  <a:lnTo>
                    <a:pt x="193" y="121"/>
                  </a:lnTo>
                  <a:lnTo>
                    <a:pt x="194" y="119"/>
                  </a:lnTo>
                  <a:lnTo>
                    <a:pt x="198" y="115"/>
                  </a:lnTo>
                  <a:lnTo>
                    <a:pt x="201" y="107"/>
                  </a:lnTo>
                  <a:lnTo>
                    <a:pt x="204" y="97"/>
                  </a:lnTo>
                  <a:lnTo>
                    <a:pt x="206" y="89"/>
                  </a:lnTo>
                  <a:lnTo>
                    <a:pt x="203" y="84"/>
                  </a:lnTo>
                  <a:lnTo>
                    <a:pt x="202" y="82"/>
                  </a:lnTo>
                  <a:lnTo>
                    <a:pt x="201" y="82"/>
                  </a:lnTo>
                  <a:lnTo>
                    <a:pt x="199" y="80"/>
                  </a:lnTo>
                  <a:lnTo>
                    <a:pt x="196" y="72"/>
                  </a:lnTo>
                  <a:lnTo>
                    <a:pt x="192" y="61"/>
                  </a:lnTo>
                  <a:lnTo>
                    <a:pt x="190" y="48"/>
                  </a:lnTo>
                  <a:lnTo>
                    <a:pt x="190" y="38"/>
                  </a:lnTo>
                  <a:lnTo>
                    <a:pt x="188" y="34"/>
                  </a:lnTo>
                  <a:lnTo>
                    <a:pt x="184" y="33"/>
                  </a:lnTo>
                  <a:lnTo>
                    <a:pt x="178" y="27"/>
                  </a:lnTo>
                  <a:lnTo>
                    <a:pt x="170" y="20"/>
                  </a:lnTo>
                  <a:lnTo>
                    <a:pt x="167" y="15"/>
                  </a:lnTo>
                  <a:lnTo>
                    <a:pt x="166" y="13"/>
                  </a:lnTo>
                  <a:lnTo>
                    <a:pt x="163" y="7"/>
                  </a:lnTo>
                  <a:lnTo>
                    <a:pt x="158" y="2"/>
                  </a:lnTo>
                  <a:lnTo>
                    <a:pt x="154" y="0"/>
                  </a:lnTo>
                  <a:lnTo>
                    <a:pt x="151" y="0"/>
                  </a:lnTo>
                  <a:lnTo>
                    <a:pt x="147" y="1"/>
                  </a:lnTo>
                  <a:lnTo>
                    <a:pt x="140" y="4"/>
                  </a:lnTo>
                  <a:lnTo>
                    <a:pt x="126" y="8"/>
                  </a:lnTo>
                  <a:lnTo>
                    <a:pt x="109" y="13"/>
                  </a:lnTo>
                  <a:lnTo>
                    <a:pt x="90" y="21"/>
                  </a:lnTo>
                  <a:lnTo>
                    <a:pt x="69" y="31"/>
                  </a:lnTo>
                  <a:lnTo>
                    <a:pt x="47" y="41"/>
                  </a:lnTo>
                  <a:lnTo>
                    <a:pt x="26" y="54"/>
                  </a:lnTo>
                  <a:close/>
                </a:path>
              </a:pathLst>
            </a:custGeom>
            <a:solidFill>
              <a:srgbClr val="E5A5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60" name="Freeform 302"/>
            <p:cNvSpPr>
              <a:spLocks/>
            </p:cNvSpPr>
            <p:nvPr/>
          </p:nvSpPr>
          <p:spPr bwMode="auto">
            <a:xfrm>
              <a:off x="791" y="3892"/>
              <a:ext cx="44" cy="131"/>
            </a:xfrm>
            <a:custGeom>
              <a:avLst/>
              <a:gdLst>
                <a:gd name="T0" fmla="*/ 0 w 44"/>
                <a:gd name="T1" fmla="*/ 0 h 131"/>
                <a:gd name="T2" fmla="*/ 37 w 44"/>
                <a:gd name="T3" fmla="*/ 3 h 131"/>
                <a:gd name="T4" fmla="*/ 37 w 44"/>
                <a:gd name="T5" fmla="*/ 7 h 131"/>
                <a:gd name="T6" fmla="*/ 40 w 44"/>
                <a:gd name="T7" fmla="*/ 16 h 131"/>
                <a:gd name="T8" fmla="*/ 42 w 44"/>
                <a:gd name="T9" fmla="*/ 30 h 131"/>
                <a:gd name="T10" fmla="*/ 44 w 44"/>
                <a:gd name="T11" fmla="*/ 48 h 131"/>
                <a:gd name="T12" fmla="*/ 44 w 44"/>
                <a:gd name="T13" fmla="*/ 68 h 131"/>
                <a:gd name="T14" fmla="*/ 42 w 44"/>
                <a:gd name="T15" fmla="*/ 90 h 131"/>
                <a:gd name="T16" fmla="*/ 37 w 44"/>
                <a:gd name="T17" fmla="*/ 111 h 131"/>
                <a:gd name="T18" fmla="*/ 26 w 44"/>
                <a:gd name="T19" fmla="*/ 131 h 131"/>
                <a:gd name="T20" fmla="*/ 0 w 44"/>
                <a:gd name="T21" fmla="*/ 128 h 131"/>
                <a:gd name="T22" fmla="*/ 2 w 44"/>
                <a:gd name="T23" fmla="*/ 123 h 131"/>
                <a:gd name="T24" fmla="*/ 5 w 44"/>
                <a:gd name="T25" fmla="*/ 111 h 131"/>
                <a:gd name="T26" fmla="*/ 9 w 44"/>
                <a:gd name="T27" fmla="*/ 95 h 131"/>
                <a:gd name="T28" fmla="*/ 12 w 44"/>
                <a:gd name="T29" fmla="*/ 75 h 131"/>
                <a:gd name="T30" fmla="*/ 15 w 44"/>
                <a:gd name="T31" fmla="*/ 53 h 131"/>
                <a:gd name="T32" fmla="*/ 14 w 44"/>
                <a:gd name="T33" fmla="*/ 33 h 131"/>
                <a:gd name="T34" fmla="*/ 10 w 44"/>
                <a:gd name="T35" fmla="*/ 14 h 131"/>
                <a:gd name="T36" fmla="*/ 0 w 44"/>
                <a:gd name="T37" fmla="*/ 0 h 13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4"/>
                <a:gd name="T58" fmla="*/ 0 h 131"/>
                <a:gd name="T59" fmla="*/ 44 w 44"/>
                <a:gd name="T60" fmla="*/ 131 h 13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4" h="131">
                  <a:moveTo>
                    <a:pt x="0" y="0"/>
                  </a:moveTo>
                  <a:lnTo>
                    <a:pt x="37" y="3"/>
                  </a:lnTo>
                  <a:lnTo>
                    <a:pt x="37" y="7"/>
                  </a:lnTo>
                  <a:lnTo>
                    <a:pt x="40" y="16"/>
                  </a:lnTo>
                  <a:lnTo>
                    <a:pt x="42" y="30"/>
                  </a:lnTo>
                  <a:lnTo>
                    <a:pt x="44" y="48"/>
                  </a:lnTo>
                  <a:lnTo>
                    <a:pt x="44" y="68"/>
                  </a:lnTo>
                  <a:lnTo>
                    <a:pt x="42" y="90"/>
                  </a:lnTo>
                  <a:lnTo>
                    <a:pt x="37" y="111"/>
                  </a:lnTo>
                  <a:lnTo>
                    <a:pt x="26" y="131"/>
                  </a:lnTo>
                  <a:lnTo>
                    <a:pt x="0" y="128"/>
                  </a:lnTo>
                  <a:lnTo>
                    <a:pt x="2" y="123"/>
                  </a:lnTo>
                  <a:lnTo>
                    <a:pt x="5" y="111"/>
                  </a:lnTo>
                  <a:lnTo>
                    <a:pt x="9" y="95"/>
                  </a:lnTo>
                  <a:lnTo>
                    <a:pt x="12" y="75"/>
                  </a:lnTo>
                  <a:lnTo>
                    <a:pt x="15" y="53"/>
                  </a:lnTo>
                  <a:lnTo>
                    <a:pt x="14" y="33"/>
                  </a:lnTo>
                  <a:lnTo>
                    <a:pt x="1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61" name="Freeform 303"/>
            <p:cNvSpPr>
              <a:spLocks/>
            </p:cNvSpPr>
            <p:nvPr/>
          </p:nvSpPr>
          <p:spPr bwMode="auto">
            <a:xfrm>
              <a:off x="1124" y="3602"/>
              <a:ext cx="328" cy="145"/>
            </a:xfrm>
            <a:custGeom>
              <a:avLst/>
              <a:gdLst>
                <a:gd name="T0" fmla="*/ 249 w 328"/>
                <a:gd name="T1" fmla="*/ 124 h 145"/>
                <a:gd name="T2" fmla="*/ 251 w 328"/>
                <a:gd name="T3" fmla="*/ 107 h 145"/>
                <a:gd name="T4" fmla="*/ 241 w 328"/>
                <a:gd name="T5" fmla="*/ 49 h 145"/>
                <a:gd name="T6" fmla="*/ 221 w 328"/>
                <a:gd name="T7" fmla="*/ 30 h 145"/>
                <a:gd name="T8" fmla="*/ 237 w 328"/>
                <a:gd name="T9" fmla="*/ 28 h 145"/>
                <a:gd name="T10" fmla="*/ 256 w 328"/>
                <a:gd name="T11" fmla="*/ 29 h 145"/>
                <a:gd name="T12" fmla="*/ 272 w 328"/>
                <a:gd name="T13" fmla="*/ 30 h 145"/>
                <a:gd name="T14" fmla="*/ 281 w 328"/>
                <a:gd name="T15" fmla="*/ 30 h 145"/>
                <a:gd name="T16" fmla="*/ 291 w 328"/>
                <a:gd name="T17" fmla="*/ 31 h 145"/>
                <a:gd name="T18" fmla="*/ 303 w 328"/>
                <a:gd name="T19" fmla="*/ 30 h 145"/>
                <a:gd name="T20" fmla="*/ 316 w 328"/>
                <a:gd name="T21" fmla="*/ 29 h 145"/>
                <a:gd name="T22" fmla="*/ 328 w 328"/>
                <a:gd name="T23" fmla="*/ 20 h 145"/>
                <a:gd name="T24" fmla="*/ 321 w 328"/>
                <a:gd name="T25" fmla="*/ 12 h 145"/>
                <a:gd name="T26" fmla="*/ 316 w 328"/>
                <a:gd name="T27" fmla="*/ 11 h 145"/>
                <a:gd name="T28" fmla="*/ 299 w 328"/>
                <a:gd name="T29" fmla="*/ 8 h 145"/>
                <a:gd name="T30" fmla="*/ 273 w 328"/>
                <a:gd name="T31" fmla="*/ 7 h 145"/>
                <a:gd name="T32" fmla="*/ 242 w 328"/>
                <a:gd name="T33" fmla="*/ 4 h 145"/>
                <a:gd name="T34" fmla="*/ 215 w 328"/>
                <a:gd name="T35" fmla="*/ 2 h 145"/>
                <a:gd name="T36" fmla="*/ 196 w 328"/>
                <a:gd name="T37" fmla="*/ 0 h 145"/>
                <a:gd name="T38" fmla="*/ 181 w 328"/>
                <a:gd name="T39" fmla="*/ 0 h 145"/>
                <a:gd name="T40" fmla="*/ 168 w 328"/>
                <a:gd name="T41" fmla="*/ 2 h 145"/>
                <a:gd name="T42" fmla="*/ 150 w 328"/>
                <a:gd name="T43" fmla="*/ 4 h 145"/>
                <a:gd name="T44" fmla="*/ 117 w 328"/>
                <a:gd name="T45" fmla="*/ 11 h 145"/>
                <a:gd name="T46" fmla="*/ 78 w 328"/>
                <a:gd name="T47" fmla="*/ 20 h 145"/>
                <a:gd name="T48" fmla="*/ 48 w 328"/>
                <a:gd name="T49" fmla="*/ 25 h 145"/>
                <a:gd name="T50" fmla="*/ 35 w 328"/>
                <a:gd name="T51" fmla="*/ 26 h 145"/>
                <a:gd name="T52" fmla="*/ 24 w 328"/>
                <a:gd name="T53" fmla="*/ 29 h 145"/>
                <a:gd name="T54" fmla="*/ 15 w 328"/>
                <a:gd name="T55" fmla="*/ 30 h 145"/>
                <a:gd name="T56" fmla="*/ 8 w 328"/>
                <a:gd name="T57" fmla="*/ 33 h 145"/>
                <a:gd name="T58" fmla="*/ 2 w 328"/>
                <a:gd name="T59" fmla="*/ 42 h 145"/>
                <a:gd name="T60" fmla="*/ 1 w 328"/>
                <a:gd name="T61" fmla="*/ 62 h 145"/>
                <a:gd name="T62" fmla="*/ 6 w 328"/>
                <a:gd name="T63" fmla="*/ 82 h 145"/>
                <a:gd name="T64" fmla="*/ 13 w 328"/>
                <a:gd name="T65" fmla="*/ 95 h 145"/>
                <a:gd name="T66" fmla="*/ 20 w 328"/>
                <a:gd name="T67" fmla="*/ 91 h 145"/>
                <a:gd name="T68" fmla="*/ 37 w 328"/>
                <a:gd name="T69" fmla="*/ 87 h 145"/>
                <a:gd name="T70" fmla="*/ 53 w 328"/>
                <a:gd name="T71" fmla="*/ 88 h 145"/>
                <a:gd name="T72" fmla="*/ 62 w 328"/>
                <a:gd name="T73" fmla="*/ 89 h 145"/>
                <a:gd name="T74" fmla="*/ 76 w 328"/>
                <a:gd name="T75" fmla="*/ 91 h 145"/>
                <a:gd name="T76" fmla="*/ 102 w 328"/>
                <a:gd name="T77" fmla="*/ 91 h 145"/>
                <a:gd name="T78" fmla="*/ 127 w 328"/>
                <a:gd name="T79" fmla="*/ 89 h 145"/>
                <a:gd name="T80" fmla="*/ 141 w 328"/>
                <a:gd name="T81" fmla="*/ 86 h 145"/>
                <a:gd name="T82" fmla="*/ 145 w 328"/>
                <a:gd name="T83" fmla="*/ 85 h 145"/>
                <a:gd name="T84" fmla="*/ 151 w 328"/>
                <a:gd name="T85" fmla="*/ 86 h 145"/>
                <a:gd name="T86" fmla="*/ 162 w 328"/>
                <a:gd name="T87" fmla="*/ 89 h 145"/>
                <a:gd name="T88" fmla="*/ 174 w 328"/>
                <a:gd name="T89" fmla="*/ 97 h 145"/>
                <a:gd name="T90" fmla="*/ 186 w 328"/>
                <a:gd name="T91" fmla="*/ 110 h 145"/>
                <a:gd name="T92" fmla="*/ 185 w 328"/>
                <a:gd name="T93" fmla="*/ 122 h 145"/>
                <a:gd name="T94" fmla="*/ 184 w 328"/>
                <a:gd name="T95" fmla="*/ 143 h 145"/>
                <a:gd name="T96" fmla="*/ 193 w 328"/>
                <a:gd name="T97" fmla="*/ 142 h 145"/>
                <a:gd name="T98" fmla="*/ 195 w 328"/>
                <a:gd name="T99" fmla="*/ 139 h 145"/>
                <a:gd name="T100" fmla="*/ 204 w 328"/>
                <a:gd name="T101" fmla="*/ 124 h 145"/>
                <a:gd name="T102" fmla="*/ 210 w 328"/>
                <a:gd name="T103" fmla="*/ 103 h 145"/>
                <a:gd name="T104" fmla="*/ 208 w 328"/>
                <a:gd name="T105" fmla="*/ 97 h 145"/>
                <a:gd name="T106" fmla="*/ 217 w 328"/>
                <a:gd name="T107" fmla="*/ 101 h 145"/>
                <a:gd name="T108" fmla="*/ 222 w 328"/>
                <a:gd name="T109" fmla="*/ 120 h 145"/>
                <a:gd name="T110" fmla="*/ 227 w 328"/>
                <a:gd name="T111" fmla="*/ 134 h 145"/>
                <a:gd name="T112" fmla="*/ 232 w 328"/>
                <a:gd name="T113" fmla="*/ 137 h 145"/>
                <a:gd name="T114" fmla="*/ 241 w 328"/>
                <a:gd name="T115" fmla="*/ 135 h 145"/>
                <a:gd name="T116" fmla="*/ 241 w 328"/>
                <a:gd name="T117" fmla="*/ 130 h 14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28"/>
                <a:gd name="T178" fmla="*/ 0 h 145"/>
                <a:gd name="T179" fmla="*/ 328 w 328"/>
                <a:gd name="T180" fmla="*/ 145 h 14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28" h="145">
                  <a:moveTo>
                    <a:pt x="241" y="129"/>
                  </a:moveTo>
                  <a:lnTo>
                    <a:pt x="249" y="124"/>
                  </a:lnTo>
                  <a:lnTo>
                    <a:pt x="251" y="115"/>
                  </a:lnTo>
                  <a:lnTo>
                    <a:pt x="251" y="107"/>
                  </a:lnTo>
                  <a:lnTo>
                    <a:pt x="251" y="102"/>
                  </a:lnTo>
                  <a:lnTo>
                    <a:pt x="241" y="49"/>
                  </a:lnTo>
                  <a:lnTo>
                    <a:pt x="214" y="33"/>
                  </a:lnTo>
                  <a:lnTo>
                    <a:pt x="221" y="30"/>
                  </a:lnTo>
                  <a:lnTo>
                    <a:pt x="228" y="28"/>
                  </a:lnTo>
                  <a:lnTo>
                    <a:pt x="237" y="28"/>
                  </a:lnTo>
                  <a:lnTo>
                    <a:pt x="247" y="28"/>
                  </a:lnTo>
                  <a:lnTo>
                    <a:pt x="256" y="29"/>
                  </a:lnTo>
                  <a:lnTo>
                    <a:pt x="265" y="30"/>
                  </a:lnTo>
                  <a:lnTo>
                    <a:pt x="272" y="30"/>
                  </a:lnTo>
                  <a:lnTo>
                    <a:pt x="277" y="30"/>
                  </a:lnTo>
                  <a:lnTo>
                    <a:pt x="281" y="30"/>
                  </a:lnTo>
                  <a:lnTo>
                    <a:pt x="286" y="30"/>
                  </a:lnTo>
                  <a:lnTo>
                    <a:pt x="291" y="31"/>
                  </a:lnTo>
                  <a:lnTo>
                    <a:pt x="297" y="30"/>
                  </a:lnTo>
                  <a:lnTo>
                    <a:pt x="303" y="30"/>
                  </a:lnTo>
                  <a:lnTo>
                    <a:pt x="309" y="30"/>
                  </a:lnTo>
                  <a:lnTo>
                    <a:pt x="316" y="29"/>
                  </a:lnTo>
                  <a:lnTo>
                    <a:pt x="321" y="26"/>
                  </a:lnTo>
                  <a:lnTo>
                    <a:pt x="328" y="20"/>
                  </a:lnTo>
                  <a:lnTo>
                    <a:pt x="326" y="16"/>
                  </a:lnTo>
                  <a:lnTo>
                    <a:pt x="321" y="12"/>
                  </a:lnTo>
                  <a:lnTo>
                    <a:pt x="318" y="11"/>
                  </a:lnTo>
                  <a:lnTo>
                    <a:pt x="316" y="11"/>
                  </a:lnTo>
                  <a:lnTo>
                    <a:pt x="309" y="9"/>
                  </a:lnTo>
                  <a:lnTo>
                    <a:pt x="299" y="8"/>
                  </a:lnTo>
                  <a:lnTo>
                    <a:pt x="287" y="7"/>
                  </a:lnTo>
                  <a:lnTo>
                    <a:pt x="273" y="7"/>
                  </a:lnTo>
                  <a:lnTo>
                    <a:pt x="258" y="5"/>
                  </a:lnTo>
                  <a:lnTo>
                    <a:pt x="242" y="4"/>
                  </a:lnTo>
                  <a:lnTo>
                    <a:pt x="227" y="2"/>
                  </a:lnTo>
                  <a:lnTo>
                    <a:pt x="215" y="2"/>
                  </a:lnTo>
                  <a:lnTo>
                    <a:pt x="205" y="1"/>
                  </a:lnTo>
                  <a:lnTo>
                    <a:pt x="196" y="0"/>
                  </a:lnTo>
                  <a:lnTo>
                    <a:pt x="189" y="0"/>
                  </a:lnTo>
                  <a:lnTo>
                    <a:pt x="181" y="0"/>
                  </a:lnTo>
                  <a:lnTo>
                    <a:pt x="174" y="1"/>
                  </a:lnTo>
                  <a:lnTo>
                    <a:pt x="168" y="2"/>
                  </a:lnTo>
                  <a:lnTo>
                    <a:pt x="160" y="2"/>
                  </a:lnTo>
                  <a:lnTo>
                    <a:pt x="150" y="4"/>
                  </a:lnTo>
                  <a:lnTo>
                    <a:pt x="136" y="7"/>
                  </a:lnTo>
                  <a:lnTo>
                    <a:pt x="117" y="11"/>
                  </a:lnTo>
                  <a:lnTo>
                    <a:pt x="98" y="16"/>
                  </a:lnTo>
                  <a:lnTo>
                    <a:pt x="78" y="20"/>
                  </a:lnTo>
                  <a:lnTo>
                    <a:pt x="62" y="22"/>
                  </a:lnTo>
                  <a:lnTo>
                    <a:pt x="48" y="25"/>
                  </a:lnTo>
                  <a:lnTo>
                    <a:pt x="41" y="26"/>
                  </a:lnTo>
                  <a:lnTo>
                    <a:pt x="35" y="26"/>
                  </a:lnTo>
                  <a:lnTo>
                    <a:pt x="30" y="27"/>
                  </a:lnTo>
                  <a:lnTo>
                    <a:pt x="24" y="29"/>
                  </a:lnTo>
                  <a:lnTo>
                    <a:pt x="19" y="30"/>
                  </a:lnTo>
                  <a:lnTo>
                    <a:pt x="15" y="30"/>
                  </a:lnTo>
                  <a:lnTo>
                    <a:pt x="11" y="32"/>
                  </a:lnTo>
                  <a:lnTo>
                    <a:pt x="8" y="33"/>
                  </a:lnTo>
                  <a:lnTo>
                    <a:pt x="7" y="33"/>
                  </a:lnTo>
                  <a:lnTo>
                    <a:pt x="2" y="42"/>
                  </a:lnTo>
                  <a:lnTo>
                    <a:pt x="0" y="52"/>
                  </a:lnTo>
                  <a:lnTo>
                    <a:pt x="1" y="62"/>
                  </a:lnTo>
                  <a:lnTo>
                    <a:pt x="3" y="72"/>
                  </a:lnTo>
                  <a:lnTo>
                    <a:pt x="6" y="82"/>
                  </a:lnTo>
                  <a:lnTo>
                    <a:pt x="10" y="89"/>
                  </a:lnTo>
                  <a:lnTo>
                    <a:pt x="13" y="95"/>
                  </a:lnTo>
                  <a:lnTo>
                    <a:pt x="14" y="97"/>
                  </a:lnTo>
                  <a:lnTo>
                    <a:pt x="20" y="91"/>
                  </a:lnTo>
                  <a:lnTo>
                    <a:pt x="29" y="89"/>
                  </a:lnTo>
                  <a:lnTo>
                    <a:pt x="37" y="87"/>
                  </a:lnTo>
                  <a:lnTo>
                    <a:pt x="46" y="87"/>
                  </a:lnTo>
                  <a:lnTo>
                    <a:pt x="53" y="88"/>
                  </a:lnTo>
                  <a:lnTo>
                    <a:pt x="59" y="89"/>
                  </a:lnTo>
                  <a:lnTo>
                    <a:pt x="62" y="89"/>
                  </a:lnTo>
                  <a:lnTo>
                    <a:pt x="64" y="89"/>
                  </a:lnTo>
                  <a:lnTo>
                    <a:pt x="76" y="91"/>
                  </a:lnTo>
                  <a:lnTo>
                    <a:pt x="89" y="93"/>
                  </a:lnTo>
                  <a:lnTo>
                    <a:pt x="102" y="91"/>
                  </a:lnTo>
                  <a:lnTo>
                    <a:pt x="115" y="89"/>
                  </a:lnTo>
                  <a:lnTo>
                    <a:pt x="127" y="89"/>
                  </a:lnTo>
                  <a:lnTo>
                    <a:pt x="136" y="87"/>
                  </a:lnTo>
                  <a:lnTo>
                    <a:pt x="141" y="86"/>
                  </a:lnTo>
                  <a:lnTo>
                    <a:pt x="144" y="85"/>
                  </a:lnTo>
                  <a:lnTo>
                    <a:pt x="145" y="85"/>
                  </a:lnTo>
                  <a:lnTo>
                    <a:pt x="148" y="85"/>
                  </a:lnTo>
                  <a:lnTo>
                    <a:pt x="151" y="86"/>
                  </a:lnTo>
                  <a:lnTo>
                    <a:pt x="155" y="87"/>
                  </a:lnTo>
                  <a:lnTo>
                    <a:pt x="162" y="89"/>
                  </a:lnTo>
                  <a:lnTo>
                    <a:pt x="168" y="93"/>
                  </a:lnTo>
                  <a:lnTo>
                    <a:pt x="174" y="97"/>
                  </a:lnTo>
                  <a:lnTo>
                    <a:pt x="181" y="102"/>
                  </a:lnTo>
                  <a:lnTo>
                    <a:pt x="186" y="110"/>
                  </a:lnTo>
                  <a:lnTo>
                    <a:pt x="186" y="116"/>
                  </a:lnTo>
                  <a:lnTo>
                    <a:pt x="185" y="122"/>
                  </a:lnTo>
                  <a:lnTo>
                    <a:pt x="183" y="129"/>
                  </a:lnTo>
                  <a:lnTo>
                    <a:pt x="184" y="143"/>
                  </a:lnTo>
                  <a:lnTo>
                    <a:pt x="189" y="145"/>
                  </a:lnTo>
                  <a:lnTo>
                    <a:pt x="193" y="142"/>
                  </a:lnTo>
                  <a:lnTo>
                    <a:pt x="195" y="140"/>
                  </a:lnTo>
                  <a:lnTo>
                    <a:pt x="195" y="139"/>
                  </a:lnTo>
                  <a:lnTo>
                    <a:pt x="199" y="134"/>
                  </a:lnTo>
                  <a:lnTo>
                    <a:pt x="204" y="124"/>
                  </a:lnTo>
                  <a:lnTo>
                    <a:pt x="209" y="112"/>
                  </a:lnTo>
                  <a:lnTo>
                    <a:pt x="210" y="103"/>
                  </a:lnTo>
                  <a:lnTo>
                    <a:pt x="208" y="98"/>
                  </a:lnTo>
                  <a:lnTo>
                    <a:pt x="208" y="97"/>
                  </a:lnTo>
                  <a:lnTo>
                    <a:pt x="215" y="98"/>
                  </a:lnTo>
                  <a:lnTo>
                    <a:pt x="217" y="101"/>
                  </a:lnTo>
                  <a:lnTo>
                    <a:pt x="219" y="109"/>
                  </a:lnTo>
                  <a:lnTo>
                    <a:pt x="222" y="120"/>
                  </a:lnTo>
                  <a:lnTo>
                    <a:pt x="227" y="132"/>
                  </a:lnTo>
                  <a:lnTo>
                    <a:pt x="227" y="134"/>
                  </a:lnTo>
                  <a:lnTo>
                    <a:pt x="230" y="135"/>
                  </a:lnTo>
                  <a:lnTo>
                    <a:pt x="232" y="137"/>
                  </a:lnTo>
                  <a:lnTo>
                    <a:pt x="237" y="137"/>
                  </a:lnTo>
                  <a:lnTo>
                    <a:pt x="241" y="135"/>
                  </a:lnTo>
                  <a:lnTo>
                    <a:pt x="242" y="132"/>
                  </a:lnTo>
                  <a:lnTo>
                    <a:pt x="241" y="130"/>
                  </a:lnTo>
                  <a:lnTo>
                    <a:pt x="241" y="129"/>
                  </a:lnTo>
                  <a:close/>
                </a:path>
              </a:pathLst>
            </a:custGeom>
            <a:solidFill>
              <a:srgbClr val="E5A5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62" name="Freeform 304"/>
            <p:cNvSpPr>
              <a:spLocks/>
            </p:cNvSpPr>
            <p:nvPr/>
          </p:nvSpPr>
          <p:spPr bwMode="auto">
            <a:xfrm>
              <a:off x="1098" y="3608"/>
              <a:ext cx="60" cy="126"/>
            </a:xfrm>
            <a:custGeom>
              <a:avLst/>
              <a:gdLst>
                <a:gd name="T0" fmla="*/ 0 w 60"/>
                <a:gd name="T1" fmla="*/ 10 h 126"/>
                <a:gd name="T2" fmla="*/ 23 w 60"/>
                <a:gd name="T3" fmla="*/ 0 h 126"/>
                <a:gd name="T4" fmla="*/ 25 w 60"/>
                <a:gd name="T5" fmla="*/ 3 h 126"/>
                <a:gd name="T6" fmla="*/ 29 w 60"/>
                <a:gd name="T7" fmla="*/ 12 h 126"/>
                <a:gd name="T8" fmla="*/ 34 w 60"/>
                <a:gd name="T9" fmla="*/ 25 h 126"/>
                <a:gd name="T10" fmla="*/ 41 w 60"/>
                <a:gd name="T11" fmla="*/ 42 h 126"/>
                <a:gd name="T12" fmla="*/ 47 w 60"/>
                <a:gd name="T13" fmla="*/ 61 h 126"/>
                <a:gd name="T14" fmla="*/ 53 w 60"/>
                <a:gd name="T15" fmla="*/ 80 h 126"/>
                <a:gd name="T16" fmla="*/ 57 w 60"/>
                <a:gd name="T17" fmla="*/ 101 h 126"/>
                <a:gd name="T18" fmla="*/ 60 w 60"/>
                <a:gd name="T19" fmla="*/ 120 h 126"/>
                <a:gd name="T20" fmla="*/ 40 w 60"/>
                <a:gd name="T21" fmla="*/ 126 h 126"/>
                <a:gd name="T22" fmla="*/ 39 w 60"/>
                <a:gd name="T23" fmla="*/ 124 h 126"/>
                <a:gd name="T24" fmla="*/ 37 w 60"/>
                <a:gd name="T25" fmla="*/ 116 h 126"/>
                <a:gd name="T26" fmla="*/ 34 w 60"/>
                <a:gd name="T27" fmla="*/ 105 h 126"/>
                <a:gd name="T28" fmla="*/ 29 w 60"/>
                <a:gd name="T29" fmla="*/ 90 h 126"/>
                <a:gd name="T30" fmla="*/ 22 w 60"/>
                <a:gd name="T31" fmla="*/ 71 h 126"/>
                <a:gd name="T32" fmla="*/ 16 w 60"/>
                <a:gd name="T33" fmla="*/ 52 h 126"/>
                <a:gd name="T34" fmla="*/ 8 w 60"/>
                <a:gd name="T35" fmla="*/ 32 h 126"/>
                <a:gd name="T36" fmla="*/ 0 w 60"/>
                <a:gd name="T37" fmla="*/ 10 h 12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"/>
                <a:gd name="T58" fmla="*/ 0 h 126"/>
                <a:gd name="T59" fmla="*/ 60 w 60"/>
                <a:gd name="T60" fmla="*/ 126 h 12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" h="126">
                  <a:moveTo>
                    <a:pt x="0" y="10"/>
                  </a:moveTo>
                  <a:lnTo>
                    <a:pt x="23" y="0"/>
                  </a:lnTo>
                  <a:lnTo>
                    <a:pt x="25" y="3"/>
                  </a:lnTo>
                  <a:lnTo>
                    <a:pt x="29" y="12"/>
                  </a:lnTo>
                  <a:lnTo>
                    <a:pt x="34" y="25"/>
                  </a:lnTo>
                  <a:lnTo>
                    <a:pt x="41" y="42"/>
                  </a:lnTo>
                  <a:lnTo>
                    <a:pt x="47" y="61"/>
                  </a:lnTo>
                  <a:lnTo>
                    <a:pt x="53" y="80"/>
                  </a:lnTo>
                  <a:lnTo>
                    <a:pt x="57" y="101"/>
                  </a:lnTo>
                  <a:lnTo>
                    <a:pt x="60" y="120"/>
                  </a:lnTo>
                  <a:lnTo>
                    <a:pt x="40" y="126"/>
                  </a:lnTo>
                  <a:lnTo>
                    <a:pt x="39" y="124"/>
                  </a:lnTo>
                  <a:lnTo>
                    <a:pt x="37" y="116"/>
                  </a:lnTo>
                  <a:lnTo>
                    <a:pt x="34" y="105"/>
                  </a:lnTo>
                  <a:lnTo>
                    <a:pt x="29" y="90"/>
                  </a:lnTo>
                  <a:lnTo>
                    <a:pt x="22" y="71"/>
                  </a:lnTo>
                  <a:lnTo>
                    <a:pt x="16" y="52"/>
                  </a:lnTo>
                  <a:lnTo>
                    <a:pt x="8" y="32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63" name="Rectangle 305"/>
            <p:cNvSpPr>
              <a:spLocks noChangeArrowheads="1"/>
            </p:cNvSpPr>
            <p:nvPr/>
          </p:nvSpPr>
          <p:spPr bwMode="auto">
            <a:xfrm>
              <a:off x="0" y="2900"/>
              <a:ext cx="1737" cy="1410"/>
            </a:xfrm>
            <a:prstGeom prst="rect">
              <a:avLst/>
            </a:prstGeom>
            <a:solidFill>
              <a:srgbClr val="3F6FB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4364" name="Freeform 306"/>
            <p:cNvSpPr>
              <a:spLocks/>
            </p:cNvSpPr>
            <p:nvPr/>
          </p:nvSpPr>
          <p:spPr bwMode="auto">
            <a:xfrm>
              <a:off x="123" y="3004"/>
              <a:ext cx="1513" cy="1273"/>
            </a:xfrm>
            <a:custGeom>
              <a:avLst/>
              <a:gdLst>
                <a:gd name="T0" fmla="*/ 3 w 1513"/>
                <a:gd name="T1" fmla="*/ 701 h 1273"/>
                <a:gd name="T2" fmla="*/ 24 w 1513"/>
                <a:gd name="T3" fmla="*/ 795 h 1273"/>
                <a:gd name="T4" fmla="*/ 59 w 1513"/>
                <a:gd name="T5" fmla="*/ 884 h 1273"/>
                <a:gd name="T6" fmla="*/ 109 w 1513"/>
                <a:gd name="T7" fmla="*/ 967 h 1273"/>
                <a:gd name="T8" fmla="*/ 173 w 1513"/>
                <a:gd name="T9" fmla="*/ 1041 h 1273"/>
                <a:gd name="T10" fmla="*/ 247 w 1513"/>
                <a:gd name="T11" fmla="*/ 1108 h 1273"/>
                <a:gd name="T12" fmla="*/ 334 w 1513"/>
                <a:gd name="T13" fmla="*/ 1164 h 1273"/>
                <a:gd name="T14" fmla="*/ 429 w 1513"/>
                <a:gd name="T15" fmla="*/ 1211 h 1273"/>
                <a:gd name="T16" fmla="*/ 532 w 1513"/>
                <a:gd name="T17" fmla="*/ 1245 h 1273"/>
                <a:gd name="T18" fmla="*/ 641 w 1513"/>
                <a:gd name="T19" fmla="*/ 1267 h 1273"/>
                <a:gd name="T20" fmla="*/ 757 w 1513"/>
                <a:gd name="T21" fmla="*/ 1273 h 1273"/>
                <a:gd name="T22" fmla="*/ 872 w 1513"/>
                <a:gd name="T23" fmla="*/ 1267 h 1273"/>
                <a:gd name="T24" fmla="*/ 982 w 1513"/>
                <a:gd name="T25" fmla="*/ 1245 h 1273"/>
                <a:gd name="T26" fmla="*/ 1085 w 1513"/>
                <a:gd name="T27" fmla="*/ 1211 h 1273"/>
                <a:gd name="T28" fmla="*/ 1180 w 1513"/>
                <a:gd name="T29" fmla="*/ 1164 h 1273"/>
                <a:gd name="T30" fmla="*/ 1265 w 1513"/>
                <a:gd name="T31" fmla="*/ 1108 h 1273"/>
                <a:gd name="T32" fmla="*/ 1340 w 1513"/>
                <a:gd name="T33" fmla="*/ 1041 h 1273"/>
                <a:gd name="T34" fmla="*/ 1403 w 1513"/>
                <a:gd name="T35" fmla="*/ 967 h 1273"/>
                <a:gd name="T36" fmla="*/ 1454 w 1513"/>
                <a:gd name="T37" fmla="*/ 884 h 1273"/>
                <a:gd name="T38" fmla="*/ 1490 w 1513"/>
                <a:gd name="T39" fmla="*/ 795 h 1273"/>
                <a:gd name="T40" fmla="*/ 1510 w 1513"/>
                <a:gd name="T41" fmla="*/ 701 h 1273"/>
                <a:gd name="T42" fmla="*/ 1512 w 1513"/>
                <a:gd name="T43" fmla="*/ 603 h 1273"/>
                <a:gd name="T44" fmla="*/ 1497 w 1513"/>
                <a:gd name="T45" fmla="*/ 508 h 1273"/>
                <a:gd name="T46" fmla="*/ 1467 w 1513"/>
                <a:gd name="T47" fmla="*/ 417 h 1273"/>
                <a:gd name="T48" fmla="*/ 1422 w 1513"/>
                <a:gd name="T49" fmla="*/ 333 h 1273"/>
                <a:gd name="T50" fmla="*/ 1363 w 1513"/>
                <a:gd name="T51" fmla="*/ 255 h 1273"/>
                <a:gd name="T52" fmla="*/ 1292 w 1513"/>
                <a:gd name="T53" fmla="*/ 186 h 1273"/>
                <a:gd name="T54" fmla="*/ 1209 w 1513"/>
                <a:gd name="T55" fmla="*/ 126 h 1273"/>
                <a:gd name="T56" fmla="*/ 1117 w 1513"/>
                <a:gd name="T57" fmla="*/ 76 h 1273"/>
                <a:gd name="T58" fmla="*/ 1017 w 1513"/>
                <a:gd name="T59" fmla="*/ 38 h 1273"/>
                <a:gd name="T60" fmla="*/ 909 w 1513"/>
                <a:gd name="T61" fmla="*/ 13 h 1273"/>
                <a:gd name="T62" fmla="*/ 796 w 1513"/>
                <a:gd name="T63" fmla="*/ 1 h 1273"/>
                <a:gd name="T64" fmla="*/ 680 w 1513"/>
                <a:gd name="T65" fmla="*/ 3 h 1273"/>
                <a:gd name="T66" fmla="*/ 568 w 1513"/>
                <a:gd name="T67" fmla="*/ 20 h 1273"/>
                <a:gd name="T68" fmla="*/ 462 w 1513"/>
                <a:gd name="T69" fmla="*/ 50 h 1273"/>
                <a:gd name="T70" fmla="*/ 364 w 1513"/>
                <a:gd name="T71" fmla="*/ 92 h 1273"/>
                <a:gd name="T72" fmla="*/ 275 w 1513"/>
                <a:gd name="T73" fmla="*/ 145 h 1273"/>
                <a:gd name="T74" fmla="*/ 197 w 1513"/>
                <a:gd name="T75" fmla="*/ 208 h 1273"/>
                <a:gd name="T76" fmla="*/ 130 w 1513"/>
                <a:gd name="T77" fmla="*/ 280 h 1273"/>
                <a:gd name="T78" fmla="*/ 75 w 1513"/>
                <a:gd name="T79" fmla="*/ 360 h 1273"/>
                <a:gd name="T80" fmla="*/ 34 w 1513"/>
                <a:gd name="T81" fmla="*/ 447 h 1273"/>
                <a:gd name="T82" fmla="*/ 9 w 1513"/>
                <a:gd name="T83" fmla="*/ 539 h 1273"/>
                <a:gd name="T84" fmla="*/ 0 w 1513"/>
                <a:gd name="T85" fmla="*/ 636 h 127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513"/>
                <a:gd name="T130" fmla="*/ 0 h 1273"/>
                <a:gd name="T131" fmla="*/ 1513 w 1513"/>
                <a:gd name="T132" fmla="*/ 1273 h 127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513" h="1273">
                  <a:moveTo>
                    <a:pt x="0" y="636"/>
                  </a:moveTo>
                  <a:lnTo>
                    <a:pt x="1" y="669"/>
                  </a:lnTo>
                  <a:lnTo>
                    <a:pt x="3" y="701"/>
                  </a:lnTo>
                  <a:lnTo>
                    <a:pt x="9" y="733"/>
                  </a:lnTo>
                  <a:lnTo>
                    <a:pt x="15" y="765"/>
                  </a:lnTo>
                  <a:lnTo>
                    <a:pt x="24" y="795"/>
                  </a:lnTo>
                  <a:lnTo>
                    <a:pt x="34" y="825"/>
                  </a:lnTo>
                  <a:lnTo>
                    <a:pt x="46" y="855"/>
                  </a:lnTo>
                  <a:lnTo>
                    <a:pt x="59" y="884"/>
                  </a:lnTo>
                  <a:lnTo>
                    <a:pt x="75" y="913"/>
                  </a:lnTo>
                  <a:lnTo>
                    <a:pt x="91" y="940"/>
                  </a:lnTo>
                  <a:lnTo>
                    <a:pt x="109" y="967"/>
                  </a:lnTo>
                  <a:lnTo>
                    <a:pt x="130" y="993"/>
                  </a:lnTo>
                  <a:lnTo>
                    <a:pt x="150" y="1018"/>
                  </a:lnTo>
                  <a:lnTo>
                    <a:pt x="173" y="1041"/>
                  </a:lnTo>
                  <a:lnTo>
                    <a:pt x="197" y="1065"/>
                  </a:lnTo>
                  <a:lnTo>
                    <a:pt x="221" y="1087"/>
                  </a:lnTo>
                  <a:lnTo>
                    <a:pt x="247" y="1108"/>
                  </a:lnTo>
                  <a:lnTo>
                    <a:pt x="275" y="1128"/>
                  </a:lnTo>
                  <a:lnTo>
                    <a:pt x="304" y="1146"/>
                  </a:lnTo>
                  <a:lnTo>
                    <a:pt x="334" y="1164"/>
                  </a:lnTo>
                  <a:lnTo>
                    <a:pt x="364" y="1182"/>
                  </a:lnTo>
                  <a:lnTo>
                    <a:pt x="396" y="1197"/>
                  </a:lnTo>
                  <a:lnTo>
                    <a:pt x="429" y="1211"/>
                  </a:lnTo>
                  <a:lnTo>
                    <a:pt x="462" y="1223"/>
                  </a:lnTo>
                  <a:lnTo>
                    <a:pt x="497" y="1236"/>
                  </a:lnTo>
                  <a:lnTo>
                    <a:pt x="532" y="1245"/>
                  </a:lnTo>
                  <a:lnTo>
                    <a:pt x="568" y="1254"/>
                  </a:lnTo>
                  <a:lnTo>
                    <a:pt x="604" y="1261"/>
                  </a:lnTo>
                  <a:lnTo>
                    <a:pt x="641" y="1267"/>
                  </a:lnTo>
                  <a:lnTo>
                    <a:pt x="680" y="1270"/>
                  </a:lnTo>
                  <a:lnTo>
                    <a:pt x="718" y="1272"/>
                  </a:lnTo>
                  <a:lnTo>
                    <a:pt x="757" y="1273"/>
                  </a:lnTo>
                  <a:lnTo>
                    <a:pt x="796" y="1272"/>
                  </a:lnTo>
                  <a:lnTo>
                    <a:pt x="834" y="1270"/>
                  </a:lnTo>
                  <a:lnTo>
                    <a:pt x="872" y="1267"/>
                  </a:lnTo>
                  <a:lnTo>
                    <a:pt x="909" y="1261"/>
                  </a:lnTo>
                  <a:lnTo>
                    <a:pt x="946" y="1254"/>
                  </a:lnTo>
                  <a:lnTo>
                    <a:pt x="982" y="1245"/>
                  </a:lnTo>
                  <a:lnTo>
                    <a:pt x="1017" y="1236"/>
                  </a:lnTo>
                  <a:lnTo>
                    <a:pt x="1051" y="1223"/>
                  </a:lnTo>
                  <a:lnTo>
                    <a:pt x="1085" y="1211"/>
                  </a:lnTo>
                  <a:lnTo>
                    <a:pt x="1117" y="1197"/>
                  </a:lnTo>
                  <a:lnTo>
                    <a:pt x="1149" y="1182"/>
                  </a:lnTo>
                  <a:lnTo>
                    <a:pt x="1180" y="1164"/>
                  </a:lnTo>
                  <a:lnTo>
                    <a:pt x="1209" y="1146"/>
                  </a:lnTo>
                  <a:lnTo>
                    <a:pt x="1238" y="1128"/>
                  </a:lnTo>
                  <a:lnTo>
                    <a:pt x="1265" y="1108"/>
                  </a:lnTo>
                  <a:lnTo>
                    <a:pt x="1292" y="1087"/>
                  </a:lnTo>
                  <a:lnTo>
                    <a:pt x="1317" y="1065"/>
                  </a:lnTo>
                  <a:lnTo>
                    <a:pt x="1340" y="1041"/>
                  </a:lnTo>
                  <a:lnTo>
                    <a:pt x="1363" y="1018"/>
                  </a:lnTo>
                  <a:lnTo>
                    <a:pt x="1384" y="993"/>
                  </a:lnTo>
                  <a:lnTo>
                    <a:pt x="1403" y="967"/>
                  </a:lnTo>
                  <a:lnTo>
                    <a:pt x="1422" y="940"/>
                  </a:lnTo>
                  <a:lnTo>
                    <a:pt x="1439" y="913"/>
                  </a:lnTo>
                  <a:lnTo>
                    <a:pt x="1454" y="884"/>
                  </a:lnTo>
                  <a:lnTo>
                    <a:pt x="1467" y="855"/>
                  </a:lnTo>
                  <a:lnTo>
                    <a:pt x="1479" y="825"/>
                  </a:lnTo>
                  <a:lnTo>
                    <a:pt x="1490" y="795"/>
                  </a:lnTo>
                  <a:lnTo>
                    <a:pt x="1497" y="765"/>
                  </a:lnTo>
                  <a:lnTo>
                    <a:pt x="1505" y="733"/>
                  </a:lnTo>
                  <a:lnTo>
                    <a:pt x="1510" y="701"/>
                  </a:lnTo>
                  <a:lnTo>
                    <a:pt x="1512" y="669"/>
                  </a:lnTo>
                  <a:lnTo>
                    <a:pt x="1513" y="636"/>
                  </a:lnTo>
                  <a:lnTo>
                    <a:pt x="1512" y="603"/>
                  </a:lnTo>
                  <a:lnTo>
                    <a:pt x="1510" y="571"/>
                  </a:lnTo>
                  <a:lnTo>
                    <a:pt x="1505" y="539"/>
                  </a:lnTo>
                  <a:lnTo>
                    <a:pt x="1497" y="508"/>
                  </a:lnTo>
                  <a:lnTo>
                    <a:pt x="1490" y="477"/>
                  </a:lnTo>
                  <a:lnTo>
                    <a:pt x="1479" y="447"/>
                  </a:lnTo>
                  <a:lnTo>
                    <a:pt x="1467" y="417"/>
                  </a:lnTo>
                  <a:lnTo>
                    <a:pt x="1454" y="388"/>
                  </a:lnTo>
                  <a:lnTo>
                    <a:pt x="1439" y="360"/>
                  </a:lnTo>
                  <a:lnTo>
                    <a:pt x="1422" y="333"/>
                  </a:lnTo>
                  <a:lnTo>
                    <a:pt x="1403" y="306"/>
                  </a:lnTo>
                  <a:lnTo>
                    <a:pt x="1384" y="280"/>
                  </a:lnTo>
                  <a:lnTo>
                    <a:pt x="1363" y="255"/>
                  </a:lnTo>
                  <a:lnTo>
                    <a:pt x="1340" y="231"/>
                  </a:lnTo>
                  <a:lnTo>
                    <a:pt x="1317" y="208"/>
                  </a:lnTo>
                  <a:lnTo>
                    <a:pt x="1292" y="186"/>
                  </a:lnTo>
                  <a:lnTo>
                    <a:pt x="1265" y="165"/>
                  </a:lnTo>
                  <a:lnTo>
                    <a:pt x="1238" y="145"/>
                  </a:lnTo>
                  <a:lnTo>
                    <a:pt x="1209" y="126"/>
                  </a:lnTo>
                  <a:lnTo>
                    <a:pt x="1180" y="109"/>
                  </a:lnTo>
                  <a:lnTo>
                    <a:pt x="1149" y="92"/>
                  </a:lnTo>
                  <a:lnTo>
                    <a:pt x="1117" y="76"/>
                  </a:lnTo>
                  <a:lnTo>
                    <a:pt x="1085" y="62"/>
                  </a:lnTo>
                  <a:lnTo>
                    <a:pt x="1051" y="50"/>
                  </a:lnTo>
                  <a:lnTo>
                    <a:pt x="1017" y="38"/>
                  </a:lnTo>
                  <a:lnTo>
                    <a:pt x="982" y="29"/>
                  </a:lnTo>
                  <a:lnTo>
                    <a:pt x="946" y="20"/>
                  </a:lnTo>
                  <a:lnTo>
                    <a:pt x="909" y="13"/>
                  </a:lnTo>
                  <a:lnTo>
                    <a:pt x="872" y="6"/>
                  </a:lnTo>
                  <a:lnTo>
                    <a:pt x="834" y="3"/>
                  </a:lnTo>
                  <a:lnTo>
                    <a:pt x="796" y="1"/>
                  </a:lnTo>
                  <a:lnTo>
                    <a:pt x="757" y="0"/>
                  </a:lnTo>
                  <a:lnTo>
                    <a:pt x="718" y="1"/>
                  </a:lnTo>
                  <a:lnTo>
                    <a:pt x="680" y="3"/>
                  </a:lnTo>
                  <a:lnTo>
                    <a:pt x="641" y="6"/>
                  </a:lnTo>
                  <a:lnTo>
                    <a:pt x="604" y="13"/>
                  </a:lnTo>
                  <a:lnTo>
                    <a:pt x="568" y="20"/>
                  </a:lnTo>
                  <a:lnTo>
                    <a:pt x="532" y="29"/>
                  </a:lnTo>
                  <a:lnTo>
                    <a:pt x="497" y="38"/>
                  </a:lnTo>
                  <a:lnTo>
                    <a:pt x="462" y="50"/>
                  </a:lnTo>
                  <a:lnTo>
                    <a:pt x="429" y="62"/>
                  </a:lnTo>
                  <a:lnTo>
                    <a:pt x="396" y="76"/>
                  </a:lnTo>
                  <a:lnTo>
                    <a:pt x="364" y="92"/>
                  </a:lnTo>
                  <a:lnTo>
                    <a:pt x="334" y="109"/>
                  </a:lnTo>
                  <a:lnTo>
                    <a:pt x="304" y="126"/>
                  </a:lnTo>
                  <a:lnTo>
                    <a:pt x="275" y="145"/>
                  </a:lnTo>
                  <a:lnTo>
                    <a:pt x="247" y="165"/>
                  </a:lnTo>
                  <a:lnTo>
                    <a:pt x="221" y="186"/>
                  </a:lnTo>
                  <a:lnTo>
                    <a:pt x="197" y="208"/>
                  </a:lnTo>
                  <a:lnTo>
                    <a:pt x="173" y="231"/>
                  </a:lnTo>
                  <a:lnTo>
                    <a:pt x="150" y="255"/>
                  </a:lnTo>
                  <a:lnTo>
                    <a:pt x="130" y="280"/>
                  </a:lnTo>
                  <a:lnTo>
                    <a:pt x="109" y="306"/>
                  </a:lnTo>
                  <a:lnTo>
                    <a:pt x="91" y="333"/>
                  </a:lnTo>
                  <a:lnTo>
                    <a:pt x="75" y="360"/>
                  </a:lnTo>
                  <a:lnTo>
                    <a:pt x="59" y="388"/>
                  </a:lnTo>
                  <a:lnTo>
                    <a:pt x="46" y="417"/>
                  </a:lnTo>
                  <a:lnTo>
                    <a:pt x="34" y="447"/>
                  </a:lnTo>
                  <a:lnTo>
                    <a:pt x="24" y="477"/>
                  </a:lnTo>
                  <a:lnTo>
                    <a:pt x="15" y="508"/>
                  </a:lnTo>
                  <a:lnTo>
                    <a:pt x="9" y="539"/>
                  </a:lnTo>
                  <a:lnTo>
                    <a:pt x="3" y="571"/>
                  </a:lnTo>
                  <a:lnTo>
                    <a:pt x="1" y="603"/>
                  </a:lnTo>
                  <a:lnTo>
                    <a:pt x="0" y="636"/>
                  </a:lnTo>
                  <a:close/>
                </a:path>
              </a:pathLst>
            </a:custGeom>
            <a:solidFill>
              <a:srgbClr val="5A87C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65" name="Freeform 307"/>
            <p:cNvSpPr>
              <a:spLocks/>
            </p:cNvSpPr>
            <p:nvPr/>
          </p:nvSpPr>
          <p:spPr bwMode="auto">
            <a:xfrm>
              <a:off x="886" y="3939"/>
              <a:ext cx="855" cy="372"/>
            </a:xfrm>
            <a:custGeom>
              <a:avLst/>
              <a:gdLst>
                <a:gd name="T0" fmla="*/ 855 w 855"/>
                <a:gd name="T1" fmla="*/ 372 h 372"/>
                <a:gd name="T2" fmla="*/ 4 w 855"/>
                <a:gd name="T3" fmla="*/ 372 h 372"/>
                <a:gd name="T4" fmla="*/ 0 w 855"/>
                <a:gd name="T5" fmla="*/ 0 h 372"/>
                <a:gd name="T6" fmla="*/ 851 w 855"/>
                <a:gd name="T7" fmla="*/ 0 h 372"/>
                <a:gd name="T8" fmla="*/ 855 w 855"/>
                <a:gd name="T9" fmla="*/ 372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5"/>
                <a:gd name="T16" fmla="*/ 0 h 372"/>
                <a:gd name="T17" fmla="*/ 855 w 855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5" h="372">
                  <a:moveTo>
                    <a:pt x="855" y="372"/>
                  </a:moveTo>
                  <a:lnTo>
                    <a:pt x="4" y="372"/>
                  </a:lnTo>
                  <a:lnTo>
                    <a:pt x="0" y="0"/>
                  </a:lnTo>
                  <a:lnTo>
                    <a:pt x="851" y="0"/>
                  </a:lnTo>
                  <a:lnTo>
                    <a:pt x="855" y="372"/>
                  </a:lnTo>
                  <a:close/>
                </a:path>
              </a:pathLst>
            </a:custGeom>
            <a:solidFill>
              <a:srgbClr val="9696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66" name="Freeform 308"/>
            <p:cNvSpPr>
              <a:spLocks/>
            </p:cNvSpPr>
            <p:nvPr/>
          </p:nvSpPr>
          <p:spPr bwMode="auto">
            <a:xfrm>
              <a:off x="886" y="3939"/>
              <a:ext cx="184" cy="372"/>
            </a:xfrm>
            <a:custGeom>
              <a:avLst/>
              <a:gdLst>
                <a:gd name="T0" fmla="*/ 184 w 184"/>
                <a:gd name="T1" fmla="*/ 372 h 372"/>
                <a:gd name="T2" fmla="*/ 4 w 184"/>
                <a:gd name="T3" fmla="*/ 372 h 372"/>
                <a:gd name="T4" fmla="*/ 0 w 184"/>
                <a:gd name="T5" fmla="*/ 0 h 372"/>
                <a:gd name="T6" fmla="*/ 184 w 184"/>
                <a:gd name="T7" fmla="*/ 372 h 3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4"/>
                <a:gd name="T13" fmla="*/ 0 h 372"/>
                <a:gd name="T14" fmla="*/ 184 w 184"/>
                <a:gd name="T15" fmla="*/ 372 h 3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4" h="372">
                  <a:moveTo>
                    <a:pt x="184" y="372"/>
                  </a:moveTo>
                  <a:lnTo>
                    <a:pt x="4" y="372"/>
                  </a:lnTo>
                  <a:lnTo>
                    <a:pt x="0" y="0"/>
                  </a:lnTo>
                  <a:lnTo>
                    <a:pt x="184" y="372"/>
                  </a:lnTo>
                  <a:close/>
                </a:path>
              </a:pathLst>
            </a:custGeom>
            <a:solidFill>
              <a:srgbClr val="89898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67" name="Freeform 309"/>
            <p:cNvSpPr>
              <a:spLocks/>
            </p:cNvSpPr>
            <p:nvPr/>
          </p:nvSpPr>
          <p:spPr bwMode="auto">
            <a:xfrm>
              <a:off x="0" y="4053"/>
              <a:ext cx="763" cy="257"/>
            </a:xfrm>
            <a:custGeom>
              <a:avLst/>
              <a:gdLst>
                <a:gd name="T0" fmla="*/ 287 w 763"/>
                <a:gd name="T1" fmla="*/ 27 h 257"/>
                <a:gd name="T2" fmla="*/ 291 w 763"/>
                <a:gd name="T3" fmla="*/ 27 h 257"/>
                <a:gd name="T4" fmla="*/ 302 w 763"/>
                <a:gd name="T5" fmla="*/ 27 h 257"/>
                <a:gd name="T6" fmla="*/ 320 w 763"/>
                <a:gd name="T7" fmla="*/ 27 h 257"/>
                <a:gd name="T8" fmla="*/ 342 w 763"/>
                <a:gd name="T9" fmla="*/ 27 h 257"/>
                <a:gd name="T10" fmla="*/ 370 w 763"/>
                <a:gd name="T11" fmla="*/ 27 h 257"/>
                <a:gd name="T12" fmla="*/ 400 w 763"/>
                <a:gd name="T13" fmla="*/ 28 h 257"/>
                <a:gd name="T14" fmla="*/ 434 w 763"/>
                <a:gd name="T15" fmla="*/ 30 h 257"/>
                <a:gd name="T16" fmla="*/ 469 w 763"/>
                <a:gd name="T17" fmla="*/ 31 h 257"/>
                <a:gd name="T18" fmla="*/ 506 w 763"/>
                <a:gd name="T19" fmla="*/ 34 h 257"/>
                <a:gd name="T20" fmla="*/ 542 w 763"/>
                <a:gd name="T21" fmla="*/ 38 h 257"/>
                <a:gd name="T22" fmla="*/ 577 w 763"/>
                <a:gd name="T23" fmla="*/ 43 h 257"/>
                <a:gd name="T24" fmla="*/ 610 w 763"/>
                <a:gd name="T25" fmla="*/ 47 h 257"/>
                <a:gd name="T26" fmla="*/ 641 w 763"/>
                <a:gd name="T27" fmla="*/ 55 h 257"/>
                <a:gd name="T28" fmla="*/ 668 w 763"/>
                <a:gd name="T29" fmla="*/ 63 h 257"/>
                <a:gd name="T30" fmla="*/ 691 w 763"/>
                <a:gd name="T31" fmla="*/ 72 h 257"/>
                <a:gd name="T32" fmla="*/ 708 w 763"/>
                <a:gd name="T33" fmla="*/ 83 h 257"/>
                <a:gd name="T34" fmla="*/ 722 w 763"/>
                <a:gd name="T35" fmla="*/ 98 h 257"/>
                <a:gd name="T36" fmla="*/ 734 w 763"/>
                <a:gd name="T37" fmla="*/ 117 h 257"/>
                <a:gd name="T38" fmla="*/ 744 w 763"/>
                <a:gd name="T39" fmla="*/ 137 h 257"/>
                <a:gd name="T40" fmla="*/ 751 w 763"/>
                <a:gd name="T41" fmla="*/ 160 h 257"/>
                <a:gd name="T42" fmla="*/ 756 w 763"/>
                <a:gd name="T43" fmla="*/ 185 h 257"/>
                <a:gd name="T44" fmla="*/ 760 w 763"/>
                <a:gd name="T45" fmla="*/ 208 h 257"/>
                <a:gd name="T46" fmla="*/ 762 w 763"/>
                <a:gd name="T47" fmla="*/ 233 h 257"/>
                <a:gd name="T48" fmla="*/ 763 w 763"/>
                <a:gd name="T49" fmla="*/ 257 h 257"/>
                <a:gd name="T50" fmla="*/ 0 w 763"/>
                <a:gd name="T51" fmla="*/ 257 h 257"/>
                <a:gd name="T52" fmla="*/ 0 w 763"/>
                <a:gd name="T53" fmla="*/ 0 h 257"/>
                <a:gd name="T54" fmla="*/ 21 w 763"/>
                <a:gd name="T55" fmla="*/ 0 h 257"/>
                <a:gd name="T56" fmla="*/ 42 w 763"/>
                <a:gd name="T57" fmla="*/ 1 h 257"/>
                <a:gd name="T58" fmla="*/ 66 w 763"/>
                <a:gd name="T59" fmla="*/ 3 h 257"/>
                <a:gd name="T60" fmla="*/ 90 w 763"/>
                <a:gd name="T61" fmla="*/ 4 h 257"/>
                <a:gd name="T62" fmla="*/ 113 w 763"/>
                <a:gd name="T63" fmla="*/ 6 h 257"/>
                <a:gd name="T64" fmla="*/ 137 w 763"/>
                <a:gd name="T65" fmla="*/ 9 h 257"/>
                <a:gd name="T66" fmla="*/ 161 w 763"/>
                <a:gd name="T67" fmla="*/ 12 h 257"/>
                <a:gd name="T68" fmla="*/ 183 w 763"/>
                <a:gd name="T69" fmla="*/ 13 h 257"/>
                <a:gd name="T70" fmla="*/ 205 w 763"/>
                <a:gd name="T71" fmla="*/ 16 h 257"/>
                <a:gd name="T72" fmla="*/ 224 w 763"/>
                <a:gd name="T73" fmla="*/ 18 h 257"/>
                <a:gd name="T74" fmla="*/ 242 w 763"/>
                <a:gd name="T75" fmla="*/ 21 h 257"/>
                <a:gd name="T76" fmla="*/ 257 w 763"/>
                <a:gd name="T77" fmla="*/ 23 h 257"/>
                <a:gd name="T78" fmla="*/ 270 w 763"/>
                <a:gd name="T79" fmla="*/ 25 h 257"/>
                <a:gd name="T80" fmla="*/ 280 w 763"/>
                <a:gd name="T81" fmla="*/ 26 h 257"/>
                <a:gd name="T82" fmla="*/ 286 w 763"/>
                <a:gd name="T83" fmla="*/ 27 h 257"/>
                <a:gd name="T84" fmla="*/ 287 w 763"/>
                <a:gd name="T85" fmla="*/ 27 h 25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763"/>
                <a:gd name="T130" fmla="*/ 0 h 257"/>
                <a:gd name="T131" fmla="*/ 763 w 763"/>
                <a:gd name="T132" fmla="*/ 257 h 25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763" h="257">
                  <a:moveTo>
                    <a:pt x="287" y="27"/>
                  </a:moveTo>
                  <a:lnTo>
                    <a:pt x="291" y="27"/>
                  </a:lnTo>
                  <a:lnTo>
                    <a:pt x="302" y="27"/>
                  </a:lnTo>
                  <a:lnTo>
                    <a:pt x="320" y="27"/>
                  </a:lnTo>
                  <a:lnTo>
                    <a:pt x="342" y="27"/>
                  </a:lnTo>
                  <a:lnTo>
                    <a:pt x="370" y="27"/>
                  </a:lnTo>
                  <a:lnTo>
                    <a:pt x="400" y="28"/>
                  </a:lnTo>
                  <a:lnTo>
                    <a:pt x="434" y="30"/>
                  </a:lnTo>
                  <a:lnTo>
                    <a:pt x="469" y="31"/>
                  </a:lnTo>
                  <a:lnTo>
                    <a:pt x="506" y="34"/>
                  </a:lnTo>
                  <a:lnTo>
                    <a:pt x="542" y="38"/>
                  </a:lnTo>
                  <a:lnTo>
                    <a:pt x="577" y="43"/>
                  </a:lnTo>
                  <a:lnTo>
                    <a:pt x="610" y="47"/>
                  </a:lnTo>
                  <a:lnTo>
                    <a:pt x="641" y="55"/>
                  </a:lnTo>
                  <a:lnTo>
                    <a:pt x="668" y="63"/>
                  </a:lnTo>
                  <a:lnTo>
                    <a:pt x="691" y="72"/>
                  </a:lnTo>
                  <a:lnTo>
                    <a:pt x="708" y="83"/>
                  </a:lnTo>
                  <a:lnTo>
                    <a:pt x="722" y="98"/>
                  </a:lnTo>
                  <a:lnTo>
                    <a:pt x="734" y="117"/>
                  </a:lnTo>
                  <a:lnTo>
                    <a:pt x="744" y="137"/>
                  </a:lnTo>
                  <a:lnTo>
                    <a:pt x="751" y="160"/>
                  </a:lnTo>
                  <a:lnTo>
                    <a:pt x="756" y="185"/>
                  </a:lnTo>
                  <a:lnTo>
                    <a:pt x="760" y="208"/>
                  </a:lnTo>
                  <a:lnTo>
                    <a:pt x="762" y="233"/>
                  </a:lnTo>
                  <a:lnTo>
                    <a:pt x="763" y="257"/>
                  </a:lnTo>
                  <a:lnTo>
                    <a:pt x="0" y="257"/>
                  </a:lnTo>
                  <a:lnTo>
                    <a:pt x="0" y="0"/>
                  </a:lnTo>
                  <a:lnTo>
                    <a:pt x="21" y="0"/>
                  </a:lnTo>
                  <a:lnTo>
                    <a:pt x="42" y="1"/>
                  </a:lnTo>
                  <a:lnTo>
                    <a:pt x="66" y="3"/>
                  </a:lnTo>
                  <a:lnTo>
                    <a:pt x="90" y="4"/>
                  </a:lnTo>
                  <a:lnTo>
                    <a:pt x="113" y="6"/>
                  </a:lnTo>
                  <a:lnTo>
                    <a:pt x="137" y="9"/>
                  </a:lnTo>
                  <a:lnTo>
                    <a:pt x="161" y="12"/>
                  </a:lnTo>
                  <a:lnTo>
                    <a:pt x="183" y="13"/>
                  </a:lnTo>
                  <a:lnTo>
                    <a:pt x="205" y="16"/>
                  </a:lnTo>
                  <a:lnTo>
                    <a:pt x="224" y="18"/>
                  </a:lnTo>
                  <a:lnTo>
                    <a:pt x="242" y="21"/>
                  </a:lnTo>
                  <a:lnTo>
                    <a:pt x="257" y="23"/>
                  </a:lnTo>
                  <a:lnTo>
                    <a:pt x="270" y="25"/>
                  </a:lnTo>
                  <a:lnTo>
                    <a:pt x="280" y="26"/>
                  </a:lnTo>
                  <a:lnTo>
                    <a:pt x="286" y="27"/>
                  </a:lnTo>
                  <a:lnTo>
                    <a:pt x="287" y="2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68" name="Freeform 310"/>
            <p:cNvSpPr>
              <a:spLocks/>
            </p:cNvSpPr>
            <p:nvPr/>
          </p:nvSpPr>
          <p:spPr bwMode="auto">
            <a:xfrm>
              <a:off x="0" y="3358"/>
              <a:ext cx="1142" cy="839"/>
            </a:xfrm>
            <a:custGeom>
              <a:avLst/>
              <a:gdLst>
                <a:gd name="T0" fmla="*/ 78 w 1142"/>
                <a:gd name="T1" fmla="*/ 293 h 839"/>
                <a:gd name="T2" fmla="*/ 130 w 1142"/>
                <a:gd name="T3" fmla="*/ 141 h 839"/>
                <a:gd name="T4" fmla="*/ 171 w 1142"/>
                <a:gd name="T5" fmla="*/ 70 h 839"/>
                <a:gd name="T6" fmla="*/ 230 w 1142"/>
                <a:gd name="T7" fmla="*/ 42 h 839"/>
                <a:gd name="T8" fmla="*/ 317 w 1142"/>
                <a:gd name="T9" fmla="*/ 10 h 839"/>
                <a:gd name="T10" fmla="*/ 357 w 1142"/>
                <a:gd name="T11" fmla="*/ 3 h 839"/>
                <a:gd name="T12" fmla="*/ 379 w 1142"/>
                <a:gd name="T13" fmla="*/ 2 h 839"/>
                <a:gd name="T14" fmla="*/ 447 w 1142"/>
                <a:gd name="T15" fmla="*/ 26 h 839"/>
                <a:gd name="T16" fmla="*/ 541 w 1142"/>
                <a:gd name="T17" fmla="*/ 69 h 839"/>
                <a:gd name="T18" fmla="*/ 604 w 1142"/>
                <a:gd name="T19" fmla="*/ 126 h 839"/>
                <a:gd name="T20" fmla="*/ 669 w 1142"/>
                <a:gd name="T21" fmla="*/ 198 h 839"/>
                <a:gd name="T22" fmla="*/ 736 w 1142"/>
                <a:gd name="T23" fmla="*/ 266 h 839"/>
                <a:gd name="T24" fmla="*/ 772 w 1142"/>
                <a:gd name="T25" fmla="*/ 303 h 839"/>
                <a:gd name="T26" fmla="*/ 793 w 1142"/>
                <a:gd name="T27" fmla="*/ 326 h 839"/>
                <a:gd name="T28" fmla="*/ 816 w 1142"/>
                <a:gd name="T29" fmla="*/ 342 h 839"/>
                <a:gd name="T30" fmla="*/ 831 w 1142"/>
                <a:gd name="T31" fmla="*/ 346 h 839"/>
                <a:gd name="T32" fmla="*/ 873 w 1142"/>
                <a:gd name="T33" fmla="*/ 335 h 839"/>
                <a:gd name="T34" fmla="*/ 915 w 1142"/>
                <a:gd name="T35" fmla="*/ 324 h 839"/>
                <a:gd name="T36" fmla="*/ 971 w 1142"/>
                <a:gd name="T37" fmla="*/ 304 h 839"/>
                <a:gd name="T38" fmla="*/ 1051 w 1142"/>
                <a:gd name="T39" fmla="*/ 275 h 839"/>
                <a:gd name="T40" fmla="*/ 1099 w 1142"/>
                <a:gd name="T41" fmla="*/ 260 h 839"/>
                <a:gd name="T42" fmla="*/ 1126 w 1142"/>
                <a:gd name="T43" fmla="*/ 339 h 839"/>
                <a:gd name="T44" fmla="*/ 1138 w 1142"/>
                <a:gd name="T45" fmla="*/ 398 h 839"/>
                <a:gd name="T46" fmla="*/ 1097 w 1142"/>
                <a:gd name="T47" fmla="*/ 407 h 839"/>
                <a:gd name="T48" fmla="*/ 1039 w 1142"/>
                <a:gd name="T49" fmla="*/ 421 h 839"/>
                <a:gd name="T50" fmla="*/ 994 w 1142"/>
                <a:gd name="T51" fmla="*/ 437 h 839"/>
                <a:gd name="T52" fmla="*/ 934 w 1142"/>
                <a:gd name="T53" fmla="*/ 457 h 839"/>
                <a:gd name="T54" fmla="*/ 866 w 1142"/>
                <a:gd name="T55" fmla="*/ 476 h 839"/>
                <a:gd name="T56" fmla="*/ 825 w 1142"/>
                <a:gd name="T57" fmla="*/ 484 h 839"/>
                <a:gd name="T58" fmla="*/ 776 w 1142"/>
                <a:gd name="T59" fmla="*/ 480 h 839"/>
                <a:gd name="T60" fmla="*/ 727 w 1142"/>
                <a:gd name="T61" fmla="*/ 461 h 839"/>
                <a:gd name="T62" fmla="*/ 667 w 1142"/>
                <a:gd name="T63" fmla="*/ 410 h 839"/>
                <a:gd name="T64" fmla="*/ 604 w 1142"/>
                <a:gd name="T65" fmla="*/ 353 h 839"/>
                <a:gd name="T66" fmla="*/ 573 w 1142"/>
                <a:gd name="T67" fmla="*/ 332 h 839"/>
                <a:gd name="T68" fmla="*/ 544 w 1142"/>
                <a:gd name="T69" fmla="*/ 425 h 839"/>
                <a:gd name="T70" fmla="*/ 550 w 1142"/>
                <a:gd name="T71" fmla="*/ 475 h 839"/>
                <a:gd name="T72" fmla="*/ 591 w 1142"/>
                <a:gd name="T73" fmla="*/ 524 h 839"/>
                <a:gd name="T74" fmla="*/ 676 w 1142"/>
                <a:gd name="T75" fmla="*/ 533 h 839"/>
                <a:gd name="T76" fmla="*/ 782 w 1142"/>
                <a:gd name="T77" fmla="*/ 528 h 839"/>
                <a:gd name="T78" fmla="*/ 810 w 1142"/>
                <a:gd name="T79" fmla="*/ 572 h 839"/>
                <a:gd name="T80" fmla="*/ 773 w 1142"/>
                <a:gd name="T81" fmla="*/ 678 h 839"/>
                <a:gd name="T82" fmla="*/ 688 w 1142"/>
                <a:gd name="T83" fmla="*/ 680 h 839"/>
                <a:gd name="T84" fmla="*/ 582 w 1142"/>
                <a:gd name="T85" fmla="*/ 682 h 839"/>
                <a:gd name="T86" fmla="*/ 532 w 1142"/>
                <a:gd name="T87" fmla="*/ 686 h 839"/>
                <a:gd name="T88" fmla="*/ 484 w 1142"/>
                <a:gd name="T89" fmla="*/ 677 h 839"/>
                <a:gd name="T90" fmla="*/ 459 w 1142"/>
                <a:gd name="T91" fmla="*/ 657 h 839"/>
                <a:gd name="T92" fmla="*/ 445 w 1142"/>
                <a:gd name="T93" fmla="*/ 635 h 839"/>
                <a:gd name="T94" fmla="*/ 425 w 1142"/>
                <a:gd name="T95" fmla="*/ 652 h 839"/>
                <a:gd name="T96" fmla="*/ 398 w 1142"/>
                <a:gd name="T97" fmla="*/ 678 h 839"/>
                <a:gd name="T98" fmla="*/ 382 w 1142"/>
                <a:gd name="T99" fmla="*/ 733 h 839"/>
                <a:gd name="T100" fmla="*/ 359 w 1142"/>
                <a:gd name="T101" fmla="*/ 744 h 839"/>
                <a:gd name="T102" fmla="*/ 292 w 1142"/>
                <a:gd name="T103" fmla="*/ 744 h 839"/>
                <a:gd name="T104" fmla="*/ 230 w 1142"/>
                <a:gd name="T105" fmla="*/ 741 h 839"/>
                <a:gd name="T106" fmla="*/ 177 w 1142"/>
                <a:gd name="T107" fmla="*/ 754 h 839"/>
                <a:gd name="T108" fmla="*/ 118 w 1142"/>
                <a:gd name="T109" fmla="*/ 781 h 839"/>
                <a:gd name="T110" fmla="*/ 0 w 1142"/>
                <a:gd name="T111" fmla="*/ 830 h 839"/>
                <a:gd name="T112" fmla="*/ 16 w 1142"/>
                <a:gd name="T113" fmla="*/ 454 h 83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142"/>
                <a:gd name="T172" fmla="*/ 0 h 839"/>
                <a:gd name="T173" fmla="*/ 1142 w 1142"/>
                <a:gd name="T174" fmla="*/ 839 h 83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142" h="839">
                  <a:moveTo>
                    <a:pt x="16" y="454"/>
                  </a:moveTo>
                  <a:lnTo>
                    <a:pt x="28" y="427"/>
                  </a:lnTo>
                  <a:lnTo>
                    <a:pt x="42" y="388"/>
                  </a:lnTo>
                  <a:lnTo>
                    <a:pt x="59" y="342"/>
                  </a:lnTo>
                  <a:lnTo>
                    <a:pt x="78" y="293"/>
                  </a:lnTo>
                  <a:lnTo>
                    <a:pt x="95" y="245"/>
                  </a:lnTo>
                  <a:lnTo>
                    <a:pt x="109" y="204"/>
                  </a:lnTo>
                  <a:lnTo>
                    <a:pt x="119" y="175"/>
                  </a:lnTo>
                  <a:lnTo>
                    <a:pt x="123" y="161"/>
                  </a:lnTo>
                  <a:lnTo>
                    <a:pt x="130" y="141"/>
                  </a:lnTo>
                  <a:lnTo>
                    <a:pt x="137" y="124"/>
                  </a:lnTo>
                  <a:lnTo>
                    <a:pt x="146" y="107"/>
                  </a:lnTo>
                  <a:lnTo>
                    <a:pt x="154" y="92"/>
                  </a:lnTo>
                  <a:lnTo>
                    <a:pt x="163" y="80"/>
                  </a:lnTo>
                  <a:lnTo>
                    <a:pt x="171" y="70"/>
                  </a:lnTo>
                  <a:lnTo>
                    <a:pt x="178" y="63"/>
                  </a:lnTo>
                  <a:lnTo>
                    <a:pt x="185" y="60"/>
                  </a:lnTo>
                  <a:lnTo>
                    <a:pt x="194" y="56"/>
                  </a:lnTo>
                  <a:lnTo>
                    <a:pt x="209" y="50"/>
                  </a:lnTo>
                  <a:lnTo>
                    <a:pt x="230" y="42"/>
                  </a:lnTo>
                  <a:lnTo>
                    <a:pt x="252" y="34"/>
                  </a:lnTo>
                  <a:lnTo>
                    <a:pt x="274" y="25"/>
                  </a:lnTo>
                  <a:lnTo>
                    <a:pt x="295" y="17"/>
                  </a:lnTo>
                  <a:lnTo>
                    <a:pt x="309" y="12"/>
                  </a:lnTo>
                  <a:lnTo>
                    <a:pt x="317" y="10"/>
                  </a:lnTo>
                  <a:lnTo>
                    <a:pt x="323" y="9"/>
                  </a:lnTo>
                  <a:lnTo>
                    <a:pt x="330" y="8"/>
                  </a:lnTo>
                  <a:lnTo>
                    <a:pt x="339" y="7"/>
                  </a:lnTo>
                  <a:lnTo>
                    <a:pt x="349" y="5"/>
                  </a:lnTo>
                  <a:lnTo>
                    <a:pt x="357" y="3"/>
                  </a:lnTo>
                  <a:lnTo>
                    <a:pt x="364" y="2"/>
                  </a:lnTo>
                  <a:lnTo>
                    <a:pt x="369" y="1"/>
                  </a:lnTo>
                  <a:lnTo>
                    <a:pt x="371" y="0"/>
                  </a:lnTo>
                  <a:lnTo>
                    <a:pt x="372" y="1"/>
                  </a:lnTo>
                  <a:lnTo>
                    <a:pt x="379" y="2"/>
                  </a:lnTo>
                  <a:lnTo>
                    <a:pt x="387" y="5"/>
                  </a:lnTo>
                  <a:lnTo>
                    <a:pt x="399" y="8"/>
                  </a:lnTo>
                  <a:lnTo>
                    <a:pt x="413" y="14"/>
                  </a:lnTo>
                  <a:lnTo>
                    <a:pt x="430" y="19"/>
                  </a:lnTo>
                  <a:lnTo>
                    <a:pt x="447" y="26"/>
                  </a:lnTo>
                  <a:lnTo>
                    <a:pt x="466" y="33"/>
                  </a:lnTo>
                  <a:lnTo>
                    <a:pt x="485" y="41"/>
                  </a:lnTo>
                  <a:lnTo>
                    <a:pt x="504" y="49"/>
                  </a:lnTo>
                  <a:lnTo>
                    <a:pt x="522" y="59"/>
                  </a:lnTo>
                  <a:lnTo>
                    <a:pt x="541" y="69"/>
                  </a:lnTo>
                  <a:lnTo>
                    <a:pt x="557" y="80"/>
                  </a:lnTo>
                  <a:lnTo>
                    <a:pt x="572" y="90"/>
                  </a:lnTo>
                  <a:lnTo>
                    <a:pt x="585" y="101"/>
                  </a:lnTo>
                  <a:lnTo>
                    <a:pt x="595" y="114"/>
                  </a:lnTo>
                  <a:lnTo>
                    <a:pt x="604" y="126"/>
                  </a:lnTo>
                  <a:lnTo>
                    <a:pt x="615" y="140"/>
                  </a:lnTo>
                  <a:lnTo>
                    <a:pt x="627" y="154"/>
                  </a:lnTo>
                  <a:lnTo>
                    <a:pt x="641" y="168"/>
                  </a:lnTo>
                  <a:lnTo>
                    <a:pt x="654" y="183"/>
                  </a:lnTo>
                  <a:lnTo>
                    <a:pt x="669" y="198"/>
                  </a:lnTo>
                  <a:lnTo>
                    <a:pt x="683" y="212"/>
                  </a:lnTo>
                  <a:lnTo>
                    <a:pt x="697" y="228"/>
                  </a:lnTo>
                  <a:lnTo>
                    <a:pt x="711" y="242"/>
                  </a:lnTo>
                  <a:lnTo>
                    <a:pt x="724" y="255"/>
                  </a:lnTo>
                  <a:lnTo>
                    <a:pt x="736" y="266"/>
                  </a:lnTo>
                  <a:lnTo>
                    <a:pt x="746" y="277"/>
                  </a:lnTo>
                  <a:lnTo>
                    <a:pt x="756" y="287"/>
                  </a:lnTo>
                  <a:lnTo>
                    <a:pt x="763" y="293"/>
                  </a:lnTo>
                  <a:lnTo>
                    <a:pt x="768" y="300"/>
                  </a:lnTo>
                  <a:lnTo>
                    <a:pt x="772" y="303"/>
                  </a:lnTo>
                  <a:lnTo>
                    <a:pt x="776" y="308"/>
                  </a:lnTo>
                  <a:lnTo>
                    <a:pt x="780" y="313"/>
                  </a:lnTo>
                  <a:lnTo>
                    <a:pt x="785" y="317"/>
                  </a:lnTo>
                  <a:lnTo>
                    <a:pt x="789" y="321"/>
                  </a:lnTo>
                  <a:lnTo>
                    <a:pt x="793" y="326"/>
                  </a:lnTo>
                  <a:lnTo>
                    <a:pt x="799" y="329"/>
                  </a:lnTo>
                  <a:lnTo>
                    <a:pt x="803" y="333"/>
                  </a:lnTo>
                  <a:lnTo>
                    <a:pt x="808" y="337"/>
                  </a:lnTo>
                  <a:lnTo>
                    <a:pt x="813" y="341"/>
                  </a:lnTo>
                  <a:lnTo>
                    <a:pt x="816" y="342"/>
                  </a:lnTo>
                  <a:lnTo>
                    <a:pt x="819" y="344"/>
                  </a:lnTo>
                  <a:lnTo>
                    <a:pt x="822" y="346"/>
                  </a:lnTo>
                  <a:lnTo>
                    <a:pt x="826" y="346"/>
                  </a:lnTo>
                  <a:lnTo>
                    <a:pt x="828" y="346"/>
                  </a:lnTo>
                  <a:lnTo>
                    <a:pt x="831" y="346"/>
                  </a:lnTo>
                  <a:lnTo>
                    <a:pt x="834" y="346"/>
                  </a:lnTo>
                  <a:lnTo>
                    <a:pt x="840" y="346"/>
                  </a:lnTo>
                  <a:lnTo>
                    <a:pt x="849" y="343"/>
                  </a:lnTo>
                  <a:lnTo>
                    <a:pt x="860" y="340"/>
                  </a:lnTo>
                  <a:lnTo>
                    <a:pt x="873" y="335"/>
                  </a:lnTo>
                  <a:lnTo>
                    <a:pt x="885" y="331"/>
                  </a:lnTo>
                  <a:lnTo>
                    <a:pt x="897" y="328"/>
                  </a:lnTo>
                  <a:lnTo>
                    <a:pt x="906" y="325"/>
                  </a:lnTo>
                  <a:lnTo>
                    <a:pt x="911" y="324"/>
                  </a:lnTo>
                  <a:lnTo>
                    <a:pt x="915" y="324"/>
                  </a:lnTo>
                  <a:lnTo>
                    <a:pt x="922" y="321"/>
                  </a:lnTo>
                  <a:lnTo>
                    <a:pt x="931" y="318"/>
                  </a:lnTo>
                  <a:lnTo>
                    <a:pt x="943" y="314"/>
                  </a:lnTo>
                  <a:lnTo>
                    <a:pt x="956" y="310"/>
                  </a:lnTo>
                  <a:lnTo>
                    <a:pt x="971" y="304"/>
                  </a:lnTo>
                  <a:lnTo>
                    <a:pt x="988" y="298"/>
                  </a:lnTo>
                  <a:lnTo>
                    <a:pt x="1004" y="292"/>
                  </a:lnTo>
                  <a:lnTo>
                    <a:pt x="1020" y="286"/>
                  </a:lnTo>
                  <a:lnTo>
                    <a:pt x="1036" y="279"/>
                  </a:lnTo>
                  <a:lnTo>
                    <a:pt x="1051" y="275"/>
                  </a:lnTo>
                  <a:lnTo>
                    <a:pt x="1065" y="270"/>
                  </a:lnTo>
                  <a:lnTo>
                    <a:pt x="1077" y="266"/>
                  </a:lnTo>
                  <a:lnTo>
                    <a:pt x="1087" y="262"/>
                  </a:lnTo>
                  <a:lnTo>
                    <a:pt x="1094" y="261"/>
                  </a:lnTo>
                  <a:lnTo>
                    <a:pt x="1099" y="260"/>
                  </a:lnTo>
                  <a:lnTo>
                    <a:pt x="1100" y="264"/>
                  </a:lnTo>
                  <a:lnTo>
                    <a:pt x="1104" y="276"/>
                  </a:lnTo>
                  <a:lnTo>
                    <a:pt x="1112" y="294"/>
                  </a:lnTo>
                  <a:lnTo>
                    <a:pt x="1119" y="316"/>
                  </a:lnTo>
                  <a:lnTo>
                    <a:pt x="1126" y="339"/>
                  </a:lnTo>
                  <a:lnTo>
                    <a:pt x="1134" y="361"/>
                  </a:lnTo>
                  <a:lnTo>
                    <a:pt x="1139" y="382"/>
                  </a:lnTo>
                  <a:lnTo>
                    <a:pt x="1142" y="397"/>
                  </a:lnTo>
                  <a:lnTo>
                    <a:pt x="1141" y="397"/>
                  </a:lnTo>
                  <a:lnTo>
                    <a:pt x="1138" y="398"/>
                  </a:lnTo>
                  <a:lnTo>
                    <a:pt x="1132" y="399"/>
                  </a:lnTo>
                  <a:lnTo>
                    <a:pt x="1126" y="400"/>
                  </a:lnTo>
                  <a:lnTo>
                    <a:pt x="1117" y="402"/>
                  </a:lnTo>
                  <a:lnTo>
                    <a:pt x="1107" y="404"/>
                  </a:lnTo>
                  <a:lnTo>
                    <a:pt x="1097" y="407"/>
                  </a:lnTo>
                  <a:lnTo>
                    <a:pt x="1085" y="409"/>
                  </a:lnTo>
                  <a:lnTo>
                    <a:pt x="1074" y="412"/>
                  </a:lnTo>
                  <a:lnTo>
                    <a:pt x="1062" y="414"/>
                  </a:lnTo>
                  <a:lnTo>
                    <a:pt x="1050" y="418"/>
                  </a:lnTo>
                  <a:lnTo>
                    <a:pt x="1039" y="421"/>
                  </a:lnTo>
                  <a:lnTo>
                    <a:pt x="1028" y="424"/>
                  </a:lnTo>
                  <a:lnTo>
                    <a:pt x="1019" y="427"/>
                  </a:lnTo>
                  <a:lnTo>
                    <a:pt x="1010" y="430"/>
                  </a:lnTo>
                  <a:lnTo>
                    <a:pt x="1002" y="434"/>
                  </a:lnTo>
                  <a:lnTo>
                    <a:pt x="994" y="437"/>
                  </a:lnTo>
                  <a:lnTo>
                    <a:pt x="984" y="440"/>
                  </a:lnTo>
                  <a:lnTo>
                    <a:pt x="974" y="444"/>
                  </a:lnTo>
                  <a:lnTo>
                    <a:pt x="961" y="449"/>
                  </a:lnTo>
                  <a:lnTo>
                    <a:pt x="947" y="453"/>
                  </a:lnTo>
                  <a:lnTo>
                    <a:pt x="934" y="457"/>
                  </a:lnTo>
                  <a:lnTo>
                    <a:pt x="920" y="461"/>
                  </a:lnTo>
                  <a:lnTo>
                    <a:pt x="906" y="465"/>
                  </a:lnTo>
                  <a:lnTo>
                    <a:pt x="892" y="469"/>
                  </a:lnTo>
                  <a:lnTo>
                    <a:pt x="879" y="473"/>
                  </a:lnTo>
                  <a:lnTo>
                    <a:pt x="866" y="476"/>
                  </a:lnTo>
                  <a:lnTo>
                    <a:pt x="854" y="479"/>
                  </a:lnTo>
                  <a:lnTo>
                    <a:pt x="844" y="480"/>
                  </a:lnTo>
                  <a:lnTo>
                    <a:pt x="835" y="482"/>
                  </a:lnTo>
                  <a:lnTo>
                    <a:pt x="829" y="484"/>
                  </a:lnTo>
                  <a:lnTo>
                    <a:pt x="825" y="484"/>
                  </a:lnTo>
                  <a:lnTo>
                    <a:pt x="818" y="484"/>
                  </a:lnTo>
                  <a:lnTo>
                    <a:pt x="809" y="484"/>
                  </a:lnTo>
                  <a:lnTo>
                    <a:pt x="799" y="483"/>
                  </a:lnTo>
                  <a:lnTo>
                    <a:pt x="787" y="482"/>
                  </a:lnTo>
                  <a:lnTo>
                    <a:pt x="776" y="480"/>
                  </a:lnTo>
                  <a:lnTo>
                    <a:pt x="764" y="478"/>
                  </a:lnTo>
                  <a:lnTo>
                    <a:pt x="752" y="475"/>
                  </a:lnTo>
                  <a:lnTo>
                    <a:pt x="742" y="470"/>
                  </a:lnTo>
                  <a:lnTo>
                    <a:pt x="736" y="467"/>
                  </a:lnTo>
                  <a:lnTo>
                    <a:pt x="727" y="461"/>
                  </a:lnTo>
                  <a:lnTo>
                    <a:pt x="718" y="453"/>
                  </a:lnTo>
                  <a:lnTo>
                    <a:pt x="707" y="444"/>
                  </a:lnTo>
                  <a:lnTo>
                    <a:pt x="694" y="434"/>
                  </a:lnTo>
                  <a:lnTo>
                    <a:pt x="681" y="422"/>
                  </a:lnTo>
                  <a:lnTo>
                    <a:pt x="667" y="410"/>
                  </a:lnTo>
                  <a:lnTo>
                    <a:pt x="653" y="398"/>
                  </a:lnTo>
                  <a:lnTo>
                    <a:pt x="640" y="386"/>
                  </a:lnTo>
                  <a:lnTo>
                    <a:pt x="627" y="373"/>
                  </a:lnTo>
                  <a:lnTo>
                    <a:pt x="615" y="364"/>
                  </a:lnTo>
                  <a:lnTo>
                    <a:pt x="604" y="353"/>
                  </a:lnTo>
                  <a:lnTo>
                    <a:pt x="595" y="344"/>
                  </a:lnTo>
                  <a:lnTo>
                    <a:pt x="586" y="337"/>
                  </a:lnTo>
                  <a:lnTo>
                    <a:pt x="581" y="332"/>
                  </a:lnTo>
                  <a:lnTo>
                    <a:pt x="577" y="329"/>
                  </a:lnTo>
                  <a:lnTo>
                    <a:pt x="573" y="332"/>
                  </a:lnTo>
                  <a:lnTo>
                    <a:pt x="568" y="344"/>
                  </a:lnTo>
                  <a:lnTo>
                    <a:pt x="563" y="361"/>
                  </a:lnTo>
                  <a:lnTo>
                    <a:pt x="556" y="382"/>
                  </a:lnTo>
                  <a:lnTo>
                    <a:pt x="550" y="404"/>
                  </a:lnTo>
                  <a:lnTo>
                    <a:pt x="544" y="425"/>
                  </a:lnTo>
                  <a:lnTo>
                    <a:pt x="539" y="442"/>
                  </a:lnTo>
                  <a:lnTo>
                    <a:pt x="534" y="454"/>
                  </a:lnTo>
                  <a:lnTo>
                    <a:pt x="536" y="456"/>
                  </a:lnTo>
                  <a:lnTo>
                    <a:pt x="542" y="464"/>
                  </a:lnTo>
                  <a:lnTo>
                    <a:pt x="550" y="475"/>
                  </a:lnTo>
                  <a:lnTo>
                    <a:pt x="560" y="486"/>
                  </a:lnTo>
                  <a:lnTo>
                    <a:pt x="569" y="499"/>
                  </a:lnTo>
                  <a:lnTo>
                    <a:pt x="579" y="510"/>
                  </a:lnTo>
                  <a:lnTo>
                    <a:pt x="586" y="519"/>
                  </a:lnTo>
                  <a:lnTo>
                    <a:pt x="591" y="524"/>
                  </a:lnTo>
                  <a:lnTo>
                    <a:pt x="599" y="527"/>
                  </a:lnTo>
                  <a:lnTo>
                    <a:pt x="614" y="529"/>
                  </a:lnTo>
                  <a:lnTo>
                    <a:pt x="634" y="530"/>
                  </a:lnTo>
                  <a:lnTo>
                    <a:pt x="655" y="532"/>
                  </a:lnTo>
                  <a:lnTo>
                    <a:pt x="676" y="533"/>
                  </a:lnTo>
                  <a:lnTo>
                    <a:pt x="694" y="534"/>
                  </a:lnTo>
                  <a:lnTo>
                    <a:pt x="707" y="534"/>
                  </a:lnTo>
                  <a:lnTo>
                    <a:pt x="711" y="534"/>
                  </a:lnTo>
                  <a:lnTo>
                    <a:pt x="751" y="534"/>
                  </a:lnTo>
                  <a:lnTo>
                    <a:pt x="782" y="528"/>
                  </a:lnTo>
                  <a:lnTo>
                    <a:pt x="785" y="529"/>
                  </a:lnTo>
                  <a:lnTo>
                    <a:pt x="791" y="532"/>
                  </a:lnTo>
                  <a:lnTo>
                    <a:pt x="799" y="540"/>
                  </a:lnTo>
                  <a:lnTo>
                    <a:pt x="805" y="553"/>
                  </a:lnTo>
                  <a:lnTo>
                    <a:pt x="810" y="572"/>
                  </a:lnTo>
                  <a:lnTo>
                    <a:pt x="808" y="598"/>
                  </a:lnTo>
                  <a:lnTo>
                    <a:pt x="800" y="632"/>
                  </a:lnTo>
                  <a:lnTo>
                    <a:pt x="782" y="678"/>
                  </a:lnTo>
                  <a:lnTo>
                    <a:pt x="779" y="678"/>
                  </a:lnTo>
                  <a:lnTo>
                    <a:pt x="773" y="678"/>
                  </a:lnTo>
                  <a:lnTo>
                    <a:pt x="760" y="678"/>
                  </a:lnTo>
                  <a:lnTo>
                    <a:pt x="746" y="679"/>
                  </a:lnTo>
                  <a:lnTo>
                    <a:pt x="729" y="679"/>
                  </a:lnTo>
                  <a:lnTo>
                    <a:pt x="708" y="679"/>
                  </a:lnTo>
                  <a:lnTo>
                    <a:pt x="688" y="680"/>
                  </a:lnTo>
                  <a:lnTo>
                    <a:pt x="666" y="680"/>
                  </a:lnTo>
                  <a:lnTo>
                    <a:pt x="643" y="681"/>
                  </a:lnTo>
                  <a:lnTo>
                    <a:pt x="622" y="681"/>
                  </a:lnTo>
                  <a:lnTo>
                    <a:pt x="600" y="681"/>
                  </a:lnTo>
                  <a:lnTo>
                    <a:pt x="582" y="682"/>
                  </a:lnTo>
                  <a:lnTo>
                    <a:pt x="566" y="683"/>
                  </a:lnTo>
                  <a:lnTo>
                    <a:pt x="553" y="684"/>
                  </a:lnTo>
                  <a:lnTo>
                    <a:pt x="543" y="684"/>
                  </a:lnTo>
                  <a:lnTo>
                    <a:pt x="538" y="685"/>
                  </a:lnTo>
                  <a:lnTo>
                    <a:pt x="532" y="686"/>
                  </a:lnTo>
                  <a:lnTo>
                    <a:pt x="523" y="685"/>
                  </a:lnTo>
                  <a:lnTo>
                    <a:pt x="514" y="683"/>
                  </a:lnTo>
                  <a:lnTo>
                    <a:pt x="503" y="681"/>
                  </a:lnTo>
                  <a:lnTo>
                    <a:pt x="493" y="679"/>
                  </a:lnTo>
                  <a:lnTo>
                    <a:pt x="484" y="677"/>
                  </a:lnTo>
                  <a:lnTo>
                    <a:pt x="476" y="673"/>
                  </a:lnTo>
                  <a:lnTo>
                    <a:pt x="471" y="671"/>
                  </a:lnTo>
                  <a:lnTo>
                    <a:pt x="467" y="668"/>
                  </a:lnTo>
                  <a:lnTo>
                    <a:pt x="463" y="663"/>
                  </a:lnTo>
                  <a:lnTo>
                    <a:pt x="459" y="657"/>
                  </a:lnTo>
                  <a:lnTo>
                    <a:pt x="454" y="650"/>
                  </a:lnTo>
                  <a:lnTo>
                    <a:pt x="451" y="644"/>
                  </a:lnTo>
                  <a:lnTo>
                    <a:pt x="448" y="640"/>
                  </a:lnTo>
                  <a:lnTo>
                    <a:pt x="446" y="637"/>
                  </a:lnTo>
                  <a:lnTo>
                    <a:pt x="445" y="635"/>
                  </a:lnTo>
                  <a:lnTo>
                    <a:pt x="444" y="636"/>
                  </a:lnTo>
                  <a:lnTo>
                    <a:pt x="441" y="638"/>
                  </a:lnTo>
                  <a:lnTo>
                    <a:pt x="437" y="642"/>
                  </a:lnTo>
                  <a:lnTo>
                    <a:pt x="432" y="646"/>
                  </a:lnTo>
                  <a:lnTo>
                    <a:pt x="425" y="652"/>
                  </a:lnTo>
                  <a:lnTo>
                    <a:pt x="419" y="657"/>
                  </a:lnTo>
                  <a:lnTo>
                    <a:pt x="412" y="662"/>
                  </a:lnTo>
                  <a:lnTo>
                    <a:pt x="407" y="665"/>
                  </a:lnTo>
                  <a:lnTo>
                    <a:pt x="403" y="669"/>
                  </a:lnTo>
                  <a:lnTo>
                    <a:pt x="398" y="678"/>
                  </a:lnTo>
                  <a:lnTo>
                    <a:pt x="394" y="689"/>
                  </a:lnTo>
                  <a:lnTo>
                    <a:pt x="390" y="699"/>
                  </a:lnTo>
                  <a:lnTo>
                    <a:pt x="386" y="712"/>
                  </a:lnTo>
                  <a:lnTo>
                    <a:pt x="384" y="723"/>
                  </a:lnTo>
                  <a:lnTo>
                    <a:pt x="382" y="733"/>
                  </a:lnTo>
                  <a:lnTo>
                    <a:pt x="381" y="738"/>
                  </a:lnTo>
                  <a:lnTo>
                    <a:pt x="380" y="740"/>
                  </a:lnTo>
                  <a:lnTo>
                    <a:pt x="376" y="741"/>
                  </a:lnTo>
                  <a:lnTo>
                    <a:pt x="368" y="742"/>
                  </a:lnTo>
                  <a:lnTo>
                    <a:pt x="359" y="744"/>
                  </a:lnTo>
                  <a:lnTo>
                    <a:pt x="348" y="744"/>
                  </a:lnTo>
                  <a:lnTo>
                    <a:pt x="335" y="744"/>
                  </a:lnTo>
                  <a:lnTo>
                    <a:pt x="322" y="744"/>
                  </a:lnTo>
                  <a:lnTo>
                    <a:pt x="307" y="744"/>
                  </a:lnTo>
                  <a:lnTo>
                    <a:pt x="292" y="744"/>
                  </a:lnTo>
                  <a:lnTo>
                    <a:pt x="278" y="744"/>
                  </a:lnTo>
                  <a:lnTo>
                    <a:pt x="264" y="742"/>
                  </a:lnTo>
                  <a:lnTo>
                    <a:pt x="251" y="742"/>
                  </a:lnTo>
                  <a:lnTo>
                    <a:pt x="240" y="742"/>
                  </a:lnTo>
                  <a:lnTo>
                    <a:pt x="230" y="741"/>
                  </a:lnTo>
                  <a:lnTo>
                    <a:pt x="222" y="741"/>
                  </a:lnTo>
                  <a:lnTo>
                    <a:pt x="217" y="741"/>
                  </a:lnTo>
                  <a:lnTo>
                    <a:pt x="207" y="744"/>
                  </a:lnTo>
                  <a:lnTo>
                    <a:pt x="193" y="748"/>
                  </a:lnTo>
                  <a:lnTo>
                    <a:pt x="177" y="754"/>
                  </a:lnTo>
                  <a:lnTo>
                    <a:pt x="160" y="762"/>
                  </a:lnTo>
                  <a:lnTo>
                    <a:pt x="144" y="768"/>
                  </a:lnTo>
                  <a:lnTo>
                    <a:pt x="131" y="775"/>
                  </a:lnTo>
                  <a:lnTo>
                    <a:pt x="121" y="780"/>
                  </a:lnTo>
                  <a:lnTo>
                    <a:pt x="118" y="781"/>
                  </a:lnTo>
                  <a:lnTo>
                    <a:pt x="14" y="839"/>
                  </a:lnTo>
                  <a:lnTo>
                    <a:pt x="13" y="838"/>
                  </a:lnTo>
                  <a:lnTo>
                    <a:pt x="11" y="836"/>
                  </a:lnTo>
                  <a:lnTo>
                    <a:pt x="6" y="833"/>
                  </a:lnTo>
                  <a:lnTo>
                    <a:pt x="0" y="830"/>
                  </a:lnTo>
                  <a:lnTo>
                    <a:pt x="0" y="482"/>
                  </a:lnTo>
                  <a:lnTo>
                    <a:pt x="5" y="475"/>
                  </a:lnTo>
                  <a:lnTo>
                    <a:pt x="10" y="467"/>
                  </a:lnTo>
                  <a:lnTo>
                    <a:pt x="13" y="461"/>
                  </a:lnTo>
                  <a:lnTo>
                    <a:pt x="16" y="454"/>
                  </a:lnTo>
                  <a:close/>
                </a:path>
              </a:pathLst>
            </a:custGeom>
            <a:solidFill>
              <a:srgbClr val="46004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69" name="Freeform 311"/>
            <p:cNvSpPr>
              <a:spLocks/>
            </p:cNvSpPr>
            <p:nvPr/>
          </p:nvSpPr>
          <p:spPr bwMode="auto">
            <a:xfrm>
              <a:off x="343" y="3371"/>
              <a:ext cx="192" cy="328"/>
            </a:xfrm>
            <a:custGeom>
              <a:avLst/>
              <a:gdLst>
                <a:gd name="T0" fmla="*/ 189 w 192"/>
                <a:gd name="T1" fmla="*/ 100 h 328"/>
                <a:gd name="T2" fmla="*/ 189 w 192"/>
                <a:gd name="T3" fmla="*/ 131 h 328"/>
                <a:gd name="T4" fmla="*/ 192 w 192"/>
                <a:gd name="T5" fmla="*/ 154 h 328"/>
                <a:gd name="T6" fmla="*/ 189 w 192"/>
                <a:gd name="T7" fmla="*/ 169 h 328"/>
                <a:gd name="T8" fmla="*/ 178 w 192"/>
                <a:gd name="T9" fmla="*/ 194 h 328"/>
                <a:gd name="T10" fmla="*/ 177 w 192"/>
                <a:gd name="T11" fmla="*/ 173 h 328"/>
                <a:gd name="T12" fmla="*/ 168 w 192"/>
                <a:gd name="T13" fmla="*/ 155 h 328"/>
                <a:gd name="T14" fmla="*/ 158 w 192"/>
                <a:gd name="T15" fmla="*/ 167 h 328"/>
                <a:gd name="T16" fmla="*/ 155 w 192"/>
                <a:gd name="T17" fmla="*/ 178 h 328"/>
                <a:gd name="T18" fmla="*/ 155 w 192"/>
                <a:gd name="T19" fmla="*/ 213 h 328"/>
                <a:gd name="T20" fmla="*/ 155 w 192"/>
                <a:gd name="T21" fmla="*/ 258 h 328"/>
                <a:gd name="T22" fmla="*/ 150 w 192"/>
                <a:gd name="T23" fmla="*/ 290 h 328"/>
                <a:gd name="T24" fmla="*/ 145 w 192"/>
                <a:gd name="T25" fmla="*/ 328 h 328"/>
                <a:gd name="T26" fmla="*/ 136 w 192"/>
                <a:gd name="T27" fmla="*/ 315 h 328"/>
                <a:gd name="T28" fmla="*/ 116 w 192"/>
                <a:gd name="T29" fmla="*/ 271 h 328"/>
                <a:gd name="T30" fmla="*/ 93 w 192"/>
                <a:gd name="T31" fmla="*/ 220 h 328"/>
                <a:gd name="T32" fmla="*/ 78 w 192"/>
                <a:gd name="T33" fmla="*/ 191 h 328"/>
                <a:gd name="T34" fmla="*/ 64 w 192"/>
                <a:gd name="T35" fmla="*/ 164 h 328"/>
                <a:gd name="T36" fmla="*/ 40 w 192"/>
                <a:gd name="T37" fmla="*/ 118 h 328"/>
                <a:gd name="T38" fmla="*/ 18 w 192"/>
                <a:gd name="T39" fmla="*/ 72 h 328"/>
                <a:gd name="T40" fmla="*/ 5 w 192"/>
                <a:gd name="T41" fmla="*/ 44 h 328"/>
                <a:gd name="T42" fmla="*/ 1 w 192"/>
                <a:gd name="T43" fmla="*/ 31 h 328"/>
                <a:gd name="T44" fmla="*/ 1 w 192"/>
                <a:gd name="T45" fmla="*/ 18 h 328"/>
                <a:gd name="T46" fmla="*/ 10 w 192"/>
                <a:gd name="T47" fmla="*/ 7 h 328"/>
                <a:gd name="T48" fmla="*/ 32 w 192"/>
                <a:gd name="T49" fmla="*/ 1 h 328"/>
                <a:gd name="T50" fmla="*/ 47 w 192"/>
                <a:gd name="T51" fmla="*/ 1 h 328"/>
                <a:gd name="T52" fmla="*/ 67 w 192"/>
                <a:gd name="T53" fmla="*/ 6 h 328"/>
                <a:gd name="T54" fmla="*/ 88 w 192"/>
                <a:gd name="T55" fmla="*/ 16 h 328"/>
                <a:gd name="T56" fmla="*/ 111 w 192"/>
                <a:gd name="T57" fmla="*/ 29 h 328"/>
                <a:gd name="T58" fmla="*/ 134 w 192"/>
                <a:gd name="T59" fmla="*/ 45 h 328"/>
                <a:gd name="T60" fmla="*/ 155 w 192"/>
                <a:gd name="T61" fmla="*/ 61 h 328"/>
                <a:gd name="T62" fmla="*/ 174 w 192"/>
                <a:gd name="T63" fmla="*/ 78 h 328"/>
                <a:gd name="T64" fmla="*/ 189 w 192"/>
                <a:gd name="T65" fmla="*/ 94 h 3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92"/>
                <a:gd name="T100" fmla="*/ 0 h 328"/>
                <a:gd name="T101" fmla="*/ 192 w 192"/>
                <a:gd name="T102" fmla="*/ 328 h 3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92" h="328">
                  <a:moveTo>
                    <a:pt x="189" y="94"/>
                  </a:moveTo>
                  <a:lnTo>
                    <a:pt x="189" y="100"/>
                  </a:lnTo>
                  <a:lnTo>
                    <a:pt x="189" y="114"/>
                  </a:lnTo>
                  <a:lnTo>
                    <a:pt x="189" y="131"/>
                  </a:lnTo>
                  <a:lnTo>
                    <a:pt x="191" y="144"/>
                  </a:lnTo>
                  <a:lnTo>
                    <a:pt x="192" y="154"/>
                  </a:lnTo>
                  <a:lnTo>
                    <a:pt x="191" y="163"/>
                  </a:lnTo>
                  <a:lnTo>
                    <a:pt x="189" y="169"/>
                  </a:lnTo>
                  <a:lnTo>
                    <a:pt x="189" y="171"/>
                  </a:lnTo>
                  <a:lnTo>
                    <a:pt x="178" y="194"/>
                  </a:lnTo>
                  <a:lnTo>
                    <a:pt x="178" y="187"/>
                  </a:lnTo>
                  <a:lnTo>
                    <a:pt x="177" y="173"/>
                  </a:lnTo>
                  <a:lnTo>
                    <a:pt x="174" y="159"/>
                  </a:lnTo>
                  <a:lnTo>
                    <a:pt x="168" y="155"/>
                  </a:lnTo>
                  <a:lnTo>
                    <a:pt x="162" y="159"/>
                  </a:lnTo>
                  <a:lnTo>
                    <a:pt x="158" y="167"/>
                  </a:lnTo>
                  <a:lnTo>
                    <a:pt x="156" y="174"/>
                  </a:lnTo>
                  <a:lnTo>
                    <a:pt x="155" y="178"/>
                  </a:lnTo>
                  <a:lnTo>
                    <a:pt x="155" y="189"/>
                  </a:lnTo>
                  <a:lnTo>
                    <a:pt x="155" y="213"/>
                  </a:lnTo>
                  <a:lnTo>
                    <a:pt x="155" y="241"/>
                  </a:lnTo>
                  <a:lnTo>
                    <a:pt x="155" y="258"/>
                  </a:lnTo>
                  <a:lnTo>
                    <a:pt x="153" y="271"/>
                  </a:lnTo>
                  <a:lnTo>
                    <a:pt x="150" y="290"/>
                  </a:lnTo>
                  <a:lnTo>
                    <a:pt x="147" y="312"/>
                  </a:lnTo>
                  <a:lnTo>
                    <a:pt x="145" y="328"/>
                  </a:lnTo>
                  <a:lnTo>
                    <a:pt x="143" y="327"/>
                  </a:lnTo>
                  <a:lnTo>
                    <a:pt x="136" y="315"/>
                  </a:lnTo>
                  <a:lnTo>
                    <a:pt x="127" y="295"/>
                  </a:lnTo>
                  <a:lnTo>
                    <a:pt x="116" y="271"/>
                  </a:lnTo>
                  <a:lnTo>
                    <a:pt x="104" y="245"/>
                  </a:lnTo>
                  <a:lnTo>
                    <a:pt x="93" y="220"/>
                  </a:lnTo>
                  <a:lnTo>
                    <a:pt x="83" y="200"/>
                  </a:lnTo>
                  <a:lnTo>
                    <a:pt x="78" y="191"/>
                  </a:lnTo>
                  <a:lnTo>
                    <a:pt x="73" y="181"/>
                  </a:lnTo>
                  <a:lnTo>
                    <a:pt x="64" y="164"/>
                  </a:lnTo>
                  <a:lnTo>
                    <a:pt x="52" y="142"/>
                  </a:lnTo>
                  <a:lnTo>
                    <a:pt x="40" y="118"/>
                  </a:lnTo>
                  <a:lnTo>
                    <a:pt x="28" y="95"/>
                  </a:lnTo>
                  <a:lnTo>
                    <a:pt x="18" y="72"/>
                  </a:lnTo>
                  <a:lnTo>
                    <a:pt x="9" y="55"/>
                  </a:lnTo>
                  <a:lnTo>
                    <a:pt x="5" y="44"/>
                  </a:lnTo>
                  <a:lnTo>
                    <a:pt x="1" y="38"/>
                  </a:lnTo>
                  <a:lnTo>
                    <a:pt x="1" y="31"/>
                  </a:lnTo>
                  <a:lnTo>
                    <a:pt x="0" y="25"/>
                  </a:lnTo>
                  <a:lnTo>
                    <a:pt x="1" y="18"/>
                  </a:lnTo>
                  <a:lnTo>
                    <a:pt x="6" y="13"/>
                  </a:lnTo>
                  <a:lnTo>
                    <a:pt x="10" y="7"/>
                  </a:lnTo>
                  <a:lnTo>
                    <a:pt x="19" y="3"/>
                  </a:lnTo>
                  <a:lnTo>
                    <a:pt x="32" y="1"/>
                  </a:lnTo>
                  <a:lnTo>
                    <a:pt x="39" y="0"/>
                  </a:lnTo>
                  <a:lnTo>
                    <a:pt x="47" y="1"/>
                  </a:lnTo>
                  <a:lnTo>
                    <a:pt x="56" y="3"/>
                  </a:lnTo>
                  <a:lnTo>
                    <a:pt x="67" y="6"/>
                  </a:lnTo>
                  <a:lnTo>
                    <a:pt x="78" y="11"/>
                  </a:lnTo>
                  <a:lnTo>
                    <a:pt x="88" y="16"/>
                  </a:lnTo>
                  <a:lnTo>
                    <a:pt x="100" y="22"/>
                  </a:lnTo>
                  <a:lnTo>
                    <a:pt x="111" y="29"/>
                  </a:lnTo>
                  <a:lnTo>
                    <a:pt x="122" y="37"/>
                  </a:lnTo>
                  <a:lnTo>
                    <a:pt x="134" y="45"/>
                  </a:lnTo>
                  <a:lnTo>
                    <a:pt x="145" y="53"/>
                  </a:lnTo>
                  <a:lnTo>
                    <a:pt x="155" y="61"/>
                  </a:lnTo>
                  <a:lnTo>
                    <a:pt x="164" y="69"/>
                  </a:lnTo>
                  <a:lnTo>
                    <a:pt x="174" y="78"/>
                  </a:lnTo>
                  <a:lnTo>
                    <a:pt x="182" y="86"/>
                  </a:lnTo>
                  <a:lnTo>
                    <a:pt x="189" y="9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70" name="Freeform 312"/>
            <p:cNvSpPr>
              <a:spLocks/>
            </p:cNvSpPr>
            <p:nvPr/>
          </p:nvSpPr>
          <p:spPr bwMode="auto">
            <a:xfrm>
              <a:off x="385" y="3270"/>
              <a:ext cx="236" cy="268"/>
            </a:xfrm>
            <a:custGeom>
              <a:avLst/>
              <a:gdLst>
                <a:gd name="T0" fmla="*/ 236 w 236"/>
                <a:gd name="T1" fmla="*/ 158 h 268"/>
                <a:gd name="T2" fmla="*/ 234 w 236"/>
                <a:gd name="T3" fmla="*/ 155 h 268"/>
                <a:gd name="T4" fmla="*/ 229 w 236"/>
                <a:gd name="T5" fmla="*/ 149 h 268"/>
                <a:gd name="T6" fmla="*/ 224 w 236"/>
                <a:gd name="T7" fmla="*/ 141 h 268"/>
                <a:gd name="T8" fmla="*/ 215 w 236"/>
                <a:gd name="T9" fmla="*/ 132 h 268"/>
                <a:gd name="T10" fmla="*/ 205 w 236"/>
                <a:gd name="T11" fmla="*/ 126 h 268"/>
                <a:gd name="T12" fmla="*/ 196 w 236"/>
                <a:gd name="T13" fmla="*/ 122 h 268"/>
                <a:gd name="T14" fmla="*/ 186 w 236"/>
                <a:gd name="T15" fmla="*/ 122 h 268"/>
                <a:gd name="T16" fmla="*/ 176 w 236"/>
                <a:gd name="T17" fmla="*/ 131 h 268"/>
                <a:gd name="T18" fmla="*/ 168 w 236"/>
                <a:gd name="T19" fmla="*/ 143 h 268"/>
                <a:gd name="T20" fmla="*/ 155 w 236"/>
                <a:gd name="T21" fmla="*/ 156 h 268"/>
                <a:gd name="T22" fmla="*/ 143 w 236"/>
                <a:gd name="T23" fmla="*/ 171 h 268"/>
                <a:gd name="T24" fmla="*/ 131 w 236"/>
                <a:gd name="T25" fmla="*/ 186 h 268"/>
                <a:gd name="T26" fmla="*/ 119 w 236"/>
                <a:gd name="T27" fmla="*/ 199 h 268"/>
                <a:gd name="T28" fmla="*/ 109 w 236"/>
                <a:gd name="T29" fmla="*/ 212 h 268"/>
                <a:gd name="T30" fmla="*/ 102 w 236"/>
                <a:gd name="T31" fmla="*/ 222 h 268"/>
                <a:gd name="T32" fmla="*/ 97 w 236"/>
                <a:gd name="T33" fmla="*/ 230 h 268"/>
                <a:gd name="T34" fmla="*/ 92 w 236"/>
                <a:gd name="T35" fmla="*/ 243 h 268"/>
                <a:gd name="T36" fmla="*/ 88 w 236"/>
                <a:gd name="T37" fmla="*/ 255 h 268"/>
                <a:gd name="T38" fmla="*/ 84 w 236"/>
                <a:gd name="T39" fmla="*/ 265 h 268"/>
                <a:gd name="T40" fmla="*/ 83 w 236"/>
                <a:gd name="T41" fmla="*/ 268 h 268"/>
                <a:gd name="T42" fmla="*/ 80 w 236"/>
                <a:gd name="T43" fmla="*/ 262 h 268"/>
                <a:gd name="T44" fmla="*/ 72 w 236"/>
                <a:gd name="T45" fmla="*/ 248 h 268"/>
                <a:gd name="T46" fmla="*/ 59 w 236"/>
                <a:gd name="T47" fmla="*/ 225 h 268"/>
                <a:gd name="T48" fmla="*/ 45 w 236"/>
                <a:gd name="T49" fmla="*/ 199 h 268"/>
                <a:gd name="T50" fmla="*/ 29 w 236"/>
                <a:gd name="T51" fmla="*/ 170 h 268"/>
                <a:gd name="T52" fmla="*/ 15 w 236"/>
                <a:gd name="T53" fmla="*/ 143 h 268"/>
                <a:gd name="T54" fmla="*/ 6 w 236"/>
                <a:gd name="T55" fmla="*/ 118 h 268"/>
                <a:gd name="T56" fmla="*/ 0 w 236"/>
                <a:gd name="T57" fmla="*/ 101 h 268"/>
                <a:gd name="T58" fmla="*/ 1 w 236"/>
                <a:gd name="T59" fmla="*/ 89 h 268"/>
                <a:gd name="T60" fmla="*/ 10 w 236"/>
                <a:gd name="T61" fmla="*/ 79 h 268"/>
                <a:gd name="T62" fmla="*/ 23 w 236"/>
                <a:gd name="T63" fmla="*/ 72 h 268"/>
                <a:gd name="T64" fmla="*/ 39 w 236"/>
                <a:gd name="T65" fmla="*/ 65 h 268"/>
                <a:gd name="T66" fmla="*/ 54 w 236"/>
                <a:gd name="T67" fmla="*/ 60 h 268"/>
                <a:gd name="T68" fmla="*/ 68 w 236"/>
                <a:gd name="T69" fmla="*/ 53 h 268"/>
                <a:gd name="T70" fmla="*/ 79 w 236"/>
                <a:gd name="T71" fmla="*/ 47 h 268"/>
                <a:gd name="T72" fmla="*/ 82 w 236"/>
                <a:gd name="T73" fmla="*/ 38 h 268"/>
                <a:gd name="T74" fmla="*/ 86 w 236"/>
                <a:gd name="T75" fmla="*/ 20 h 268"/>
                <a:gd name="T76" fmla="*/ 93 w 236"/>
                <a:gd name="T77" fmla="*/ 9 h 268"/>
                <a:gd name="T78" fmla="*/ 100 w 236"/>
                <a:gd name="T79" fmla="*/ 2 h 268"/>
                <a:gd name="T80" fmla="*/ 103 w 236"/>
                <a:gd name="T81" fmla="*/ 0 h 268"/>
                <a:gd name="T82" fmla="*/ 236 w 236"/>
                <a:gd name="T83" fmla="*/ 158 h 26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36"/>
                <a:gd name="T127" fmla="*/ 0 h 268"/>
                <a:gd name="T128" fmla="*/ 236 w 236"/>
                <a:gd name="T129" fmla="*/ 268 h 26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36" h="268">
                  <a:moveTo>
                    <a:pt x="236" y="158"/>
                  </a:moveTo>
                  <a:lnTo>
                    <a:pt x="234" y="155"/>
                  </a:lnTo>
                  <a:lnTo>
                    <a:pt x="229" y="149"/>
                  </a:lnTo>
                  <a:lnTo>
                    <a:pt x="224" y="141"/>
                  </a:lnTo>
                  <a:lnTo>
                    <a:pt x="215" y="132"/>
                  </a:lnTo>
                  <a:lnTo>
                    <a:pt x="205" y="126"/>
                  </a:lnTo>
                  <a:lnTo>
                    <a:pt x="196" y="122"/>
                  </a:lnTo>
                  <a:lnTo>
                    <a:pt x="186" y="122"/>
                  </a:lnTo>
                  <a:lnTo>
                    <a:pt x="176" y="131"/>
                  </a:lnTo>
                  <a:lnTo>
                    <a:pt x="168" y="143"/>
                  </a:lnTo>
                  <a:lnTo>
                    <a:pt x="155" y="156"/>
                  </a:lnTo>
                  <a:lnTo>
                    <a:pt x="143" y="171"/>
                  </a:lnTo>
                  <a:lnTo>
                    <a:pt x="131" y="186"/>
                  </a:lnTo>
                  <a:lnTo>
                    <a:pt x="119" y="199"/>
                  </a:lnTo>
                  <a:lnTo>
                    <a:pt x="109" y="212"/>
                  </a:lnTo>
                  <a:lnTo>
                    <a:pt x="102" y="222"/>
                  </a:lnTo>
                  <a:lnTo>
                    <a:pt x="97" y="230"/>
                  </a:lnTo>
                  <a:lnTo>
                    <a:pt x="92" y="243"/>
                  </a:lnTo>
                  <a:lnTo>
                    <a:pt x="88" y="255"/>
                  </a:lnTo>
                  <a:lnTo>
                    <a:pt x="84" y="265"/>
                  </a:lnTo>
                  <a:lnTo>
                    <a:pt x="83" y="268"/>
                  </a:lnTo>
                  <a:lnTo>
                    <a:pt x="80" y="262"/>
                  </a:lnTo>
                  <a:lnTo>
                    <a:pt x="72" y="248"/>
                  </a:lnTo>
                  <a:lnTo>
                    <a:pt x="59" y="225"/>
                  </a:lnTo>
                  <a:lnTo>
                    <a:pt x="45" y="199"/>
                  </a:lnTo>
                  <a:lnTo>
                    <a:pt x="29" y="170"/>
                  </a:lnTo>
                  <a:lnTo>
                    <a:pt x="15" y="143"/>
                  </a:lnTo>
                  <a:lnTo>
                    <a:pt x="6" y="118"/>
                  </a:lnTo>
                  <a:lnTo>
                    <a:pt x="0" y="101"/>
                  </a:lnTo>
                  <a:lnTo>
                    <a:pt x="1" y="89"/>
                  </a:lnTo>
                  <a:lnTo>
                    <a:pt x="10" y="79"/>
                  </a:lnTo>
                  <a:lnTo>
                    <a:pt x="23" y="72"/>
                  </a:lnTo>
                  <a:lnTo>
                    <a:pt x="39" y="65"/>
                  </a:lnTo>
                  <a:lnTo>
                    <a:pt x="54" y="60"/>
                  </a:lnTo>
                  <a:lnTo>
                    <a:pt x="68" y="53"/>
                  </a:lnTo>
                  <a:lnTo>
                    <a:pt x="79" y="47"/>
                  </a:lnTo>
                  <a:lnTo>
                    <a:pt x="82" y="38"/>
                  </a:lnTo>
                  <a:lnTo>
                    <a:pt x="86" y="20"/>
                  </a:lnTo>
                  <a:lnTo>
                    <a:pt x="93" y="9"/>
                  </a:lnTo>
                  <a:lnTo>
                    <a:pt x="100" y="2"/>
                  </a:lnTo>
                  <a:lnTo>
                    <a:pt x="103" y="0"/>
                  </a:lnTo>
                  <a:lnTo>
                    <a:pt x="236" y="158"/>
                  </a:lnTo>
                  <a:close/>
                </a:path>
              </a:pathLst>
            </a:custGeom>
            <a:solidFill>
              <a:srgbClr val="D6916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71" name="Freeform 313"/>
            <p:cNvSpPr>
              <a:spLocks/>
            </p:cNvSpPr>
            <p:nvPr/>
          </p:nvSpPr>
          <p:spPr bwMode="auto">
            <a:xfrm>
              <a:off x="292" y="3027"/>
              <a:ext cx="458" cy="354"/>
            </a:xfrm>
            <a:custGeom>
              <a:avLst/>
              <a:gdLst>
                <a:gd name="T0" fmla="*/ 420 w 458"/>
                <a:gd name="T1" fmla="*/ 261 h 354"/>
                <a:gd name="T2" fmla="*/ 439 w 458"/>
                <a:gd name="T3" fmla="*/ 227 h 354"/>
                <a:gd name="T4" fmla="*/ 456 w 458"/>
                <a:gd name="T5" fmla="*/ 176 h 354"/>
                <a:gd name="T6" fmla="*/ 452 w 458"/>
                <a:gd name="T7" fmla="*/ 123 h 354"/>
                <a:gd name="T8" fmla="*/ 420 w 458"/>
                <a:gd name="T9" fmla="*/ 91 h 354"/>
                <a:gd name="T10" fmla="*/ 400 w 458"/>
                <a:gd name="T11" fmla="*/ 77 h 354"/>
                <a:gd name="T12" fmla="*/ 386 w 458"/>
                <a:gd name="T13" fmla="*/ 67 h 354"/>
                <a:gd name="T14" fmla="*/ 371 w 458"/>
                <a:gd name="T15" fmla="*/ 57 h 354"/>
                <a:gd name="T16" fmla="*/ 350 w 458"/>
                <a:gd name="T17" fmla="*/ 41 h 354"/>
                <a:gd name="T18" fmla="*/ 326 w 458"/>
                <a:gd name="T19" fmla="*/ 24 h 354"/>
                <a:gd name="T20" fmla="*/ 296 w 458"/>
                <a:gd name="T21" fmla="*/ 11 h 354"/>
                <a:gd name="T22" fmla="*/ 264 w 458"/>
                <a:gd name="T23" fmla="*/ 1 h 354"/>
                <a:gd name="T24" fmla="*/ 236 w 458"/>
                <a:gd name="T25" fmla="*/ 0 h 354"/>
                <a:gd name="T26" fmla="*/ 214 w 458"/>
                <a:gd name="T27" fmla="*/ 1 h 354"/>
                <a:gd name="T28" fmla="*/ 189 w 458"/>
                <a:gd name="T29" fmla="*/ 3 h 354"/>
                <a:gd name="T30" fmla="*/ 165 w 458"/>
                <a:gd name="T31" fmla="*/ 7 h 354"/>
                <a:gd name="T32" fmla="*/ 139 w 458"/>
                <a:gd name="T33" fmla="*/ 14 h 354"/>
                <a:gd name="T34" fmla="*/ 115 w 458"/>
                <a:gd name="T35" fmla="*/ 24 h 354"/>
                <a:gd name="T36" fmla="*/ 94 w 458"/>
                <a:gd name="T37" fmla="*/ 38 h 354"/>
                <a:gd name="T38" fmla="*/ 77 w 458"/>
                <a:gd name="T39" fmla="*/ 55 h 354"/>
                <a:gd name="T40" fmla="*/ 60 w 458"/>
                <a:gd name="T41" fmla="*/ 92 h 354"/>
                <a:gd name="T42" fmla="*/ 46 w 458"/>
                <a:gd name="T43" fmla="*/ 148 h 354"/>
                <a:gd name="T44" fmla="*/ 38 w 458"/>
                <a:gd name="T45" fmla="*/ 203 h 354"/>
                <a:gd name="T46" fmla="*/ 41 w 458"/>
                <a:gd name="T47" fmla="*/ 245 h 354"/>
                <a:gd name="T48" fmla="*/ 47 w 458"/>
                <a:gd name="T49" fmla="*/ 268 h 354"/>
                <a:gd name="T50" fmla="*/ 43 w 458"/>
                <a:gd name="T51" fmla="*/ 285 h 354"/>
                <a:gd name="T52" fmla="*/ 28 w 458"/>
                <a:gd name="T53" fmla="*/ 298 h 354"/>
                <a:gd name="T54" fmla="*/ 9 w 458"/>
                <a:gd name="T55" fmla="*/ 304 h 354"/>
                <a:gd name="T56" fmla="*/ 2 w 458"/>
                <a:gd name="T57" fmla="*/ 304 h 354"/>
                <a:gd name="T58" fmla="*/ 17 w 458"/>
                <a:gd name="T59" fmla="*/ 309 h 354"/>
                <a:gd name="T60" fmla="*/ 40 w 458"/>
                <a:gd name="T61" fmla="*/ 315 h 354"/>
                <a:gd name="T62" fmla="*/ 64 w 458"/>
                <a:gd name="T63" fmla="*/ 312 h 354"/>
                <a:gd name="T64" fmla="*/ 76 w 458"/>
                <a:gd name="T65" fmla="*/ 311 h 354"/>
                <a:gd name="T66" fmla="*/ 66 w 458"/>
                <a:gd name="T67" fmla="*/ 329 h 354"/>
                <a:gd name="T68" fmla="*/ 54 w 458"/>
                <a:gd name="T69" fmla="*/ 338 h 354"/>
                <a:gd name="T70" fmla="*/ 64 w 458"/>
                <a:gd name="T71" fmla="*/ 343 h 354"/>
                <a:gd name="T72" fmla="*/ 79 w 458"/>
                <a:gd name="T73" fmla="*/ 347 h 354"/>
                <a:gd name="T74" fmla="*/ 100 w 458"/>
                <a:gd name="T75" fmla="*/ 351 h 354"/>
                <a:gd name="T76" fmla="*/ 124 w 458"/>
                <a:gd name="T77" fmla="*/ 353 h 354"/>
                <a:gd name="T78" fmla="*/ 148 w 458"/>
                <a:gd name="T79" fmla="*/ 353 h 354"/>
                <a:gd name="T80" fmla="*/ 171 w 458"/>
                <a:gd name="T81" fmla="*/ 350 h 354"/>
                <a:gd name="T82" fmla="*/ 193 w 458"/>
                <a:gd name="T83" fmla="*/ 339 h 354"/>
                <a:gd name="T84" fmla="*/ 211 w 458"/>
                <a:gd name="T85" fmla="*/ 317 h 354"/>
                <a:gd name="T86" fmla="*/ 218 w 458"/>
                <a:gd name="T87" fmla="*/ 291 h 354"/>
                <a:gd name="T88" fmla="*/ 213 w 458"/>
                <a:gd name="T89" fmla="*/ 273 h 354"/>
                <a:gd name="T90" fmla="*/ 206 w 458"/>
                <a:gd name="T91" fmla="*/ 264 h 354"/>
                <a:gd name="T92" fmla="*/ 241 w 458"/>
                <a:gd name="T93" fmla="*/ 281 h 354"/>
                <a:gd name="T94" fmla="*/ 245 w 458"/>
                <a:gd name="T95" fmla="*/ 282 h 354"/>
                <a:gd name="T96" fmla="*/ 257 w 458"/>
                <a:gd name="T97" fmla="*/ 282 h 354"/>
                <a:gd name="T98" fmla="*/ 277 w 458"/>
                <a:gd name="T99" fmla="*/ 280 h 354"/>
                <a:gd name="T100" fmla="*/ 305 w 458"/>
                <a:gd name="T101" fmla="*/ 275 h 354"/>
                <a:gd name="T102" fmla="*/ 340 w 458"/>
                <a:gd name="T103" fmla="*/ 268 h 354"/>
                <a:gd name="T104" fmla="*/ 376 w 458"/>
                <a:gd name="T105" fmla="*/ 266 h 354"/>
                <a:gd name="T106" fmla="*/ 405 w 458"/>
                <a:gd name="T107" fmla="*/ 266 h 354"/>
                <a:gd name="T108" fmla="*/ 416 w 458"/>
                <a:gd name="T109" fmla="*/ 266 h 35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458"/>
                <a:gd name="T166" fmla="*/ 0 h 354"/>
                <a:gd name="T167" fmla="*/ 458 w 458"/>
                <a:gd name="T168" fmla="*/ 354 h 35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458" h="354">
                  <a:moveTo>
                    <a:pt x="416" y="266"/>
                  </a:moveTo>
                  <a:lnTo>
                    <a:pt x="420" y="261"/>
                  </a:lnTo>
                  <a:lnTo>
                    <a:pt x="428" y="248"/>
                  </a:lnTo>
                  <a:lnTo>
                    <a:pt x="439" y="227"/>
                  </a:lnTo>
                  <a:lnTo>
                    <a:pt x="449" y="202"/>
                  </a:lnTo>
                  <a:lnTo>
                    <a:pt x="456" y="176"/>
                  </a:lnTo>
                  <a:lnTo>
                    <a:pt x="458" y="149"/>
                  </a:lnTo>
                  <a:lnTo>
                    <a:pt x="452" y="123"/>
                  </a:lnTo>
                  <a:lnTo>
                    <a:pt x="434" y="103"/>
                  </a:lnTo>
                  <a:lnTo>
                    <a:pt x="420" y="91"/>
                  </a:lnTo>
                  <a:lnTo>
                    <a:pt x="408" y="82"/>
                  </a:lnTo>
                  <a:lnTo>
                    <a:pt x="400" y="77"/>
                  </a:lnTo>
                  <a:lnTo>
                    <a:pt x="393" y="72"/>
                  </a:lnTo>
                  <a:lnTo>
                    <a:pt x="386" y="67"/>
                  </a:lnTo>
                  <a:lnTo>
                    <a:pt x="379" y="63"/>
                  </a:lnTo>
                  <a:lnTo>
                    <a:pt x="371" y="57"/>
                  </a:lnTo>
                  <a:lnTo>
                    <a:pt x="361" y="49"/>
                  </a:lnTo>
                  <a:lnTo>
                    <a:pt x="350" y="41"/>
                  </a:lnTo>
                  <a:lnTo>
                    <a:pt x="339" y="33"/>
                  </a:lnTo>
                  <a:lnTo>
                    <a:pt x="326" y="24"/>
                  </a:lnTo>
                  <a:lnTo>
                    <a:pt x="312" y="17"/>
                  </a:lnTo>
                  <a:lnTo>
                    <a:pt x="296" y="11"/>
                  </a:lnTo>
                  <a:lnTo>
                    <a:pt x="280" y="6"/>
                  </a:lnTo>
                  <a:lnTo>
                    <a:pt x="264" y="1"/>
                  </a:lnTo>
                  <a:lnTo>
                    <a:pt x="245" y="0"/>
                  </a:lnTo>
                  <a:lnTo>
                    <a:pt x="236" y="0"/>
                  </a:lnTo>
                  <a:lnTo>
                    <a:pt x="225" y="0"/>
                  </a:lnTo>
                  <a:lnTo>
                    <a:pt x="214" y="1"/>
                  </a:lnTo>
                  <a:lnTo>
                    <a:pt x="202" y="2"/>
                  </a:lnTo>
                  <a:lnTo>
                    <a:pt x="189" y="3"/>
                  </a:lnTo>
                  <a:lnTo>
                    <a:pt x="176" y="5"/>
                  </a:lnTo>
                  <a:lnTo>
                    <a:pt x="165" y="7"/>
                  </a:lnTo>
                  <a:lnTo>
                    <a:pt x="152" y="10"/>
                  </a:lnTo>
                  <a:lnTo>
                    <a:pt x="139" y="14"/>
                  </a:lnTo>
                  <a:lnTo>
                    <a:pt x="127" y="19"/>
                  </a:lnTo>
                  <a:lnTo>
                    <a:pt x="115" y="24"/>
                  </a:lnTo>
                  <a:lnTo>
                    <a:pt x="104" y="31"/>
                  </a:lnTo>
                  <a:lnTo>
                    <a:pt x="94" y="38"/>
                  </a:lnTo>
                  <a:lnTo>
                    <a:pt x="86" y="46"/>
                  </a:lnTo>
                  <a:lnTo>
                    <a:pt x="77" y="55"/>
                  </a:lnTo>
                  <a:lnTo>
                    <a:pt x="71" y="67"/>
                  </a:lnTo>
                  <a:lnTo>
                    <a:pt x="60" y="92"/>
                  </a:lnTo>
                  <a:lnTo>
                    <a:pt x="51" y="119"/>
                  </a:lnTo>
                  <a:lnTo>
                    <a:pt x="46" y="148"/>
                  </a:lnTo>
                  <a:lnTo>
                    <a:pt x="41" y="176"/>
                  </a:lnTo>
                  <a:lnTo>
                    <a:pt x="38" y="203"/>
                  </a:lnTo>
                  <a:lnTo>
                    <a:pt x="38" y="226"/>
                  </a:lnTo>
                  <a:lnTo>
                    <a:pt x="41" y="245"/>
                  </a:lnTo>
                  <a:lnTo>
                    <a:pt x="45" y="258"/>
                  </a:lnTo>
                  <a:lnTo>
                    <a:pt x="47" y="268"/>
                  </a:lnTo>
                  <a:lnTo>
                    <a:pt x="46" y="278"/>
                  </a:lnTo>
                  <a:lnTo>
                    <a:pt x="43" y="285"/>
                  </a:lnTo>
                  <a:lnTo>
                    <a:pt x="36" y="293"/>
                  </a:lnTo>
                  <a:lnTo>
                    <a:pt x="28" y="298"/>
                  </a:lnTo>
                  <a:lnTo>
                    <a:pt x="19" y="302"/>
                  </a:lnTo>
                  <a:lnTo>
                    <a:pt x="9" y="304"/>
                  </a:lnTo>
                  <a:lnTo>
                    <a:pt x="0" y="303"/>
                  </a:lnTo>
                  <a:lnTo>
                    <a:pt x="2" y="304"/>
                  </a:lnTo>
                  <a:lnTo>
                    <a:pt x="8" y="307"/>
                  </a:lnTo>
                  <a:lnTo>
                    <a:pt x="17" y="309"/>
                  </a:lnTo>
                  <a:lnTo>
                    <a:pt x="28" y="311"/>
                  </a:lnTo>
                  <a:lnTo>
                    <a:pt x="40" y="315"/>
                  </a:lnTo>
                  <a:lnTo>
                    <a:pt x="52" y="315"/>
                  </a:lnTo>
                  <a:lnTo>
                    <a:pt x="64" y="312"/>
                  </a:lnTo>
                  <a:lnTo>
                    <a:pt x="76" y="307"/>
                  </a:lnTo>
                  <a:lnTo>
                    <a:pt x="76" y="311"/>
                  </a:lnTo>
                  <a:lnTo>
                    <a:pt x="73" y="318"/>
                  </a:lnTo>
                  <a:lnTo>
                    <a:pt x="66" y="329"/>
                  </a:lnTo>
                  <a:lnTo>
                    <a:pt x="53" y="338"/>
                  </a:lnTo>
                  <a:lnTo>
                    <a:pt x="54" y="338"/>
                  </a:lnTo>
                  <a:lnTo>
                    <a:pt x="58" y="340"/>
                  </a:lnTo>
                  <a:lnTo>
                    <a:pt x="64" y="343"/>
                  </a:lnTo>
                  <a:lnTo>
                    <a:pt x="71" y="344"/>
                  </a:lnTo>
                  <a:lnTo>
                    <a:pt x="79" y="347"/>
                  </a:lnTo>
                  <a:lnTo>
                    <a:pt x="89" y="348"/>
                  </a:lnTo>
                  <a:lnTo>
                    <a:pt x="100" y="351"/>
                  </a:lnTo>
                  <a:lnTo>
                    <a:pt x="112" y="352"/>
                  </a:lnTo>
                  <a:lnTo>
                    <a:pt x="124" y="353"/>
                  </a:lnTo>
                  <a:lnTo>
                    <a:pt x="135" y="354"/>
                  </a:lnTo>
                  <a:lnTo>
                    <a:pt x="148" y="353"/>
                  </a:lnTo>
                  <a:lnTo>
                    <a:pt x="160" y="352"/>
                  </a:lnTo>
                  <a:lnTo>
                    <a:pt x="171" y="350"/>
                  </a:lnTo>
                  <a:lnTo>
                    <a:pt x="183" y="346"/>
                  </a:lnTo>
                  <a:lnTo>
                    <a:pt x="193" y="339"/>
                  </a:lnTo>
                  <a:lnTo>
                    <a:pt x="200" y="333"/>
                  </a:lnTo>
                  <a:lnTo>
                    <a:pt x="211" y="317"/>
                  </a:lnTo>
                  <a:lnTo>
                    <a:pt x="217" y="303"/>
                  </a:lnTo>
                  <a:lnTo>
                    <a:pt x="218" y="291"/>
                  </a:lnTo>
                  <a:lnTo>
                    <a:pt x="216" y="281"/>
                  </a:lnTo>
                  <a:lnTo>
                    <a:pt x="213" y="273"/>
                  </a:lnTo>
                  <a:lnTo>
                    <a:pt x="209" y="267"/>
                  </a:lnTo>
                  <a:lnTo>
                    <a:pt x="206" y="264"/>
                  </a:lnTo>
                  <a:lnTo>
                    <a:pt x="203" y="263"/>
                  </a:lnTo>
                  <a:lnTo>
                    <a:pt x="241" y="281"/>
                  </a:lnTo>
                  <a:lnTo>
                    <a:pt x="242" y="281"/>
                  </a:lnTo>
                  <a:lnTo>
                    <a:pt x="245" y="282"/>
                  </a:lnTo>
                  <a:lnTo>
                    <a:pt x="250" y="282"/>
                  </a:lnTo>
                  <a:lnTo>
                    <a:pt x="257" y="282"/>
                  </a:lnTo>
                  <a:lnTo>
                    <a:pt x="266" y="281"/>
                  </a:lnTo>
                  <a:lnTo>
                    <a:pt x="277" y="280"/>
                  </a:lnTo>
                  <a:lnTo>
                    <a:pt x="291" y="278"/>
                  </a:lnTo>
                  <a:lnTo>
                    <a:pt x="305" y="275"/>
                  </a:lnTo>
                  <a:lnTo>
                    <a:pt x="322" y="271"/>
                  </a:lnTo>
                  <a:lnTo>
                    <a:pt x="340" y="268"/>
                  </a:lnTo>
                  <a:lnTo>
                    <a:pt x="359" y="266"/>
                  </a:lnTo>
                  <a:lnTo>
                    <a:pt x="376" y="266"/>
                  </a:lnTo>
                  <a:lnTo>
                    <a:pt x="392" y="266"/>
                  </a:lnTo>
                  <a:lnTo>
                    <a:pt x="405" y="266"/>
                  </a:lnTo>
                  <a:lnTo>
                    <a:pt x="414" y="266"/>
                  </a:lnTo>
                  <a:lnTo>
                    <a:pt x="416" y="266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72" name="Freeform 314"/>
            <p:cNvSpPr>
              <a:spLocks/>
            </p:cNvSpPr>
            <p:nvPr/>
          </p:nvSpPr>
          <p:spPr bwMode="auto">
            <a:xfrm>
              <a:off x="495" y="3194"/>
              <a:ext cx="228" cy="250"/>
            </a:xfrm>
            <a:custGeom>
              <a:avLst/>
              <a:gdLst>
                <a:gd name="T0" fmla="*/ 222 w 228"/>
                <a:gd name="T1" fmla="*/ 9 h 250"/>
                <a:gd name="T2" fmla="*/ 222 w 228"/>
                <a:gd name="T3" fmla="*/ 30 h 250"/>
                <a:gd name="T4" fmla="*/ 215 w 228"/>
                <a:gd name="T5" fmla="*/ 57 h 250"/>
                <a:gd name="T6" fmla="*/ 214 w 228"/>
                <a:gd name="T7" fmla="*/ 61 h 250"/>
                <a:gd name="T8" fmla="*/ 210 w 228"/>
                <a:gd name="T9" fmla="*/ 83 h 250"/>
                <a:gd name="T10" fmla="*/ 216 w 228"/>
                <a:gd name="T11" fmla="*/ 106 h 250"/>
                <a:gd name="T12" fmla="*/ 226 w 228"/>
                <a:gd name="T13" fmla="*/ 125 h 250"/>
                <a:gd name="T14" fmla="*/ 226 w 228"/>
                <a:gd name="T15" fmla="*/ 133 h 250"/>
                <a:gd name="T16" fmla="*/ 213 w 228"/>
                <a:gd name="T17" fmla="*/ 142 h 250"/>
                <a:gd name="T18" fmla="*/ 200 w 228"/>
                <a:gd name="T19" fmla="*/ 146 h 250"/>
                <a:gd name="T20" fmla="*/ 198 w 228"/>
                <a:gd name="T21" fmla="*/ 149 h 250"/>
                <a:gd name="T22" fmla="*/ 198 w 228"/>
                <a:gd name="T23" fmla="*/ 162 h 250"/>
                <a:gd name="T24" fmla="*/ 199 w 228"/>
                <a:gd name="T25" fmla="*/ 170 h 250"/>
                <a:gd name="T26" fmla="*/ 194 w 228"/>
                <a:gd name="T27" fmla="*/ 180 h 250"/>
                <a:gd name="T28" fmla="*/ 186 w 228"/>
                <a:gd name="T29" fmla="*/ 185 h 250"/>
                <a:gd name="T30" fmla="*/ 187 w 228"/>
                <a:gd name="T31" fmla="*/ 195 h 250"/>
                <a:gd name="T32" fmla="*/ 174 w 228"/>
                <a:gd name="T33" fmla="*/ 205 h 250"/>
                <a:gd name="T34" fmla="*/ 170 w 228"/>
                <a:gd name="T35" fmla="*/ 207 h 250"/>
                <a:gd name="T36" fmla="*/ 170 w 228"/>
                <a:gd name="T37" fmla="*/ 216 h 250"/>
                <a:gd name="T38" fmla="*/ 170 w 228"/>
                <a:gd name="T39" fmla="*/ 233 h 250"/>
                <a:gd name="T40" fmla="*/ 167 w 228"/>
                <a:gd name="T41" fmla="*/ 246 h 250"/>
                <a:gd name="T42" fmla="*/ 152 w 228"/>
                <a:gd name="T43" fmla="*/ 250 h 250"/>
                <a:gd name="T44" fmla="*/ 134 w 228"/>
                <a:gd name="T45" fmla="*/ 249 h 250"/>
                <a:gd name="T46" fmla="*/ 108 w 228"/>
                <a:gd name="T47" fmla="*/ 246 h 250"/>
                <a:gd name="T48" fmla="*/ 77 w 228"/>
                <a:gd name="T49" fmla="*/ 234 h 250"/>
                <a:gd name="T50" fmla="*/ 51 w 228"/>
                <a:gd name="T51" fmla="*/ 212 h 250"/>
                <a:gd name="T52" fmla="*/ 33 w 228"/>
                <a:gd name="T53" fmla="*/ 187 h 250"/>
                <a:gd name="T54" fmla="*/ 21 w 228"/>
                <a:gd name="T55" fmla="*/ 166 h 250"/>
                <a:gd name="T56" fmla="*/ 15 w 228"/>
                <a:gd name="T57" fmla="*/ 148 h 250"/>
                <a:gd name="T58" fmla="*/ 13 w 228"/>
                <a:gd name="T59" fmla="*/ 134 h 250"/>
                <a:gd name="T60" fmla="*/ 5 w 228"/>
                <a:gd name="T61" fmla="*/ 129 h 250"/>
                <a:gd name="T62" fmla="*/ 0 w 228"/>
                <a:gd name="T63" fmla="*/ 96 h 250"/>
                <a:gd name="T64" fmla="*/ 8 w 228"/>
                <a:gd name="T65" fmla="*/ 71 h 250"/>
                <a:gd name="T66" fmla="*/ 22 w 228"/>
                <a:gd name="T67" fmla="*/ 60 h 250"/>
                <a:gd name="T68" fmla="*/ 38 w 228"/>
                <a:gd name="T69" fmla="*/ 61 h 250"/>
                <a:gd name="T70" fmla="*/ 51 w 228"/>
                <a:gd name="T71" fmla="*/ 74 h 250"/>
                <a:gd name="T72" fmla="*/ 63 w 228"/>
                <a:gd name="T73" fmla="*/ 99 h 250"/>
                <a:gd name="T74" fmla="*/ 64 w 228"/>
                <a:gd name="T75" fmla="*/ 102 h 250"/>
                <a:gd name="T76" fmla="*/ 72 w 228"/>
                <a:gd name="T77" fmla="*/ 100 h 250"/>
                <a:gd name="T78" fmla="*/ 89 w 228"/>
                <a:gd name="T79" fmla="*/ 92 h 250"/>
                <a:gd name="T80" fmla="*/ 109 w 228"/>
                <a:gd name="T81" fmla="*/ 77 h 250"/>
                <a:gd name="T82" fmla="*/ 126 w 228"/>
                <a:gd name="T83" fmla="*/ 56 h 250"/>
                <a:gd name="T84" fmla="*/ 126 w 228"/>
                <a:gd name="T85" fmla="*/ 60 h 250"/>
                <a:gd name="T86" fmla="*/ 123 w 228"/>
                <a:gd name="T87" fmla="*/ 72 h 250"/>
                <a:gd name="T88" fmla="*/ 117 w 228"/>
                <a:gd name="T89" fmla="*/ 89 h 250"/>
                <a:gd name="T90" fmla="*/ 102 w 228"/>
                <a:gd name="T91" fmla="*/ 107 h 250"/>
                <a:gd name="T92" fmla="*/ 107 w 228"/>
                <a:gd name="T93" fmla="*/ 106 h 250"/>
                <a:gd name="T94" fmla="*/ 122 w 228"/>
                <a:gd name="T95" fmla="*/ 99 h 250"/>
                <a:gd name="T96" fmla="*/ 149 w 228"/>
                <a:gd name="T97" fmla="*/ 79 h 250"/>
                <a:gd name="T98" fmla="*/ 185 w 228"/>
                <a:gd name="T99" fmla="*/ 37 h 250"/>
                <a:gd name="T100" fmla="*/ 208 w 228"/>
                <a:gd name="T101" fmla="*/ 9 h 250"/>
                <a:gd name="T102" fmla="*/ 216 w 228"/>
                <a:gd name="T103" fmla="*/ 0 h 250"/>
                <a:gd name="T104" fmla="*/ 218 w 228"/>
                <a:gd name="T105" fmla="*/ 2 h 250"/>
                <a:gd name="T106" fmla="*/ 221 w 228"/>
                <a:gd name="T107" fmla="*/ 6 h 25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28"/>
                <a:gd name="T163" fmla="*/ 0 h 250"/>
                <a:gd name="T164" fmla="*/ 228 w 228"/>
                <a:gd name="T165" fmla="*/ 250 h 25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28" h="250">
                  <a:moveTo>
                    <a:pt x="221" y="6"/>
                  </a:moveTo>
                  <a:lnTo>
                    <a:pt x="222" y="9"/>
                  </a:lnTo>
                  <a:lnTo>
                    <a:pt x="223" y="18"/>
                  </a:lnTo>
                  <a:lnTo>
                    <a:pt x="222" y="30"/>
                  </a:lnTo>
                  <a:lnTo>
                    <a:pt x="218" y="47"/>
                  </a:lnTo>
                  <a:lnTo>
                    <a:pt x="215" y="57"/>
                  </a:lnTo>
                  <a:lnTo>
                    <a:pt x="214" y="59"/>
                  </a:lnTo>
                  <a:lnTo>
                    <a:pt x="214" y="61"/>
                  </a:lnTo>
                  <a:lnTo>
                    <a:pt x="212" y="70"/>
                  </a:lnTo>
                  <a:lnTo>
                    <a:pt x="210" y="83"/>
                  </a:lnTo>
                  <a:lnTo>
                    <a:pt x="212" y="95"/>
                  </a:lnTo>
                  <a:lnTo>
                    <a:pt x="216" y="106"/>
                  </a:lnTo>
                  <a:lnTo>
                    <a:pt x="223" y="118"/>
                  </a:lnTo>
                  <a:lnTo>
                    <a:pt x="226" y="125"/>
                  </a:lnTo>
                  <a:lnTo>
                    <a:pt x="228" y="129"/>
                  </a:lnTo>
                  <a:lnTo>
                    <a:pt x="226" y="133"/>
                  </a:lnTo>
                  <a:lnTo>
                    <a:pt x="221" y="138"/>
                  </a:lnTo>
                  <a:lnTo>
                    <a:pt x="213" y="142"/>
                  </a:lnTo>
                  <a:lnTo>
                    <a:pt x="205" y="144"/>
                  </a:lnTo>
                  <a:lnTo>
                    <a:pt x="200" y="146"/>
                  </a:lnTo>
                  <a:lnTo>
                    <a:pt x="198" y="146"/>
                  </a:lnTo>
                  <a:lnTo>
                    <a:pt x="198" y="149"/>
                  </a:lnTo>
                  <a:lnTo>
                    <a:pt x="197" y="154"/>
                  </a:lnTo>
                  <a:lnTo>
                    <a:pt x="198" y="162"/>
                  </a:lnTo>
                  <a:lnTo>
                    <a:pt x="200" y="168"/>
                  </a:lnTo>
                  <a:lnTo>
                    <a:pt x="199" y="170"/>
                  </a:lnTo>
                  <a:lnTo>
                    <a:pt x="198" y="174"/>
                  </a:lnTo>
                  <a:lnTo>
                    <a:pt x="194" y="180"/>
                  </a:lnTo>
                  <a:lnTo>
                    <a:pt x="185" y="184"/>
                  </a:lnTo>
                  <a:lnTo>
                    <a:pt x="186" y="185"/>
                  </a:lnTo>
                  <a:lnTo>
                    <a:pt x="188" y="189"/>
                  </a:lnTo>
                  <a:lnTo>
                    <a:pt x="187" y="195"/>
                  </a:lnTo>
                  <a:lnTo>
                    <a:pt x="181" y="200"/>
                  </a:lnTo>
                  <a:lnTo>
                    <a:pt x="174" y="205"/>
                  </a:lnTo>
                  <a:lnTo>
                    <a:pt x="172" y="207"/>
                  </a:lnTo>
                  <a:lnTo>
                    <a:pt x="170" y="207"/>
                  </a:lnTo>
                  <a:lnTo>
                    <a:pt x="170" y="210"/>
                  </a:lnTo>
                  <a:lnTo>
                    <a:pt x="170" y="216"/>
                  </a:lnTo>
                  <a:lnTo>
                    <a:pt x="170" y="224"/>
                  </a:lnTo>
                  <a:lnTo>
                    <a:pt x="170" y="233"/>
                  </a:lnTo>
                  <a:lnTo>
                    <a:pt x="169" y="240"/>
                  </a:lnTo>
                  <a:lnTo>
                    <a:pt x="167" y="246"/>
                  </a:lnTo>
                  <a:lnTo>
                    <a:pt x="160" y="249"/>
                  </a:lnTo>
                  <a:lnTo>
                    <a:pt x="152" y="250"/>
                  </a:lnTo>
                  <a:lnTo>
                    <a:pt x="145" y="250"/>
                  </a:lnTo>
                  <a:lnTo>
                    <a:pt x="134" y="249"/>
                  </a:lnTo>
                  <a:lnTo>
                    <a:pt x="122" y="248"/>
                  </a:lnTo>
                  <a:lnTo>
                    <a:pt x="108" y="246"/>
                  </a:lnTo>
                  <a:lnTo>
                    <a:pt x="92" y="241"/>
                  </a:lnTo>
                  <a:lnTo>
                    <a:pt x="77" y="234"/>
                  </a:lnTo>
                  <a:lnTo>
                    <a:pt x="64" y="225"/>
                  </a:lnTo>
                  <a:lnTo>
                    <a:pt x="51" y="212"/>
                  </a:lnTo>
                  <a:lnTo>
                    <a:pt x="41" y="199"/>
                  </a:lnTo>
                  <a:lnTo>
                    <a:pt x="33" y="187"/>
                  </a:lnTo>
                  <a:lnTo>
                    <a:pt x="26" y="176"/>
                  </a:lnTo>
                  <a:lnTo>
                    <a:pt x="21" y="166"/>
                  </a:lnTo>
                  <a:lnTo>
                    <a:pt x="17" y="156"/>
                  </a:lnTo>
                  <a:lnTo>
                    <a:pt x="15" y="148"/>
                  </a:lnTo>
                  <a:lnTo>
                    <a:pt x="13" y="140"/>
                  </a:lnTo>
                  <a:lnTo>
                    <a:pt x="13" y="134"/>
                  </a:lnTo>
                  <a:lnTo>
                    <a:pt x="11" y="133"/>
                  </a:lnTo>
                  <a:lnTo>
                    <a:pt x="5" y="129"/>
                  </a:lnTo>
                  <a:lnTo>
                    <a:pt x="0" y="118"/>
                  </a:lnTo>
                  <a:lnTo>
                    <a:pt x="0" y="96"/>
                  </a:lnTo>
                  <a:lnTo>
                    <a:pt x="3" y="82"/>
                  </a:lnTo>
                  <a:lnTo>
                    <a:pt x="8" y="71"/>
                  </a:lnTo>
                  <a:lnTo>
                    <a:pt x="14" y="64"/>
                  </a:lnTo>
                  <a:lnTo>
                    <a:pt x="22" y="60"/>
                  </a:lnTo>
                  <a:lnTo>
                    <a:pt x="30" y="58"/>
                  </a:lnTo>
                  <a:lnTo>
                    <a:pt x="38" y="61"/>
                  </a:lnTo>
                  <a:lnTo>
                    <a:pt x="45" y="66"/>
                  </a:lnTo>
                  <a:lnTo>
                    <a:pt x="51" y="74"/>
                  </a:lnTo>
                  <a:lnTo>
                    <a:pt x="59" y="90"/>
                  </a:lnTo>
                  <a:lnTo>
                    <a:pt x="63" y="99"/>
                  </a:lnTo>
                  <a:lnTo>
                    <a:pt x="64" y="102"/>
                  </a:lnTo>
                  <a:lnTo>
                    <a:pt x="66" y="102"/>
                  </a:lnTo>
                  <a:lnTo>
                    <a:pt x="72" y="100"/>
                  </a:lnTo>
                  <a:lnTo>
                    <a:pt x="79" y="97"/>
                  </a:lnTo>
                  <a:lnTo>
                    <a:pt x="89" y="92"/>
                  </a:lnTo>
                  <a:lnTo>
                    <a:pt x="100" y="86"/>
                  </a:lnTo>
                  <a:lnTo>
                    <a:pt x="109" y="77"/>
                  </a:lnTo>
                  <a:lnTo>
                    <a:pt x="118" y="68"/>
                  </a:lnTo>
                  <a:lnTo>
                    <a:pt x="126" y="56"/>
                  </a:lnTo>
                  <a:lnTo>
                    <a:pt x="126" y="60"/>
                  </a:lnTo>
                  <a:lnTo>
                    <a:pt x="125" y="66"/>
                  </a:lnTo>
                  <a:lnTo>
                    <a:pt x="123" y="72"/>
                  </a:lnTo>
                  <a:lnTo>
                    <a:pt x="121" y="80"/>
                  </a:lnTo>
                  <a:lnTo>
                    <a:pt x="117" y="89"/>
                  </a:lnTo>
                  <a:lnTo>
                    <a:pt x="111" y="98"/>
                  </a:lnTo>
                  <a:lnTo>
                    <a:pt x="102" y="107"/>
                  </a:lnTo>
                  <a:lnTo>
                    <a:pt x="103" y="107"/>
                  </a:lnTo>
                  <a:lnTo>
                    <a:pt x="107" y="106"/>
                  </a:lnTo>
                  <a:lnTo>
                    <a:pt x="113" y="104"/>
                  </a:lnTo>
                  <a:lnTo>
                    <a:pt x="122" y="99"/>
                  </a:lnTo>
                  <a:lnTo>
                    <a:pt x="134" y="91"/>
                  </a:lnTo>
                  <a:lnTo>
                    <a:pt x="149" y="79"/>
                  </a:lnTo>
                  <a:lnTo>
                    <a:pt x="166" y="61"/>
                  </a:lnTo>
                  <a:lnTo>
                    <a:pt x="185" y="37"/>
                  </a:lnTo>
                  <a:lnTo>
                    <a:pt x="199" y="20"/>
                  </a:lnTo>
                  <a:lnTo>
                    <a:pt x="208" y="9"/>
                  </a:lnTo>
                  <a:lnTo>
                    <a:pt x="213" y="2"/>
                  </a:lnTo>
                  <a:lnTo>
                    <a:pt x="216" y="0"/>
                  </a:lnTo>
                  <a:lnTo>
                    <a:pt x="217" y="1"/>
                  </a:lnTo>
                  <a:lnTo>
                    <a:pt x="218" y="2"/>
                  </a:lnTo>
                  <a:lnTo>
                    <a:pt x="220" y="5"/>
                  </a:lnTo>
                  <a:lnTo>
                    <a:pt x="221" y="6"/>
                  </a:lnTo>
                  <a:close/>
                </a:path>
              </a:pathLst>
            </a:custGeom>
            <a:solidFill>
              <a:srgbClr val="E5A5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73" name="Freeform 315"/>
            <p:cNvSpPr>
              <a:spLocks/>
            </p:cNvSpPr>
            <p:nvPr/>
          </p:nvSpPr>
          <p:spPr bwMode="auto">
            <a:xfrm>
              <a:off x="1342" y="3394"/>
              <a:ext cx="382" cy="668"/>
            </a:xfrm>
            <a:custGeom>
              <a:avLst/>
              <a:gdLst>
                <a:gd name="T0" fmla="*/ 96 w 382"/>
                <a:gd name="T1" fmla="*/ 5 h 668"/>
                <a:gd name="T2" fmla="*/ 142 w 382"/>
                <a:gd name="T3" fmla="*/ 0 h 668"/>
                <a:gd name="T4" fmla="*/ 382 w 382"/>
                <a:gd name="T5" fmla="*/ 108 h 668"/>
                <a:gd name="T6" fmla="*/ 268 w 382"/>
                <a:gd name="T7" fmla="*/ 658 h 668"/>
                <a:gd name="T8" fmla="*/ 195 w 382"/>
                <a:gd name="T9" fmla="*/ 668 h 668"/>
                <a:gd name="T10" fmla="*/ 0 w 382"/>
                <a:gd name="T11" fmla="*/ 488 h 668"/>
                <a:gd name="T12" fmla="*/ 96 w 382"/>
                <a:gd name="T13" fmla="*/ 5 h 6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2"/>
                <a:gd name="T22" fmla="*/ 0 h 668"/>
                <a:gd name="T23" fmla="*/ 382 w 382"/>
                <a:gd name="T24" fmla="*/ 668 h 66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2" h="668">
                  <a:moveTo>
                    <a:pt x="96" y="5"/>
                  </a:moveTo>
                  <a:lnTo>
                    <a:pt x="142" y="0"/>
                  </a:lnTo>
                  <a:lnTo>
                    <a:pt x="382" y="108"/>
                  </a:lnTo>
                  <a:lnTo>
                    <a:pt x="268" y="658"/>
                  </a:lnTo>
                  <a:lnTo>
                    <a:pt x="195" y="668"/>
                  </a:lnTo>
                  <a:lnTo>
                    <a:pt x="0" y="488"/>
                  </a:lnTo>
                  <a:lnTo>
                    <a:pt x="96" y="5"/>
                  </a:lnTo>
                  <a:close/>
                </a:path>
              </a:pathLst>
            </a:custGeom>
            <a:solidFill>
              <a:srgbClr val="59595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74" name="Freeform 316"/>
            <p:cNvSpPr>
              <a:spLocks/>
            </p:cNvSpPr>
            <p:nvPr/>
          </p:nvSpPr>
          <p:spPr bwMode="auto">
            <a:xfrm>
              <a:off x="978" y="3876"/>
              <a:ext cx="612" cy="268"/>
            </a:xfrm>
            <a:custGeom>
              <a:avLst/>
              <a:gdLst>
                <a:gd name="T0" fmla="*/ 612 w 612"/>
                <a:gd name="T1" fmla="*/ 177 h 268"/>
                <a:gd name="T2" fmla="*/ 596 w 612"/>
                <a:gd name="T3" fmla="*/ 240 h 268"/>
                <a:gd name="T4" fmla="*/ 140 w 612"/>
                <a:gd name="T5" fmla="*/ 268 h 268"/>
                <a:gd name="T6" fmla="*/ 1 w 612"/>
                <a:gd name="T7" fmla="*/ 53 h 268"/>
                <a:gd name="T8" fmla="*/ 0 w 612"/>
                <a:gd name="T9" fmla="*/ 8 h 268"/>
                <a:gd name="T10" fmla="*/ 377 w 612"/>
                <a:gd name="T11" fmla="*/ 0 h 268"/>
                <a:gd name="T12" fmla="*/ 612 w 612"/>
                <a:gd name="T13" fmla="*/ 177 h 2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12"/>
                <a:gd name="T22" fmla="*/ 0 h 268"/>
                <a:gd name="T23" fmla="*/ 612 w 612"/>
                <a:gd name="T24" fmla="*/ 268 h 26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12" h="268">
                  <a:moveTo>
                    <a:pt x="612" y="177"/>
                  </a:moveTo>
                  <a:lnTo>
                    <a:pt x="596" y="240"/>
                  </a:lnTo>
                  <a:lnTo>
                    <a:pt x="140" y="268"/>
                  </a:lnTo>
                  <a:lnTo>
                    <a:pt x="1" y="53"/>
                  </a:lnTo>
                  <a:lnTo>
                    <a:pt x="0" y="8"/>
                  </a:lnTo>
                  <a:lnTo>
                    <a:pt x="377" y="0"/>
                  </a:lnTo>
                  <a:lnTo>
                    <a:pt x="612" y="177"/>
                  </a:lnTo>
                  <a:close/>
                </a:path>
              </a:pathLst>
            </a:custGeom>
            <a:solidFill>
              <a:srgbClr val="59595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75" name="Freeform 317"/>
            <p:cNvSpPr>
              <a:spLocks/>
            </p:cNvSpPr>
            <p:nvPr/>
          </p:nvSpPr>
          <p:spPr bwMode="auto">
            <a:xfrm>
              <a:off x="1378" y="3449"/>
              <a:ext cx="267" cy="545"/>
            </a:xfrm>
            <a:custGeom>
              <a:avLst/>
              <a:gdLst>
                <a:gd name="T0" fmla="*/ 79 w 267"/>
                <a:gd name="T1" fmla="*/ 0 h 545"/>
                <a:gd name="T2" fmla="*/ 267 w 267"/>
                <a:gd name="T3" fmla="*/ 91 h 545"/>
                <a:gd name="T4" fmla="*/ 171 w 267"/>
                <a:gd name="T5" fmla="*/ 545 h 545"/>
                <a:gd name="T6" fmla="*/ 0 w 267"/>
                <a:gd name="T7" fmla="*/ 405 h 545"/>
                <a:gd name="T8" fmla="*/ 79 w 267"/>
                <a:gd name="T9" fmla="*/ 0 h 5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7"/>
                <a:gd name="T16" fmla="*/ 0 h 545"/>
                <a:gd name="T17" fmla="*/ 267 w 267"/>
                <a:gd name="T18" fmla="*/ 545 h 5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7" h="545">
                  <a:moveTo>
                    <a:pt x="79" y="0"/>
                  </a:moveTo>
                  <a:lnTo>
                    <a:pt x="267" y="91"/>
                  </a:lnTo>
                  <a:lnTo>
                    <a:pt x="171" y="545"/>
                  </a:lnTo>
                  <a:lnTo>
                    <a:pt x="0" y="405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76" name="Freeform 318"/>
            <p:cNvSpPr>
              <a:spLocks/>
            </p:cNvSpPr>
            <p:nvPr/>
          </p:nvSpPr>
          <p:spPr bwMode="auto">
            <a:xfrm>
              <a:off x="1110" y="3892"/>
              <a:ext cx="362" cy="174"/>
            </a:xfrm>
            <a:custGeom>
              <a:avLst/>
              <a:gdLst>
                <a:gd name="T0" fmla="*/ 221 w 362"/>
                <a:gd name="T1" fmla="*/ 0 h 174"/>
                <a:gd name="T2" fmla="*/ 362 w 362"/>
                <a:gd name="T3" fmla="*/ 142 h 174"/>
                <a:gd name="T4" fmla="*/ 360 w 362"/>
                <a:gd name="T5" fmla="*/ 159 h 174"/>
                <a:gd name="T6" fmla="*/ 113 w 362"/>
                <a:gd name="T7" fmla="*/ 174 h 174"/>
                <a:gd name="T8" fmla="*/ 1 w 362"/>
                <a:gd name="T9" fmla="*/ 17 h 174"/>
                <a:gd name="T10" fmla="*/ 0 w 362"/>
                <a:gd name="T11" fmla="*/ 7 h 174"/>
                <a:gd name="T12" fmla="*/ 221 w 362"/>
                <a:gd name="T13" fmla="*/ 0 h 17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2"/>
                <a:gd name="T22" fmla="*/ 0 h 174"/>
                <a:gd name="T23" fmla="*/ 362 w 362"/>
                <a:gd name="T24" fmla="*/ 174 h 17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2" h="174">
                  <a:moveTo>
                    <a:pt x="221" y="0"/>
                  </a:moveTo>
                  <a:lnTo>
                    <a:pt x="362" y="142"/>
                  </a:lnTo>
                  <a:lnTo>
                    <a:pt x="360" y="159"/>
                  </a:lnTo>
                  <a:lnTo>
                    <a:pt x="113" y="174"/>
                  </a:lnTo>
                  <a:lnTo>
                    <a:pt x="1" y="17"/>
                  </a:lnTo>
                  <a:lnTo>
                    <a:pt x="0" y="7"/>
                  </a:lnTo>
                  <a:lnTo>
                    <a:pt x="221" y="0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77" name="Freeform 319"/>
            <p:cNvSpPr>
              <a:spLocks/>
            </p:cNvSpPr>
            <p:nvPr/>
          </p:nvSpPr>
          <p:spPr bwMode="auto">
            <a:xfrm>
              <a:off x="1053" y="3952"/>
              <a:ext cx="101" cy="69"/>
            </a:xfrm>
            <a:custGeom>
              <a:avLst/>
              <a:gdLst>
                <a:gd name="T0" fmla="*/ 71 w 101"/>
                <a:gd name="T1" fmla="*/ 9 h 69"/>
                <a:gd name="T2" fmla="*/ 98 w 101"/>
                <a:gd name="T3" fmla="*/ 48 h 69"/>
                <a:gd name="T4" fmla="*/ 98 w 101"/>
                <a:gd name="T5" fmla="*/ 50 h 69"/>
                <a:gd name="T6" fmla="*/ 101 w 101"/>
                <a:gd name="T7" fmla="*/ 56 h 69"/>
                <a:gd name="T8" fmla="*/ 100 w 101"/>
                <a:gd name="T9" fmla="*/ 62 h 69"/>
                <a:gd name="T10" fmla="*/ 94 w 101"/>
                <a:gd name="T11" fmla="*/ 65 h 69"/>
                <a:gd name="T12" fmla="*/ 52 w 101"/>
                <a:gd name="T13" fmla="*/ 68 h 69"/>
                <a:gd name="T14" fmla="*/ 49 w 101"/>
                <a:gd name="T15" fmla="*/ 69 h 69"/>
                <a:gd name="T16" fmla="*/ 44 w 101"/>
                <a:gd name="T17" fmla="*/ 69 h 69"/>
                <a:gd name="T18" fmla="*/ 36 w 101"/>
                <a:gd name="T19" fmla="*/ 65 h 69"/>
                <a:gd name="T20" fmla="*/ 29 w 101"/>
                <a:gd name="T21" fmla="*/ 57 h 69"/>
                <a:gd name="T22" fmla="*/ 2 w 101"/>
                <a:gd name="T23" fmla="*/ 18 h 69"/>
                <a:gd name="T24" fmla="*/ 2 w 101"/>
                <a:gd name="T25" fmla="*/ 16 h 69"/>
                <a:gd name="T26" fmla="*/ 0 w 101"/>
                <a:gd name="T27" fmla="*/ 10 h 69"/>
                <a:gd name="T28" fmla="*/ 3 w 101"/>
                <a:gd name="T29" fmla="*/ 5 h 69"/>
                <a:gd name="T30" fmla="*/ 11 w 101"/>
                <a:gd name="T31" fmla="*/ 3 h 69"/>
                <a:gd name="T32" fmla="*/ 52 w 101"/>
                <a:gd name="T33" fmla="*/ 0 h 69"/>
                <a:gd name="T34" fmla="*/ 54 w 101"/>
                <a:gd name="T35" fmla="*/ 0 h 69"/>
                <a:gd name="T36" fmla="*/ 59 w 101"/>
                <a:gd name="T37" fmla="*/ 1 h 69"/>
                <a:gd name="T38" fmla="*/ 65 w 101"/>
                <a:gd name="T39" fmla="*/ 3 h 69"/>
                <a:gd name="T40" fmla="*/ 71 w 101"/>
                <a:gd name="T41" fmla="*/ 9 h 6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1"/>
                <a:gd name="T64" fmla="*/ 0 h 69"/>
                <a:gd name="T65" fmla="*/ 101 w 101"/>
                <a:gd name="T66" fmla="*/ 69 h 6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1" h="69">
                  <a:moveTo>
                    <a:pt x="71" y="9"/>
                  </a:moveTo>
                  <a:lnTo>
                    <a:pt x="98" y="48"/>
                  </a:lnTo>
                  <a:lnTo>
                    <a:pt x="98" y="50"/>
                  </a:lnTo>
                  <a:lnTo>
                    <a:pt x="101" y="56"/>
                  </a:lnTo>
                  <a:lnTo>
                    <a:pt x="100" y="62"/>
                  </a:lnTo>
                  <a:lnTo>
                    <a:pt x="94" y="65"/>
                  </a:lnTo>
                  <a:lnTo>
                    <a:pt x="52" y="68"/>
                  </a:lnTo>
                  <a:lnTo>
                    <a:pt x="49" y="69"/>
                  </a:lnTo>
                  <a:lnTo>
                    <a:pt x="44" y="69"/>
                  </a:lnTo>
                  <a:lnTo>
                    <a:pt x="36" y="65"/>
                  </a:lnTo>
                  <a:lnTo>
                    <a:pt x="29" y="57"/>
                  </a:lnTo>
                  <a:lnTo>
                    <a:pt x="2" y="18"/>
                  </a:lnTo>
                  <a:lnTo>
                    <a:pt x="2" y="16"/>
                  </a:lnTo>
                  <a:lnTo>
                    <a:pt x="0" y="10"/>
                  </a:lnTo>
                  <a:lnTo>
                    <a:pt x="3" y="5"/>
                  </a:lnTo>
                  <a:lnTo>
                    <a:pt x="11" y="3"/>
                  </a:lnTo>
                  <a:lnTo>
                    <a:pt x="52" y="0"/>
                  </a:lnTo>
                  <a:lnTo>
                    <a:pt x="54" y="0"/>
                  </a:lnTo>
                  <a:lnTo>
                    <a:pt x="59" y="1"/>
                  </a:lnTo>
                  <a:lnTo>
                    <a:pt x="65" y="3"/>
                  </a:lnTo>
                  <a:lnTo>
                    <a:pt x="71" y="9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78" name="Freeform 320"/>
            <p:cNvSpPr>
              <a:spLocks/>
            </p:cNvSpPr>
            <p:nvPr/>
          </p:nvSpPr>
          <p:spPr bwMode="auto">
            <a:xfrm>
              <a:off x="822" y="3853"/>
              <a:ext cx="206" cy="145"/>
            </a:xfrm>
            <a:custGeom>
              <a:avLst/>
              <a:gdLst>
                <a:gd name="T0" fmla="*/ 0 w 206"/>
                <a:gd name="T1" fmla="*/ 61 h 145"/>
                <a:gd name="T2" fmla="*/ 11 w 206"/>
                <a:gd name="T3" fmla="*/ 107 h 145"/>
                <a:gd name="T4" fmla="*/ 6 w 206"/>
                <a:gd name="T5" fmla="*/ 136 h 145"/>
                <a:gd name="T6" fmla="*/ 38 w 206"/>
                <a:gd name="T7" fmla="*/ 131 h 145"/>
                <a:gd name="T8" fmla="*/ 44 w 206"/>
                <a:gd name="T9" fmla="*/ 134 h 145"/>
                <a:gd name="T10" fmla="*/ 56 w 206"/>
                <a:gd name="T11" fmla="*/ 139 h 145"/>
                <a:gd name="T12" fmla="*/ 75 w 206"/>
                <a:gd name="T13" fmla="*/ 141 h 145"/>
                <a:gd name="T14" fmla="*/ 100 w 206"/>
                <a:gd name="T15" fmla="*/ 136 h 145"/>
                <a:gd name="T16" fmla="*/ 116 w 206"/>
                <a:gd name="T17" fmla="*/ 132 h 145"/>
                <a:gd name="T18" fmla="*/ 124 w 206"/>
                <a:gd name="T19" fmla="*/ 130 h 145"/>
                <a:gd name="T20" fmla="*/ 127 w 206"/>
                <a:gd name="T21" fmla="*/ 127 h 145"/>
                <a:gd name="T22" fmla="*/ 131 w 206"/>
                <a:gd name="T23" fmla="*/ 135 h 145"/>
                <a:gd name="T24" fmla="*/ 145 w 206"/>
                <a:gd name="T25" fmla="*/ 145 h 145"/>
                <a:gd name="T26" fmla="*/ 156 w 206"/>
                <a:gd name="T27" fmla="*/ 142 h 145"/>
                <a:gd name="T28" fmla="*/ 172 w 206"/>
                <a:gd name="T29" fmla="*/ 133 h 145"/>
                <a:gd name="T30" fmla="*/ 186 w 206"/>
                <a:gd name="T31" fmla="*/ 124 h 145"/>
                <a:gd name="T32" fmla="*/ 193 w 206"/>
                <a:gd name="T33" fmla="*/ 121 h 145"/>
                <a:gd name="T34" fmla="*/ 198 w 206"/>
                <a:gd name="T35" fmla="*/ 115 h 145"/>
                <a:gd name="T36" fmla="*/ 204 w 206"/>
                <a:gd name="T37" fmla="*/ 97 h 145"/>
                <a:gd name="T38" fmla="*/ 203 w 206"/>
                <a:gd name="T39" fmla="*/ 84 h 145"/>
                <a:gd name="T40" fmla="*/ 201 w 206"/>
                <a:gd name="T41" fmla="*/ 82 h 145"/>
                <a:gd name="T42" fmla="*/ 196 w 206"/>
                <a:gd name="T43" fmla="*/ 72 h 145"/>
                <a:gd name="T44" fmla="*/ 190 w 206"/>
                <a:gd name="T45" fmla="*/ 48 h 145"/>
                <a:gd name="T46" fmla="*/ 188 w 206"/>
                <a:gd name="T47" fmla="*/ 34 h 145"/>
                <a:gd name="T48" fmla="*/ 178 w 206"/>
                <a:gd name="T49" fmla="*/ 27 h 145"/>
                <a:gd name="T50" fmla="*/ 167 w 206"/>
                <a:gd name="T51" fmla="*/ 15 h 145"/>
                <a:gd name="T52" fmla="*/ 163 w 206"/>
                <a:gd name="T53" fmla="*/ 7 h 145"/>
                <a:gd name="T54" fmla="*/ 154 w 206"/>
                <a:gd name="T55" fmla="*/ 0 h 145"/>
                <a:gd name="T56" fmla="*/ 147 w 206"/>
                <a:gd name="T57" fmla="*/ 1 h 145"/>
                <a:gd name="T58" fmla="*/ 126 w 206"/>
                <a:gd name="T59" fmla="*/ 8 h 145"/>
                <a:gd name="T60" fmla="*/ 90 w 206"/>
                <a:gd name="T61" fmla="*/ 21 h 145"/>
                <a:gd name="T62" fmla="*/ 47 w 206"/>
                <a:gd name="T63" fmla="*/ 41 h 14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6"/>
                <a:gd name="T97" fmla="*/ 0 h 145"/>
                <a:gd name="T98" fmla="*/ 206 w 206"/>
                <a:gd name="T99" fmla="*/ 145 h 14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6" h="145">
                  <a:moveTo>
                    <a:pt x="26" y="54"/>
                  </a:moveTo>
                  <a:lnTo>
                    <a:pt x="0" y="61"/>
                  </a:lnTo>
                  <a:lnTo>
                    <a:pt x="10" y="82"/>
                  </a:lnTo>
                  <a:lnTo>
                    <a:pt x="11" y="107"/>
                  </a:lnTo>
                  <a:lnTo>
                    <a:pt x="7" y="128"/>
                  </a:lnTo>
                  <a:lnTo>
                    <a:pt x="6" y="136"/>
                  </a:lnTo>
                  <a:lnTo>
                    <a:pt x="37" y="130"/>
                  </a:lnTo>
                  <a:lnTo>
                    <a:pt x="38" y="131"/>
                  </a:lnTo>
                  <a:lnTo>
                    <a:pt x="39" y="133"/>
                  </a:lnTo>
                  <a:lnTo>
                    <a:pt x="44" y="134"/>
                  </a:lnTo>
                  <a:lnTo>
                    <a:pt x="49" y="137"/>
                  </a:lnTo>
                  <a:lnTo>
                    <a:pt x="56" y="139"/>
                  </a:lnTo>
                  <a:lnTo>
                    <a:pt x="65" y="140"/>
                  </a:lnTo>
                  <a:lnTo>
                    <a:pt x="75" y="141"/>
                  </a:lnTo>
                  <a:lnTo>
                    <a:pt x="87" y="139"/>
                  </a:lnTo>
                  <a:lnTo>
                    <a:pt x="100" y="136"/>
                  </a:lnTo>
                  <a:lnTo>
                    <a:pt x="109" y="134"/>
                  </a:lnTo>
                  <a:lnTo>
                    <a:pt x="116" y="132"/>
                  </a:lnTo>
                  <a:lnTo>
                    <a:pt x="120" y="130"/>
                  </a:lnTo>
                  <a:lnTo>
                    <a:pt x="124" y="130"/>
                  </a:lnTo>
                  <a:lnTo>
                    <a:pt x="126" y="128"/>
                  </a:lnTo>
                  <a:lnTo>
                    <a:pt x="127" y="127"/>
                  </a:lnTo>
                  <a:lnTo>
                    <a:pt x="128" y="130"/>
                  </a:lnTo>
                  <a:lnTo>
                    <a:pt x="131" y="135"/>
                  </a:lnTo>
                  <a:lnTo>
                    <a:pt x="138" y="143"/>
                  </a:lnTo>
                  <a:lnTo>
                    <a:pt x="145" y="145"/>
                  </a:lnTo>
                  <a:lnTo>
                    <a:pt x="149" y="144"/>
                  </a:lnTo>
                  <a:lnTo>
                    <a:pt x="156" y="142"/>
                  </a:lnTo>
                  <a:lnTo>
                    <a:pt x="163" y="137"/>
                  </a:lnTo>
                  <a:lnTo>
                    <a:pt x="172" y="133"/>
                  </a:lnTo>
                  <a:lnTo>
                    <a:pt x="180" y="129"/>
                  </a:lnTo>
                  <a:lnTo>
                    <a:pt x="186" y="124"/>
                  </a:lnTo>
                  <a:lnTo>
                    <a:pt x="190" y="121"/>
                  </a:lnTo>
                  <a:lnTo>
                    <a:pt x="193" y="121"/>
                  </a:lnTo>
                  <a:lnTo>
                    <a:pt x="194" y="119"/>
                  </a:lnTo>
                  <a:lnTo>
                    <a:pt x="198" y="115"/>
                  </a:lnTo>
                  <a:lnTo>
                    <a:pt x="201" y="107"/>
                  </a:lnTo>
                  <a:lnTo>
                    <a:pt x="204" y="97"/>
                  </a:lnTo>
                  <a:lnTo>
                    <a:pt x="206" y="89"/>
                  </a:lnTo>
                  <a:lnTo>
                    <a:pt x="203" y="84"/>
                  </a:lnTo>
                  <a:lnTo>
                    <a:pt x="202" y="82"/>
                  </a:lnTo>
                  <a:lnTo>
                    <a:pt x="201" y="82"/>
                  </a:lnTo>
                  <a:lnTo>
                    <a:pt x="199" y="80"/>
                  </a:lnTo>
                  <a:lnTo>
                    <a:pt x="196" y="72"/>
                  </a:lnTo>
                  <a:lnTo>
                    <a:pt x="192" y="61"/>
                  </a:lnTo>
                  <a:lnTo>
                    <a:pt x="190" y="48"/>
                  </a:lnTo>
                  <a:lnTo>
                    <a:pt x="190" y="38"/>
                  </a:lnTo>
                  <a:lnTo>
                    <a:pt x="188" y="34"/>
                  </a:lnTo>
                  <a:lnTo>
                    <a:pt x="184" y="33"/>
                  </a:lnTo>
                  <a:lnTo>
                    <a:pt x="178" y="27"/>
                  </a:lnTo>
                  <a:lnTo>
                    <a:pt x="170" y="20"/>
                  </a:lnTo>
                  <a:lnTo>
                    <a:pt x="167" y="15"/>
                  </a:lnTo>
                  <a:lnTo>
                    <a:pt x="166" y="13"/>
                  </a:lnTo>
                  <a:lnTo>
                    <a:pt x="163" y="7"/>
                  </a:lnTo>
                  <a:lnTo>
                    <a:pt x="158" y="2"/>
                  </a:lnTo>
                  <a:lnTo>
                    <a:pt x="154" y="0"/>
                  </a:lnTo>
                  <a:lnTo>
                    <a:pt x="151" y="0"/>
                  </a:lnTo>
                  <a:lnTo>
                    <a:pt x="147" y="1"/>
                  </a:lnTo>
                  <a:lnTo>
                    <a:pt x="140" y="4"/>
                  </a:lnTo>
                  <a:lnTo>
                    <a:pt x="126" y="8"/>
                  </a:lnTo>
                  <a:lnTo>
                    <a:pt x="109" y="13"/>
                  </a:lnTo>
                  <a:lnTo>
                    <a:pt x="90" y="21"/>
                  </a:lnTo>
                  <a:lnTo>
                    <a:pt x="69" y="31"/>
                  </a:lnTo>
                  <a:lnTo>
                    <a:pt x="47" y="41"/>
                  </a:lnTo>
                  <a:lnTo>
                    <a:pt x="26" y="54"/>
                  </a:lnTo>
                  <a:close/>
                </a:path>
              </a:pathLst>
            </a:custGeom>
            <a:solidFill>
              <a:srgbClr val="E5A5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79" name="Freeform 321"/>
            <p:cNvSpPr>
              <a:spLocks/>
            </p:cNvSpPr>
            <p:nvPr/>
          </p:nvSpPr>
          <p:spPr bwMode="auto">
            <a:xfrm>
              <a:off x="791" y="3892"/>
              <a:ext cx="44" cy="131"/>
            </a:xfrm>
            <a:custGeom>
              <a:avLst/>
              <a:gdLst>
                <a:gd name="T0" fmla="*/ 0 w 44"/>
                <a:gd name="T1" fmla="*/ 0 h 131"/>
                <a:gd name="T2" fmla="*/ 37 w 44"/>
                <a:gd name="T3" fmla="*/ 3 h 131"/>
                <a:gd name="T4" fmla="*/ 37 w 44"/>
                <a:gd name="T5" fmla="*/ 7 h 131"/>
                <a:gd name="T6" fmla="*/ 40 w 44"/>
                <a:gd name="T7" fmla="*/ 16 h 131"/>
                <a:gd name="T8" fmla="*/ 42 w 44"/>
                <a:gd name="T9" fmla="*/ 30 h 131"/>
                <a:gd name="T10" fmla="*/ 44 w 44"/>
                <a:gd name="T11" fmla="*/ 48 h 131"/>
                <a:gd name="T12" fmla="*/ 44 w 44"/>
                <a:gd name="T13" fmla="*/ 68 h 131"/>
                <a:gd name="T14" fmla="*/ 42 w 44"/>
                <a:gd name="T15" fmla="*/ 90 h 131"/>
                <a:gd name="T16" fmla="*/ 37 w 44"/>
                <a:gd name="T17" fmla="*/ 111 h 131"/>
                <a:gd name="T18" fmla="*/ 26 w 44"/>
                <a:gd name="T19" fmla="*/ 131 h 131"/>
                <a:gd name="T20" fmla="*/ 0 w 44"/>
                <a:gd name="T21" fmla="*/ 128 h 131"/>
                <a:gd name="T22" fmla="*/ 2 w 44"/>
                <a:gd name="T23" fmla="*/ 123 h 131"/>
                <a:gd name="T24" fmla="*/ 5 w 44"/>
                <a:gd name="T25" fmla="*/ 111 h 131"/>
                <a:gd name="T26" fmla="*/ 9 w 44"/>
                <a:gd name="T27" fmla="*/ 95 h 131"/>
                <a:gd name="T28" fmla="*/ 12 w 44"/>
                <a:gd name="T29" fmla="*/ 75 h 131"/>
                <a:gd name="T30" fmla="*/ 15 w 44"/>
                <a:gd name="T31" fmla="*/ 53 h 131"/>
                <a:gd name="T32" fmla="*/ 14 w 44"/>
                <a:gd name="T33" fmla="*/ 33 h 131"/>
                <a:gd name="T34" fmla="*/ 10 w 44"/>
                <a:gd name="T35" fmla="*/ 14 h 131"/>
                <a:gd name="T36" fmla="*/ 0 w 44"/>
                <a:gd name="T37" fmla="*/ 0 h 13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4"/>
                <a:gd name="T58" fmla="*/ 0 h 131"/>
                <a:gd name="T59" fmla="*/ 44 w 44"/>
                <a:gd name="T60" fmla="*/ 131 h 13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4" h="131">
                  <a:moveTo>
                    <a:pt x="0" y="0"/>
                  </a:moveTo>
                  <a:lnTo>
                    <a:pt x="37" y="3"/>
                  </a:lnTo>
                  <a:lnTo>
                    <a:pt x="37" y="7"/>
                  </a:lnTo>
                  <a:lnTo>
                    <a:pt x="40" y="16"/>
                  </a:lnTo>
                  <a:lnTo>
                    <a:pt x="42" y="30"/>
                  </a:lnTo>
                  <a:lnTo>
                    <a:pt x="44" y="48"/>
                  </a:lnTo>
                  <a:lnTo>
                    <a:pt x="44" y="68"/>
                  </a:lnTo>
                  <a:lnTo>
                    <a:pt x="42" y="90"/>
                  </a:lnTo>
                  <a:lnTo>
                    <a:pt x="37" y="111"/>
                  </a:lnTo>
                  <a:lnTo>
                    <a:pt x="26" y="131"/>
                  </a:lnTo>
                  <a:lnTo>
                    <a:pt x="0" y="128"/>
                  </a:lnTo>
                  <a:lnTo>
                    <a:pt x="2" y="123"/>
                  </a:lnTo>
                  <a:lnTo>
                    <a:pt x="5" y="111"/>
                  </a:lnTo>
                  <a:lnTo>
                    <a:pt x="9" y="95"/>
                  </a:lnTo>
                  <a:lnTo>
                    <a:pt x="12" y="75"/>
                  </a:lnTo>
                  <a:lnTo>
                    <a:pt x="15" y="53"/>
                  </a:lnTo>
                  <a:lnTo>
                    <a:pt x="14" y="33"/>
                  </a:lnTo>
                  <a:lnTo>
                    <a:pt x="1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80" name="Freeform 322"/>
            <p:cNvSpPr>
              <a:spLocks/>
            </p:cNvSpPr>
            <p:nvPr/>
          </p:nvSpPr>
          <p:spPr bwMode="auto">
            <a:xfrm>
              <a:off x="1124" y="3602"/>
              <a:ext cx="328" cy="145"/>
            </a:xfrm>
            <a:custGeom>
              <a:avLst/>
              <a:gdLst>
                <a:gd name="T0" fmla="*/ 249 w 328"/>
                <a:gd name="T1" fmla="*/ 124 h 145"/>
                <a:gd name="T2" fmla="*/ 251 w 328"/>
                <a:gd name="T3" fmla="*/ 107 h 145"/>
                <a:gd name="T4" fmla="*/ 241 w 328"/>
                <a:gd name="T5" fmla="*/ 49 h 145"/>
                <a:gd name="T6" fmla="*/ 221 w 328"/>
                <a:gd name="T7" fmla="*/ 30 h 145"/>
                <a:gd name="T8" fmla="*/ 237 w 328"/>
                <a:gd name="T9" fmla="*/ 28 h 145"/>
                <a:gd name="T10" fmla="*/ 256 w 328"/>
                <a:gd name="T11" fmla="*/ 29 h 145"/>
                <a:gd name="T12" fmla="*/ 272 w 328"/>
                <a:gd name="T13" fmla="*/ 30 h 145"/>
                <a:gd name="T14" fmla="*/ 281 w 328"/>
                <a:gd name="T15" fmla="*/ 30 h 145"/>
                <a:gd name="T16" fmla="*/ 291 w 328"/>
                <a:gd name="T17" fmla="*/ 31 h 145"/>
                <a:gd name="T18" fmla="*/ 303 w 328"/>
                <a:gd name="T19" fmla="*/ 30 h 145"/>
                <a:gd name="T20" fmla="*/ 316 w 328"/>
                <a:gd name="T21" fmla="*/ 29 h 145"/>
                <a:gd name="T22" fmla="*/ 328 w 328"/>
                <a:gd name="T23" fmla="*/ 20 h 145"/>
                <a:gd name="T24" fmla="*/ 321 w 328"/>
                <a:gd name="T25" fmla="*/ 12 h 145"/>
                <a:gd name="T26" fmla="*/ 316 w 328"/>
                <a:gd name="T27" fmla="*/ 11 h 145"/>
                <a:gd name="T28" fmla="*/ 299 w 328"/>
                <a:gd name="T29" fmla="*/ 8 h 145"/>
                <a:gd name="T30" fmla="*/ 273 w 328"/>
                <a:gd name="T31" fmla="*/ 7 h 145"/>
                <a:gd name="T32" fmla="*/ 242 w 328"/>
                <a:gd name="T33" fmla="*/ 4 h 145"/>
                <a:gd name="T34" fmla="*/ 215 w 328"/>
                <a:gd name="T35" fmla="*/ 2 h 145"/>
                <a:gd name="T36" fmla="*/ 196 w 328"/>
                <a:gd name="T37" fmla="*/ 0 h 145"/>
                <a:gd name="T38" fmla="*/ 181 w 328"/>
                <a:gd name="T39" fmla="*/ 0 h 145"/>
                <a:gd name="T40" fmla="*/ 168 w 328"/>
                <a:gd name="T41" fmla="*/ 2 h 145"/>
                <a:gd name="T42" fmla="*/ 150 w 328"/>
                <a:gd name="T43" fmla="*/ 4 h 145"/>
                <a:gd name="T44" fmla="*/ 117 w 328"/>
                <a:gd name="T45" fmla="*/ 11 h 145"/>
                <a:gd name="T46" fmla="*/ 78 w 328"/>
                <a:gd name="T47" fmla="*/ 20 h 145"/>
                <a:gd name="T48" fmla="*/ 48 w 328"/>
                <a:gd name="T49" fmla="*/ 25 h 145"/>
                <a:gd name="T50" fmla="*/ 35 w 328"/>
                <a:gd name="T51" fmla="*/ 26 h 145"/>
                <a:gd name="T52" fmla="*/ 24 w 328"/>
                <a:gd name="T53" fmla="*/ 29 h 145"/>
                <a:gd name="T54" fmla="*/ 15 w 328"/>
                <a:gd name="T55" fmla="*/ 30 h 145"/>
                <a:gd name="T56" fmla="*/ 8 w 328"/>
                <a:gd name="T57" fmla="*/ 33 h 145"/>
                <a:gd name="T58" fmla="*/ 2 w 328"/>
                <a:gd name="T59" fmla="*/ 42 h 145"/>
                <a:gd name="T60" fmla="*/ 1 w 328"/>
                <a:gd name="T61" fmla="*/ 62 h 145"/>
                <a:gd name="T62" fmla="*/ 6 w 328"/>
                <a:gd name="T63" fmla="*/ 82 h 145"/>
                <a:gd name="T64" fmla="*/ 13 w 328"/>
                <a:gd name="T65" fmla="*/ 95 h 145"/>
                <a:gd name="T66" fmla="*/ 20 w 328"/>
                <a:gd name="T67" fmla="*/ 91 h 145"/>
                <a:gd name="T68" fmla="*/ 37 w 328"/>
                <a:gd name="T69" fmla="*/ 87 h 145"/>
                <a:gd name="T70" fmla="*/ 53 w 328"/>
                <a:gd name="T71" fmla="*/ 88 h 145"/>
                <a:gd name="T72" fmla="*/ 62 w 328"/>
                <a:gd name="T73" fmla="*/ 89 h 145"/>
                <a:gd name="T74" fmla="*/ 76 w 328"/>
                <a:gd name="T75" fmla="*/ 91 h 145"/>
                <a:gd name="T76" fmla="*/ 102 w 328"/>
                <a:gd name="T77" fmla="*/ 91 h 145"/>
                <a:gd name="T78" fmla="*/ 127 w 328"/>
                <a:gd name="T79" fmla="*/ 89 h 145"/>
                <a:gd name="T80" fmla="*/ 141 w 328"/>
                <a:gd name="T81" fmla="*/ 86 h 145"/>
                <a:gd name="T82" fmla="*/ 145 w 328"/>
                <a:gd name="T83" fmla="*/ 85 h 145"/>
                <a:gd name="T84" fmla="*/ 151 w 328"/>
                <a:gd name="T85" fmla="*/ 86 h 145"/>
                <a:gd name="T86" fmla="*/ 162 w 328"/>
                <a:gd name="T87" fmla="*/ 89 h 145"/>
                <a:gd name="T88" fmla="*/ 174 w 328"/>
                <a:gd name="T89" fmla="*/ 97 h 145"/>
                <a:gd name="T90" fmla="*/ 186 w 328"/>
                <a:gd name="T91" fmla="*/ 110 h 145"/>
                <a:gd name="T92" fmla="*/ 185 w 328"/>
                <a:gd name="T93" fmla="*/ 122 h 145"/>
                <a:gd name="T94" fmla="*/ 184 w 328"/>
                <a:gd name="T95" fmla="*/ 143 h 145"/>
                <a:gd name="T96" fmla="*/ 193 w 328"/>
                <a:gd name="T97" fmla="*/ 142 h 145"/>
                <a:gd name="T98" fmla="*/ 195 w 328"/>
                <a:gd name="T99" fmla="*/ 139 h 145"/>
                <a:gd name="T100" fmla="*/ 204 w 328"/>
                <a:gd name="T101" fmla="*/ 124 h 145"/>
                <a:gd name="T102" fmla="*/ 210 w 328"/>
                <a:gd name="T103" fmla="*/ 103 h 145"/>
                <a:gd name="T104" fmla="*/ 208 w 328"/>
                <a:gd name="T105" fmla="*/ 97 h 145"/>
                <a:gd name="T106" fmla="*/ 217 w 328"/>
                <a:gd name="T107" fmla="*/ 101 h 145"/>
                <a:gd name="T108" fmla="*/ 222 w 328"/>
                <a:gd name="T109" fmla="*/ 120 h 145"/>
                <a:gd name="T110" fmla="*/ 227 w 328"/>
                <a:gd name="T111" fmla="*/ 134 h 145"/>
                <a:gd name="T112" fmla="*/ 232 w 328"/>
                <a:gd name="T113" fmla="*/ 137 h 145"/>
                <a:gd name="T114" fmla="*/ 241 w 328"/>
                <a:gd name="T115" fmla="*/ 135 h 145"/>
                <a:gd name="T116" fmla="*/ 241 w 328"/>
                <a:gd name="T117" fmla="*/ 130 h 14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28"/>
                <a:gd name="T178" fmla="*/ 0 h 145"/>
                <a:gd name="T179" fmla="*/ 328 w 328"/>
                <a:gd name="T180" fmla="*/ 145 h 14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28" h="145">
                  <a:moveTo>
                    <a:pt x="241" y="129"/>
                  </a:moveTo>
                  <a:lnTo>
                    <a:pt x="249" y="124"/>
                  </a:lnTo>
                  <a:lnTo>
                    <a:pt x="251" y="115"/>
                  </a:lnTo>
                  <a:lnTo>
                    <a:pt x="251" y="107"/>
                  </a:lnTo>
                  <a:lnTo>
                    <a:pt x="251" y="102"/>
                  </a:lnTo>
                  <a:lnTo>
                    <a:pt x="241" y="49"/>
                  </a:lnTo>
                  <a:lnTo>
                    <a:pt x="214" y="33"/>
                  </a:lnTo>
                  <a:lnTo>
                    <a:pt x="221" y="30"/>
                  </a:lnTo>
                  <a:lnTo>
                    <a:pt x="228" y="28"/>
                  </a:lnTo>
                  <a:lnTo>
                    <a:pt x="237" y="28"/>
                  </a:lnTo>
                  <a:lnTo>
                    <a:pt x="247" y="28"/>
                  </a:lnTo>
                  <a:lnTo>
                    <a:pt x="256" y="29"/>
                  </a:lnTo>
                  <a:lnTo>
                    <a:pt x="265" y="30"/>
                  </a:lnTo>
                  <a:lnTo>
                    <a:pt x="272" y="30"/>
                  </a:lnTo>
                  <a:lnTo>
                    <a:pt x="277" y="30"/>
                  </a:lnTo>
                  <a:lnTo>
                    <a:pt x="281" y="30"/>
                  </a:lnTo>
                  <a:lnTo>
                    <a:pt x="286" y="30"/>
                  </a:lnTo>
                  <a:lnTo>
                    <a:pt x="291" y="31"/>
                  </a:lnTo>
                  <a:lnTo>
                    <a:pt x="297" y="30"/>
                  </a:lnTo>
                  <a:lnTo>
                    <a:pt x="303" y="30"/>
                  </a:lnTo>
                  <a:lnTo>
                    <a:pt x="309" y="30"/>
                  </a:lnTo>
                  <a:lnTo>
                    <a:pt x="316" y="29"/>
                  </a:lnTo>
                  <a:lnTo>
                    <a:pt x="321" y="26"/>
                  </a:lnTo>
                  <a:lnTo>
                    <a:pt x="328" y="20"/>
                  </a:lnTo>
                  <a:lnTo>
                    <a:pt x="326" y="16"/>
                  </a:lnTo>
                  <a:lnTo>
                    <a:pt x="321" y="12"/>
                  </a:lnTo>
                  <a:lnTo>
                    <a:pt x="318" y="11"/>
                  </a:lnTo>
                  <a:lnTo>
                    <a:pt x="316" y="11"/>
                  </a:lnTo>
                  <a:lnTo>
                    <a:pt x="309" y="9"/>
                  </a:lnTo>
                  <a:lnTo>
                    <a:pt x="299" y="8"/>
                  </a:lnTo>
                  <a:lnTo>
                    <a:pt x="287" y="7"/>
                  </a:lnTo>
                  <a:lnTo>
                    <a:pt x="273" y="7"/>
                  </a:lnTo>
                  <a:lnTo>
                    <a:pt x="258" y="5"/>
                  </a:lnTo>
                  <a:lnTo>
                    <a:pt x="242" y="4"/>
                  </a:lnTo>
                  <a:lnTo>
                    <a:pt x="227" y="2"/>
                  </a:lnTo>
                  <a:lnTo>
                    <a:pt x="215" y="2"/>
                  </a:lnTo>
                  <a:lnTo>
                    <a:pt x="205" y="1"/>
                  </a:lnTo>
                  <a:lnTo>
                    <a:pt x="196" y="0"/>
                  </a:lnTo>
                  <a:lnTo>
                    <a:pt x="189" y="0"/>
                  </a:lnTo>
                  <a:lnTo>
                    <a:pt x="181" y="0"/>
                  </a:lnTo>
                  <a:lnTo>
                    <a:pt x="174" y="1"/>
                  </a:lnTo>
                  <a:lnTo>
                    <a:pt x="168" y="2"/>
                  </a:lnTo>
                  <a:lnTo>
                    <a:pt x="160" y="2"/>
                  </a:lnTo>
                  <a:lnTo>
                    <a:pt x="150" y="4"/>
                  </a:lnTo>
                  <a:lnTo>
                    <a:pt x="136" y="7"/>
                  </a:lnTo>
                  <a:lnTo>
                    <a:pt x="117" y="11"/>
                  </a:lnTo>
                  <a:lnTo>
                    <a:pt x="98" y="16"/>
                  </a:lnTo>
                  <a:lnTo>
                    <a:pt x="78" y="20"/>
                  </a:lnTo>
                  <a:lnTo>
                    <a:pt x="62" y="22"/>
                  </a:lnTo>
                  <a:lnTo>
                    <a:pt x="48" y="25"/>
                  </a:lnTo>
                  <a:lnTo>
                    <a:pt x="41" y="26"/>
                  </a:lnTo>
                  <a:lnTo>
                    <a:pt x="35" y="26"/>
                  </a:lnTo>
                  <a:lnTo>
                    <a:pt x="30" y="27"/>
                  </a:lnTo>
                  <a:lnTo>
                    <a:pt x="24" y="29"/>
                  </a:lnTo>
                  <a:lnTo>
                    <a:pt x="19" y="30"/>
                  </a:lnTo>
                  <a:lnTo>
                    <a:pt x="15" y="30"/>
                  </a:lnTo>
                  <a:lnTo>
                    <a:pt x="11" y="32"/>
                  </a:lnTo>
                  <a:lnTo>
                    <a:pt x="8" y="33"/>
                  </a:lnTo>
                  <a:lnTo>
                    <a:pt x="7" y="33"/>
                  </a:lnTo>
                  <a:lnTo>
                    <a:pt x="2" y="42"/>
                  </a:lnTo>
                  <a:lnTo>
                    <a:pt x="0" y="52"/>
                  </a:lnTo>
                  <a:lnTo>
                    <a:pt x="1" y="62"/>
                  </a:lnTo>
                  <a:lnTo>
                    <a:pt x="3" y="72"/>
                  </a:lnTo>
                  <a:lnTo>
                    <a:pt x="6" y="82"/>
                  </a:lnTo>
                  <a:lnTo>
                    <a:pt x="10" y="89"/>
                  </a:lnTo>
                  <a:lnTo>
                    <a:pt x="13" y="95"/>
                  </a:lnTo>
                  <a:lnTo>
                    <a:pt x="14" y="97"/>
                  </a:lnTo>
                  <a:lnTo>
                    <a:pt x="20" y="91"/>
                  </a:lnTo>
                  <a:lnTo>
                    <a:pt x="29" y="89"/>
                  </a:lnTo>
                  <a:lnTo>
                    <a:pt x="37" y="87"/>
                  </a:lnTo>
                  <a:lnTo>
                    <a:pt x="46" y="87"/>
                  </a:lnTo>
                  <a:lnTo>
                    <a:pt x="53" y="88"/>
                  </a:lnTo>
                  <a:lnTo>
                    <a:pt x="59" y="89"/>
                  </a:lnTo>
                  <a:lnTo>
                    <a:pt x="62" y="89"/>
                  </a:lnTo>
                  <a:lnTo>
                    <a:pt x="64" y="89"/>
                  </a:lnTo>
                  <a:lnTo>
                    <a:pt x="76" y="91"/>
                  </a:lnTo>
                  <a:lnTo>
                    <a:pt x="89" y="93"/>
                  </a:lnTo>
                  <a:lnTo>
                    <a:pt x="102" y="91"/>
                  </a:lnTo>
                  <a:lnTo>
                    <a:pt x="115" y="89"/>
                  </a:lnTo>
                  <a:lnTo>
                    <a:pt x="127" y="89"/>
                  </a:lnTo>
                  <a:lnTo>
                    <a:pt x="136" y="87"/>
                  </a:lnTo>
                  <a:lnTo>
                    <a:pt x="141" y="86"/>
                  </a:lnTo>
                  <a:lnTo>
                    <a:pt x="144" y="85"/>
                  </a:lnTo>
                  <a:lnTo>
                    <a:pt x="145" y="85"/>
                  </a:lnTo>
                  <a:lnTo>
                    <a:pt x="148" y="85"/>
                  </a:lnTo>
                  <a:lnTo>
                    <a:pt x="151" y="86"/>
                  </a:lnTo>
                  <a:lnTo>
                    <a:pt x="155" y="87"/>
                  </a:lnTo>
                  <a:lnTo>
                    <a:pt x="162" y="89"/>
                  </a:lnTo>
                  <a:lnTo>
                    <a:pt x="168" y="93"/>
                  </a:lnTo>
                  <a:lnTo>
                    <a:pt x="174" y="97"/>
                  </a:lnTo>
                  <a:lnTo>
                    <a:pt x="181" y="102"/>
                  </a:lnTo>
                  <a:lnTo>
                    <a:pt x="186" y="110"/>
                  </a:lnTo>
                  <a:lnTo>
                    <a:pt x="186" y="116"/>
                  </a:lnTo>
                  <a:lnTo>
                    <a:pt x="185" y="122"/>
                  </a:lnTo>
                  <a:lnTo>
                    <a:pt x="183" y="129"/>
                  </a:lnTo>
                  <a:lnTo>
                    <a:pt x="184" y="143"/>
                  </a:lnTo>
                  <a:lnTo>
                    <a:pt x="189" y="145"/>
                  </a:lnTo>
                  <a:lnTo>
                    <a:pt x="193" y="142"/>
                  </a:lnTo>
                  <a:lnTo>
                    <a:pt x="195" y="140"/>
                  </a:lnTo>
                  <a:lnTo>
                    <a:pt x="195" y="139"/>
                  </a:lnTo>
                  <a:lnTo>
                    <a:pt x="199" y="134"/>
                  </a:lnTo>
                  <a:lnTo>
                    <a:pt x="204" y="124"/>
                  </a:lnTo>
                  <a:lnTo>
                    <a:pt x="209" y="112"/>
                  </a:lnTo>
                  <a:lnTo>
                    <a:pt x="210" y="103"/>
                  </a:lnTo>
                  <a:lnTo>
                    <a:pt x="208" y="98"/>
                  </a:lnTo>
                  <a:lnTo>
                    <a:pt x="208" y="97"/>
                  </a:lnTo>
                  <a:lnTo>
                    <a:pt x="215" y="98"/>
                  </a:lnTo>
                  <a:lnTo>
                    <a:pt x="217" y="101"/>
                  </a:lnTo>
                  <a:lnTo>
                    <a:pt x="219" y="109"/>
                  </a:lnTo>
                  <a:lnTo>
                    <a:pt x="222" y="120"/>
                  </a:lnTo>
                  <a:lnTo>
                    <a:pt x="227" y="132"/>
                  </a:lnTo>
                  <a:lnTo>
                    <a:pt x="227" y="134"/>
                  </a:lnTo>
                  <a:lnTo>
                    <a:pt x="230" y="135"/>
                  </a:lnTo>
                  <a:lnTo>
                    <a:pt x="232" y="137"/>
                  </a:lnTo>
                  <a:lnTo>
                    <a:pt x="237" y="137"/>
                  </a:lnTo>
                  <a:lnTo>
                    <a:pt x="241" y="135"/>
                  </a:lnTo>
                  <a:lnTo>
                    <a:pt x="242" y="132"/>
                  </a:lnTo>
                  <a:lnTo>
                    <a:pt x="241" y="130"/>
                  </a:lnTo>
                  <a:lnTo>
                    <a:pt x="241" y="129"/>
                  </a:lnTo>
                  <a:close/>
                </a:path>
              </a:pathLst>
            </a:custGeom>
            <a:solidFill>
              <a:srgbClr val="E5A5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81" name="Freeform 323"/>
            <p:cNvSpPr>
              <a:spLocks/>
            </p:cNvSpPr>
            <p:nvPr/>
          </p:nvSpPr>
          <p:spPr bwMode="auto">
            <a:xfrm>
              <a:off x="1098" y="3608"/>
              <a:ext cx="60" cy="126"/>
            </a:xfrm>
            <a:custGeom>
              <a:avLst/>
              <a:gdLst>
                <a:gd name="T0" fmla="*/ 0 w 60"/>
                <a:gd name="T1" fmla="*/ 10 h 126"/>
                <a:gd name="T2" fmla="*/ 23 w 60"/>
                <a:gd name="T3" fmla="*/ 0 h 126"/>
                <a:gd name="T4" fmla="*/ 25 w 60"/>
                <a:gd name="T5" fmla="*/ 3 h 126"/>
                <a:gd name="T6" fmla="*/ 29 w 60"/>
                <a:gd name="T7" fmla="*/ 12 h 126"/>
                <a:gd name="T8" fmla="*/ 34 w 60"/>
                <a:gd name="T9" fmla="*/ 25 h 126"/>
                <a:gd name="T10" fmla="*/ 41 w 60"/>
                <a:gd name="T11" fmla="*/ 42 h 126"/>
                <a:gd name="T12" fmla="*/ 47 w 60"/>
                <a:gd name="T13" fmla="*/ 61 h 126"/>
                <a:gd name="T14" fmla="*/ 53 w 60"/>
                <a:gd name="T15" fmla="*/ 80 h 126"/>
                <a:gd name="T16" fmla="*/ 57 w 60"/>
                <a:gd name="T17" fmla="*/ 101 h 126"/>
                <a:gd name="T18" fmla="*/ 60 w 60"/>
                <a:gd name="T19" fmla="*/ 120 h 126"/>
                <a:gd name="T20" fmla="*/ 40 w 60"/>
                <a:gd name="T21" fmla="*/ 126 h 126"/>
                <a:gd name="T22" fmla="*/ 39 w 60"/>
                <a:gd name="T23" fmla="*/ 124 h 126"/>
                <a:gd name="T24" fmla="*/ 37 w 60"/>
                <a:gd name="T25" fmla="*/ 116 h 126"/>
                <a:gd name="T26" fmla="*/ 34 w 60"/>
                <a:gd name="T27" fmla="*/ 105 h 126"/>
                <a:gd name="T28" fmla="*/ 29 w 60"/>
                <a:gd name="T29" fmla="*/ 90 h 126"/>
                <a:gd name="T30" fmla="*/ 22 w 60"/>
                <a:gd name="T31" fmla="*/ 71 h 126"/>
                <a:gd name="T32" fmla="*/ 16 w 60"/>
                <a:gd name="T33" fmla="*/ 52 h 126"/>
                <a:gd name="T34" fmla="*/ 8 w 60"/>
                <a:gd name="T35" fmla="*/ 32 h 126"/>
                <a:gd name="T36" fmla="*/ 0 w 60"/>
                <a:gd name="T37" fmla="*/ 10 h 12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"/>
                <a:gd name="T58" fmla="*/ 0 h 126"/>
                <a:gd name="T59" fmla="*/ 60 w 60"/>
                <a:gd name="T60" fmla="*/ 126 h 12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" h="126">
                  <a:moveTo>
                    <a:pt x="0" y="10"/>
                  </a:moveTo>
                  <a:lnTo>
                    <a:pt x="23" y="0"/>
                  </a:lnTo>
                  <a:lnTo>
                    <a:pt x="25" y="3"/>
                  </a:lnTo>
                  <a:lnTo>
                    <a:pt x="29" y="12"/>
                  </a:lnTo>
                  <a:lnTo>
                    <a:pt x="34" y="25"/>
                  </a:lnTo>
                  <a:lnTo>
                    <a:pt x="41" y="42"/>
                  </a:lnTo>
                  <a:lnTo>
                    <a:pt x="47" y="61"/>
                  </a:lnTo>
                  <a:lnTo>
                    <a:pt x="53" y="80"/>
                  </a:lnTo>
                  <a:lnTo>
                    <a:pt x="57" y="101"/>
                  </a:lnTo>
                  <a:lnTo>
                    <a:pt x="60" y="120"/>
                  </a:lnTo>
                  <a:lnTo>
                    <a:pt x="40" y="126"/>
                  </a:lnTo>
                  <a:lnTo>
                    <a:pt x="39" y="124"/>
                  </a:lnTo>
                  <a:lnTo>
                    <a:pt x="37" y="116"/>
                  </a:lnTo>
                  <a:lnTo>
                    <a:pt x="34" y="105"/>
                  </a:lnTo>
                  <a:lnTo>
                    <a:pt x="29" y="90"/>
                  </a:lnTo>
                  <a:lnTo>
                    <a:pt x="22" y="71"/>
                  </a:lnTo>
                  <a:lnTo>
                    <a:pt x="16" y="52"/>
                  </a:lnTo>
                  <a:lnTo>
                    <a:pt x="8" y="32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8" name="Rectangle 133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Error Correction</a:t>
            </a:r>
            <a:endParaRPr lang="en-US" altLang="zh-CN" smtClean="0"/>
          </a:p>
        </p:txBody>
      </p:sp>
      <p:sp>
        <p:nvSpPr>
          <p:cNvPr id="1536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SFC-USE-090</a:t>
            </a:r>
            <a:endParaRPr lang="en-US" altLang="zh-CN" smtClean="0"/>
          </a:p>
        </p:txBody>
      </p:sp>
      <p:sp>
        <p:nvSpPr>
          <p:cNvPr id="224379" name="AutoShape 1147"/>
          <p:cNvSpPr>
            <a:spLocks noChangeArrowheads="1"/>
          </p:cNvSpPr>
          <p:nvPr/>
        </p:nvSpPr>
        <p:spPr bwMode="auto">
          <a:xfrm>
            <a:off x="3998913" y="4075113"/>
            <a:ext cx="1143000" cy="646112"/>
          </a:xfrm>
          <a:prstGeom prst="rightArrow">
            <a:avLst>
              <a:gd name="adj1" fmla="val 50000"/>
              <a:gd name="adj2" fmla="val 44226"/>
            </a:avLst>
          </a:prstGeom>
          <a:solidFill>
            <a:schemeClr val="accent1"/>
          </a:solidFill>
          <a:ln w="25400">
            <a:solidFill>
              <a:srgbClr val="2B4C7D"/>
            </a:solidFill>
            <a:miter lim="800000"/>
            <a:headEnd/>
            <a:tailEnd/>
          </a:ln>
          <a:effectLst>
            <a:outerShdw dist="35921" dir="2700000" algn="ctr" rotWithShape="0">
              <a:srgbClr val="B2B2B2"/>
            </a:outerShdw>
          </a:effectLst>
        </p:spPr>
        <p:txBody>
          <a:bodyPr wrap="none" anchor="ctr"/>
          <a:lstStyle/>
          <a:p>
            <a:endParaRPr lang="en-US" altLang="zh-CN">
              <a:ea typeface="宋体" charset="-122"/>
            </a:endParaRPr>
          </a:p>
        </p:txBody>
      </p:sp>
      <p:sp>
        <p:nvSpPr>
          <p:cNvPr id="15364" name="Text Box 1151"/>
          <p:cNvSpPr txBox="1">
            <a:spLocks noChangeArrowheads="1"/>
          </p:cNvSpPr>
          <p:nvPr/>
        </p:nvSpPr>
        <p:spPr bwMode="auto">
          <a:xfrm>
            <a:off x="0" y="1636713"/>
            <a:ext cx="4568825" cy="1461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en-US" altLang="zh-CN" sz="2200" b="1" dirty="0">
                <a:solidFill>
                  <a:srgbClr val="FF0000"/>
                </a:solidFill>
                <a:latin typeface="+mj-lt"/>
                <a:ea typeface="宋体" charset="-122"/>
              </a:rPr>
              <a:t>Work Order Routing</a:t>
            </a:r>
            <a:br>
              <a:rPr kumimoji="0" lang="en-US" altLang="zh-CN" sz="2200" b="1" dirty="0">
                <a:solidFill>
                  <a:srgbClr val="FF0000"/>
                </a:solidFill>
                <a:latin typeface="+mj-lt"/>
                <a:ea typeface="宋体" charset="-122"/>
              </a:rPr>
            </a:br>
            <a:r>
              <a:rPr kumimoji="0" lang="en-US" altLang="zh-CN" sz="2200" b="1" dirty="0">
                <a:solidFill>
                  <a:srgbClr val="FF0000"/>
                </a:solidFill>
                <a:latin typeface="+mj-lt"/>
                <a:ea typeface="宋体" charset="-122"/>
              </a:rPr>
              <a:t>Maintenance</a:t>
            </a:r>
            <a:endParaRPr kumimoji="0" lang="en-US" altLang="zh-CN" sz="1800" b="1" dirty="0">
              <a:solidFill>
                <a:srgbClr val="FF5050"/>
              </a:solidFill>
              <a:latin typeface="+mj-lt"/>
              <a:ea typeface="宋体" charset="-122"/>
            </a:endParaRP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kumimoji="0" lang="en-US" altLang="zh-CN" sz="1800" b="1" dirty="0">
                <a:latin typeface="+mj-lt"/>
                <a:ea typeface="宋体" charset="-122"/>
              </a:rPr>
              <a:t>Change Operation </a:t>
            </a:r>
            <a:r>
              <a:rPr kumimoji="0" lang="en-US" altLang="zh-CN" sz="1800" b="1" dirty="0" smtClean="0">
                <a:latin typeface="+mj-lt"/>
                <a:ea typeface="宋体" charset="-122"/>
              </a:rPr>
              <a:t>Status</a:t>
            </a:r>
            <a:br>
              <a:rPr kumimoji="0" lang="en-US" altLang="zh-CN" sz="1800" b="1" dirty="0" smtClean="0">
                <a:latin typeface="+mj-lt"/>
                <a:ea typeface="宋体" charset="-122"/>
              </a:rPr>
            </a:br>
            <a:r>
              <a:rPr kumimoji="0" lang="en-US" altLang="zh-CN" sz="1800" b="1" dirty="0" smtClean="0">
                <a:latin typeface="+mj-lt"/>
                <a:ea typeface="宋体" charset="-122"/>
              </a:rPr>
              <a:t> from </a:t>
            </a:r>
            <a:r>
              <a:rPr kumimoji="0" lang="en-US" altLang="zh-CN" sz="1800" b="1" dirty="0">
                <a:latin typeface="+mj-lt"/>
                <a:ea typeface="宋体" charset="-122"/>
              </a:rPr>
              <a:t>“C” to “Q”</a:t>
            </a:r>
          </a:p>
        </p:txBody>
      </p:sp>
      <p:sp>
        <p:nvSpPr>
          <p:cNvPr id="15365" name="Text Box 1198"/>
          <p:cNvSpPr txBox="1">
            <a:spLocks noChangeArrowheads="1"/>
          </p:cNvSpPr>
          <p:nvPr/>
        </p:nvSpPr>
        <p:spPr bwMode="auto">
          <a:xfrm>
            <a:off x="4570413" y="1647825"/>
            <a:ext cx="4573587" cy="117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en-US" altLang="zh-CN" sz="2200" b="1">
                <a:solidFill>
                  <a:srgbClr val="FF0000"/>
                </a:solidFill>
                <a:latin typeface="+mj-lt"/>
                <a:ea typeface="宋体" charset="-122"/>
              </a:rPr>
              <a:t>Labor Feedback</a:t>
            </a:r>
            <a:br>
              <a:rPr kumimoji="0" lang="en-US" altLang="zh-CN" sz="2200" b="1">
                <a:solidFill>
                  <a:srgbClr val="FF0000"/>
                </a:solidFill>
                <a:latin typeface="+mj-lt"/>
                <a:ea typeface="宋体" charset="-122"/>
              </a:rPr>
            </a:br>
            <a:r>
              <a:rPr kumimoji="0" lang="en-US" altLang="zh-CN" sz="2200" b="1">
                <a:solidFill>
                  <a:srgbClr val="FF0000"/>
                </a:solidFill>
                <a:latin typeface="+mj-lt"/>
                <a:ea typeface="宋体" charset="-122"/>
              </a:rPr>
              <a:t>Transaction</a:t>
            </a:r>
            <a:endParaRPr kumimoji="0" lang="en-US" altLang="zh-CN" sz="1800" b="1">
              <a:solidFill>
                <a:srgbClr val="FF5050"/>
              </a:solidFill>
              <a:latin typeface="+mj-lt"/>
              <a:ea typeface="宋体" charset="-122"/>
            </a:endParaRP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kumimoji="0" lang="en-US" altLang="zh-CN" sz="1800" b="1">
                <a:latin typeface="+mj-lt"/>
                <a:ea typeface="宋体" charset="-122"/>
              </a:rPr>
              <a:t>Qty Completed = - 4</a:t>
            </a:r>
          </a:p>
        </p:txBody>
      </p:sp>
      <p:grpSp>
        <p:nvGrpSpPr>
          <p:cNvPr id="15366" name="Group 1250"/>
          <p:cNvGrpSpPr>
            <a:grpSpLocks noChangeAspect="1"/>
          </p:cNvGrpSpPr>
          <p:nvPr/>
        </p:nvGrpSpPr>
        <p:grpSpPr bwMode="auto">
          <a:xfrm>
            <a:off x="898525" y="3473450"/>
            <a:ext cx="2776538" cy="2254250"/>
            <a:chOff x="0" y="2900"/>
            <a:chExt cx="1749" cy="1420"/>
          </a:xfrm>
        </p:grpSpPr>
        <p:sp>
          <p:nvSpPr>
            <p:cNvPr id="15408" name="AutoShape 1251"/>
            <p:cNvSpPr>
              <a:spLocks noChangeAspect="1" noChangeArrowheads="1" noTextEdit="1"/>
            </p:cNvSpPr>
            <p:nvPr/>
          </p:nvSpPr>
          <p:spPr bwMode="auto">
            <a:xfrm>
              <a:off x="0" y="2900"/>
              <a:ext cx="1749" cy="1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09" name="Rectangle 1252"/>
            <p:cNvSpPr>
              <a:spLocks noChangeArrowheads="1"/>
            </p:cNvSpPr>
            <p:nvPr/>
          </p:nvSpPr>
          <p:spPr bwMode="auto">
            <a:xfrm>
              <a:off x="0" y="2900"/>
              <a:ext cx="1737" cy="1410"/>
            </a:xfrm>
            <a:prstGeom prst="rect">
              <a:avLst/>
            </a:prstGeom>
            <a:solidFill>
              <a:srgbClr val="3F6FB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5410" name="Freeform 1253"/>
            <p:cNvSpPr>
              <a:spLocks/>
            </p:cNvSpPr>
            <p:nvPr/>
          </p:nvSpPr>
          <p:spPr bwMode="auto">
            <a:xfrm>
              <a:off x="123" y="3004"/>
              <a:ext cx="1513" cy="1273"/>
            </a:xfrm>
            <a:custGeom>
              <a:avLst/>
              <a:gdLst>
                <a:gd name="T0" fmla="*/ 3 w 1513"/>
                <a:gd name="T1" fmla="*/ 701 h 1273"/>
                <a:gd name="T2" fmla="*/ 24 w 1513"/>
                <a:gd name="T3" fmla="*/ 795 h 1273"/>
                <a:gd name="T4" fmla="*/ 59 w 1513"/>
                <a:gd name="T5" fmla="*/ 884 h 1273"/>
                <a:gd name="T6" fmla="*/ 109 w 1513"/>
                <a:gd name="T7" fmla="*/ 967 h 1273"/>
                <a:gd name="T8" fmla="*/ 173 w 1513"/>
                <a:gd name="T9" fmla="*/ 1041 h 1273"/>
                <a:gd name="T10" fmla="*/ 247 w 1513"/>
                <a:gd name="T11" fmla="*/ 1108 h 1273"/>
                <a:gd name="T12" fmla="*/ 334 w 1513"/>
                <a:gd name="T13" fmla="*/ 1164 h 1273"/>
                <a:gd name="T14" fmla="*/ 429 w 1513"/>
                <a:gd name="T15" fmla="*/ 1211 h 1273"/>
                <a:gd name="T16" fmla="*/ 532 w 1513"/>
                <a:gd name="T17" fmla="*/ 1245 h 1273"/>
                <a:gd name="T18" fmla="*/ 641 w 1513"/>
                <a:gd name="T19" fmla="*/ 1267 h 1273"/>
                <a:gd name="T20" fmla="*/ 757 w 1513"/>
                <a:gd name="T21" fmla="*/ 1273 h 1273"/>
                <a:gd name="T22" fmla="*/ 872 w 1513"/>
                <a:gd name="T23" fmla="*/ 1267 h 1273"/>
                <a:gd name="T24" fmla="*/ 982 w 1513"/>
                <a:gd name="T25" fmla="*/ 1245 h 1273"/>
                <a:gd name="T26" fmla="*/ 1085 w 1513"/>
                <a:gd name="T27" fmla="*/ 1211 h 1273"/>
                <a:gd name="T28" fmla="*/ 1180 w 1513"/>
                <a:gd name="T29" fmla="*/ 1164 h 1273"/>
                <a:gd name="T30" fmla="*/ 1265 w 1513"/>
                <a:gd name="T31" fmla="*/ 1108 h 1273"/>
                <a:gd name="T32" fmla="*/ 1340 w 1513"/>
                <a:gd name="T33" fmla="*/ 1041 h 1273"/>
                <a:gd name="T34" fmla="*/ 1403 w 1513"/>
                <a:gd name="T35" fmla="*/ 967 h 1273"/>
                <a:gd name="T36" fmla="*/ 1454 w 1513"/>
                <a:gd name="T37" fmla="*/ 884 h 1273"/>
                <a:gd name="T38" fmla="*/ 1490 w 1513"/>
                <a:gd name="T39" fmla="*/ 795 h 1273"/>
                <a:gd name="T40" fmla="*/ 1510 w 1513"/>
                <a:gd name="T41" fmla="*/ 701 h 1273"/>
                <a:gd name="T42" fmla="*/ 1512 w 1513"/>
                <a:gd name="T43" fmla="*/ 603 h 1273"/>
                <a:gd name="T44" fmla="*/ 1497 w 1513"/>
                <a:gd name="T45" fmla="*/ 508 h 1273"/>
                <a:gd name="T46" fmla="*/ 1467 w 1513"/>
                <a:gd name="T47" fmla="*/ 417 h 1273"/>
                <a:gd name="T48" fmla="*/ 1422 w 1513"/>
                <a:gd name="T49" fmla="*/ 333 h 1273"/>
                <a:gd name="T50" fmla="*/ 1363 w 1513"/>
                <a:gd name="T51" fmla="*/ 255 h 1273"/>
                <a:gd name="T52" fmla="*/ 1292 w 1513"/>
                <a:gd name="T53" fmla="*/ 186 h 1273"/>
                <a:gd name="T54" fmla="*/ 1209 w 1513"/>
                <a:gd name="T55" fmla="*/ 126 h 1273"/>
                <a:gd name="T56" fmla="*/ 1117 w 1513"/>
                <a:gd name="T57" fmla="*/ 76 h 1273"/>
                <a:gd name="T58" fmla="*/ 1017 w 1513"/>
                <a:gd name="T59" fmla="*/ 38 h 1273"/>
                <a:gd name="T60" fmla="*/ 909 w 1513"/>
                <a:gd name="T61" fmla="*/ 13 h 1273"/>
                <a:gd name="T62" fmla="*/ 796 w 1513"/>
                <a:gd name="T63" fmla="*/ 1 h 1273"/>
                <a:gd name="T64" fmla="*/ 680 w 1513"/>
                <a:gd name="T65" fmla="*/ 3 h 1273"/>
                <a:gd name="T66" fmla="*/ 568 w 1513"/>
                <a:gd name="T67" fmla="*/ 20 h 1273"/>
                <a:gd name="T68" fmla="*/ 462 w 1513"/>
                <a:gd name="T69" fmla="*/ 50 h 1273"/>
                <a:gd name="T70" fmla="*/ 364 w 1513"/>
                <a:gd name="T71" fmla="*/ 92 h 1273"/>
                <a:gd name="T72" fmla="*/ 275 w 1513"/>
                <a:gd name="T73" fmla="*/ 145 h 1273"/>
                <a:gd name="T74" fmla="*/ 197 w 1513"/>
                <a:gd name="T75" fmla="*/ 208 h 1273"/>
                <a:gd name="T76" fmla="*/ 130 w 1513"/>
                <a:gd name="T77" fmla="*/ 280 h 1273"/>
                <a:gd name="T78" fmla="*/ 75 w 1513"/>
                <a:gd name="T79" fmla="*/ 360 h 1273"/>
                <a:gd name="T80" fmla="*/ 34 w 1513"/>
                <a:gd name="T81" fmla="*/ 447 h 1273"/>
                <a:gd name="T82" fmla="*/ 9 w 1513"/>
                <a:gd name="T83" fmla="*/ 539 h 1273"/>
                <a:gd name="T84" fmla="*/ 0 w 1513"/>
                <a:gd name="T85" fmla="*/ 636 h 127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513"/>
                <a:gd name="T130" fmla="*/ 0 h 1273"/>
                <a:gd name="T131" fmla="*/ 1513 w 1513"/>
                <a:gd name="T132" fmla="*/ 1273 h 127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513" h="1273">
                  <a:moveTo>
                    <a:pt x="0" y="636"/>
                  </a:moveTo>
                  <a:lnTo>
                    <a:pt x="1" y="669"/>
                  </a:lnTo>
                  <a:lnTo>
                    <a:pt x="3" y="701"/>
                  </a:lnTo>
                  <a:lnTo>
                    <a:pt x="9" y="733"/>
                  </a:lnTo>
                  <a:lnTo>
                    <a:pt x="15" y="765"/>
                  </a:lnTo>
                  <a:lnTo>
                    <a:pt x="24" y="795"/>
                  </a:lnTo>
                  <a:lnTo>
                    <a:pt x="34" y="825"/>
                  </a:lnTo>
                  <a:lnTo>
                    <a:pt x="46" y="855"/>
                  </a:lnTo>
                  <a:lnTo>
                    <a:pt x="59" y="884"/>
                  </a:lnTo>
                  <a:lnTo>
                    <a:pt x="75" y="913"/>
                  </a:lnTo>
                  <a:lnTo>
                    <a:pt x="91" y="940"/>
                  </a:lnTo>
                  <a:lnTo>
                    <a:pt x="109" y="967"/>
                  </a:lnTo>
                  <a:lnTo>
                    <a:pt x="130" y="993"/>
                  </a:lnTo>
                  <a:lnTo>
                    <a:pt x="150" y="1018"/>
                  </a:lnTo>
                  <a:lnTo>
                    <a:pt x="173" y="1041"/>
                  </a:lnTo>
                  <a:lnTo>
                    <a:pt x="197" y="1065"/>
                  </a:lnTo>
                  <a:lnTo>
                    <a:pt x="221" y="1087"/>
                  </a:lnTo>
                  <a:lnTo>
                    <a:pt x="247" y="1108"/>
                  </a:lnTo>
                  <a:lnTo>
                    <a:pt x="275" y="1128"/>
                  </a:lnTo>
                  <a:lnTo>
                    <a:pt x="304" y="1146"/>
                  </a:lnTo>
                  <a:lnTo>
                    <a:pt x="334" y="1164"/>
                  </a:lnTo>
                  <a:lnTo>
                    <a:pt x="364" y="1182"/>
                  </a:lnTo>
                  <a:lnTo>
                    <a:pt x="396" y="1197"/>
                  </a:lnTo>
                  <a:lnTo>
                    <a:pt x="429" y="1211"/>
                  </a:lnTo>
                  <a:lnTo>
                    <a:pt x="462" y="1223"/>
                  </a:lnTo>
                  <a:lnTo>
                    <a:pt x="497" y="1236"/>
                  </a:lnTo>
                  <a:lnTo>
                    <a:pt x="532" y="1245"/>
                  </a:lnTo>
                  <a:lnTo>
                    <a:pt x="568" y="1254"/>
                  </a:lnTo>
                  <a:lnTo>
                    <a:pt x="604" y="1261"/>
                  </a:lnTo>
                  <a:lnTo>
                    <a:pt x="641" y="1267"/>
                  </a:lnTo>
                  <a:lnTo>
                    <a:pt x="680" y="1270"/>
                  </a:lnTo>
                  <a:lnTo>
                    <a:pt x="718" y="1272"/>
                  </a:lnTo>
                  <a:lnTo>
                    <a:pt x="757" y="1273"/>
                  </a:lnTo>
                  <a:lnTo>
                    <a:pt x="796" y="1272"/>
                  </a:lnTo>
                  <a:lnTo>
                    <a:pt x="834" y="1270"/>
                  </a:lnTo>
                  <a:lnTo>
                    <a:pt x="872" y="1267"/>
                  </a:lnTo>
                  <a:lnTo>
                    <a:pt x="909" y="1261"/>
                  </a:lnTo>
                  <a:lnTo>
                    <a:pt x="946" y="1254"/>
                  </a:lnTo>
                  <a:lnTo>
                    <a:pt x="982" y="1245"/>
                  </a:lnTo>
                  <a:lnTo>
                    <a:pt x="1017" y="1236"/>
                  </a:lnTo>
                  <a:lnTo>
                    <a:pt x="1051" y="1223"/>
                  </a:lnTo>
                  <a:lnTo>
                    <a:pt x="1085" y="1211"/>
                  </a:lnTo>
                  <a:lnTo>
                    <a:pt x="1117" y="1197"/>
                  </a:lnTo>
                  <a:lnTo>
                    <a:pt x="1149" y="1182"/>
                  </a:lnTo>
                  <a:lnTo>
                    <a:pt x="1180" y="1164"/>
                  </a:lnTo>
                  <a:lnTo>
                    <a:pt x="1209" y="1146"/>
                  </a:lnTo>
                  <a:lnTo>
                    <a:pt x="1238" y="1128"/>
                  </a:lnTo>
                  <a:lnTo>
                    <a:pt x="1265" y="1108"/>
                  </a:lnTo>
                  <a:lnTo>
                    <a:pt x="1292" y="1087"/>
                  </a:lnTo>
                  <a:lnTo>
                    <a:pt x="1317" y="1065"/>
                  </a:lnTo>
                  <a:lnTo>
                    <a:pt x="1340" y="1041"/>
                  </a:lnTo>
                  <a:lnTo>
                    <a:pt x="1363" y="1018"/>
                  </a:lnTo>
                  <a:lnTo>
                    <a:pt x="1384" y="993"/>
                  </a:lnTo>
                  <a:lnTo>
                    <a:pt x="1403" y="967"/>
                  </a:lnTo>
                  <a:lnTo>
                    <a:pt x="1422" y="940"/>
                  </a:lnTo>
                  <a:lnTo>
                    <a:pt x="1439" y="913"/>
                  </a:lnTo>
                  <a:lnTo>
                    <a:pt x="1454" y="884"/>
                  </a:lnTo>
                  <a:lnTo>
                    <a:pt x="1467" y="855"/>
                  </a:lnTo>
                  <a:lnTo>
                    <a:pt x="1479" y="825"/>
                  </a:lnTo>
                  <a:lnTo>
                    <a:pt x="1490" y="795"/>
                  </a:lnTo>
                  <a:lnTo>
                    <a:pt x="1497" y="765"/>
                  </a:lnTo>
                  <a:lnTo>
                    <a:pt x="1505" y="733"/>
                  </a:lnTo>
                  <a:lnTo>
                    <a:pt x="1510" y="701"/>
                  </a:lnTo>
                  <a:lnTo>
                    <a:pt x="1512" y="669"/>
                  </a:lnTo>
                  <a:lnTo>
                    <a:pt x="1513" y="636"/>
                  </a:lnTo>
                  <a:lnTo>
                    <a:pt x="1512" y="603"/>
                  </a:lnTo>
                  <a:lnTo>
                    <a:pt x="1510" y="571"/>
                  </a:lnTo>
                  <a:lnTo>
                    <a:pt x="1505" y="539"/>
                  </a:lnTo>
                  <a:lnTo>
                    <a:pt x="1497" y="508"/>
                  </a:lnTo>
                  <a:lnTo>
                    <a:pt x="1490" y="477"/>
                  </a:lnTo>
                  <a:lnTo>
                    <a:pt x="1479" y="447"/>
                  </a:lnTo>
                  <a:lnTo>
                    <a:pt x="1467" y="417"/>
                  </a:lnTo>
                  <a:lnTo>
                    <a:pt x="1454" y="388"/>
                  </a:lnTo>
                  <a:lnTo>
                    <a:pt x="1439" y="360"/>
                  </a:lnTo>
                  <a:lnTo>
                    <a:pt x="1422" y="333"/>
                  </a:lnTo>
                  <a:lnTo>
                    <a:pt x="1403" y="306"/>
                  </a:lnTo>
                  <a:lnTo>
                    <a:pt x="1384" y="280"/>
                  </a:lnTo>
                  <a:lnTo>
                    <a:pt x="1363" y="255"/>
                  </a:lnTo>
                  <a:lnTo>
                    <a:pt x="1340" y="231"/>
                  </a:lnTo>
                  <a:lnTo>
                    <a:pt x="1317" y="208"/>
                  </a:lnTo>
                  <a:lnTo>
                    <a:pt x="1292" y="186"/>
                  </a:lnTo>
                  <a:lnTo>
                    <a:pt x="1265" y="165"/>
                  </a:lnTo>
                  <a:lnTo>
                    <a:pt x="1238" y="145"/>
                  </a:lnTo>
                  <a:lnTo>
                    <a:pt x="1209" y="126"/>
                  </a:lnTo>
                  <a:lnTo>
                    <a:pt x="1180" y="109"/>
                  </a:lnTo>
                  <a:lnTo>
                    <a:pt x="1149" y="92"/>
                  </a:lnTo>
                  <a:lnTo>
                    <a:pt x="1117" y="76"/>
                  </a:lnTo>
                  <a:lnTo>
                    <a:pt x="1085" y="62"/>
                  </a:lnTo>
                  <a:lnTo>
                    <a:pt x="1051" y="50"/>
                  </a:lnTo>
                  <a:lnTo>
                    <a:pt x="1017" y="38"/>
                  </a:lnTo>
                  <a:lnTo>
                    <a:pt x="982" y="29"/>
                  </a:lnTo>
                  <a:lnTo>
                    <a:pt x="946" y="20"/>
                  </a:lnTo>
                  <a:lnTo>
                    <a:pt x="909" y="13"/>
                  </a:lnTo>
                  <a:lnTo>
                    <a:pt x="872" y="6"/>
                  </a:lnTo>
                  <a:lnTo>
                    <a:pt x="834" y="3"/>
                  </a:lnTo>
                  <a:lnTo>
                    <a:pt x="796" y="1"/>
                  </a:lnTo>
                  <a:lnTo>
                    <a:pt x="757" y="0"/>
                  </a:lnTo>
                  <a:lnTo>
                    <a:pt x="718" y="1"/>
                  </a:lnTo>
                  <a:lnTo>
                    <a:pt x="680" y="3"/>
                  </a:lnTo>
                  <a:lnTo>
                    <a:pt x="641" y="6"/>
                  </a:lnTo>
                  <a:lnTo>
                    <a:pt x="604" y="13"/>
                  </a:lnTo>
                  <a:lnTo>
                    <a:pt x="568" y="20"/>
                  </a:lnTo>
                  <a:lnTo>
                    <a:pt x="532" y="29"/>
                  </a:lnTo>
                  <a:lnTo>
                    <a:pt x="497" y="38"/>
                  </a:lnTo>
                  <a:lnTo>
                    <a:pt x="462" y="50"/>
                  </a:lnTo>
                  <a:lnTo>
                    <a:pt x="429" y="62"/>
                  </a:lnTo>
                  <a:lnTo>
                    <a:pt x="396" y="76"/>
                  </a:lnTo>
                  <a:lnTo>
                    <a:pt x="364" y="92"/>
                  </a:lnTo>
                  <a:lnTo>
                    <a:pt x="334" y="109"/>
                  </a:lnTo>
                  <a:lnTo>
                    <a:pt x="304" y="126"/>
                  </a:lnTo>
                  <a:lnTo>
                    <a:pt x="275" y="145"/>
                  </a:lnTo>
                  <a:lnTo>
                    <a:pt x="247" y="165"/>
                  </a:lnTo>
                  <a:lnTo>
                    <a:pt x="221" y="186"/>
                  </a:lnTo>
                  <a:lnTo>
                    <a:pt x="197" y="208"/>
                  </a:lnTo>
                  <a:lnTo>
                    <a:pt x="173" y="231"/>
                  </a:lnTo>
                  <a:lnTo>
                    <a:pt x="150" y="255"/>
                  </a:lnTo>
                  <a:lnTo>
                    <a:pt x="130" y="280"/>
                  </a:lnTo>
                  <a:lnTo>
                    <a:pt x="109" y="306"/>
                  </a:lnTo>
                  <a:lnTo>
                    <a:pt x="91" y="333"/>
                  </a:lnTo>
                  <a:lnTo>
                    <a:pt x="75" y="360"/>
                  </a:lnTo>
                  <a:lnTo>
                    <a:pt x="59" y="388"/>
                  </a:lnTo>
                  <a:lnTo>
                    <a:pt x="46" y="417"/>
                  </a:lnTo>
                  <a:lnTo>
                    <a:pt x="34" y="447"/>
                  </a:lnTo>
                  <a:lnTo>
                    <a:pt x="24" y="477"/>
                  </a:lnTo>
                  <a:lnTo>
                    <a:pt x="15" y="508"/>
                  </a:lnTo>
                  <a:lnTo>
                    <a:pt x="9" y="539"/>
                  </a:lnTo>
                  <a:lnTo>
                    <a:pt x="3" y="571"/>
                  </a:lnTo>
                  <a:lnTo>
                    <a:pt x="1" y="603"/>
                  </a:lnTo>
                  <a:lnTo>
                    <a:pt x="0" y="636"/>
                  </a:lnTo>
                  <a:close/>
                </a:path>
              </a:pathLst>
            </a:custGeom>
            <a:solidFill>
              <a:srgbClr val="5A87C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11" name="Freeform 1254"/>
            <p:cNvSpPr>
              <a:spLocks/>
            </p:cNvSpPr>
            <p:nvPr/>
          </p:nvSpPr>
          <p:spPr bwMode="auto">
            <a:xfrm>
              <a:off x="886" y="3939"/>
              <a:ext cx="855" cy="372"/>
            </a:xfrm>
            <a:custGeom>
              <a:avLst/>
              <a:gdLst>
                <a:gd name="T0" fmla="*/ 855 w 855"/>
                <a:gd name="T1" fmla="*/ 372 h 372"/>
                <a:gd name="T2" fmla="*/ 4 w 855"/>
                <a:gd name="T3" fmla="*/ 372 h 372"/>
                <a:gd name="T4" fmla="*/ 0 w 855"/>
                <a:gd name="T5" fmla="*/ 0 h 372"/>
                <a:gd name="T6" fmla="*/ 851 w 855"/>
                <a:gd name="T7" fmla="*/ 0 h 372"/>
                <a:gd name="T8" fmla="*/ 855 w 855"/>
                <a:gd name="T9" fmla="*/ 372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5"/>
                <a:gd name="T16" fmla="*/ 0 h 372"/>
                <a:gd name="T17" fmla="*/ 855 w 855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5" h="372">
                  <a:moveTo>
                    <a:pt x="855" y="372"/>
                  </a:moveTo>
                  <a:lnTo>
                    <a:pt x="4" y="372"/>
                  </a:lnTo>
                  <a:lnTo>
                    <a:pt x="0" y="0"/>
                  </a:lnTo>
                  <a:lnTo>
                    <a:pt x="851" y="0"/>
                  </a:lnTo>
                  <a:lnTo>
                    <a:pt x="855" y="372"/>
                  </a:lnTo>
                  <a:close/>
                </a:path>
              </a:pathLst>
            </a:custGeom>
            <a:solidFill>
              <a:srgbClr val="9696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12" name="Freeform 1255"/>
            <p:cNvSpPr>
              <a:spLocks/>
            </p:cNvSpPr>
            <p:nvPr/>
          </p:nvSpPr>
          <p:spPr bwMode="auto">
            <a:xfrm>
              <a:off x="886" y="3939"/>
              <a:ext cx="184" cy="372"/>
            </a:xfrm>
            <a:custGeom>
              <a:avLst/>
              <a:gdLst>
                <a:gd name="T0" fmla="*/ 184 w 184"/>
                <a:gd name="T1" fmla="*/ 372 h 372"/>
                <a:gd name="T2" fmla="*/ 4 w 184"/>
                <a:gd name="T3" fmla="*/ 372 h 372"/>
                <a:gd name="T4" fmla="*/ 0 w 184"/>
                <a:gd name="T5" fmla="*/ 0 h 372"/>
                <a:gd name="T6" fmla="*/ 184 w 184"/>
                <a:gd name="T7" fmla="*/ 372 h 3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4"/>
                <a:gd name="T13" fmla="*/ 0 h 372"/>
                <a:gd name="T14" fmla="*/ 184 w 184"/>
                <a:gd name="T15" fmla="*/ 372 h 3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4" h="372">
                  <a:moveTo>
                    <a:pt x="184" y="372"/>
                  </a:moveTo>
                  <a:lnTo>
                    <a:pt x="4" y="372"/>
                  </a:lnTo>
                  <a:lnTo>
                    <a:pt x="0" y="0"/>
                  </a:lnTo>
                  <a:lnTo>
                    <a:pt x="184" y="372"/>
                  </a:lnTo>
                  <a:close/>
                </a:path>
              </a:pathLst>
            </a:custGeom>
            <a:solidFill>
              <a:srgbClr val="89898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13" name="Freeform 1256"/>
            <p:cNvSpPr>
              <a:spLocks/>
            </p:cNvSpPr>
            <p:nvPr/>
          </p:nvSpPr>
          <p:spPr bwMode="auto">
            <a:xfrm>
              <a:off x="0" y="4053"/>
              <a:ext cx="763" cy="257"/>
            </a:xfrm>
            <a:custGeom>
              <a:avLst/>
              <a:gdLst>
                <a:gd name="T0" fmla="*/ 287 w 763"/>
                <a:gd name="T1" fmla="*/ 27 h 257"/>
                <a:gd name="T2" fmla="*/ 291 w 763"/>
                <a:gd name="T3" fmla="*/ 27 h 257"/>
                <a:gd name="T4" fmla="*/ 302 w 763"/>
                <a:gd name="T5" fmla="*/ 27 h 257"/>
                <a:gd name="T6" fmla="*/ 320 w 763"/>
                <a:gd name="T7" fmla="*/ 27 h 257"/>
                <a:gd name="T8" fmla="*/ 342 w 763"/>
                <a:gd name="T9" fmla="*/ 27 h 257"/>
                <a:gd name="T10" fmla="*/ 370 w 763"/>
                <a:gd name="T11" fmla="*/ 27 h 257"/>
                <a:gd name="T12" fmla="*/ 400 w 763"/>
                <a:gd name="T13" fmla="*/ 28 h 257"/>
                <a:gd name="T14" fmla="*/ 434 w 763"/>
                <a:gd name="T15" fmla="*/ 30 h 257"/>
                <a:gd name="T16" fmla="*/ 469 w 763"/>
                <a:gd name="T17" fmla="*/ 31 h 257"/>
                <a:gd name="T18" fmla="*/ 506 w 763"/>
                <a:gd name="T19" fmla="*/ 34 h 257"/>
                <a:gd name="T20" fmla="*/ 542 w 763"/>
                <a:gd name="T21" fmla="*/ 38 h 257"/>
                <a:gd name="T22" fmla="*/ 577 w 763"/>
                <a:gd name="T23" fmla="*/ 43 h 257"/>
                <a:gd name="T24" fmla="*/ 610 w 763"/>
                <a:gd name="T25" fmla="*/ 47 h 257"/>
                <a:gd name="T26" fmla="*/ 641 w 763"/>
                <a:gd name="T27" fmla="*/ 55 h 257"/>
                <a:gd name="T28" fmla="*/ 668 w 763"/>
                <a:gd name="T29" fmla="*/ 63 h 257"/>
                <a:gd name="T30" fmla="*/ 691 w 763"/>
                <a:gd name="T31" fmla="*/ 72 h 257"/>
                <a:gd name="T32" fmla="*/ 708 w 763"/>
                <a:gd name="T33" fmla="*/ 83 h 257"/>
                <a:gd name="T34" fmla="*/ 722 w 763"/>
                <a:gd name="T35" fmla="*/ 98 h 257"/>
                <a:gd name="T36" fmla="*/ 734 w 763"/>
                <a:gd name="T37" fmla="*/ 117 h 257"/>
                <a:gd name="T38" fmla="*/ 744 w 763"/>
                <a:gd name="T39" fmla="*/ 137 h 257"/>
                <a:gd name="T40" fmla="*/ 751 w 763"/>
                <a:gd name="T41" fmla="*/ 160 h 257"/>
                <a:gd name="T42" fmla="*/ 756 w 763"/>
                <a:gd name="T43" fmla="*/ 185 h 257"/>
                <a:gd name="T44" fmla="*/ 760 w 763"/>
                <a:gd name="T45" fmla="*/ 208 h 257"/>
                <a:gd name="T46" fmla="*/ 762 w 763"/>
                <a:gd name="T47" fmla="*/ 233 h 257"/>
                <a:gd name="T48" fmla="*/ 763 w 763"/>
                <a:gd name="T49" fmla="*/ 257 h 257"/>
                <a:gd name="T50" fmla="*/ 0 w 763"/>
                <a:gd name="T51" fmla="*/ 257 h 257"/>
                <a:gd name="T52" fmla="*/ 0 w 763"/>
                <a:gd name="T53" fmla="*/ 0 h 257"/>
                <a:gd name="T54" fmla="*/ 21 w 763"/>
                <a:gd name="T55" fmla="*/ 0 h 257"/>
                <a:gd name="T56" fmla="*/ 42 w 763"/>
                <a:gd name="T57" fmla="*/ 1 h 257"/>
                <a:gd name="T58" fmla="*/ 66 w 763"/>
                <a:gd name="T59" fmla="*/ 3 h 257"/>
                <a:gd name="T60" fmla="*/ 90 w 763"/>
                <a:gd name="T61" fmla="*/ 4 h 257"/>
                <a:gd name="T62" fmla="*/ 113 w 763"/>
                <a:gd name="T63" fmla="*/ 6 h 257"/>
                <a:gd name="T64" fmla="*/ 137 w 763"/>
                <a:gd name="T65" fmla="*/ 9 h 257"/>
                <a:gd name="T66" fmla="*/ 161 w 763"/>
                <a:gd name="T67" fmla="*/ 12 h 257"/>
                <a:gd name="T68" fmla="*/ 183 w 763"/>
                <a:gd name="T69" fmla="*/ 13 h 257"/>
                <a:gd name="T70" fmla="*/ 205 w 763"/>
                <a:gd name="T71" fmla="*/ 16 h 257"/>
                <a:gd name="T72" fmla="*/ 224 w 763"/>
                <a:gd name="T73" fmla="*/ 18 h 257"/>
                <a:gd name="T74" fmla="*/ 242 w 763"/>
                <a:gd name="T75" fmla="*/ 21 h 257"/>
                <a:gd name="T76" fmla="*/ 257 w 763"/>
                <a:gd name="T77" fmla="*/ 23 h 257"/>
                <a:gd name="T78" fmla="*/ 270 w 763"/>
                <a:gd name="T79" fmla="*/ 25 h 257"/>
                <a:gd name="T80" fmla="*/ 280 w 763"/>
                <a:gd name="T81" fmla="*/ 26 h 257"/>
                <a:gd name="T82" fmla="*/ 286 w 763"/>
                <a:gd name="T83" fmla="*/ 27 h 257"/>
                <a:gd name="T84" fmla="*/ 287 w 763"/>
                <a:gd name="T85" fmla="*/ 27 h 25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763"/>
                <a:gd name="T130" fmla="*/ 0 h 257"/>
                <a:gd name="T131" fmla="*/ 763 w 763"/>
                <a:gd name="T132" fmla="*/ 257 h 25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763" h="257">
                  <a:moveTo>
                    <a:pt x="287" y="27"/>
                  </a:moveTo>
                  <a:lnTo>
                    <a:pt x="291" y="27"/>
                  </a:lnTo>
                  <a:lnTo>
                    <a:pt x="302" y="27"/>
                  </a:lnTo>
                  <a:lnTo>
                    <a:pt x="320" y="27"/>
                  </a:lnTo>
                  <a:lnTo>
                    <a:pt x="342" y="27"/>
                  </a:lnTo>
                  <a:lnTo>
                    <a:pt x="370" y="27"/>
                  </a:lnTo>
                  <a:lnTo>
                    <a:pt x="400" y="28"/>
                  </a:lnTo>
                  <a:lnTo>
                    <a:pt x="434" y="30"/>
                  </a:lnTo>
                  <a:lnTo>
                    <a:pt x="469" y="31"/>
                  </a:lnTo>
                  <a:lnTo>
                    <a:pt x="506" y="34"/>
                  </a:lnTo>
                  <a:lnTo>
                    <a:pt x="542" y="38"/>
                  </a:lnTo>
                  <a:lnTo>
                    <a:pt x="577" y="43"/>
                  </a:lnTo>
                  <a:lnTo>
                    <a:pt x="610" y="47"/>
                  </a:lnTo>
                  <a:lnTo>
                    <a:pt x="641" y="55"/>
                  </a:lnTo>
                  <a:lnTo>
                    <a:pt x="668" y="63"/>
                  </a:lnTo>
                  <a:lnTo>
                    <a:pt x="691" y="72"/>
                  </a:lnTo>
                  <a:lnTo>
                    <a:pt x="708" y="83"/>
                  </a:lnTo>
                  <a:lnTo>
                    <a:pt x="722" y="98"/>
                  </a:lnTo>
                  <a:lnTo>
                    <a:pt x="734" y="117"/>
                  </a:lnTo>
                  <a:lnTo>
                    <a:pt x="744" y="137"/>
                  </a:lnTo>
                  <a:lnTo>
                    <a:pt x="751" y="160"/>
                  </a:lnTo>
                  <a:lnTo>
                    <a:pt x="756" y="185"/>
                  </a:lnTo>
                  <a:lnTo>
                    <a:pt x="760" y="208"/>
                  </a:lnTo>
                  <a:lnTo>
                    <a:pt x="762" y="233"/>
                  </a:lnTo>
                  <a:lnTo>
                    <a:pt x="763" y="257"/>
                  </a:lnTo>
                  <a:lnTo>
                    <a:pt x="0" y="257"/>
                  </a:lnTo>
                  <a:lnTo>
                    <a:pt x="0" y="0"/>
                  </a:lnTo>
                  <a:lnTo>
                    <a:pt x="21" y="0"/>
                  </a:lnTo>
                  <a:lnTo>
                    <a:pt x="42" y="1"/>
                  </a:lnTo>
                  <a:lnTo>
                    <a:pt x="66" y="3"/>
                  </a:lnTo>
                  <a:lnTo>
                    <a:pt x="90" y="4"/>
                  </a:lnTo>
                  <a:lnTo>
                    <a:pt x="113" y="6"/>
                  </a:lnTo>
                  <a:lnTo>
                    <a:pt x="137" y="9"/>
                  </a:lnTo>
                  <a:lnTo>
                    <a:pt x="161" y="12"/>
                  </a:lnTo>
                  <a:lnTo>
                    <a:pt x="183" y="13"/>
                  </a:lnTo>
                  <a:lnTo>
                    <a:pt x="205" y="16"/>
                  </a:lnTo>
                  <a:lnTo>
                    <a:pt x="224" y="18"/>
                  </a:lnTo>
                  <a:lnTo>
                    <a:pt x="242" y="21"/>
                  </a:lnTo>
                  <a:lnTo>
                    <a:pt x="257" y="23"/>
                  </a:lnTo>
                  <a:lnTo>
                    <a:pt x="270" y="25"/>
                  </a:lnTo>
                  <a:lnTo>
                    <a:pt x="280" y="26"/>
                  </a:lnTo>
                  <a:lnTo>
                    <a:pt x="286" y="27"/>
                  </a:lnTo>
                  <a:lnTo>
                    <a:pt x="287" y="2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14" name="Freeform 1257"/>
            <p:cNvSpPr>
              <a:spLocks/>
            </p:cNvSpPr>
            <p:nvPr/>
          </p:nvSpPr>
          <p:spPr bwMode="auto">
            <a:xfrm>
              <a:off x="0" y="3358"/>
              <a:ext cx="1142" cy="839"/>
            </a:xfrm>
            <a:custGeom>
              <a:avLst/>
              <a:gdLst>
                <a:gd name="T0" fmla="*/ 78 w 1142"/>
                <a:gd name="T1" fmla="*/ 293 h 839"/>
                <a:gd name="T2" fmla="*/ 130 w 1142"/>
                <a:gd name="T3" fmla="*/ 141 h 839"/>
                <a:gd name="T4" fmla="*/ 171 w 1142"/>
                <a:gd name="T5" fmla="*/ 70 h 839"/>
                <a:gd name="T6" fmla="*/ 230 w 1142"/>
                <a:gd name="T7" fmla="*/ 42 h 839"/>
                <a:gd name="T8" fmla="*/ 317 w 1142"/>
                <a:gd name="T9" fmla="*/ 10 h 839"/>
                <a:gd name="T10" fmla="*/ 357 w 1142"/>
                <a:gd name="T11" fmla="*/ 3 h 839"/>
                <a:gd name="T12" fmla="*/ 379 w 1142"/>
                <a:gd name="T13" fmla="*/ 2 h 839"/>
                <a:gd name="T14" fmla="*/ 447 w 1142"/>
                <a:gd name="T15" fmla="*/ 26 h 839"/>
                <a:gd name="T16" fmla="*/ 541 w 1142"/>
                <a:gd name="T17" fmla="*/ 69 h 839"/>
                <a:gd name="T18" fmla="*/ 604 w 1142"/>
                <a:gd name="T19" fmla="*/ 126 h 839"/>
                <a:gd name="T20" fmla="*/ 669 w 1142"/>
                <a:gd name="T21" fmla="*/ 198 h 839"/>
                <a:gd name="T22" fmla="*/ 736 w 1142"/>
                <a:gd name="T23" fmla="*/ 266 h 839"/>
                <a:gd name="T24" fmla="*/ 772 w 1142"/>
                <a:gd name="T25" fmla="*/ 303 h 839"/>
                <a:gd name="T26" fmla="*/ 793 w 1142"/>
                <a:gd name="T27" fmla="*/ 326 h 839"/>
                <a:gd name="T28" fmla="*/ 816 w 1142"/>
                <a:gd name="T29" fmla="*/ 342 h 839"/>
                <a:gd name="T30" fmla="*/ 831 w 1142"/>
                <a:gd name="T31" fmla="*/ 346 h 839"/>
                <a:gd name="T32" fmla="*/ 873 w 1142"/>
                <a:gd name="T33" fmla="*/ 335 h 839"/>
                <a:gd name="T34" fmla="*/ 915 w 1142"/>
                <a:gd name="T35" fmla="*/ 324 h 839"/>
                <a:gd name="T36" fmla="*/ 971 w 1142"/>
                <a:gd name="T37" fmla="*/ 304 h 839"/>
                <a:gd name="T38" fmla="*/ 1051 w 1142"/>
                <a:gd name="T39" fmla="*/ 275 h 839"/>
                <a:gd name="T40" fmla="*/ 1099 w 1142"/>
                <a:gd name="T41" fmla="*/ 260 h 839"/>
                <a:gd name="T42" fmla="*/ 1126 w 1142"/>
                <a:gd name="T43" fmla="*/ 339 h 839"/>
                <a:gd name="T44" fmla="*/ 1138 w 1142"/>
                <a:gd name="T45" fmla="*/ 398 h 839"/>
                <a:gd name="T46" fmla="*/ 1097 w 1142"/>
                <a:gd name="T47" fmla="*/ 407 h 839"/>
                <a:gd name="T48" fmla="*/ 1039 w 1142"/>
                <a:gd name="T49" fmla="*/ 421 h 839"/>
                <a:gd name="T50" fmla="*/ 994 w 1142"/>
                <a:gd name="T51" fmla="*/ 437 h 839"/>
                <a:gd name="T52" fmla="*/ 934 w 1142"/>
                <a:gd name="T53" fmla="*/ 457 h 839"/>
                <a:gd name="T54" fmla="*/ 866 w 1142"/>
                <a:gd name="T55" fmla="*/ 476 h 839"/>
                <a:gd name="T56" fmla="*/ 825 w 1142"/>
                <a:gd name="T57" fmla="*/ 484 h 839"/>
                <a:gd name="T58" fmla="*/ 776 w 1142"/>
                <a:gd name="T59" fmla="*/ 480 h 839"/>
                <a:gd name="T60" fmla="*/ 727 w 1142"/>
                <a:gd name="T61" fmla="*/ 461 h 839"/>
                <a:gd name="T62" fmla="*/ 667 w 1142"/>
                <a:gd name="T63" fmla="*/ 410 h 839"/>
                <a:gd name="T64" fmla="*/ 604 w 1142"/>
                <a:gd name="T65" fmla="*/ 353 h 839"/>
                <a:gd name="T66" fmla="*/ 573 w 1142"/>
                <a:gd name="T67" fmla="*/ 332 h 839"/>
                <a:gd name="T68" fmla="*/ 544 w 1142"/>
                <a:gd name="T69" fmla="*/ 425 h 839"/>
                <a:gd name="T70" fmla="*/ 550 w 1142"/>
                <a:gd name="T71" fmla="*/ 475 h 839"/>
                <a:gd name="T72" fmla="*/ 591 w 1142"/>
                <a:gd name="T73" fmla="*/ 524 h 839"/>
                <a:gd name="T74" fmla="*/ 676 w 1142"/>
                <a:gd name="T75" fmla="*/ 533 h 839"/>
                <a:gd name="T76" fmla="*/ 782 w 1142"/>
                <a:gd name="T77" fmla="*/ 528 h 839"/>
                <a:gd name="T78" fmla="*/ 810 w 1142"/>
                <a:gd name="T79" fmla="*/ 572 h 839"/>
                <a:gd name="T80" fmla="*/ 773 w 1142"/>
                <a:gd name="T81" fmla="*/ 678 h 839"/>
                <a:gd name="T82" fmla="*/ 688 w 1142"/>
                <a:gd name="T83" fmla="*/ 680 h 839"/>
                <a:gd name="T84" fmla="*/ 582 w 1142"/>
                <a:gd name="T85" fmla="*/ 682 h 839"/>
                <a:gd name="T86" fmla="*/ 532 w 1142"/>
                <a:gd name="T87" fmla="*/ 686 h 839"/>
                <a:gd name="T88" fmla="*/ 484 w 1142"/>
                <a:gd name="T89" fmla="*/ 677 h 839"/>
                <a:gd name="T90" fmla="*/ 459 w 1142"/>
                <a:gd name="T91" fmla="*/ 657 h 839"/>
                <a:gd name="T92" fmla="*/ 445 w 1142"/>
                <a:gd name="T93" fmla="*/ 635 h 839"/>
                <a:gd name="T94" fmla="*/ 425 w 1142"/>
                <a:gd name="T95" fmla="*/ 652 h 839"/>
                <a:gd name="T96" fmla="*/ 398 w 1142"/>
                <a:gd name="T97" fmla="*/ 678 h 839"/>
                <a:gd name="T98" fmla="*/ 382 w 1142"/>
                <a:gd name="T99" fmla="*/ 733 h 839"/>
                <a:gd name="T100" fmla="*/ 359 w 1142"/>
                <a:gd name="T101" fmla="*/ 744 h 839"/>
                <a:gd name="T102" fmla="*/ 292 w 1142"/>
                <a:gd name="T103" fmla="*/ 744 h 839"/>
                <a:gd name="T104" fmla="*/ 230 w 1142"/>
                <a:gd name="T105" fmla="*/ 741 h 839"/>
                <a:gd name="T106" fmla="*/ 177 w 1142"/>
                <a:gd name="T107" fmla="*/ 754 h 839"/>
                <a:gd name="T108" fmla="*/ 118 w 1142"/>
                <a:gd name="T109" fmla="*/ 781 h 839"/>
                <a:gd name="T110" fmla="*/ 0 w 1142"/>
                <a:gd name="T111" fmla="*/ 830 h 839"/>
                <a:gd name="T112" fmla="*/ 16 w 1142"/>
                <a:gd name="T113" fmla="*/ 454 h 83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142"/>
                <a:gd name="T172" fmla="*/ 0 h 839"/>
                <a:gd name="T173" fmla="*/ 1142 w 1142"/>
                <a:gd name="T174" fmla="*/ 839 h 83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142" h="839">
                  <a:moveTo>
                    <a:pt x="16" y="454"/>
                  </a:moveTo>
                  <a:lnTo>
                    <a:pt x="28" y="427"/>
                  </a:lnTo>
                  <a:lnTo>
                    <a:pt x="42" y="388"/>
                  </a:lnTo>
                  <a:lnTo>
                    <a:pt x="59" y="342"/>
                  </a:lnTo>
                  <a:lnTo>
                    <a:pt x="78" y="293"/>
                  </a:lnTo>
                  <a:lnTo>
                    <a:pt x="95" y="245"/>
                  </a:lnTo>
                  <a:lnTo>
                    <a:pt x="109" y="204"/>
                  </a:lnTo>
                  <a:lnTo>
                    <a:pt x="119" y="175"/>
                  </a:lnTo>
                  <a:lnTo>
                    <a:pt x="123" y="161"/>
                  </a:lnTo>
                  <a:lnTo>
                    <a:pt x="130" y="141"/>
                  </a:lnTo>
                  <a:lnTo>
                    <a:pt x="137" y="124"/>
                  </a:lnTo>
                  <a:lnTo>
                    <a:pt x="146" y="107"/>
                  </a:lnTo>
                  <a:lnTo>
                    <a:pt x="154" y="92"/>
                  </a:lnTo>
                  <a:lnTo>
                    <a:pt x="163" y="80"/>
                  </a:lnTo>
                  <a:lnTo>
                    <a:pt x="171" y="70"/>
                  </a:lnTo>
                  <a:lnTo>
                    <a:pt x="178" y="63"/>
                  </a:lnTo>
                  <a:lnTo>
                    <a:pt x="185" y="60"/>
                  </a:lnTo>
                  <a:lnTo>
                    <a:pt x="194" y="56"/>
                  </a:lnTo>
                  <a:lnTo>
                    <a:pt x="209" y="50"/>
                  </a:lnTo>
                  <a:lnTo>
                    <a:pt x="230" y="42"/>
                  </a:lnTo>
                  <a:lnTo>
                    <a:pt x="252" y="34"/>
                  </a:lnTo>
                  <a:lnTo>
                    <a:pt x="274" y="25"/>
                  </a:lnTo>
                  <a:lnTo>
                    <a:pt x="295" y="17"/>
                  </a:lnTo>
                  <a:lnTo>
                    <a:pt x="309" y="12"/>
                  </a:lnTo>
                  <a:lnTo>
                    <a:pt x="317" y="10"/>
                  </a:lnTo>
                  <a:lnTo>
                    <a:pt x="323" y="9"/>
                  </a:lnTo>
                  <a:lnTo>
                    <a:pt x="330" y="8"/>
                  </a:lnTo>
                  <a:lnTo>
                    <a:pt x="339" y="7"/>
                  </a:lnTo>
                  <a:lnTo>
                    <a:pt x="349" y="5"/>
                  </a:lnTo>
                  <a:lnTo>
                    <a:pt x="357" y="3"/>
                  </a:lnTo>
                  <a:lnTo>
                    <a:pt x="364" y="2"/>
                  </a:lnTo>
                  <a:lnTo>
                    <a:pt x="369" y="1"/>
                  </a:lnTo>
                  <a:lnTo>
                    <a:pt x="371" y="0"/>
                  </a:lnTo>
                  <a:lnTo>
                    <a:pt x="372" y="1"/>
                  </a:lnTo>
                  <a:lnTo>
                    <a:pt x="379" y="2"/>
                  </a:lnTo>
                  <a:lnTo>
                    <a:pt x="387" y="5"/>
                  </a:lnTo>
                  <a:lnTo>
                    <a:pt x="399" y="8"/>
                  </a:lnTo>
                  <a:lnTo>
                    <a:pt x="413" y="14"/>
                  </a:lnTo>
                  <a:lnTo>
                    <a:pt x="430" y="19"/>
                  </a:lnTo>
                  <a:lnTo>
                    <a:pt x="447" y="26"/>
                  </a:lnTo>
                  <a:lnTo>
                    <a:pt x="466" y="33"/>
                  </a:lnTo>
                  <a:lnTo>
                    <a:pt x="485" y="41"/>
                  </a:lnTo>
                  <a:lnTo>
                    <a:pt x="504" y="49"/>
                  </a:lnTo>
                  <a:lnTo>
                    <a:pt x="522" y="59"/>
                  </a:lnTo>
                  <a:lnTo>
                    <a:pt x="541" y="69"/>
                  </a:lnTo>
                  <a:lnTo>
                    <a:pt x="557" y="80"/>
                  </a:lnTo>
                  <a:lnTo>
                    <a:pt x="572" y="90"/>
                  </a:lnTo>
                  <a:lnTo>
                    <a:pt x="585" y="101"/>
                  </a:lnTo>
                  <a:lnTo>
                    <a:pt x="595" y="114"/>
                  </a:lnTo>
                  <a:lnTo>
                    <a:pt x="604" y="126"/>
                  </a:lnTo>
                  <a:lnTo>
                    <a:pt x="615" y="140"/>
                  </a:lnTo>
                  <a:lnTo>
                    <a:pt x="627" y="154"/>
                  </a:lnTo>
                  <a:lnTo>
                    <a:pt x="641" y="168"/>
                  </a:lnTo>
                  <a:lnTo>
                    <a:pt x="654" y="183"/>
                  </a:lnTo>
                  <a:lnTo>
                    <a:pt x="669" y="198"/>
                  </a:lnTo>
                  <a:lnTo>
                    <a:pt x="683" y="212"/>
                  </a:lnTo>
                  <a:lnTo>
                    <a:pt x="697" y="228"/>
                  </a:lnTo>
                  <a:lnTo>
                    <a:pt x="711" y="242"/>
                  </a:lnTo>
                  <a:lnTo>
                    <a:pt x="724" y="255"/>
                  </a:lnTo>
                  <a:lnTo>
                    <a:pt x="736" y="266"/>
                  </a:lnTo>
                  <a:lnTo>
                    <a:pt x="746" y="277"/>
                  </a:lnTo>
                  <a:lnTo>
                    <a:pt x="756" y="287"/>
                  </a:lnTo>
                  <a:lnTo>
                    <a:pt x="763" y="293"/>
                  </a:lnTo>
                  <a:lnTo>
                    <a:pt x="768" y="300"/>
                  </a:lnTo>
                  <a:lnTo>
                    <a:pt x="772" y="303"/>
                  </a:lnTo>
                  <a:lnTo>
                    <a:pt x="776" y="308"/>
                  </a:lnTo>
                  <a:lnTo>
                    <a:pt x="780" y="313"/>
                  </a:lnTo>
                  <a:lnTo>
                    <a:pt x="785" y="317"/>
                  </a:lnTo>
                  <a:lnTo>
                    <a:pt x="789" y="321"/>
                  </a:lnTo>
                  <a:lnTo>
                    <a:pt x="793" y="326"/>
                  </a:lnTo>
                  <a:lnTo>
                    <a:pt x="799" y="329"/>
                  </a:lnTo>
                  <a:lnTo>
                    <a:pt x="803" y="333"/>
                  </a:lnTo>
                  <a:lnTo>
                    <a:pt x="808" y="337"/>
                  </a:lnTo>
                  <a:lnTo>
                    <a:pt x="813" y="341"/>
                  </a:lnTo>
                  <a:lnTo>
                    <a:pt x="816" y="342"/>
                  </a:lnTo>
                  <a:lnTo>
                    <a:pt x="819" y="344"/>
                  </a:lnTo>
                  <a:lnTo>
                    <a:pt x="822" y="346"/>
                  </a:lnTo>
                  <a:lnTo>
                    <a:pt x="826" y="346"/>
                  </a:lnTo>
                  <a:lnTo>
                    <a:pt x="828" y="346"/>
                  </a:lnTo>
                  <a:lnTo>
                    <a:pt x="831" y="346"/>
                  </a:lnTo>
                  <a:lnTo>
                    <a:pt x="834" y="346"/>
                  </a:lnTo>
                  <a:lnTo>
                    <a:pt x="840" y="346"/>
                  </a:lnTo>
                  <a:lnTo>
                    <a:pt x="849" y="343"/>
                  </a:lnTo>
                  <a:lnTo>
                    <a:pt x="860" y="340"/>
                  </a:lnTo>
                  <a:lnTo>
                    <a:pt x="873" y="335"/>
                  </a:lnTo>
                  <a:lnTo>
                    <a:pt x="885" y="331"/>
                  </a:lnTo>
                  <a:lnTo>
                    <a:pt x="897" y="328"/>
                  </a:lnTo>
                  <a:lnTo>
                    <a:pt x="906" y="325"/>
                  </a:lnTo>
                  <a:lnTo>
                    <a:pt x="911" y="324"/>
                  </a:lnTo>
                  <a:lnTo>
                    <a:pt x="915" y="324"/>
                  </a:lnTo>
                  <a:lnTo>
                    <a:pt x="922" y="321"/>
                  </a:lnTo>
                  <a:lnTo>
                    <a:pt x="931" y="318"/>
                  </a:lnTo>
                  <a:lnTo>
                    <a:pt x="943" y="314"/>
                  </a:lnTo>
                  <a:lnTo>
                    <a:pt x="956" y="310"/>
                  </a:lnTo>
                  <a:lnTo>
                    <a:pt x="971" y="304"/>
                  </a:lnTo>
                  <a:lnTo>
                    <a:pt x="988" y="298"/>
                  </a:lnTo>
                  <a:lnTo>
                    <a:pt x="1004" y="292"/>
                  </a:lnTo>
                  <a:lnTo>
                    <a:pt x="1020" y="286"/>
                  </a:lnTo>
                  <a:lnTo>
                    <a:pt x="1036" y="279"/>
                  </a:lnTo>
                  <a:lnTo>
                    <a:pt x="1051" y="275"/>
                  </a:lnTo>
                  <a:lnTo>
                    <a:pt x="1065" y="270"/>
                  </a:lnTo>
                  <a:lnTo>
                    <a:pt x="1077" y="266"/>
                  </a:lnTo>
                  <a:lnTo>
                    <a:pt x="1087" y="262"/>
                  </a:lnTo>
                  <a:lnTo>
                    <a:pt x="1094" y="261"/>
                  </a:lnTo>
                  <a:lnTo>
                    <a:pt x="1099" y="260"/>
                  </a:lnTo>
                  <a:lnTo>
                    <a:pt x="1100" y="264"/>
                  </a:lnTo>
                  <a:lnTo>
                    <a:pt x="1104" y="276"/>
                  </a:lnTo>
                  <a:lnTo>
                    <a:pt x="1112" y="294"/>
                  </a:lnTo>
                  <a:lnTo>
                    <a:pt x="1119" y="316"/>
                  </a:lnTo>
                  <a:lnTo>
                    <a:pt x="1126" y="339"/>
                  </a:lnTo>
                  <a:lnTo>
                    <a:pt x="1134" y="361"/>
                  </a:lnTo>
                  <a:lnTo>
                    <a:pt x="1139" y="382"/>
                  </a:lnTo>
                  <a:lnTo>
                    <a:pt x="1142" y="397"/>
                  </a:lnTo>
                  <a:lnTo>
                    <a:pt x="1141" y="397"/>
                  </a:lnTo>
                  <a:lnTo>
                    <a:pt x="1138" y="398"/>
                  </a:lnTo>
                  <a:lnTo>
                    <a:pt x="1132" y="399"/>
                  </a:lnTo>
                  <a:lnTo>
                    <a:pt x="1126" y="400"/>
                  </a:lnTo>
                  <a:lnTo>
                    <a:pt x="1117" y="402"/>
                  </a:lnTo>
                  <a:lnTo>
                    <a:pt x="1107" y="404"/>
                  </a:lnTo>
                  <a:lnTo>
                    <a:pt x="1097" y="407"/>
                  </a:lnTo>
                  <a:lnTo>
                    <a:pt x="1085" y="409"/>
                  </a:lnTo>
                  <a:lnTo>
                    <a:pt x="1074" y="412"/>
                  </a:lnTo>
                  <a:lnTo>
                    <a:pt x="1062" y="414"/>
                  </a:lnTo>
                  <a:lnTo>
                    <a:pt x="1050" y="418"/>
                  </a:lnTo>
                  <a:lnTo>
                    <a:pt x="1039" y="421"/>
                  </a:lnTo>
                  <a:lnTo>
                    <a:pt x="1028" y="424"/>
                  </a:lnTo>
                  <a:lnTo>
                    <a:pt x="1019" y="427"/>
                  </a:lnTo>
                  <a:lnTo>
                    <a:pt x="1010" y="430"/>
                  </a:lnTo>
                  <a:lnTo>
                    <a:pt x="1002" y="434"/>
                  </a:lnTo>
                  <a:lnTo>
                    <a:pt x="994" y="437"/>
                  </a:lnTo>
                  <a:lnTo>
                    <a:pt x="984" y="440"/>
                  </a:lnTo>
                  <a:lnTo>
                    <a:pt x="974" y="444"/>
                  </a:lnTo>
                  <a:lnTo>
                    <a:pt x="961" y="449"/>
                  </a:lnTo>
                  <a:lnTo>
                    <a:pt x="947" y="453"/>
                  </a:lnTo>
                  <a:lnTo>
                    <a:pt x="934" y="457"/>
                  </a:lnTo>
                  <a:lnTo>
                    <a:pt x="920" y="461"/>
                  </a:lnTo>
                  <a:lnTo>
                    <a:pt x="906" y="465"/>
                  </a:lnTo>
                  <a:lnTo>
                    <a:pt x="892" y="469"/>
                  </a:lnTo>
                  <a:lnTo>
                    <a:pt x="879" y="473"/>
                  </a:lnTo>
                  <a:lnTo>
                    <a:pt x="866" y="476"/>
                  </a:lnTo>
                  <a:lnTo>
                    <a:pt x="854" y="479"/>
                  </a:lnTo>
                  <a:lnTo>
                    <a:pt x="844" y="480"/>
                  </a:lnTo>
                  <a:lnTo>
                    <a:pt x="835" y="482"/>
                  </a:lnTo>
                  <a:lnTo>
                    <a:pt x="829" y="484"/>
                  </a:lnTo>
                  <a:lnTo>
                    <a:pt x="825" y="484"/>
                  </a:lnTo>
                  <a:lnTo>
                    <a:pt x="818" y="484"/>
                  </a:lnTo>
                  <a:lnTo>
                    <a:pt x="809" y="484"/>
                  </a:lnTo>
                  <a:lnTo>
                    <a:pt x="799" y="483"/>
                  </a:lnTo>
                  <a:lnTo>
                    <a:pt x="787" y="482"/>
                  </a:lnTo>
                  <a:lnTo>
                    <a:pt x="776" y="480"/>
                  </a:lnTo>
                  <a:lnTo>
                    <a:pt x="764" y="478"/>
                  </a:lnTo>
                  <a:lnTo>
                    <a:pt x="752" y="475"/>
                  </a:lnTo>
                  <a:lnTo>
                    <a:pt x="742" y="470"/>
                  </a:lnTo>
                  <a:lnTo>
                    <a:pt x="736" y="467"/>
                  </a:lnTo>
                  <a:lnTo>
                    <a:pt x="727" y="461"/>
                  </a:lnTo>
                  <a:lnTo>
                    <a:pt x="718" y="453"/>
                  </a:lnTo>
                  <a:lnTo>
                    <a:pt x="707" y="444"/>
                  </a:lnTo>
                  <a:lnTo>
                    <a:pt x="694" y="434"/>
                  </a:lnTo>
                  <a:lnTo>
                    <a:pt x="681" y="422"/>
                  </a:lnTo>
                  <a:lnTo>
                    <a:pt x="667" y="410"/>
                  </a:lnTo>
                  <a:lnTo>
                    <a:pt x="653" y="398"/>
                  </a:lnTo>
                  <a:lnTo>
                    <a:pt x="640" y="386"/>
                  </a:lnTo>
                  <a:lnTo>
                    <a:pt x="627" y="373"/>
                  </a:lnTo>
                  <a:lnTo>
                    <a:pt x="615" y="364"/>
                  </a:lnTo>
                  <a:lnTo>
                    <a:pt x="604" y="353"/>
                  </a:lnTo>
                  <a:lnTo>
                    <a:pt x="595" y="344"/>
                  </a:lnTo>
                  <a:lnTo>
                    <a:pt x="586" y="337"/>
                  </a:lnTo>
                  <a:lnTo>
                    <a:pt x="581" y="332"/>
                  </a:lnTo>
                  <a:lnTo>
                    <a:pt x="577" y="329"/>
                  </a:lnTo>
                  <a:lnTo>
                    <a:pt x="573" y="332"/>
                  </a:lnTo>
                  <a:lnTo>
                    <a:pt x="568" y="344"/>
                  </a:lnTo>
                  <a:lnTo>
                    <a:pt x="563" y="361"/>
                  </a:lnTo>
                  <a:lnTo>
                    <a:pt x="556" y="382"/>
                  </a:lnTo>
                  <a:lnTo>
                    <a:pt x="550" y="404"/>
                  </a:lnTo>
                  <a:lnTo>
                    <a:pt x="544" y="425"/>
                  </a:lnTo>
                  <a:lnTo>
                    <a:pt x="539" y="442"/>
                  </a:lnTo>
                  <a:lnTo>
                    <a:pt x="534" y="454"/>
                  </a:lnTo>
                  <a:lnTo>
                    <a:pt x="536" y="456"/>
                  </a:lnTo>
                  <a:lnTo>
                    <a:pt x="542" y="464"/>
                  </a:lnTo>
                  <a:lnTo>
                    <a:pt x="550" y="475"/>
                  </a:lnTo>
                  <a:lnTo>
                    <a:pt x="560" y="486"/>
                  </a:lnTo>
                  <a:lnTo>
                    <a:pt x="569" y="499"/>
                  </a:lnTo>
                  <a:lnTo>
                    <a:pt x="579" y="510"/>
                  </a:lnTo>
                  <a:lnTo>
                    <a:pt x="586" y="519"/>
                  </a:lnTo>
                  <a:lnTo>
                    <a:pt x="591" y="524"/>
                  </a:lnTo>
                  <a:lnTo>
                    <a:pt x="599" y="527"/>
                  </a:lnTo>
                  <a:lnTo>
                    <a:pt x="614" y="529"/>
                  </a:lnTo>
                  <a:lnTo>
                    <a:pt x="634" y="530"/>
                  </a:lnTo>
                  <a:lnTo>
                    <a:pt x="655" y="532"/>
                  </a:lnTo>
                  <a:lnTo>
                    <a:pt x="676" y="533"/>
                  </a:lnTo>
                  <a:lnTo>
                    <a:pt x="694" y="534"/>
                  </a:lnTo>
                  <a:lnTo>
                    <a:pt x="707" y="534"/>
                  </a:lnTo>
                  <a:lnTo>
                    <a:pt x="711" y="534"/>
                  </a:lnTo>
                  <a:lnTo>
                    <a:pt x="751" y="534"/>
                  </a:lnTo>
                  <a:lnTo>
                    <a:pt x="782" y="528"/>
                  </a:lnTo>
                  <a:lnTo>
                    <a:pt x="785" y="529"/>
                  </a:lnTo>
                  <a:lnTo>
                    <a:pt x="791" y="532"/>
                  </a:lnTo>
                  <a:lnTo>
                    <a:pt x="799" y="540"/>
                  </a:lnTo>
                  <a:lnTo>
                    <a:pt x="805" y="553"/>
                  </a:lnTo>
                  <a:lnTo>
                    <a:pt x="810" y="572"/>
                  </a:lnTo>
                  <a:lnTo>
                    <a:pt x="808" y="598"/>
                  </a:lnTo>
                  <a:lnTo>
                    <a:pt x="800" y="632"/>
                  </a:lnTo>
                  <a:lnTo>
                    <a:pt x="782" y="678"/>
                  </a:lnTo>
                  <a:lnTo>
                    <a:pt x="779" y="678"/>
                  </a:lnTo>
                  <a:lnTo>
                    <a:pt x="773" y="678"/>
                  </a:lnTo>
                  <a:lnTo>
                    <a:pt x="760" y="678"/>
                  </a:lnTo>
                  <a:lnTo>
                    <a:pt x="746" y="679"/>
                  </a:lnTo>
                  <a:lnTo>
                    <a:pt x="729" y="679"/>
                  </a:lnTo>
                  <a:lnTo>
                    <a:pt x="708" y="679"/>
                  </a:lnTo>
                  <a:lnTo>
                    <a:pt x="688" y="680"/>
                  </a:lnTo>
                  <a:lnTo>
                    <a:pt x="666" y="680"/>
                  </a:lnTo>
                  <a:lnTo>
                    <a:pt x="643" y="681"/>
                  </a:lnTo>
                  <a:lnTo>
                    <a:pt x="622" y="681"/>
                  </a:lnTo>
                  <a:lnTo>
                    <a:pt x="600" y="681"/>
                  </a:lnTo>
                  <a:lnTo>
                    <a:pt x="582" y="682"/>
                  </a:lnTo>
                  <a:lnTo>
                    <a:pt x="566" y="683"/>
                  </a:lnTo>
                  <a:lnTo>
                    <a:pt x="553" y="684"/>
                  </a:lnTo>
                  <a:lnTo>
                    <a:pt x="543" y="684"/>
                  </a:lnTo>
                  <a:lnTo>
                    <a:pt x="538" y="685"/>
                  </a:lnTo>
                  <a:lnTo>
                    <a:pt x="532" y="686"/>
                  </a:lnTo>
                  <a:lnTo>
                    <a:pt x="523" y="685"/>
                  </a:lnTo>
                  <a:lnTo>
                    <a:pt x="514" y="683"/>
                  </a:lnTo>
                  <a:lnTo>
                    <a:pt x="503" y="681"/>
                  </a:lnTo>
                  <a:lnTo>
                    <a:pt x="493" y="679"/>
                  </a:lnTo>
                  <a:lnTo>
                    <a:pt x="484" y="677"/>
                  </a:lnTo>
                  <a:lnTo>
                    <a:pt x="476" y="673"/>
                  </a:lnTo>
                  <a:lnTo>
                    <a:pt x="471" y="671"/>
                  </a:lnTo>
                  <a:lnTo>
                    <a:pt x="467" y="668"/>
                  </a:lnTo>
                  <a:lnTo>
                    <a:pt x="463" y="663"/>
                  </a:lnTo>
                  <a:lnTo>
                    <a:pt x="459" y="657"/>
                  </a:lnTo>
                  <a:lnTo>
                    <a:pt x="454" y="650"/>
                  </a:lnTo>
                  <a:lnTo>
                    <a:pt x="451" y="644"/>
                  </a:lnTo>
                  <a:lnTo>
                    <a:pt x="448" y="640"/>
                  </a:lnTo>
                  <a:lnTo>
                    <a:pt x="446" y="637"/>
                  </a:lnTo>
                  <a:lnTo>
                    <a:pt x="445" y="635"/>
                  </a:lnTo>
                  <a:lnTo>
                    <a:pt x="444" y="636"/>
                  </a:lnTo>
                  <a:lnTo>
                    <a:pt x="441" y="638"/>
                  </a:lnTo>
                  <a:lnTo>
                    <a:pt x="437" y="642"/>
                  </a:lnTo>
                  <a:lnTo>
                    <a:pt x="432" y="646"/>
                  </a:lnTo>
                  <a:lnTo>
                    <a:pt x="425" y="652"/>
                  </a:lnTo>
                  <a:lnTo>
                    <a:pt x="419" y="657"/>
                  </a:lnTo>
                  <a:lnTo>
                    <a:pt x="412" y="662"/>
                  </a:lnTo>
                  <a:lnTo>
                    <a:pt x="407" y="665"/>
                  </a:lnTo>
                  <a:lnTo>
                    <a:pt x="403" y="669"/>
                  </a:lnTo>
                  <a:lnTo>
                    <a:pt x="398" y="678"/>
                  </a:lnTo>
                  <a:lnTo>
                    <a:pt x="394" y="689"/>
                  </a:lnTo>
                  <a:lnTo>
                    <a:pt x="390" y="699"/>
                  </a:lnTo>
                  <a:lnTo>
                    <a:pt x="386" y="712"/>
                  </a:lnTo>
                  <a:lnTo>
                    <a:pt x="384" y="723"/>
                  </a:lnTo>
                  <a:lnTo>
                    <a:pt x="382" y="733"/>
                  </a:lnTo>
                  <a:lnTo>
                    <a:pt x="381" y="738"/>
                  </a:lnTo>
                  <a:lnTo>
                    <a:pt x="380" y="740"/>
                  </a:lnTo>
                  <a:lnTo>
                    <a:pt x="376" y="741"/>
                  </a:lnTo>
                  <a:lnTo>
                    <a:pt x="368" y="742"/>
                  </a:lnTo>
                  <a:lnTo>
                    <a:pt x="359" y="744"/>
                  </a:lnTo>
                  <a:lnTo>
                    <a:pt x="348" y="744"/>
                  </a:lnTo>
                  <a:lnTo>
                    <a:pt x="335" y="744"/>
                  </a:lnTo>
                  <a:lnTo>
                    <a:pt x="322" y="744"/>
                  </a:lnTo>
                  <a:lnTo>
                    <a:pt x="307" y="744"/>
                  </a:lnTo>
                  <a:lnTo>
                    <a:pt x="292" y="744"/>
                  </a:lnTo>
                  <a:lnTo>
                    <a:pt x="278" y="744"/>
                  </a:lnTo>
                  <a:lnTo>
                    <a:pt x="264" y="742"/>
                  </a:lnTo>
                  <a:lnTo>
                    <a:pt x="251" y="742"/>
                  </a:lnTo>
                  <a:lnTo>
                    <a:pt x="240" y="742"/>
                  </a:lnTo>
                  <a:lnTo>
                    <a:pt x="230" y="741"/>
                  </a:lnTo>
                  <a:lnTo>
                    <a:pt x="222" y="741"/>
                  </a:lnTo>
                  <a:lnTo>
                    <a:pt x="217" y="741"/>
                  </a:lnTo>
                  <a:lnTo>
                    <a:pt x="207" y="744"/>
                  </a:lnTo>
                  <a:lnTo>
                    <a:pt x="193" y="748"/>
                  </a:lnTo>
                  <a:lnTo>
                    <a:pt x="177" y="754"/>
                  </a:lnTo>
                  <a:lnTo>
                    <a:pt x="160" y="762"/>
                  </a:lnTo>
                  <a:lnTo>
                    <a:pt x="144" y="768"/>
                  </a:lnTo>
                  <a:lnTo>
                    <a:pt x="131" y="775"/>
                  </a:lnTo>
                  <a:lnTo>
                    <a:pt x="121" y="780"/>
                  </a:lnTo>
                  <a:lnTo>
                    <a:pt x="118" y="781"/>
                  </a:lnTo>
                  <a:lnTo>
                    <a:pt x="14" y="839"/>
                  </a:lnTo>
                  <a:lnTo>
                    <a:pt x="13" y="838"/>
                  </a:lnTo>
                  <a:lnTo>
                    <a:pt x="11" y="836"/>
                  </a:lnTo>
                  <a:lnTo>
                    <a:pt x="6" y="833"/>
                  </a:lnTo>
                  <a:lnTo>
                    <a:pt x="0" y="830"/>
                  </a:lnTo>
                  <a:lnTo>
                    <a:pt x="0" y="482"/>
                  </a:lnTo>
                  <a:lnTo>
                    <a:pt x="5" y="475"/>
                  </a:lnTo>
                  <a:lnTo>
                    <a:pt x="10" y="467"/>
                  </a:lnTo>
                  <a:lnTo>
                    <a:pt x="13" y="461"/>
                  </a:lnTo>
                  <a:lnTo>
                    <a:pt x="16" y="45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15" name="Freeform 1258"/>
            <p:cNvSpPr>
              <a:spLocks/>
            </p:cNvSpPr>
            <p:nvPr/>
          </p:nvSpPr>
          <p:spPr bwMode="auto">
            <a:xfrm>
              <a:off x="343" y="3371"/>
              <a:ext cx="192" cy="328"/>
            </a:xfrm>
            <a:custGeom>
              <a:avLst/>
              <a:gdLst>
                <a:gd name="T0" fmla="*/ 189 w 192"/>
                <a:gd name="T1" fmla="*/ 100 h 328"/>
                <a:gd name="T2" fmla="*/ 189 w 192"/>
                <a:gd name="T3" fmla="*/ 131 h 328"/>
                <a:gd name="T4" fmla="*/ 192 w 192"/>
                <a:gd name="T5" fmla="*/ 154 h 328"/>
                <a:gd name="T6" fmla="*/ 189 w 192"/>
                <a:gd name="T7" fmla="*/ 169 h 328"/>
                <a:gd name="T8" fmla="*/ 178 w 192"/>
                <a:gd name="T9" fmla="*/ 194 h 328"/>
                <a:gd name="T10" fmla="*/ 177 w 192"/>
                <a:gd name="T11" fmla="*/ 173 h 328"/>
                <a:gd name="T12" fmla="*/ 168 w 192"/>
                <a:gd name="T13" fmla="*/ 155 h 328"/>
                <a:gd name="T14" fmla="*/ 158 w 192"/>
                <a:gd name="T15" fmla="*/ 167 h 328"/>
                <a:gd name="T16" fmla="*/ 155 w 192"/>
                <a:gd name="T17" fmla="*/ 178 h 328"/>
                <a:gd name="T18" fmla="*/ 155 w 192"/>
                <a:gd name="T19" fmla="*/ 213 h 328"/>
                <a:gd name="T20" fmla="*/ 155 w 192"/>
                <a:gd name="T21" fmla="*/ 258 h 328"/>
                <a:gd name="T22" fmla="*/ 150 w 192"/>
                <a:gd name="T23" fmla="*/ 290 h 328"/>
                <a:gd name="T24" fmla="*/ 145 w 192"/>
                <a:gd name="T25" fmla="*/ 328 h 328"/>
                <a:gd name="T26" fmla="*/ 136 w 192"/>
                <a:gd name="T27" fmla="*/ 315 h 328"/>
                <a:gd name="T28" fmla="*/ 116 w 192"/>
                <a:gd name="T29" fmla="*/ 271 h 328"/>
                <a:gd name="T30" fmla="*/ 93 w 192"/>
                <a:gd name="T31" fmla="*/ 220 h 328"/>
                <a:gd name="T32" fmla="*/ 78 w 192"/>
                <a:gd name="T33" fmla="*/ 191 h 328"/>
                <a:gd name="T34" fmla="*/ 64 w 192"/>
                <a:gd name="T35" fmla="*/ 164 h 328"/>
                <a:gd name="T36" fmla="*/ 40 w 192"/>
                <a:gd name="T37" fmla="*/ 118 h 328"/>
                <a:gd name="T38" fmla="*/ 18 w 192"/>
                <a:gd name="T39" fmla="*/ 72 h 328"/>
                <a:gd name="T40" fmla="*/ 5 w 192"/>
                <a:gd name="T41" fmla="*/ 44 h 328"/>
                <a:gd name="T42" fmla="*/ 1 w 192"/>
                <a:gd name="T43" fmla="*/ 31 h 328"/>
                <a:gd name="T44" fmla="*/ 1 w 192"/>
                <a:gd name="T45" fmla="*/ 18 h 328"/>
                <a:gd name="T46" fmla="*/ 10 w 192"/>
                <a:gd name="T47" fmla="*/ 7 h 328"/>
                <a:gd name="T48" fmla="*/ 32 w 192"/>
                <a:gd name="T49" fmla="*/ 1 h 328"/>
                <a:gd name="T50" fmla="*/ 47 w 192"/>
                <a:gd name="T51" fmla="*/ 1 h 328"/>
                <a:gd name="T52" fmla="*/ 67 w 192"/>
                <a:gd name="T53" fmla="*/ 6 h 328"/>
                <a:gd name="T54" fmla="*/ 88 w 192"/>
                <a:gd name="T55" fmla="*/ 16 h 328"/>
                <a:gd name="T56" fmla="*/ 111 w 192"/>
                <a:gd name="T57" fmla="*/ 29 h 328"/>
                <a:gd name="T58" fmla="*/ 134 w 192"/>
                <a:gd name="T59" fmla="*/ 45 h 328"/>
                <a:gd name="T60" fmla="*/ 155 w 192"/>
                <a:gd name="T61" fmla="*/ 61 h 328"/>
                <a:gd name="T62" fmla="*/ 174 w 192"/>
                <a:gd name="T63" fmla="*/ 78 h 328"/>
                <a:gd name="T64" fmla="*/ 189 w 192"/>
                <a:gd name="T65" fmla="*/ 94 h 3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92"/>
                <a:gd name="T100" fmla="*/ 0 h 328"/>
                <a:gd name="T101" fmla="*/ 192 w 192"/>
                <a:gd name="T102" fmla="*/ 328 h 3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92" h="328">
                  <a:moveTo>
                    <a:pt x="189" y="94"/>
                  </a:moveTo>
                  <a:lnTo>
                    <a:pt x="189" y="100"/>
                  </a:lnTo>
                  <a:lnTo>
                    <a:pt x="189" y="114"/>
                  </a:lnTo>
                  <a:lnTo>
                    <a:pt x="189" y="131"/>
                  </a:lnTo>
                  <a:lnTo>
                    <a:pt x="191" y="144"/>
                  </a:lnTo>
                  <a:lnTo>
                    <a:pt x="192" y="154"/>
                  </a:lnTo>
                  <a:lnTo>
                    <a:pt x="191" y="163"/>
                  </a:lnTo>
                  <a:lnTo>
                    <a:pt x="189" y="169"/>
                  </a:lnTo>
                  <a:lnTo>
                    <a:pt x="189" y="171"/>
                  </a:lnTo>
                  <a:lnTo>
                    <a:pt x="178" y="194"/>
                  </a:lnTo>
                  <a:lnTo>
                    <a:pt x="178" y="187"/>
                  </a:lnTo>
                  <a:lnTo>
                    <a:pt x="177" y="173"/>
                  </a:lnTo>
                  <a:lnTo>
                    <a:pt x="174" y="159"/>
                  </a:lnTo>
                  <a:lnTo>
                    <a:pt x="168" y="155"/>
                  </a:lnTo>
                  <a:lnTo>
                    <a:pt x="162" y="159"/>
                  </a:lnTo>
                  <a:lnTo>
                    <a:pt x="158" y="167"/>
                  </a:lnTo>
                  <a:lnTo>
                    <a:pt x="156" y="174"/>
                  </a:lnTo>
                  <a:lnTo>
                    <a:pt x="155" y="178"/>
                  </a:lnTo>
                  <a:lnTo>
                    <a:pt x="155" y="189"/>
                  </a:lnTo>
                  <a:lnTo>
                    <a:pt x="155" y="213"/>
                  </a:lnTo>
                  <a:lnTo>
                    <a:pt x="155" y="241"/>
                  </a:lnTo>
                  <a:lnTo>
                    <a:pt x="155" y="258"/>
                  </a:lnTo>
                  <a:lnTo>
                    <a:pt x="153" y="271"/>
                  </a:lnTo>
                  <a:lnTo>
                    <a:pt x="150" y="290"/>
                  </a:lnTo>
                  <a:lnTo>
                    <a:pt x="147" y="312"/>
                  </a:lnTo>
                  <a:lnTo>
                    <a:pt x="145" y="328"/>
                  </a:lnTo>
                  <a:lnTo>
                    <a:pt x="143" y="327"/>
                  </a:lnTo>
                  <a:lnTo>
                    <a:pt x="136" y="315"/>
                  </a:lnTo>
                  <a:lnTo>
                    <a:pt x="127" y="295"/>
                  </a:lnTo>
                  <a:lnTo>
                    <a:pt x="116" y="271"/>
                  </a:lnTo>
                  <a:lnTo>
                    <a:pt x="104" y="245"/>
                  </a:lnTo>
                  <a:lnTo>
                    <a:pt x="93" y="220"/>
                  </a:lnTo>
                  <a:lnTo>
                    <a:pt x="83" y="200"/>
                  </a:lnTo>
                  <a:lnTo>
                    <a:pt x="78" y="191"/>
                  </a:lnTo>
                  <a:lnTo>
                    <a:pt x="73" y="181"/>
                  </a:lnTo>
                  <a:lnTo>
                    <a:pt x="64" y="164"/>
                  </a:lnTo>
                  <a:lnTo>
                    <a:pt x="52" y="142"/>
                  </a:lnTo>
                  <a:lnTo>
                    <a:pt x="40" y="118"/>
                  </a:lnTo>
                  <a:lnTo>
                    <a:pt x="28" y="95"/>
                  </a:lnTo>
                  <a:lnTo>
                    <a:pt x="18" y="72"/>
                  </a:lnTo>
                  <a:lnTo>
                    <a:pt x="9" y="55"/>
                  </a:lnTo>
                  <a:lnTo>
                    <a:pt x="5" y="44"/>
                  </a:lnTo>
                  <a:lnTo>
                    <a:pt x="1" y="38"/>
                  </a:lnTo>
                  <a:lnTo>
                    <a:pt x="1" y="31"/>
                  </a:lnTo>
                  <a:lnTo>
                    <a:pt x="0" y="25"/>
                  </a:lnTo>
                  <a:lnTo>
                    <a:pt x="1" y="18"/>
                  </a:lnTo>
                  <a:lnTo>
                    <a:pt x="6" y="13"/>
                  </a:lnTo>
                  <a:lnTo>
                    <a:pt x="10" y="7"/>
                  </a:lnTo>
                  <a:lnTo>
                    <a:pt x="19" y="3"/>
                  </a:lnTo>
                  <a:lnTo>
                    <a:pt x="32" y="1"/>
                  </a:lnTo>
                  <a:lnTo>
                    <a:pt x="39" y="0"/>
                  </a:lnTo>
                  <a:lnTo>
                    <a:pt x="47" y="1"/>
                  </a:lnTo>
                  <a:lnTo>
                    <a:pt x="56" y="3"/>
                  </a:lnTo>
                  <a:lnTo>
                    <a:pt x="67" y="6"/>
                  </a:lnTo>
                  <a:lnTo>
                    <a:pt x="78" y="11"/>
                  </a:lnTo>
                  <a:lnTo>
                    <a:pt x="88" y="16"/>
                  </a:lnTo>
                  <a:lnTo>
                    <a:pt x="100" y="22"/>
                  </a:lnTo>
                  <a:lnTo>
                    <a:pt x="111" y="29"/>
                  </a:lnTo>
                  <a:lnTo>
                    <a:pt x="122" y="37"/>
                  </a:lnTo>
                  <a:lnTo>
                    <a:pt x="134" y="45"/>
                  </a:lnTo>
                  <a:lnTo>
                    <a:pt x="145" y="53"/>
                  </a:lnTo>
                  <a:lnTo>
                    <a:pt x="155" y="61"/>
                  </a:lnTo>
                  <a:lnTo>
                    <a:pt x="164" y="69"/>
                  </a:lnTo>
                  <a:lnTo>
                    <a:pt x="174" y="78"/>
                  </a:lnTo>
                  <a:lnTo>
                    <a:pt x="182" y="86"/>
                  </a:lnTo>
                  <a:lnTo>
                    <a:pt x="189" y="9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16" name="Freeform 1259"/>
            <p:cNvSpPr>
              <a:spLocks/>
            </p:cNvSpPr>
            <p:nvPr/>
          </p:nvSpPr>
          <p:spPr bwMode="auto">
            <a:xfrm>
              <a:off x="385" y="3270"/>
              <a:ext cx="236" cy="268"/>
            </a:xfrm>
            <a:custGeom>
              <a:avLst/>
              <a:gdLst>
                <a:gd name="T0" fmla="*/ 236 w 236"/>
                <a:gd name="T1" fmla="*/ 158 h 268"/>
                <a:gd name="T2" fmla="*/ 234 w 236"/>
                <a:gd name="T3" fmla="*/ 155 h 268"/>
                <a:gd name="T4" fmla="*/ 229 w 236"/>
                <a:gd name="T5" fmla="*/ 149 h 268"/>
                <a:gd name="T6" fmla="*/ 224 w 236"/>
                <a:gd name="T7" fmla="*/ 141 h 268"/>
                <a:gd name="T8" fmla="*/ 215 w 236"/>
                <a:gd name="T9" fmla="*/ 132 h 268"/>
                <a:gd name="T10" fmla="*/ 205 w 236"/>
                <a:gd name="T11" fmla="*/ 126 h 268"/>
                <a:gd name="T12" fmla="*/ 196 w 236"/>
                <a:gd name="T13" fmla="*/ 122 h 268"/>
                <a:gd name="T14" fmla="*/ 186 w 236"/>
                <a:gd name="T15" fmla="*/ 122 h 268"/>
                <a:gd name="T16" fmla="*/ 176 w 236"/>
                <a:gd name="T17" fmla="*/ 131 h 268"/>
                <a:gd name="T18" fmla="*/ 168 w 236"/>
                <a:gd name="T19" fmla="*/ 143 h 268"/>
                <a:gd name="T20" fmla="*/ 155 w 236"/>
                <a:gd name="T21" fmla="*/ 156 h 268"/>
                <a:gd name="T22" fmla="*/ 143 w 236"/>
                <a:gd name="T23" fmla="*/ 171 h 268"/>
                <a:gd name="T24" fmla="*/ 131 w 236"/>
                <a:gd name="T25" fmla="*/ 186 h 268"/>
                <a:gd name="T26" fmla="*/ 119 w 236"/>
                <a:gd name="T27" fmla="*/ 199 h 268"/>
                <a:gd name="T28" fmla="*/ 109 w 236"/>
                <a:gd name="T29" fmla="*/ 212 h 268"/>
                <a:gd name="T30" fmla="*/ 102 w 236"/>
                <a:gd name="T31" fmla="*/ 222 h 268"/>
                <a:gd name="T32" fmla="*/ 97 w 236"/>
                <a:gd name="T33" fmla="*/ 230 h 268"/>
                <a:gd name="T34" fmla="*/ 92 w 236"/>
                <a:gd name="T35" fmla="*/ 243 h 268"/>
                <a:gd name="T36" fmla="*/ 88 w 236"/>
                <a:gd name="T37" fmla="*/ 255 h 268"/>
                <a:gd name="T38" fmla="*/ 84 w 236"/>
                <a:gd name="T39" fmla="*/ 265 h 268"/>
                <a:gd name="T40" fmla="*/ 83 w 236"/>
                <a:gd name="T41" fmla="*/ 268 h 268"/>
                <a:gd name="T42" fmla="*/ 80 w 236"/>
                <a:gd name="T43" fmla="*/ 262 h 268"/>
                <a:gd name="T44" fmla="*/ 72 w 236"/>
                <a:gd name="T45" fmla="*/ 248 h 268"/>
                <a:gd name="T46" fmla="*/ 59 w 236"/>
                <a:gd name="T47" fmla="*/ 225 h 268"/>
                <a:gd name="T48" fmla="*/ 45 w 236"/>
                <a:gd name="T49" fmla="*/ 199 h 268"/>
                <a:gd name="T50" fmla="*/ 29 w 236"/>
                <a:gd name="T51" fmla="*/ 170 h 268"/>
                <a:gd name="T52" fmla="*/ 15 w 236"/>
                <a:gd name="T53" fmla="*/ 143 h 268"/>
                <a:gd name="T54" fmla="*/ 6 w 236"/>
                <a:gd name="T55" fmla="*/ 118 h 268"/>
                <a:gd name="T56" fmla="*/ 0 w 236"/>
                <a:gd name="T57" fmla="*/ 101 h 268"/>
                <a:gd name="T58" fmla="*/ 1 w 236"/>
                <a:gd name="T59" fmla="*/ 89 h 268"/>
                <a:gd name="T60" fmla="*/ 10 w 236"/>
                <a:gd name="T61" fmla="*/ 79 h 268"/>
                <a:gd name="T62" fmla="*/ 23 w 236"/>
                <a:gd name="T63" fmla="*/ 72 h 268"/>
                <a:gd name="T64" fmla="*/ 39 w 236"/>
                <a:gd name="T65" fmla="*/ 65 h 268"/>
                <a:gd name="T66" fmla="*/ 54 w 236"/>
                <a:gd name="T67" fmla="*/ 60 h 268"/>
                <a:gd name="T68" fmla="*/ 68 w 236"/>
                <a:gd name="T69" fmla="*/ 53 h 268"/>
                <a:gd name="T70" fmla="*/ 79 w 236"/>
                <a:gd name="T71" fmla="*/ 47 h 268"/>
                <a:gd name="T72" fmla="*/ 82 w 236"/>
                <a:gd name="T73" fmla="*/ 38 h 268"/>
                <a:gd name="T74" fmla="*/ 86 w 236"/>
                <a:gd name="T75" fmla="*/ 20 h 268"/>
                <a:gd name="T76" fmla="*/ 93 w 236"/>
                <a:gd name="T77" fmla="*/ 9 h 268"/>
                <a:gd name="T78" fmla="*/ 100 w 236"/>
                <a:gd name="T79" fmla="*/ 2 h 268"/>
                <a:gd name="T80" fmla="*/ 103 w 236"/>
                <a:gd name="T81" fmla="*/ 0 h 268"/>
                <a:gd name="T82" fmla="*/ 236 w 236"/>
                <a:gd name="T83" fmla="*/ 158 h 26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36"/>
                <a:gd name="T127" fmla="*/ 0 h 268"/>
                <a:gd name="T128" fmla="*/ 236 w 236"/>
                <a:gd name="T129" fmla="*/ 268 h 26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36" h="268">
                  <a:moveTo>
                    <a:pt x="236" y="158"/>
                  </a:moveTo>
                  <a:lnTo>
                    <a:pt x="234" y="155"/>
                  </a:lnTo>
                  <a:lnTo>
                    <a:pt x="229" y="149"/>
                  </a:lnTo>
                  <a:lnTo>
                    <a:pt x="224" y="141"/>
                  </a:lnTo>
                  <a:lnTo>
                    <a:pt x="215" y="132"/>
                  </a:lnTo>
                  <a:lnTo>
                    <a:pt x="205" y="126"/>
                  </a:lnTo>
                  <a:lnTo>
                    <a:pt x="196" y="122"/>
                  </a:lnTo>
                  <a:lnTo>
                    <a:pt x="186" y="122"/>
                  </a:lnTo>
                  <a:lnTo>
                    <a:pt x="176" y="131"/>
                  </a:lnTo>
                  <a:lnTo>
                    <a:pt x="168" y="143"/>
                  </a:lnTo>
                  <a:lnTo>
                    <a:pt x="155" y="156"/>
                  </a:lnTo>
                  <a:lnTo>
                    <a:pt x="143" y="171"/>
                  </a:lnTo>
                  <a:lnTo>
                    <a:pt x="131" y="186"/>
                  </a:lnTo>
                  <a:lnTo>
                    <a:pt x="119" y="199"/>
                  </a:lnTo>
                  <a:lnTo>
                    <a:pt x="109" y="212"/>
                  </a:lnTo>
                  <a:lnTo>
                    <a:pt x="102" y="222"/>
                  </a:lnTo>
                  <a:lnTo>
                    <a:pt x="97" y="230"/>
                  </a:lnTo>
                  <a:lnTo>
                    <a:pt x="92" y="243"/>
                  </a:lnTo>
                  <a:lnTo>
                    <a:pt x="88" y="255"/>
                  </a:lnTo>
                  <a:lnTo>
                    <a:pt x="84" y="265"/>
                  </a:lnTo>
                  <a:lnTo>
                    <a:pt x="83" y="268"/>
                  </a:lnTo>
                  <a:lnTo>
                    <a:pt x="80" y="262"/>
                  </a:lnTo>
                  <a:lnTo>
                    <a:pt x="72" y="248"/>
                  </a:lnTo>
                  <a:lnTo>
                    <a:pt x="59" y="225"/>
                  </a:lnTo>
                  <a:lnTo>
                    <a:pt x="45" y="199"/>
                  </a:lnTo>
                  <a:lnTo>
                    <a:pt x="29" y="170"/>
                  </a:lnTo>
                  <a:lnTo>
                    <a:pt x="15" y="143"/>
                  </a:lnTo>
                  <a:lnTo>
                    <a:pt x="6" y="118"/>
                  </a:lnTo>
                  <a:lnTo>
                    <a:pt x="0" y="101"/>
                  </a:lnTo>
                  <a:lnTo>
                    <a:pt x="1" y="89"/>
                  </a:lnTo>
                  <a:lnTo>
                    <a:pt x="10" y="79"/>
                  </a:lnTo>
                  <a:lnTo>
                    <a:pt x="23" y="72"/>
                  </a:lnTo>
                  <a:lnTo>
                    <a:pt x="39" y="65"/>
                  </a:lnTo>
                  <a:lnTo>
                    <a:pt x="54" y="60"/>
                  </a:lnTo>
                  <a:lnTo>
                    <a:pt x="68" y="53"/>
                  </a:lnTo>
                  <a:lnTo>
                    <a:pt x="79" y="47"/>
                  </a:lnTo>
                  <a:lnTo>
                    <a:pt x="82" y="38"/>
                  </a:lnTo>
                  <a:lnTo>
                    <a:pt x="86" y="20"/>
                  </a:lnTo>
                  <a:lnTo>
                    <a:pt x="93" y="9"/>
                  </a:lnTo>
                  <a:lnTo>
                    <a:pt x="100" y="2"/>
                  </a:lnTo>
                  <a:lnTo>
                    <a:pt x="103" y="0"/>
                  </a:lnTo>
                  <a:lnTo>
                    <a:pt x="236" y="158"/>
                  </a:lnTo>
                  <a:close/>
                </a:path>
              </a:pathLst>
            </a:custGeom>
            <a:solidFill>
              <a:srgbClr val="D6916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17" name="Freeform 1260"/>
            <p:cNvSpPr>
              <a:spLocks/>
            </p:cNvSpPr>
            <p:nvPr/>
          </p:nvSpPr>
          <p:spPr bwMode="auto">
            <a:xfrm>
              <a:off x="292" y="3027"/>
              <a:ext cx="458" cy="354"/>
            </a:xfrm>
            <a:custGeom>
              <a:avLst/>
              <a:gdLst>
                <a:gd name="T0" fmla="*/ 420 w 458"/>
                <a:gd name="T1" fmla="*/ 261 h 354"/>
                <a:gd name="T2" fmla="*/ 439 w 458"/>
                <a:gd name="T3" fmla="*/ 227 h 354"/>
                <a:gd name="T4" fmla="*/ 456 w 458"/>
                <a:gd name="T5" fmla="*/ 176 h 354"/>
                <a:gd name="T6" fmla="*/ 452 w 458"/>
                <a:gd name="T7" fmla="*/ 123 h 354"/>
                <a:gd name="T8" fmla="*/ 420 w 458"/>
                <a:gd name="T9" fmla="*/ 91 h 354"/>
                <a:gd name="T10" fmla="*/ 400 w 458"/>
                <a:gd name="T11" fmla="*/ 77 h 354"/>
                <a:gd name="T12" fmla="*/ 386 w 458"/>
                <a:gd name="T13" fmla="*/ 67 h 354"/>
                <a:gd name="T14" fmla="*/ 371 w 458"/>
                <a:gd name="T15" fmla="*/ 57 h 354"/>
                <a:gd name="T16" fmla="*/ 350 w 458"/>
                <a:gd name="T17" fmla="*/ 41 h 354"/>
                <a:gd name="T18" fmla="*/ 326 w 458"/>
                <a:gd name="T19" fmla="*/ 24 h 354"/>
                <a:gd name="T20" fmla="*/ 296 w 458"/>
                <a:gd name="T21" fmla="*/ 11 h 354"/>
                <a:gd name="T22" fmla="*/ 264 w 458"/>
                <a:gd name="T23" fmla="*/ 1 h 354"/>
                <a:gd name="T24" fmla="*/ 236 w 458"/>
                <a:gd name="T25" fmla="*/ 0 h 354"/>
                <a:gd name="T26" fmla="*/ 214 w 458"/>
                <a:gd name="T27" fmla="*/ 1 h 354"/>
                <a:gd name="T28" fmla="*/ 189 w 458"/>
                <a:gd name="T29" fmla="*/ 3 h 354"/>
                <a:gd name="T30" fmla="*/ 165 w 458"/>
                <a:gd name="T31" fmla="*/ 7 h 354"/>
                <a:gd name="T32" fmla="*/ 139 w 458"/>
                <a:gd name="T33" fmla="*/ 14 h 354"/>
                <a:gd name="T34" fmla="*/ 115 w 458"/>
                <a:gd name="T35" fmla="*/ 24 h 354"/>
                <a:gd name="T36" fmla="*/ 94 w 458"/>
                <a:gd name="T37" fmla="*/ 38 h 354"/>
                <a:gd name="T38" fmla="*/ 77 w 458"/>
                <a:gd name="T39" fmla="*/ 55 h 354"/>
                <a:gd name="T40" fmla="*/ 60 w 458"/>
                <a:gd name="T41" fmla="*/ 92 h 354"/>
                <a:gd name="T42" fmla="*/ 46 w 458"/>
                <a:gd name="T43" fmla="*/ 148 h 354"/>
                <a:gd name="T44" fmla="*/ 38 w 458"/>
                <a:gd name="T45" fmla="*/ 203 h 354"/>
                <a:gd name="T46" fmla="*/ 41 w 458"/>
                <a:gd name="T47" fmla="*/ 245 h 354"/>
                <a:gd name="T48" fmla="*/ 47 w 458"/>
                <a:gd name="T49" fmla="*/ 268 h 354"/>
                <a:gd name="T50" fmla="*/ 43 w 458"/>
                <a:gd name="T51" fmla="*/ 285 h 354"/>
                <a:gd name="T52" fmla="*/ 28 w 458"/>
                <a:gd name="T53" fmla="*/ 298 h 354"/>
                <a:gd name="T54" fmla="*/ 9 w 458"/>
                <a:gd name="T55" fmla="*/ 304 h 354"/>
                <a:gd name="T56" fmla="*/ 2 w 458"/>
                <a:gd name="T57" fmla="*/ 304 h 354"/>
                <a:gd name="T58" fmla="*/ 17 w 458"/>
                <a:gd name="T59" fmla="*/ 309 h 354"/>
                <a:gd name="T60" fmla="*/ 40 w 458"/>
                <a:gd name="T61" fmla="*/ 315 h 354"/>
                <a:gd name="T62" fmla="*/ 64 w 458"/>
                <a:gd name="T63" fmla="*/ 312 h 354"/>
                <a:gd name="T64" fmla="*/ 76 w 458"/>
                <a:gd name="T65" fmla="*/ 311 h 354"/>
                <a:gd name="T66" fmla="*/ 66 w 458"/>
                <a:gd name="T67" fmla="*/ 329 h 354"/>
                <a:gd name="T68" fmla="*/ 54 w 458"/>
                <a:gd name="T69" fmla="*/ 338 h 354"/>
                <a:gd name="T70" fmla="*/ 64 w 458"/>
                <a:gd name="T71" fmla="*/ 343 h 354"/>
                <a:gd name="T72" fmla="*/ 79 w 458"/>
                <a:gd name="T73" fmla="*/ 347 h 354"/>
                <a:gd name="T74" fmla="*/ 100 w 458"/>
                <a:gd name="T75" fmla="*/ 351 h 354"/>
                <a:gd name="T76" fmla="*/ 124 w 458"/>
                <a:gd name="T77" fmla="*/ 353 h 354"/>
                <a:gd name="T78" fmla="*/ 148 w 458"/>
                <a:gd name="T79" fmla="*/ 353 h 354"/>
                <a:gd name="T80" fmla="*/ 171 w 458"/>
                <a:gd name="T81" fmla="*/ 350 h 354"/>
                <a:gd name="T82" fmla="*/ 193 w 458"/>
                <a:gd name="T83" fmla="*/ 339 h 354"/>
                <a:gd name="T84" fmla="*/ 211 w 458"/>
                <a:gd name="T85" fmla="*/ 317 h 354"/>
                <a:gd name="T86" fmla="*/ 218 w 458"/>
                <a:gd name="T87" fmla="*/ 291 h 354"/>
                <a:gd name="T88" fmla="*/ 213 w 458"/>
                <a:gd name="T89" fmla="*/ 273 h 354"/>
                <a:gd name="T90" fmla="*/ 206 w 458"/>
                <a:gd name="T91" fmla="*/ 264 h 354"/>
                <a:gd name="T92" fmla="*/ 241 w 458"/>
                <a:gd name="T93" fmla="*/ 281 h 354"/>
                <a:gd name="T94" fmla="*/ 245 w 458"/>
                <a:gd name="T95" fmla="*/ 282 h 354"/>
                <a:gd name="T96" fmla="*/ 257 w 458"/>
                <a:gd name="T97" fmla="*/ 282 h 354"/>
                <a:gd name="T98" fmla="*/ 277 w 458"/>
                <a:gd name="T99" fmla="*/ 280 h 354"/>
                <a:gd name="T100" fmla="*/ 305 w 458"/>
                <a:gd name="T101" fmla="*/ 275 h 354"/>
                <a:gd name="T102" fmla="*/ 340 w 458"/>
                <a:gd name="T103" fmla="*/ 268 h 354"/>
                <a:gd name="T104" fmla="*/ 376 w 458"/>
                <a:gd name="T105" fmla="*/ 266 h 354"/>
                <a:gd name="T106" fmla="*/ 405 w 458"/>
                <a:gd name="T107" fmla="*/ 266 h 354"/>
                <a:gd name="T108" fmla="*/ 416 w 458"/>
                <a:gd name="T109" fmla="*/ 266 h 35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458"/>
                <a:gd name="T166" fmla="*/ 0 h 354"/>
                <a:gd name="T167" fmla="*/ 458 w 458"/>
                <a:gd name="T168" fmla="*/ 354 h 35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458" h="354">
                  <a:moveTo>
                    <a:pt x="416" y="266"/>
                  </a:moveTo>
                  <a:lnTo>
                    <a:pt x="420" y="261"/>
                  </a:lnTo>
                  <a:lnTo>
                    <a:pt x="428" y="248"/>
                  </a:lnTo>
                  <a:lnTo>
                    <a:pt x="439" y="227"/>
                  </a:lnTo>
                  <a:lnTo>
                    <a:pt x="449" y="202"/>
                  </a:lnTo>
                  <a:lnTo>
                    <a:pt x="456" y="176"/>
                  </a:lnTo>
                  <a:lnTo>
                    <a:pt x="458" y="149"/>
                  </a:lnTo>
                  <a:lnTo>
                    <a:pt x="452" y="123"/>
                  </a:lnTo>
                  <a:lnTo>
                    <a:pt x="434" y="103"/>
                  </a:lnTo>
                  <a:lnTo>
                    <a:pt x="420" y="91"/>
                  </a:lnTo>
                  <a:lnTo>
                    <a:pt x="408" y="82"/>
                  </a:lnTo>
                  <a:lnTo>
                    <a:pt x="400" y="77"/>
                  </a:lnTo>
                  <a:lnTo>
                    <a:pt x="393" y="72"/>
                  </a:lnTo>
                  <a:lnTo>
                    <a:pt x="386" y="67"/>
                  </a:lnTo>
                  <a:lnTo>
                    <a:pt x="379" y="63"/>
                  </a:lnTo>
                  <a:lnTo>
                    <a:pt x="371" y="57"/>
                  </a:lnTo>
                  <a:lnTo>
                    <a:pt x="361" y="49"/>
                  </a:lnTo>
                  <a:lnTo>
                    <a:pt x="350" y="41"/>
                  </a:lnTo>
                  <a:lnTo>
                    <a:pt x="339" y="33"/>
                  </a:lnTo>
                  <a:lnTo>
                    <a:pt x="326" y="24"/>
                  </a:lnTo>
                  <a:lnTo>
                    <a:pt x="312" y="17"/>
                  </a:lnTo>
                  <a:lnTo>
                    <a:pt x="296" y="11"/>
                  </a:lnTo>
                  <a:lnTo>
                    <a:pt x="280" y="6"/>
                  </a:lnTo>
                  <a:lnTo>
                    <a:pt x="264" y="1"/>
                  </a:lnTo>
                  <a:lnTo>
                    <a:pt x="245" y="0"/>
                  </a:lnTo>
                  <a:lnTo>
                    <a:pt x="236" y="0"/>
                  </a:lnTo>
                  <a:lnTo>
                    <a:pt x="225" y="0"/>
                  </a:lnTo>
                  <a:lnTo>
                    <a:pt x="214" y="1"/>
                  </a:lnTo>
                  <a:lnTo>
                    <a:pt x="202" y="2"/>
                  </a:lnTo>
                  <a:lnTo>
                    <a:pt x="189" y="3"/>
                  </a:lnTo>
                  <a:lnTo>
                    <a:pt x="176" y="5"/>
                  </a:lnTo>
                  <a:lnTo>
                    <a:pt x="165" y="7"/>
                  </a:lnTo>
                  <a:lnTo>
                    <a:pt x="152" y="10"/>
                  </a:lnTo>
                  <a:lnTo>
                    <a:pt x="139" y="14"/>
                  </a:lnTo>
                  <a:lnTo>
                    <a:pt x="127" y="19"/>
                  </a:lnTo>
                  <a:lnTo>
                    <a:pt x="115" y="24"/>
                  </a:lnTo>
                  <a:lnTo>
                    <a:pt x="104" y="31"/>
                  </a:lnTo>
                  <a:lnTo>
                    <a:pt x="94" y="38"/>
                  </a:lnTo>
                  <a:lnTo>
                    <a:pt x="86" y="46"/>
                  </a:lnTo>
                  <a:lnTo>
                    <a:pt x="77" y="55"/>
                  </a:lnTo>
                  <a:lnTo>
                    <a:pt x="71" y="67"/>
                  </a:lnTo>
                  <a:lnTo>
                    <a:pt x="60" y="92"/>
                  </a:lnTo>
                  <a:lnTo>
                    <a:pt x="51" y="119"/>
                  </a:lnTo>
                  <a:lnTo>
                    <a:pt x="46" y="148"/>
                  </a:lnTo>
                  <a:lnTo>
                    <a:pt x="41" y="176"/>
                  </a:lnTo>
                  <a:lnTo>
                    <a:pt x="38" y="203"/>
                  </a:lnTo>
                  <a:lnTo>
                    <a:pt x="38" y="226"/>
                  </a:lnTo>
                  <a:lnTo>
                    <a:pt x="41" y="245"/>
                  </a:lnTo>
                  <a:lnTo>
                    <a:pt x="45" y="258"/>
                  </a:lnTo>
                  <a:lnTo>
                    <a:pt x="47" y="268"/>
                  </a:lnTo>
                  <a:lnTo>
                    <a:pt x="46" y="278"/>
                  </a:lnTo>
                  <a:lnTo>
                    <a:pt x="43" y="285"/>
                  </a:lnTo>
                  <a:lnTo>
                    <a:pt x="36" y="293"/>
                  </a:lnTo>
                  <a:lnTo>
                    <a:pt x="28" y="298"/>
                  </a:lnTo>
                  <a:lnTo>
                    <a:pt x="19" y="302"/>
                  </a:lnTo>
                  <a:lnTo>
                    <a:pt x="9" y="304"/>
                  </a:lnTo>
                  <a:lnTo>
                    <a:pt x="0" y="303"/>
                  </a:lnTo>
                  <a:lnTo>
                    <a:pt x="2" y="304"/>
                  </a:lnTo>
                  <a:lnTo>
                    <a:pt x="8" y="307"/>
                  </a:lnTo>
                  <a:lnTo>
                    <a:pt x="17" y="309"/>
                  </a:lnTo>
                  <a:lnTo>
                    <a:pt x="28" y="311"/>
                  </a:lnTo>
                  <a:lnTo>
                    <a:pt x="40" y="315"/>
                  </a:lnTo>
                  <a:lnTo>
                    <a:pt x="52" y="315"/>
                  </a:lnTo>
                  <a:lnTo>
                    <a:pt x="64" y="312"/>
                  </a:lnTo>
                  <a:lnTo>
                    <a:pt x="76" y="307"/>
                  </a:lnTo>
                  <a:lnTo>
                    <a:pt x="76" y="311"/>
                  </a:lnTo>
                  <a:lnTo>
                    <a:pt x="73" y="318"/>
                  </a:lnTo>
                  <a:lnTo>
                    <a:pt x="66" y="329"/>
                  </a:lnTo>
                  <a:lnTo>
                    <a:pt x="53" y="338"/>
                  </a:lnTo>
                  <a:lnTo>
                    <a:pt x="54" y="338"/>
                  </a:lnTo>
                  <a:lnTo>
                    <a:pt x="58" y="340"/>
                  </a:lnTo>
                  <a:lnTo>
                    <a:pt x="64" y="343"/>
                  </a:lnTo>
                  <a:lnTo>
                    <a:pt x="71" y="344"/>
                  </a:lnTo>
                  <a:lnTo>
                    <a:pt x="79" y="347"/>
                  </a:lnTo>
                  <a:lnTo>
                    <a:pt x="89" y="348"/>
                  </a:lnTo>
                  <a:lnTo>
                    <a:pt x="100" y="351"/>
                  </a:lnTo>
                  <a:lnTo>
                    <a:pt x="112" y="352"/>
                  </a:lnTo>
                  <a:lnTo>
                    <a:pt x="124" y="353"/>
                  </a:lnTo>
                  <a:lnTo>
                    <a:pt x="135" y="354"/>
                  </a:lnTo>
                  <a:lnTo>
                    <a:pt x="148" y="353"/>
                  </a:lnTo>
                  <a:lnTo>
                    <a:pt x="160" y="352"/>
                  </a:lnTo>
                  <a:lnTo>
                    <a:pt x="171" y="350"/>
                  </a:lnTo>
                  <a:lnTo>
                    <a:pt x="183" y="346"/>
                  </a:lnTo>
                  <a:lnTo>
                    <a:pt x="193" y="339"/>
                  </a:lnTo>
                  <a:lnTo>
                    <a:pt x="200" y="333"/>
                  </a:lnTo>
                  <a:lnTo>
                    <a:pt x="211" y="317"/>
                  </a:lnTo>
                  <a:lnTo>
                    <a:pt x="217" y="303"/>
                  </a:lnTo>
                  <a:lnTo>
                    <a:pt x="218" y="291"/>
                  </a:lnTo>
                  <a:lnTo>
                    <a:pt x="216" y="281"/>
                  </a:lnTo>
                  <a:lnTo>
                    <a:pt x="213" y="273"/>
                  </a:lnTo>
                  <a:lnTo>
                    <a:pt x="209" y="267"/>
                  </a:lnTo>
                  <a:lnTo>
                    <a:pt x="206" y="264"/>
                  </a:lnTo>
                  <a:lnTo>
                    <a:pt x="203" y="263"/>
                  </a:lnTo>
                  <a:lnTo>
                    <a:pt x="241" y="281"/>
                  </a:lnTo>
                  <a:lnTo>
                    <a:pt x="242" y="281"/>
                  </a:lnTo>
                  <a:lnTo>
                    <a:pt x="245" y="282"/>
                  </a:lnTo>
                  <a:lnTo>
                    <a:pt x="250" y="282"/>
                  </a:lnTo>
                  <a:lnTo>
                    <a:pt x="257" y="282"/>
                  </a:lnTo>
                  <a:lnTo>
                    <a:pt x="266" y="281"/>
                  </a:lnTo>
                  <a:lnTo>
                    <a:pt x="277" y="280"/>
                  </a:lnTo>
                  <a:lnTo>
                    <a:pt x="291" y="278"/>
                  </a:lnTo>
                  <a:lnTo>
                    <a:pt x="305" y="275"/>
                  </a:lnTo>
                  <a:lnTo>
                    <a:pt x="322" y="271"/>
                  </a:lnTo>
                  <a:lnTo>
                    <a:pt x="340" y="268"/>
                  </a:lnTo>
                  <a:lnTo>
                    <a:pt x="359" y="266"/>
                  </a:lnTo>
                  <a:lnTo>
                    <a:pt x="376" y="266"/>
                  </a:lnTo>
                  <a:lnTo>
                    <a:pt x="392" y="266"/>
                  </a:lnTo>
                  <a:lnTo>
                    <a:pt x="405" y="266"/>
                  </a:lnTo>
                  <a:lnTo>
                    <a:pt x="414" y="266"/>
                  </a:lnTo>
                  <a:lnTo>
                    <a:pt x="416" y="266"/>
                  </a:lnTo>
                  <a:close/>
                </a:path>
              </a:pathLst>
            </a:custGeom>
            <a:solidFill>
              <a:srgbClr val="6B000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18" name="Freeform 1261"/>
            <p:cNvSpPr>
              <a:spLocks/>
            </p:cNvSpPr>
            <p:nvPr/>
          </p:nvSpPr>
          <p:spPr bwMode="auto">
            <a:xfrm>
              <a:off x="495" y="3194"/>
              <a:ext cx="228" cy="250"/>
            </a:xfrm>
            <a:custGeom>
              <a:avLst/>
              <a:gdLst>
                <a:gd name="T0" fmla="*/ 222 w 228"/>
                <a:gd name="T1" fmla="*/ 9 h 250"/>
                <a:gd name="T2" fmla="*/ 222 w 228"/>
                <a:gd name="T3" fmla="*/ 30 h 250"/>
                <a:gd name="T4" fmla="*/ 215 w 228"/>
                <a:gd name="T5" fmla="*/ 57 h 250"/>
                <a:gd name="T6" fmla="*/ 214 w 228"/>
                <a:gd name="T7" fmla="*/ 61 h 250"/>
                <a:gd name="T8" fmla="*/ 210 w 228"/>
                <a:gd name="T9" fmla="*/ 83 h 250"/>
                <a:gd name="T10" fmla="*/ 216 w 228"/>
                <a:gd name="T11" fmla="*/ 106 h 250"/>
                <a:gd name="T12" fmla="*/ 226 w 228"/>
                <a:gd name="T13" fmla="*/ 125 h 250"/>
                <a:gd name="T14" fmla="*/ 226 w 228"/>
                <a:gd name="T15" fmla="*/ 133 h 250"/>
                <a:gd name="T16" fmla="*/ 213 w 228"/>
                <a:gd name="T17" fmla="*/ 142 h 250"/>
                <a:gd name="T18" fmla="*/ 200 w 228"/>
                <a:gd name="T19" fmla="*/ 146 h 250"/>
                <a:gd name="T20" fmla="*/ 198 w 228"/>
                <a:gd name="T21" fmla="*/ 149 h 250"/>
                <a:gd name="T22" fmla="*/ 198 w 228"/>
                <a:gd name="T23" fmla="*/ 162 h 250"/>
                <a:gd name="T24" fmla="*/ 199 w 228"/>
                <a:gd name="T25" fmla="*/ 170 h 250"/>
                <a:gd name="T26" fmla="*/ 194 w 228"/>
                <a:gd name="T27" fmla="*/ 180 h 250"/>
                <a:gd name="T28" fmla="*/ 186 w 228"/>
                <a:gd name="T29" fmla="*/ 185 h 250"/>
                <a:gd name="T30" fmla="*/ 187 w 228"/>
                <a:gd name="T31" fmla="*/ 195 h 250"/>
                <a:gd name="T32" fmla="*/ 174 w 228"/>
                <a:gd name="T33" fmla="*/ 205 h 250"/>
                <a:gd name="T34" fmla="*/ 170 w 228"/>
                <a:gd name="T35" fmla="*/ 207 h 250"/>
                <a:gd name="T36" fmla="*/ 170 w 228"/>
                <a:gd name="T37" fmla="*/ 216 h 250"/>
                <a:gd name="T38" fmla="*/ 170 w 228"/>
                <a:gd name="T39" fmla="*/ 233 h 250"/>
                <a:gd name="T40" fmla="*/ 167 w 228"/>
                <a:gd name="T41" fmla="*/ 246 h 250"/>
                <a:gd name="T42" fmla="*/ 152 w 228"/>
                <a:gd name="T43" fmla="*/ 250 h 250"/>
                <a:gd name="T44" fmla="*/ 134 w 228"/>
                <a:gd name="T45" fmla="*/ 249 h 250"/>
                <a:gd name="T46" fmla="*/ 108 w 228"/>
                <a:gd name="T47" fmla="*/ 246 h 250"/>
                <a:gd name="T48" fmla="*/ 77 w 228"/>
                <a:gd name="T49" fmla="*/ 234 h 250"/>
                <a:gd name="T50" fmla="*/ 51 w 228"/>
                <a:gd name="T51" fmla="*/ 212 h 250"/>
                <a:gd name="T52" fmla="*/ 33 w 228"/>
                <a:gd name="T53" fmla="*/ 187 h 250"/>
                <a:gd name="T54" fmla="*/ 21 w 228"/>
                <a:gd name="T55" fmla="*/ 166 h 250"/>
                <a:gd name="T56" fmla="*/ 15 w 228"/>
                <a:gd name="T57" fmla="*/ 148 h 250"/>
                <a:gd name="T58" fmla="*/ 13 w 228"/>
                <a:gd name="T59" fmla="*/ 134 h 250"/>
                <a:gd name="T60" fmla="*/ 5 w 228"/>
                <a:gd name="T61" fmla="*/ 129 h 250"/>
                <a:gd name="T62" fmla="*/ 0 w 228"/>
                <a:gd name="T63" fmla="*/ 96 h 250"/>
                <a:gd name="T64" fmla="*/ 8 w 228"/>
                <a:gd name="T65" fmla="*/ 71 h 250"/>
                <a:gd name="T66" fmla="*/ 22 w 228"/>
                <a:gd name="T67" fmla="*/ 60 h 250"/>
                <a:gd name="T68" fmla="*/ 38 w 228"/>
                <a:gd name="T69" fmla="*/ 61 h 250"/>
                <a:gd name="T70" fmla="*/ 51 w 228"/>
                <a:gd name="T71" fmla="*/ 74 h 250"/>
                <a:gd name="T72" fmla="*/ 63 w 228"/>
                <a:gd name="T73" fmla="*/ 99 h 250"/>
                <a:gd name="T74" fmla="*/ 64 w 228"/>
                <a:gd name="T75" fmla="*/ 102 h 250"/>
                <a:gd name="T76" fmla="*/ 72 w 228"/>
                <a:gd name="T77" fmla="*/ 100 h 250"/>
                <a:gd name="T78" fmla="*/ 89 w 228"/>
                <a:gd name="T79" fmla="*/ 92 h 250"/>
                <a:gd name="T80" fmla="*/ 109 w 228"/>
                <a:gd name="T81" fmla="*/ 77 h 250"/>
                <a:gd name="T82" fmla="*/ 126 w 228"/>
                <a:gd name="T83" fmla="*/ 56 h 250"/>
                <a:gd name="T84" fmla="*/ 126 w 228"/>
                <a:gd name="T85" fmla="*/ 60 h 250"/>
                <a:gd name="T86" fmla="*/ 123 w 228"/>
                <a:gd name="T87" fmla="*/ 72 h 250"/>
                <a:gd name="T88" fmla="*/ 117 w 228"/>
                <a:gd name="T89" fmla="*/ 89 h 250"/>
                <a:gd name="T90" fmla="*/ 102 w 228"/>
                <a:gd name="T91" fmla="*/ 107 h 250"/>
                <a:gd name="T92" fmla="*/ 107 w 228"/>
                <a:gd name="T93" fmla="*/ 106 h 250"/>
                <a:gd name="T94" fmla="*/ 122 w 228"/>
                <a:gd name="T95" fmla="*/ 99 h 250"/>
                <a:gd name="T96" fmla="*/ 149 w 228"/>
                <a:gd name="T97" fmla="*/ 79 h 250"/>
                <a:gd name="T98" fmla="*/ 185 w 228"/>
                <a:gd name="T99" fmla="*/ 37 h 250"/>
                <a:gd name="T100" fmla="*/ 208 w 228"/>
                <a:gd name="T101" fmla="*/ 9 h 250"/>
                <a:gd name="T102" fmla="*/ 216 w 228"/>
                <a:gd name="T103" fmla="*/ 0 h 250"/>
                <a:gd name="T104" fmla="*/ 218 w 228"/>
                <a:gd name="T105" fmla="*/ 2 h 250"/>
                <a:gd name="T106" fmla="*/ 221 w 228"/>
                <a:gd name="T107" fmla="*/ 6 h 25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28"/>
                <a:gd name="T163" fmla="*/ 0 h 250"/>
                <a:gd name="T164" fmla="*/ 228 w 228"/>
                <a:gd name="T165" fmla="*/ 250 h 25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28" h="250">
                  <a:moveTo>
                    <a:pt x="221" y="6"/>
                  </a:moveTo>
                  <a:lnTo>
                    <a:pt x="222" y="9"/>
                  </a:lnTo>
                  <a:lnTo>
                    <a:pt x="223" y="18"/>
                  </a:lnTo>
                  <a:lnTo>
                    <a:pt x="222" y="30"/>
                  </a:lnTo>
                  <a:lnTo>
                    <a:pt x="218" y="47"/>
                  </a:lnTo>
                  <a:lnTo>
                    <a:pt x="215" y="57"/>
                  </a:lnTo>
                  <a:lnTo>
                    <a:pt x="214" y="59"/>
                  </a:lnTo>
                  <a:lnTo>
                    <a:pt x="214" y="61"/>
                  </a:lnTo>
                  <a:lnTo>
                    <a:pt x="212" y="70"/>
                  </a:lnTo>
                  <a:lnTo>
                    <a:pt x="210" y="83"/>
                  </a:lnTo>
                  <a:lnTo>
                    <a:pt x="212" y="95"/>
                  </a:lnTo>
                  <a:lnTo>
                    <a:pt x="216" y="106"/>
                  </a:lnTo>
                  <a:lnTo>
                    <a:pt x="223" y="118"/>
                  </a:lnTo>
                  <a:lnTo>
                    <a:pt x="226" y="125"/>
                  </a:lnTo>
                  <a:lnTo>
                    <a:pt x="228" y="129"/>
                  </a:lnTo>
                  <a:lnTo>
                    <a:pt x="226" y="133"/>
                  </a:lnTo>
                  <a:lnTo>
                    <a:pt x="221" y="138"/>
                  </a:lnTo>
                  <a:lnTo>
                    <a:pt x="213" y="142"/>
                  </a:lnTo>
                  <a:lnTo>
                    <a:pt x="205" y="144"/>
                  </a:lnTo>
                  <a:lnTo>
                    <a:pt x="200" y="146"/>
                  </a:lnTo>
                  <a:lnTo>
                    <a:pt x="198" y="146"/>
                  </a:lnTo>
                  <a:lnTo>
                    <a:pt x="198" y="149"/>
                  </a:lnTo>
                  <a:lnTo>
                    <a:pt x="197" y="154"/>
                  </a:lnTo>
                  <a:lnTo>
                    <a:pt x="198" y="162"/>
                  </a:lnTo>
                  <a:lnTo>
                    <a:pt x="200" y="168"/>
                  </a:lnTo>
                  <a:lnTo>
                    <a:pt x="199" y="170"/>
                  </a:lnTo>
                  <a:lnTo>
                    <a:pt x="198" y="174"/>
                  </a:lnTo>
                  <a:lnTo>
                    <a:pt x="194" y="180"/>
                  </a:lnTo>
                  <a:lnTo>
                    <a:pt x="185" y="184"/>
                  </a:lnTo>
                  <a:lnTo>
                    <a:pt x="186" y="185"/>
                  </a:lnTo>
                  <a:lnTo>
                    <a:pt x="188" y="189"/>
                  </a:lnTo>
                  <a:lnTo>
                    <a:pt x="187" y="195"/>
                  </a:lnTo>
                  <a:lnTo>
                    <a:pt x="181" y="200"/>
                  </a:lnTo>
                  <a:lnTo>
                    <a:pt x="174" y="205"/>
                  </a:lnTo>
                  <a:lnTo>
                    <a:pt x="172" y="207"/>
                  </a:lnTo>
                  <a:lnTo>
                    <a:pt x="170" y="207"/>
                  </a:lnTo>
                  <a:lnTo>
                    <a:pt x="170" y="210"/>
                  </a:lnTo>
                  <a:lnTo>
                    <a:pt x="170" y="216"/>
                  </a:lnTo>
                  <a:lnTo>
                    <a:pt x="170" y="224"/>
                  </a:lnTo>
                  <a:lnTo>
                    <a:pt x="170" y="233"/>
                  </a:lnTo>
                  <a:lnTo>
                    <a:pt x="169" y="240"/>
                  </a:lnTo>
                  <a:lnTo>
                    <a:pt x="167" y="246"/>
                  </a:lnTo>
                  <a:lnTo>
                    <a:pt x="160" y="249"/>
                  </a:lnTo>
                  <a:lnTo>
                    <a:pt x="152" y="250"/>
                  </a:lnTo>
                  <a:lnTo>
                    <a:pt x="145" y="250"/>
                  </a:lnTo>
                  <a:lnTo>
                    <a:pt x="134" y="249"/>
                  </a:lnTo>
                  <a:lnTo>
                    <a:pt x="122" y="248"/>
                  </a:lnTo>
                  <a:lnTo>
                    <a:pt x="108" y="246"/>
                  </a:lnTo>
                  <a:lnTo>
                    <a:pt x="92" y="241"/>
                  </a:lnTo>
                  <a:lnTo>
                    <a:pt x="77" y="234"/>
                  </a:lnTo>
                  <a:lnTo>
                    <a:pt x="64" y="225"/>
                  </a:lnTo>
                  <a:lnTo>
                    <a:pt x="51" y="212"/>
                  </a:lnTo>
                  <a:lnTo>
                    <a:pt x="41" y="199"/>
                  </a:lnTo>
                  <a:lnTo>
                    <a:pt x="33" y="187"/>
                  </a:lnTo>
                  <a:lnTo>
                    <a:pt x="26" y="176"/>
                  </a:lnTo>
                  <a:lnTo>
                    <a:pt x="21" y="166"/>
                  </a:lnTo>
                  <a:lnTo>
                    <a:pt x="17" y="156"/>
                  </a:lnTo>
                  <a:lnTo>
                    <a:pt x="15" y="148"/>
                  </a:lnTo>
                  <a:lnTo>
                    <a:pt x="13" y="140"/>
                  </a:lnTo>
                  <a:lnTo>
                    <a:pt x="13" y="134"/>
                  </a:lnTo>
                  <a:lnTo>
                    <a:pt x="11" y="133"/>
                  </a:lnTo>
                  <a:lnTo>
                    <a:pt x="5" y="129"/>
                  </a:lnTo>
                  <a:lnTo>
                    <a:pt x="0" y="118"/>
                  </a:lnTo>
                  <a:lnTo>
                    <a:pt x="0" y="96"/>
                  </a:lnTo>
                  <a:lnTo>
                    <a:pt x="3" y="82"/>
                  </a:lnTo>
                  <a:lnTo>
                    <a:pt x="8" y="71"/>
                  </a:lnTo>
                  <a:lnTo>
                    <a:pt x="14" y="64"/>
                  </a:lnTo>
                  <a:lnTo>
                    <a:pt x="22" y="60"/>
                  </a:lnTo>
                  <a:lnTo>
                    <a:pt x="30" y="58"/>
                  </a:lnTo>
                  <a:lnTo>
                    <a:pt x="38" y="61"/>
                  </a:lnTo>
                  <a:lnTo>
                    <a:pt x="45" y="66"/>
                  </a:lnTo>
                  <a:lnTo>
                    <a:pt x="51" y="74"/>
                  </a:lnTo>
                  <a:lnTo>
                    <a:pt x="59" y="90"/>
                  </a:lnTo>
                  <a:lnTo>
                    <a:pt x="63" y="99"/>
                  </a:lnTo>
                  <a:lnTo>
                    <a:pt x="64" y="102"/>
                  </a:lnTo>
                  <a:lnTo>
                    <a:pt x="66" y="102"/>
                  </a:lnTo>
                  <a:lnTo>
                    <a:pt x="72" y="100"/>
                  </a:lnTo>
                  <a:lnTo>
                    <a:pt x="79" y="97"/>
                  </a:lnTo>
                  <a:lnTo>
                    <a:pt x="89" y="92"/>
                  </a:lnTo>
                  <a:lnTo>
                    <a:pt x="100" y="86"/>
                  </a:lnTo>
                  <a:lnTo>
                    <a:pt x="109" y="77"/>
                  </a:lnTo>
                  <a:lnTo>
                    <a:pt x="118" y="68"/>
                  </a:lnTo>
                  <a:lnTo>
                    <a:pt x="126" y="56"/>
                  </a:lnTo>
                  <a:lnTo>
                    <a:pt x="126" y="60"/>
                  </a:lnTo>
                  <a:lnTo>
                    <a:pt x="125" y="66"/>
                  </a:lnTo>
                  <a:lnTo>
                    <a:pt x="123" y="72"/>
                  </a:lnTo>
                  <a:lnTo>
                    <a:pt x="121" y="80"/>
                  </a:lnTo>
                  <a:lnTo>
                    <a:pt x="117" y="89"/>
                  </a:lnTo>
                  <a:lnTo>
                    <a:pt x="111" y="98"/>
                  </a:lnTo>
                  <a:lnTo>
                    <a:pt x="102" y="107"/>
                  </a:lnTo>
                  <a:lnTo>
                    <a:pt x="103" y="107"/>
                  </a:lnTo>
                  <a:lnTo>
                    <a:pt x="107" y="106"/>
                  </a:lnTo>
                  <a:lnTo>
                    <a:pt x="113" y="104"/>
                  </a:lnTo>
                  <a:lnTo>
                    <a:pt x="122" y="99"/>
                  </a:lnTo>
                  <a:lnTo>
                    <a:pt x="134" y="91"/>
                  </a:lnTo>
                  <a:lnTo>
                    <a:pt x="149" y="79"/>
                  </a:lnTo>
                  <a:lnTo>
                    <a:pt x="166" y="61"/>
                  </a:lnTo>
                  <a:lnTo>
                    <a:pt x="185" y="37"/>
                  </a:lnTo>
                  <a:lnTo>
                    <a:pt x="199" y="20"/>
                  </a:lnTo>
                  <a:lnTo>
                    <a:pt x="208" y="9"/>
                  </a:lnTo>
                  <a:lnTo>
                    <a:pt x="213" y="2"/>
                  </a:lnTo>
                  <a:lnTo>
                    <a:pt x="216" y="0"/>
                  </a:lnTo>
                  <a:lnTo>
                    <a:pt x="217" y="1"/>
                  </a:lnTo>
                  <a:lnTo>
                    <a:pt x="218" y="2"/>
                  </a:lnTo>
                  <a:lnTo>
                    <a:pt x="220" y="5"/>
                  </a:lnTo>
                  <a:lnTo>
                    <a:pt x="221" y="6"/>
                  </a:lnTo>
                  <a:close/>
                </a:path>
              </a:pathLst>
            </a:custGeom>
            <a:solidFill>
              <a:srgbClr val="E5A5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19" name="Freeform 1262"/>
            <p:cNvSpPr>
              <a:spLocks/>
            </p:cNvSpPr>
            <p:nvPr/>
          </p:nvSpPr>
          <p:spPr bwMode="auto">
            <a:xfrm>
              <a:off x="1342" y="3394"/>
              <a:ext cx="382" cy="668"/>
            </a:xfrm>
            <a:custGeom>
              <a:avLst/>
              <a:gdLst>
                <a:gd name="T0" fmla="*/ 96 w 382"/>
                <a:gd name="T1" fmla="*/ 5 h 668"/>
                <a:gd name="T2" fmla="*/ 142 w 382"/>
                <a:gd name="T3" fmla="*/ 0 h 668"/>
                <a:gd name="T4" fmla="*/ 382 w 382"/>
                <a:gd name="T5" fmla="*/ 108 h 668"/>
                <a:gd name="T6" fmla="*/ 268 w 382"/>
                <a:gd name="T7" fmla="*/ 658 h 668"/>
                <a:gd name="T8" fmla="*/ 195 w 382"/>
                <a:gd name="T9" fmla="*/ 668 h 668"/>
                <a:gd name="T10" fmla="*/ 0 w 382"/>
                <a:gd name="T11" fmla="*/ 488 h 668"/>
                <a:gd name="T12" fmla="*/ 96 w 382"/>
                <a:gd name="T13" fmla="*/ 5 h 6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2"/>
                <a:gd name="T22" fmla="*/ 0 h 668"/>
                <a:gd name="T23" fmla="*/ 382 w 382"/>
                <a:gd name="T24" fmla="*/ 668 h 66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2" h="668">
                  <a:moveTo>
                    <a:pt x="96" y="5"/>
                  </a:moveTo>
                  <a:lnTo>
                    <a:pt x="142" y="0"/>
                  </a:lnTo>
                  <a:lnTo>
                    <a:pt x="382" y="108"/>
                  </a:lnTo>
                  <a:lnTo>
                    <a:pt x="268" y="658"/>
                  </a:lnTo>
                  <a:lnTo>
                    <a:pt x="195" y="668"/>
                  </a:lnTo>
                  <a:lnTo>
                    <a:pt x="0" y="488"/>
                  </a:lnTo>
                  <a:lnTo>
                    <a:pt x="96" y="5"/>
                  </a:lnTo>
                  <a:close/>
                </a:path>
              </a:pathLst>
            </a:custGeom>
            <a:solidFill>
              <a:srgbClr val="59595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20" name="Freeform 1263"/>
            <p:cNvSpPr>
              <a:spLocks/>
            </p:cNvSpPr>
            <p:nvPr/>
          </p:nvSpPr>
          <p:spPr bwMode="auto">
            <a:xfrm>
              <a:off x="978" y="3876"/>
              <a:ext cx="612" cy="268"/>
            </a:xfrm>
            <a:custGeom>
              <a:avLst/>
              <a:gdLst>
                <a:gd name="T0" fmla="*/ 612 w 612"/>
                <a:gd name="T1" fmla="*/ 177 h 268"/>
                <a:gd name="T2" fmla="*/ 596 w 612"/>
                <a:gd name="T3" fmla="*/ 240 h 268"/>
                <a:gd name="T4" fmla="*/ 140 w 612"/>
                <a:gd name="T5" fmla="*/ 268 h 268"/>
                <a:gd name="T6" fmla="*/ 1 w 612"/>
                <a:gd name="T7" fmla="*/ 53 h 268"/>
                <a:gd name="T8" fmla="*/ 0 w 612"/>
                <a:gd name="T9" fmla="*/ 8 h 268"/>
                <a:gd name="T10" fmla="*/ 377 w 612"/>
                <a:gd name="T11" fmla="*/ 0 h 268"/>
                <a:gd name="T12" fmla="*/ 612 w 612"/>
                <a:gd name="T13" fmla="*/ 177 h 2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12"/>
                <a:gd name="T22" fmla="*/ 0 h 268"/>
                <a:gd name="T23" fmla="*/ 612 w 612"/>
                <a:gd name="T24" fmla="*/ 268 h 26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12" h="268">
                  <a:moveTo>
                    <a:pt x="612" y="177"/>
                  </a:moveTo>
                  <a:lnTo>
                    <a:pt x="596" y="240"/>
                  </a:lnTo>
                  <a:lnTo>
                    <a:pt x="140" y="268"/>
                  </a:lnTo>
                  <a:lnTo>
                    <a:pt x="1" y="53"/>
                  </a:lnTo>
                  <a:lnTo>
                    <a:pt x="0" y="8"/>
                  </a:lnTo>
                  <a:lnTo>
                    <a:pt x="377" y="0"/>
                  </a:lnTo>
                  <a:lnTo>
                    <a:pt x="612" y="177"/>
                  </a:lnTo>
                  <a:close/>
                </a:path>
              </a:pathLst>
            </a:custGeom>
            <a:solidFill>
              <a:srgbClr val="59595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21" name="Freeform 1264"/>
            <p:cNvSpPr>
              <a:spLocks/>
            </p:cNvSpPr>
            <p:nvPr/>
          </p:nvSpPr>
          <p:spPr bwMode="auto">
            <a:xfrm>
              <a:off x="1378" y="3449"/>
              <a:ext cx="267" cy="545"/>
            </a:xfrm>
            <a:custGeom>
              <a:avLst/>
              <a:gdLst>
                <a:gd name="T0" fmla="*/ 79 w 267"/>
                <a:gd name="T1" fmla="*/ 0 h 545"/>
                <a:gd name="T2" fmla="*/ 267 w 267"/>
                <a:gd name="T3" fmla="*/ 91 h 545"/>
                <a:gd name="T4" fmla="*/ 171 w 267"/>
                <a:gd name="T5" fmla="*/ 545 h 545"/>
                <a:gd name="T6" fmla="*/ 0 w 267"/>
                <a:gd name="T7" fmla="*/ 405 h 545"/>
                <a:gd name="T8" fmla="*/ 79 w 267"/>
                <a:gd name="T9" fmla="*/ 0 h 5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7"/>
                <a:gd name="T16" fmla="*/ 0 h 545"/>
                <a:gd name="T17" fmla="*/ 267 w 267"/>
                <a:gd name="T18" fmla="*/ 545 h 5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7" h="545">
                  <a:moveTo>
                    <a:pt x="79" y="0"/>
                  </a:moveTo>
                  <a:lnTo>
                    <a:pt x="267" y="91"/>
                  </a:lnTo>
                  <a:lnTo>
                    <a:pt x="171" y="545"/>
                  </a:lnTo>
                  <a:lnTo>
                    <a:pt x="0" y="405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22" name="Freeform 1265"/>
            <p:cNvSpPr>
              <a:spLocks/>
            </p:cNvSpPr>
            <p:nvPr/>
          </p:nvSpPr>
          <p:spPr bwMode="auto">
            <a:xfrm>
              <a:off x="1110" y="3892"/>
              <a:ext cx="362" cy="174"/>
            </a:xfrm>
            <a:custGeom>
              <a:avLst/>
              <a:gdLst>
                <a:gd name="T0" fmla="*/ 221 w 362"/>
                <a:gd name="T1" fmla="*/ 0 h 174"/>
                <a:gd name="T2" fmla="*/ 362 w 362"/>
                <a:gd name="T3" fmla="*/ 142 h 174"/>
                <a:gd name="T4" fmla="*/ 360 w 362"/>
                <a:gd name="T5" fmla="*/ 159 h 174"/>
                <a:gd name="T6" fmla="*/ 113 w 362"/>
                <a:gd name="T7" fmla="*/ 174 h 174"/>
                <a:gd name="T8" fmla="*/ 1 w 362"/>
                <a:gd name="T9" fmla="*/ 17 h 174"/>
                <a:gd name="T10" fmla="*/ 0 w 362"/>
                <a:gd name="T11" fmla="*/ 7 h 174"/>
                <a:gd name="T12" fmla="*/ 221 w 362"/>
                <a:gd name="T13" fmla="*/ 0 h 17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2"/>
                <a:gd name="T22" fmla="*/ 0 h 174"/>
                <a:gd name="T23" fmla="*/ 362 w 362"/>
                <a:gd name="T24" fmla="*/ 174 h 17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2" h="174">
                  <a:moveTo>
                    <a:pt x="221" y="0"/>
                  </a:moveTo>
                  <a:lnTo>
                    <a:pt x="362" y="142"/>
                  </a:lnTo>
                  <a:lnTo>
                    <a:pt x="360" y="159"/>
                  </a:lnTo>
                  <a:lnTo>
                    <a:pt x="113" y="174"/>
                  </a:lnTo>
                  <a:lnTo>
                    <a:pt x="1" y="17"/>
                  </a:lnTo>
                  <a:lnTo>
                    <a:pt x="0" y="7"/>
                  </a:lnTo>
                  <a:lnTo>
                    <a:pt x="221" y="0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23" name="Freeform 1266"/>
            <p:cNvSpPr>
              <a:spLocks/>
            </p:cNvSpPr>
            <p:nvPr/>
          </p:nvSpPr>
          <p:spPr bwMode="auto">
            <a:xfrm>
              <a:off x="1053" y="3952"/>
              <a:ext cx="101" cy="69"/>
            </a:xfrm>
            <a:custGeom>
              <a:avLst/>
              <a:gdLst>
                <a:gd name="T0" fmla="*/ 71 w 101"/>
                <a:gd name="T1" fmla="*/ 9 h 69"/>
                <a:gd name="T2" fmla="*/ 98 w 101"/>
                <a:gd name="T3" fmla="*/ 48 h 69"/>
                <a:gd name="T4" fmla="*/ 98 w 101"/>
                <a:gd name="T5" fmla="*/ 50 h 69"/>
                <a:gd name="T6" fmla="*/ 101 w 101"/>
                <a:gd name="T7" fmla="*/ 56 h 69"/>
                <a:gd name="T8" fmla="*/ 100 w 101"/>
                <a:gd name="T9" fmla="*/ 62 h 69"/>
                <a:gd name="T10" fmla="*/ 94 w 101"/>
                <a:gd name="T11" fmla="*/ 65 h 69"/>
                <a:gd name="T12" fmla="*/ 52 w 101"/>
                <a:gd name="T13" fmla="*/ 68 h 69"/>
                <a:gd name="T14" fmla="*/ 49 w 101"/>
                <a:gd name="T15" fmla="*/ 69 h 69"/>
                <a:gd name="T16" fmla="*/ 44 w 101"/>
                <a:gd name="T17" fmla="*/ 69 h 69"/>
                <a:gd name="T18" fmla="*/ 36 w 101"/>
                <a:gd name="T19" fmla="*/ 65 h 69"/>
                <a:gd name="T20" fmla="*/ 29 w 101"/>
                <a:gd name="T21" fmla="*/ 57 h 69"/>
                <a:gd name="T22" fmla="*/ 2 w 101"/>
                <a:gd name="T23" fmla="*/ 18 h 69"/>
                <a:gd name="T24" fmla="*/ 2 w 101"/>
                <a:gd name="T25" fmla="*/ 16 h 69"/>
                <a:gd name="T26" fmla="*/ 0 w 101"/>
                <a:gd name="T27" fmla="*/ 10 h 69"/>
                <a:gd name="T28" fmla="*/ 3 w 101"/>
                <a:gd name="T29" fmla="*/ 5 h 69"/>
                <a:gd name="T30" fmla="*/ 11 w 101"/>
                <a:gd name="T31" fmla="*/ 3 h 69"/>
                <a:gd name="T32" fmla="*/ 52 w 101"/>
                <a:gd name="T33" fmla="*/ 0 h 69"/>
                <a:gd name="T34" fmla="*/ 54 w 101"/>
                <a:gd name="T35" fmla="*/ 0 h 69"/>
                <a:gd name="T36" fmla="*/ 59 w 101"/>
                <a:gd name="T37" fmla="*/ 1 h 69"/>
                <a:gd name="T38" fmla="*/ 65 w 101"/>
                <a:gd name="T39" fmla="*/ 3 h 69"/>
                <a:gd name="T40" fmla="*/ 71 w 101"/>
                <a:gd name="T41" fmla="*/ 9 h 6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1"/>
                <a:gd name="T64" fmla="*/ 0 h 69"/>
                <a:gd name="T65" fmla="*/ 101 w 101"/>
                <a:gd name="T66" fmla="*/ 69 h 6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1" h="69">
                  <a:moveTo>
                    <a:pt x="71" y="9"/>
                  </a:moveTo>
                  <a:lnTo>
                    <a:pt x="98" y="48"/>
                  </a:lnTo>
                  <a:lnTo>
                    <a:pt x="98" y="50"/>
                  </a:lnTo>
                  <a:lnTo>
                    <a:pt x="101" y="56"/>
                  </a:lnTo>
                  <a:lnTo>
                    <a:pt x="100" y="62"/>
                  </a:lnTo>
                  <a:lnTo>
                    <a:pt x="94" y="65"/>
                  </a:lnTo>
                  <a:lnTo>
                    <a:pt x="52" y="68"/>
                  </a:lnTo>
                  <a:lnTo>
                    <a:pt x="49" y="69"/>
                  </a:lnTo>
                  <a:lnTo>
                    <a:pt x="44" y="69"/>
                  </a:lnTo>
                  <a:lnTo>
                    <a:pt x="36" y="65"/>
                  </a:lnTo>
                  <a:lnTo>
                    <a:pt x="29" y="57"/>
                  </a:lnTo>
                  <a:lnTo>
                    <a:pt x="2" y="18"/>
                  </a:lnTo>
                  <a:lnTo>
                    <a:pt x="2" y="16"/>
                  </a:lnTo>
                  <a:lnTo>
                    <a:pt x="0" y="10"/>
                  </a:lnTo>
                  <a:lnTo>
                    <a:pt x="3" y="5"/>
                  </a:lnTo>
                  <a:lnTo>
                    <a:pt x="11" y="3"/>
                  </a:lnTo>
                  <a:lnTo>
                    <a:pt x="52" y="0"/>
                  </a:lnTo>
                  <a:lnTo>
                    <a:pt x="54" y="0"/>
                  </a:lnTo>
                  <a:lnTo>
                    <a:pt x="59" y="1"/>
                  </a:lnTo>
                  <a:lnTo>
                    <a:pt x="65" y="3"/>
                  </a:lnTo>
                  <a:lnTo>
                    <a:pt x="71" y="9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24" name="Freeform 1267"/>
            <p:cNvSpPr>
              <a:spLocks/>
            </p:cNvSpPr>
            <p:nvPr/>
          </p:nvSpPr>
          <p:spPr bwMode="auto">
            <a:xfrm>
              <a:off x="822" y="3853"/>
              <a:ext cx="206" cy="145"/>
            </a:xfrm>
            <a:custGeom>
              <a:avLst/>
              <a:gdLst>
                <a:gd name="T0" fmla="*/ 0 w 206"/>
                <a:gd name="T1" fmla="*/ 61 h 145"/>
                <a:gd name="T2" fmla="*/ 11 w 206"/>
                <a:gd name="T3" fmla="*/ 107 h 145"/>
                <a:gd name="T4" fmla="*/ 6 w 206"/>
                <a:gd name="T5" fmla="*/ 136 h 145"/>
                <a:gd name="T6" fmla="*/ 38 w 206"/>
                <a:gd name="T7" fmla="*/ 131 h 145"/>
                <a:gd name="T8" fmla="*/ 44 w 206"/>
                <a:gd name="T9" fmla="*/ 134 h 145"/>
                <a:gd name="T10" fmla="*/ 56 w 206"/>
                <a:gd name="T11" fmla="*/ 139 h 145"/>
                <a:gd name="T12" fmla="*/ 75 w 206"/>
                <a:gd name="T13" fmla="*/ 141 h 145"/>
                <a:gd name="T14" fmla="*/ 100 w 206"/>
                <a:gd name="T15" fmla="*/ 136 h 145"/>
                <a:gd name="T16" fmla="*/ 116 w 206"/>
                <a:gd name="T17" fmla="*/ 132 h 145"/>
                <a:gd name="T18" fmla="*/ 124 w 206"/>
                <a:gd name="T19" fmla="*/ 130 h 145"/>
                <a:gd name="T20" fmla="*/ 127 w 206"/>
                <a:gd name="T21" fmla="*/ 127 h 145"/>
                <a:gd name="T22" fmla="*/ 131 w 206"/>
                <a:gd name="T23" fmla="*/ 135 h 145"/>
                <a:gd name="T24" fmla="*/ 145 w 206"/>
                <a:gd name="T25" fmla="*/ 145 h 145"/>
                <a:gd name="T26" fmla="*/ 156 w 206"/>
                <a:gd name="T27" fmla="*/ 142 h 145"/>
                <a:gd name="T28" fmla="*/ 172 w 206"/>
                <a:gd name="T29" fmla="*/ 133 h 145"/>
                <a:gd name="T30" fmla="*/ 186 w 206"/>
                <a:gd name="T31" fmla="*/ 124 h 145"/>
                <a:gd name="T32" fmla="*/ 193 w 206"/>
                <a:gd name="T33" fmla="*/ 121 h 145"/>
                <a:gd name="T34" fmla="*/ 198 w 206"/>
                <a:gd name="T35" fmla="*/ 115 h 145"/>
                <a:gd name="T36" fmla="*/ 204 w 206"/>
                <a:gd name="T37" fmla="*/ 97 h 145"/>
                <a:gd name="T38" fmla="*/ 203 w 206"/>
                <a:gd name="T39" fmla="*/ 84 h 145"/>
                <a:gd name="T40" fmla="*/ 201 w 206"/>
                <a:gd name="T41" fmla="*/ 82 h 145"/>
                <a:gd name="T42" fmla="*/ 196 w 206"/>
                <a:gd name="T43" fmla="*/ 72 h 145"/>
                <a:gd name="T44" fmla="*/ 190 w 206"/>
                <a:gd name="T45" fmla="*/ 48 h 145"/>
                <a:gd name="T46" fmla="*/ 188 w 206"/>
                <a:gd name="T47" fmla="*/ 34 h 145"/>
                <a:gd name="T48" fmla="*/ 178 w 206"/>
                <a:gd name="T49" fmla="*/ 27 h 145"/>
                <a:gd name="T50" fmla="*/ 167 w 206"/>
                <a:gd name="T51" fmla="*/ 15 h 145"/>
                <a:gd name="T52" fmla="*/ 163 w 206"/>
                <a:gd name="T53" fmla="*/ 7 h 145"/>
                <a:gd name="T54" fmla="*/ 154 w 206"/>
                <a:gd name="T55" fmla="*/ 0 h 145"/>
                <a:gd name="T56" fmla="*/ 147 w 206"/>
                <a:gd name="T57" fmla="*/ 1 h 145"/>
                <a:gd name="T58" fmla="*/ 126 w 206"/>
                <a:gd name="T59" fmla="*/ 8 h 145"/>
                <a:gd name="T60" fmla="*/ 90 w 206"/>
                <a:gd name="T61" fmla="*/ 21 h 145"/>
                <a:gd name="T62" fmla="*/ 47 w 206"/>
                <a:gd name="T63" fmla="*/ 41 h 14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6"/>
                <a:gd name="T97" fmla="*/ 0 h 145"/>
                <a:gd name="T98" fmla="*/ 206 w 206"/>
                <a:gd name="T99" fmla="*/ 145 h 14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6" h="145">
                  <a:moveTo>
                    <a:pt x="26" y="54"/>
                  </a:moveTo>
                  <a:lnTo>
                    <a:pt x="0" y="61"/>
                  </a:lnTo>
                  <a:lnTo>
                    <a:pt x="10" y="82"/>
                  </a:lnTo>
                  <a:lnTo>
                    <a:pt x="11" y="107"/>
                  </a:lnTo>
                  <a:lnTo>
                    <a:pt x="7" y="128"/>
                  </a:lnTo>
                  <a:lnTo>
                    <a:pt x="6" y="136"/>
                  </a:lnTo>
                  <a:lnTo>
                    <a:pt x="37" y="130"/>
                  </a:lnTo>
                  <a:lnTo>
                    <a:pt x="38" y="131"/>
                  </a:lnTo>
                  <a:lnTo>
                    <a:pt x="39" y="133"/>
                  </a:lnTo>
                  <a:lnTo>
                    <a:pt x="44" y="134"/>
                  </a:lnTo>
                  <a:lnTo>
                    <a:pt x="49" y="137"/>
                  </a:lnTo>
                  <a:lnTo>
                    <a:pt x="56" y="139"/>
                  </a:lnTo>
                  <a:lnTo>
                    <a:pt x="65" y="140"/>
                  </a:lnTo>
                  <a:lnTo>
                    <a:pt x="75" y="141"/>
                  </a:lnTo>
                  <a:lnTo>
                    <a:pt x="87" y="139"/>
                  </a:lnTo>
                  <a:lnTo>
                    <a:pt x="100" y="136"/>
                  </a:lnTo>
                  <a:lnTo>
                    <a:pt x="109" y="134"/>
                  </a:lnTo>
                  <a:lnTo>
                    <a:pt x="116" y="132"/>
                  </a:lnTo>
                  <a:lnTo>
                    <a:pt x="120" y="130"/>
                  </a:lnTo>
                  <a:lnTo>
                    <a:pt x="124" y="130"/>
                  </a:lnTo>
                  <a:lnTo>
                    <a:pt x="126" y="128"/>
                  </a:lnTo>
                  <a:lnTo>
                    <a:pt x="127" y="127"/>
                  </a:lnTo>
                  <a:lnTo>
                    <a:pt x="128" y="130"/>
                  </a:lnTo>
                  <a:lnTo>
                    <a:pt x="131" y="135"/>
                  </a:lnTo>
                  <a:lnTo>
                    <a:pt x="138" y="143"/>
                  </a:lnTo>
                  <a:lnTo>
                    <a:pt x="145" y="145"/>
                  </a:lnTo>
                  <a:lnTo>
                    <a:pt x="149" y="144"/>
                  </a:lnTo>
                  <a:lnTo>
                    <a:pt x="156" y="142"/>
                  </a:lnTo>
                  <a:lnTo>
                    <a:pt x="163" y="137"/>
                  </a:lnTo>
                  <a:lnTo>
                    <a:pt x="172" y="133"/>
                  </a:lnTo>
                  <a:lnTo>
                    <a:pt x="180" y="129"/>
                  </a:lnTo>
                  <a:lnTo>
                    <a:pt x="186" y="124"/>
                  </a:lnTo>
                  <a:lnTo>
                    <a:pt x="190" y="121"/>
                  </a:lnTo>
                  <a:lnTo>
                    <a:pt x="193" y="121"/>
                  </a:lnTo>
                  <a:lnTo>
                    <a:pt x="194" y="119"/>
                  </a:lnTo>
                  <a:lnTo>
                    <a:pt x="198" y="115"/>
                  </a:lnTo>
                  <a:lnTo>
                    <a:pt x="201" y="107"/>
                  </a:lnTo>
                  <a:lnTo>
                    <a:pt x="204" y="97"/>
                  </a:lnTo>
                  <a:lnTo>
                    <a:pt x="206" y="89"/>
                  </a:lnTo>
                  <a:lnTo>
                    <a:pt x="203" y="84"/>
                  </a:lnTo>
                  <a:lnTo>
                    <a:pt x="202" y="82"/>
                  </a:lnTo>
                  <a:lnTo>
                    <a:pt x="201" y="82"/>
                  </a:lnTo>
                  <a:lnTo>
                    <a:pt x="199" y="80"/>
                  </a:lnTo>
                  <a:lnTo>
                    <a:pt x="196" y="72"/>
                  </a:lnTo>
                  <a:lnTo>
                    <a:pt x="192" y="61"/>
                  </a:lnTo>
                  <a:lnTo>
                    <a:pt x="190" y="48"/>
                  </a:lnTo>
                  <a:lnTo>
                    <a:pt x="190" y="38"/>
                  </a:lnTo>
                  <a:lnTo>
                    <a:pt x="188" y="34"/>
                  </a:lnTo>
                  <a:lnTo>
                    <a:pt x="184" y="33"/>
                  </a:lnTo>
                  <a:lnTo>
                    <a:pt x="178" y="27"/>
                  </a:lnTo>
                  <a:lnTo>
                    <a:pt x="170" y="20"/>
                  </a:lnTo>
                  <a:lnTo>
                    <a:pt x="167" y="15"/>
                  </a:lnTo>
                  <a:lnTo>
                    <a:pt x="166" y="13"/>
                  </a:lnTo>
                  <a:lnTo>
                    <a:pt x="163" y="7"/>
                  </a:lnTo>
                  <a:lnTo>
                    <a:pt x="158" y="2"/>
                  </a:lnTo>
                  <a:lnTo>
                    <a:pt x="154" y="0"/>
                  </a:lnTo>
                  <a:lnTo>
                    <a:pt x="151" y="0"/>
                  </a:lnTo>
                  <a:lnTo>
                    <a:pt x="147" y="1"/>
                  </a:lnTo>
                  <a:lnTo>
                    <a:pt x="140" y="4"/>
                  </a:lnTo>
                  <a:lnTo>
                    <a:pt x="126" y="8"/>
                  </a:lnTo>
                  <a:lnTo>
                    <a:pt x="109" y="13"/>
                  </a:lnTo>
                  <a:lnTo>
                    <a:pt x="90" y="21"/>
                  </a:lnTo>
                  <a:lnTo>
                    <a:pt x="69" y="31"/>
                  </a:lnTo>
                  <a:lnTo>
                    <a:pt x="47" y="41"/>
                  </a:lnTo>
                  <a:lnTo>
                    <a:pt x="26" y="54"/>
                  </a:lnTo>
                  <a:close/>
                </a:path>
              </a:pathLst>
            </a:custGeom>
            <a:solidFill>
              <a:srgbClr val="E5A5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25" name="Freeform 1268"/>
            <p:cNvSpPr>
              <a:spLocks/>
            </p:cNvSpPr>
            <p:nvPr/>
          </p:nvSpPr>
          <p:spPr bwMode="auto">
            <a:xfrm>
              <a:off x="791" y="3892"/>
              <a:ext cx="44" cy="131"/>
            </a:xfrm>
            <a:custGeom>
              <a:avLst/>
              <a:gdLst>
                <a:gd name="T0" fmla="*/ 0 w 44"/>
                <a:gd name="T1" fmla="*/ 0 h 131"/>
                <a:gd name="T2" fmla="*/ 37 w 44"/>
                <a:gd name="T3" fmla="*/ 3 h 131"/>
                <a:gd name="T4" fmla="*/ 37 w 44"/>
                <a:gd name="T5" fmla="*/ 7 h 131"/>
                <a:gd name="T6" fmla="*/ 40 w 44"/>
                <a:gd name="T7" fmla="*/ 16 h 131"/>
                <a:gd name="T8" fmla="*/ 42 w 44"/>
                <a:gd name="T9" fmla="*/ 30 h 131"/>
                <a:gd name="T10" fmla="*/ 44 w 44"/>
                <a:gd name="T11" fmla="*/ 48 h 131"/>
                <a:gd name="T12" fmla="*/ 44 w 44"/>
                <a:gd name="T13" fmla="*/ 68 h 131"/>
                <a:gd name="T14" fmla="*/ 42 w 44"/>
                <a:gd name="T15" fmla="*/ 90 h 131"/>
                <a:gd name="T16" fmla="*/ 37 w 44"/>
                <a:gd name="T17" fmla="*/ 111 h 131"/>
                <a:gd name="T18" fmla="*/ 26 w 44"/>
                <a:gd name="T19" fmla="*/ 131 h 131"/>
                <a:gd name="T20" fmla="*/ 0 w 44"/>
                <a:gd name="T21" fmla="*/ 128 h 131"/>
                <a:gd name="T22" fmla="*/ 2 w 44"/>
                <a:gd name="T23" fmla="*/ 123 h 131"/>
                <a:gd name="T24" fmla="*/ 5 w 44"/>
                <a:gd name="T25" fmla="*/ 111 h 131"/>
                <a:gd name="T26" fmla="*/ 9 w 44"/>
                <a:gd name="T27" fmla="*/ 95 h 131"/>
                <a:gd name="T28" fmla="*/ 12 w 44"/>
                <a:gd name="T29" fmla="*/ 75 h 131"/>
                <a:gd name="T30" fmla="*/ 15 w 44"/>
                <a:gd name="T31" fmla="*/ 53 h 131"/>
                <a:gd name="T32" fmla="*/ 14 w 44"/>
                <a:gd name="T33" fmla="*/ 33 h 131"/>
                <a:gd name="T34" fmla="*/ 10 w 44"/>
                <a:gd name="T35" fmla="*/ 14 h 131"/>
                <a:gd name="T36" fmla="*/ 0 w 44"/>
                <a:gd name="T37" fmla="*/ 0 h 13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4"/>
                <a:gd name="T58" fmla="*/ 0 h 131"/>
                <a:gd name="T59" fmla="*/ 44 w 44"/>
                <a:gd name="T60" fmla="*/ 131 h 13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4" h="131">
                  <a:moveTo>
                    <a:pt x="0" y="0"/>
                  </a:moveTo>
                  <a:lnTo>
                    <a:pt x="37" y="3"/>
                  </a:lnTo>
                  <a:lnTo>
                    <a:pt x="37" y="7"/>
                  </a:lnTo>
                  <a:lnTo>
                    <a:pt x="40" y="16"/>
                  </a:lnTo>
                  <a:lnTo>
                    <a:pt x="42" y="30"/>
                  </a:lnTo>
                  <a:lnTo>
                    <a:pt x="44" y="48"/>
                  </a:lnTo>
                  <a:lnTo>
                    <a:pt x="44" y="68"/>
                  </a:lnTo>
                  <a:lnTo>
                    <a:pt x="42" y="90"/>
                  </a:lnTo>
                  <a:lnTo>
                    <a:pt x="37" y="111"/>
                  </a:lnTo>
                  <a:lnTo>
                    <a:pt x="26" y="131"/>
                  </a:lnTo>
                  <a:lnTo>
                    <a:pt x="0" y="128"/>
                  </a:lnTo>
                  <a:lnTo>
                    <a:pt x="2" y="123"/>
                  </a:lnTo>
                  <a:lnTo>
                    <a:pt x="5" y="111"/>
                  </a:lnTo>
                  <a:lnTo>
                    <a:pt x="9" y="95"/>
                  </a:lnTo>
                  <a:lnTo>
                    <a:pt x="12" y="75"/>
                  </a:lnTo>
                  <a:lnTo>
                    <a:pt x="15" y="53"/>
                  </a:lnTo>
                  <a:lnTo>
                    <a:pt x="14" y="33"/>
                  </a:lnTo>
                  <a:lnTo>
                    <a:pt x="1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26" name="Freeform 1269"/>
            <p:cNvSpPr>
              <a:spLocks/>
            </p:cNvSpPr>
            <p:nvPr/>
          </p:nvSpPr>
          <p:spPr bwMode="auto">
            <a:xfrm>
              <a:off x="1124" y="3602"/>
              <a:ext cx="328" cy="145"/>
            </a:xfrm>
            <a:custGeom>
              <a:avLst/>
              <a:gdLst>
                <a:gd name="T0" fmla="*/ 249 w 328"/>
                <a:gd name="T1" fmla="*/ 124 h 145"/>
                <a:gd name="T2" fmla="*/ 251 w 328"/>
                <a:gd name="T3" fmla="*/ 107 h 145"/>
                <a:gd name="T4" fmla="*/ 241 w 328"/>
                <a:gd name="T5" fmla="*/ 49 h 145"/>
                <a:gd name="T6" fmla="*/ 221 w 328"/>
                <a:gd name="T7" fmla="*/ 30 h 145"/>
                <a:gd name="T8" fmla="*/ 237 w 328"/>
                <a:gd name="T9" fmla="*/ 28 h 145"/>
                <a:gd name="T10" fmla="*/ 256 w 328"/>
                <a:gd name="T11" fmla="*/ 29 h 145"/>
                <a:gd name="T12" fmla="*/ 272 w 328"/>
                <a:gd name="T13" fmla="*/ 30 h 145"/>
                <a:gd name="T14" fmla="*/ 281 w 328"/>
                <a:gd name="T15" fmla="*/ 30 h 145"/>
                <a:gd name="T16" fmla="*/ 291 w 328"/>
                <a:gd name="T17" fmla="*/ 31 h 145"/>
                <a:gd name="T18" fmla="*/ 303 w 328"/>
                <a:gd name="T19" fmla="*/ 30 h 145"/>
                <a:gd name="T20" fmla="*/ 316 w 328"/>
                <a:gd name="T21" fmla="*/ 29 h 145"/>
                <a:gd name="T22" fmla="*/ 328 w 328"/>
                <a:gd name="T23" fmla="*/ 20 h 145"/>
                <a:gd name="T24" fmla="*/ 321 w 328"/>
                <a:gd name="T25" fmla="*/ 12 h 145"/>
                <a:gd name="T26" fmla="*/ 316 w 328"/>
                <a:gd name="T27" fmla="*/ 11 h 145"/>
                <a:gd name="T28" fmla="*/ 299 w 328"/>
                <a:gd name="T29" fmla="*/ 8 h 145"/>
                <a:gd name="T30" fmla="*/ 273 w 328"/>
                <a:gd name="T31" fmla="*/ 7 h 145"/>
                <a:gd name="T32" fmla="*/ 242 w 328"/>
                <a:gd name="T33" fmla="*/ 4 h 145"/>
                <a:gd name="T34" fmla="*/ 215 w 328"/>
                <a:gd name="T35" fmla="*/ 2 h 145"/>
                <a:gd name="T36" fmla="*/ 196 w 328"/>
                <a:gd name="T37" fmla="*/ 0 h 145"/>
                <a:gd name="T38" fmla="*/ 181 w 328"/>
                <a:gd name="T39" fmla="*/ 0 h 145"/>
                <a:gd name="T40" fmla="*/ 168 w 328"/>
                <a:gd name="T41" fmla="*/ 2 h 145"/>
                <a:gd name="T42" fmla="*/ 150 w 328"/>
                <a:gd name="T43" fmla="*/ 4 h 145"/>
                <a:gd name="T44" fmla="*/ 117 w 328"/>
                <a:gd name="T45" fmla="*/ 11 h 145"/>
                <a:gd name="T46" fmla="*/ 78 w 328"/>
                <a:gd name="T47" fmla="*/ 20 h 145"/>
                <a:gd name="T48" fmla="*/ 48 w 328"/>
                <a:gd name="T49" fmla="*/ 25 h 145"/>
                <a:gd name="T50" fmla="*/ 35 w 328"/>
                <a:gd name="T51" fmla="*/ 26 h 145"/>
                <a:gd name="T52" fmla="*/ 24 w 328"/>
                <a:gd name="T53" fmla="*/ 29 h 145"/>
                <a:gd name="T54" fmla="*/ 15 w 328"/>
                <a:gd name="T55" fmla="*/ 30 h 145"/>
                <a:gd name="T56" fmla="*/ 8 w 328"/>
                <a:gd name="T57" fmla="*/ 33 h 145"/>
                <a:gd name="T58" fmla="*/ 2 w 328"/>
                <a:gd name="T59" fmla="*/ 42 h 145"/>
                <a:gd name="T60" fmla="*/ 1 w 328"/>
                <a:gd name="T61" fmla="*/ 62 h 145"/>
                <a:gd name="T62" fmla="*/ 6 w 328"/>
                <a:gd name="T63" fmla="*/ 82 h 145"/>
                <a:gd name="T64" fmla="*/ 13 w 328"/>
                <a:gd name="T65" fmla="*/ 95 h 145"/>
                <a:gd name="T66" fmla="*/ 20 w 328"/>
                <a:gd name="T67" fmla="*/ 91 h 145"/>
                <a:gd name="T68" fmla="*/ 37 w 328"/>
                <a:gd name="T69" fmla="*/ 87 h 145"/>
                <a:gd name="T70" fmla="*/ 53 w 328"/>
                <a:gd name="T71" fmla="*/ 88 h 145"/>
                <a:gd name="T72" fmla="*/ 62 w 328"/>
                <a:gd name="T73" fmla="*/ 89 h 145"/>
                <a:gd name="T74" fmla="*/ 76 w 328"/>
                <a:gd name="T75" fmla="*/ 91 h 145"/>
                <a:gd name="T76" fmla="*/ 102 w 328"/>
                <a:gd name="T77" fmla="*/ 91 h 145"/>
                <a:gd name="T78" fmla="*/ 127 w 328"/>
                <a:gd name="T79" fmla="*/ 89 h 145"/>
                <a:gd name="T80" fmla="*/ 141 w 328"/>
                <a:gd name="T81" fmla="*/ 86 h 145"/>
                <a:gd name="T82" fmla="*/ 145 w 328"/>
                <a:gd name="T83" fmla="*/ 85 h 145"/>
                <a:gd name="T84" fmla="*/ 151 w 328"/>
                <a:gd name="T85" fmla="*/ 86 h 145"/>
                <a:gd name="T86" fmla="*/ 162 w 328"/>
                <a:gd name="T87" fmla="*/ 89 h 145"/>
                <a:gd name="T88" fmla="*/ 174 w 328"/>
                <a:gd name="T89" fmla="*/ 97 h 145"/>
                <a:gd name="T90" fmla="*/ 186 w 328"/>
                <a:gd name="T91" fmla="*/ 110 h 145"/>
                <a:gd name="T92" fmla="*/ 185 w 328"/>
                <a:gd name="T93" fmla="*/ 122 h 145"/>
                <a:gd name="T94" fmla="*/ 184 w 328"/>
                <a:gd name="T95" fmla="*/ 143 h 145"/>
                <a:gd name="T96" fmla="*/ 193 w 328"/>
                <a:gd name="T97" fmla="*/ 142 h 145"/>
                <a:gd name="T98" fmla="*/ 195 w 328"/>
                <a:gd name="T99" fmla="*/ 139 h 145"/>
                <a:gd name="T100" fmla="*/ 204 w 328"/>
                <a:gd name="T101" fmla="*/ 124 h 145"/>
                <a:gd name="T102" fmla="*/ 210 w 328"/>
                <a:gd name="T103" fmla="*/ 103 h 145"/>
                <a:gd name="T104" fmla="*/ 208 w 328"/>
                <a:gd name="T105" fmla="*/ 97 h 145"/>
                <a:gd name="T106" fmla="*/ 217 w 328"/>
                <a:gd name="T107" fmla="*/ 101 h 145"/>
                <a:gd name="T108" fmla="*/ 222 w 328"/>
                <a:gd name="T109" fmla="*/ 120 h 145"/>
                <a:gd name="T110" fmla="*/ 227 w 328"/>
                <a:gd name="T111" fmla="*/ 134 h 145"/>
                <a:gd name="T112" fmla="*/ 232 w 328"/>
                <a:gd name="T113" fmla="*/ 137 h 145"/>
                <a:gd name="T114" fmla="*/ 241 w 328"/>
                <a:gd name="T115" fmla="*/ 135 h 145"/>
                <a:gd name="T116" fmla="*/ 241 w 328"/>
                <a:gd name="T117" fmla="*/ 130 h 14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28"/>
                <a:gd name="T178" fmla="*/ 0 h 145"/>
                <a:gd name="T179" fmla="*/ 328 w 328"/>
                <a:gd name="T180" fmla="*/ 145 h 14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28" h="145">
                  <a:moveTo>
                    <a:pt x="241" y="129"/>
                  </a:moveTo>
                  <a:lnTo>
                    <a:pt x="249" y="124"/>
                  </a:lnTo>
                  <a:lnTo>
                    <a:pt x="251" y="115"/>
                  </a:lnTo>
                  <a:lnTo>
                    <a:pt x="251" y="107"/>
                  </a:lnTo>
                  <a:lnTo>
                    <a:pt x="251" y="102"/>
                  </a:lnTo>
                  <a:lnTo>
                    <a:pt x="241" y="49"/>
                  </a:lnTo>
                  <a:lnTo>
                    <a:pt x="214" y="33"/>
                  </a:lnTo>
                  <a:lnTo>
                    <a:pt x="221" y="30"/>
                  </a:lnTo>
                  <a:lnTo>
                    <a:pt x="228" y="28"/>
                  </a:lnTo>
                  <a:lnTo>
                    <a:pt x="237" y="28"/>
                  </a:lnTo>
                  <a:lnTo>
                    <a:pt x="247" y="28"/>
                  </a:lnTo>
                  <a:lnTo>
                    <a:pt x="256" y="29"/>
                  </a:lnTo>
                  <a:lnTo>
                    <a:pt x="265" y="30"/>
                  </a:lnTo>
                  <a:lnTo>
                    <a:pt x="272" y="30"/>
                  </a:lnTo>
                  <a:lnTo>
                    <a:pt x="277" y="30"/>
                  </a:lnTo>
                  <a:lnTo>
                    <a:pt x="281" y="30"/>
                  </a:lnTo>
                  <a:lnTo>
                    <a:pt x="286" y="30"/>
                  </a:lnTo>
                  <a:lnTo>
                    <a:pt x="291" y="31"/>
                  </a:lnTo>
                  <a:lnTo>
                    <a:pt x="297" y="30"/>
                  </a:lnTo>
                  <a:lnTo>
                    <a:pt x="303" y="30"/>
                  </a:lnTo>
                  <a:lnTo>
                    <a:pt x="309" y="30"/>
                  </a:lnTo>
                  <a:lnTo>
                    <a:pt x="316" y="29"/>
                  </a:lnTo>
                  <a:lnTo>
                    <a:pt x="321" y="26"/>
                  </a:lnTo>
                  <a:lnTo>
                    <a:pt x="328" y="20"/>
                  </a:lnTo>
                  <a:lnTo>
                    <a:pt x="326" y="16"/>
                  </a:lnTo>
                  <a:lnTo>
                    <a:pt x="321" y="12"/>
                  </a:lnTo>
                  <a:lnTo>
                    <a:pt x="318" y="11"/>
                  </a:lnTo>
                  <a:lnTo>
                    <a:pt x="316" y="11"/>
                  </a:lnTo>
                  <a:lnTo>
                    <a:pt x="309" y="9"/>
                  </a:lnTo>
                  <a:lnTo>
                    <a:pt x="299" y="8"/>
                  </a:lnTo>
                  <a:lnTo>
                    <a:pt x="287" y="7"/>
                  </a:lnTo>
                  <a:lnTo>
                    <a:pt x="273" y="7"/>
                  </a:lnTo>
                  <a:lnTo>
                    <a:pt x="258" y="5"/>
                  </a:lnTo>
                  <a:lnTo>
                    <a:pt x="242" y="4"/>
                  </a:lnTo>
                  <a:lnTo>
                    <a:pt x="227" y="2"/>
                  </a:lnTo>
                  <a:lnTo>
                    <a:pt x="215" y="2"/>
                  </a:lnTo>
                  <a:lnTo>
                    <a:pt x="205" y="1"/>
                  </a:lnTo>
                  <a:lnTo>
                    <a:pt x="196" y="0"/>
                  </a:lnTo>
                  <a:lnTo>
                    <a:pt x="189" y="0"/>
                  </a:lnTo>
                  <a:lnTo>
                    <a:pt x="181" y="0"/>
                  </a:lnTo>
                  <a:lnTo>
                    <a:pt x="174" y="1"/>
                  </a:lnTo>
                  <a:lnTo>
                    <a:pt x="168" y="2"/>
                  </a:lnTo>
                  <a:lnTo>
                    <a:pt x="160" y="2"/>
                  </a:lnTo>
                  <a:lnTo>
                    <a:pt x="150" y="4"/>
                  </a:lnTo>
                  <a:lnTo>
                    <a:pt x="136" y="7"/>
                  </a:lnTo>
                  <a:lnTo>
                    <a:pt x="117" y="11"/>
                  </a:lnTo>
                  <a:lnTo>
                    <a:pt x="98" y="16"/>
                  </a:lnTo>
                  <a:lnTo>
                    <a:pt x="78" y="20"/>
                  </a:lnTo>
                  <a:lnTo>
                    <a:pt x="62" y="22"/>
                  </a:lnTo>
                  <a:lnTo>
                    <a:pt x="48" y="25"/>
                  </a:lnTo>
                  <a:lnTo>
                    <a:pt x="41" y="26"/>
                  </a:lnTo>
                  <a:lnTo>
                    <a:pt x="35" y="26"/>
                  </a:lnTo>
                  <a:lnTo>
                    <a:pt x="30" y="27"/>
                  </a:lnTo>
                  <a:lnTo>
                    <a:pt x="24" y="29"/>
                  </a:lnTo>
                  <a:lnTo>
                    <a:pt x="19" y="30"/>
                  </a:lnTo>
                  <a:lnTo>
                    <a:pt x="15" y="30"/>
                  </a:lnTo>
                  <a:lnTo>
                    <a:pt x="11" y="32"/>
                  </a:lnTo>
                  <a:lnTo>
                    <a:pt x="8" y="33"/>
                  </a:lnTo>
                  <a:lnTo>
                    <a:pt x="7" y="33"/>
                  </a:lnTo>
                  <a:lnTo>
                    <a:pt x="2" y="42"/>
                  </a:lnTo>
                  <a:lnTo>
                    <a:pt x="0" y="52"/>
                  </a:lnTo>
                  <a:lnTo>
                    <a:pt x="1" y="62"/>
                  </a:lnTo>
                  <a:lnTo>
                    <a:pt x="3" y="72"/>
                  </a:lnTo>
                  <a:lnTo>
                    <a:pt x="6" y="82"/>
                  </a:lnTo>
                  <a:lnTo>
                    <a:pt x="10" y="89"/>
                  </a:lnTo>
                  <a:lnTo>
                    <a:pt x="13" y="95"/>
                  </a:lnTo>
                  <a:lnTo>
                    <a:pt x="14" y="97"/>
                  </a:lnTo>
                  <a:lnTo>
                    <a:pt x="20" y="91"/>
                  </a:lnTo>
                  <a:lnTo>
                    <a:pt x="29" y="89"/>
                  </a:lnTo>
                  <a:lnTo>
                    <a:pt x="37" y="87"/>
                  </a:lnTo>
                  <a:lnTo>
                    <a:pt x="46" y="87"/>
                  </a:lnTo>
                  <a:lnTo>
                    <a:pt x="53" y="88"/>
                  </a:lnTo>
                  <a:lnTo>
                    <a:pt x="59" y="89"/>
                  </a:lnTo>
                  <a:lnTo>
                    <a:pt x="62" y="89"/>
                  </a:lnTo>
                  <a:lnTo>
                    <a:pt x="64" y="89"/>
                  </a:lnTo>
                  <a:lnTo>
                    <a:pt x="76" y="91"/>
                  </a:lnTo>
                  <a:lnTo>
                    <a:pt x="89" y="93"/>
                  </a:lnTo>
                  <a:lnTo>
                    <a:pt x="102" y="91"/>
                  </a:lnTo>
                  <a:lnTo>
                    <a:pt x="115" y="89"/>
                  </a:lnTo>
                  <a:lnTo>
                    <a:pt x="127" y="89"/>
                  </a:lnTo>
                  <a:lnTo>
                    <a:pt x="136" y="87"/>
                  </a:lnTo>
                  <a:lnTo>
                    <a:pt x="141" y="86"/>
                  </a:lnTo>
                  <a:lnTo>
                    <a:pt x="144" y="85"/>
                  </a:lnTo>
                  <a:lnTo>
                    <a:pt x="145" y="85"/>
                  </a:lnTo>
                  <a:lnTo>
                    <a:pt x="148" y="85"/>
                  </a:lnTo>
                  <a:lnTo>
                    <a:pt x="151" y="86"/>
                  </a:lnTo>
                  <a:lnTo>
                    <a:pt x="155" y="87"/>
                  </a:lnTo>
                  <a:lnTo>
                    <a:pt x="162" y="89"/>
                  </a:lnTo>
                  <a:lnTo>
                    <a:pt x="168" y="93"/>
                  </a:lnTo>
                  <a:lnTo>
                    <a:pt x="174" y="97"/>
                  </a:lnTo>
                  <a:lnTo>
                    <a:pt x="181" y="102"/>
                  </a:lnTo>
                  <a:lnTo>
                    <a:pt x="186" y="110"/>
                  </a:lnTo>
                  <a:lnTo>
                    <a:pt x="186" y="116"/>
                  </a:lnTo>
                  <a:lnTo>
                    <a:pt x="185" y="122"/>
                  </a:lnTo>
                  <a:lnTo>
                    <a:pt x="183" y="129"/>
                  </a:lnTo>
                  <a:lnTo>
                    <a:pt x="184" y="143"/>
                  </a:lnTo>
                  <a:lnTo>
                    <a:pt x="189" y="145"/>
                  </a:lnTo>
                  <a:lnTo>
                    <a:pt x="193" y="142"/>
                  </a:lnTo>
                  <a:lnTo>
                    <a:pt x="195" y="140"/>
                  </a:lnTo>
                  <a:lnTo>
                    <a:pt x="195" y="139"/>
                  </a:lnTo>
                  <a:lnTo>
                    <a:pt x="199" y="134"/>
                  </a:lnTo>
                  <a:lnTo>
                    <a:pt x="204" y="124"/>
                  </a:lnTo>
                  <a:lnTo>
                    <a:pt x="209" y="112"/>
                  </a:lnTo>
                  <a:lnTo>
                    <a:pt x="210" y="103"/>
                  </a:lnTo>
                  <a:lnTo>
                    <a:pt x="208" y="98"/>
                  </a:lnTo>
                  <a:lnTo>
                    <a:pt x="208" y="97"/>
                  </a:lnTo>
                  <a:lnTo>
                    <a:pt x="215" y="98"/>
                  </a:lnTo>
                  <a:lnTo>
                    <a:pt x="217" y="101"/>
                  </a:lnTo>
                  <a:lnTo>
                    <a:pt x="219" y="109"/>
                  </a:lnTo>
                  <a:lnTo>
                    <a:pt x="222" y="120"/>
                  </a:lnTo>
                  <a:lnTo>
                    <a:pt x="227" y="132"/>
                  </a:lnTo>
                  <a:lnTo>
                    <a:pt x="227" y="134"/>
                  </a:lnTo>
                  <a:lnTo>
                    <a:pt x="230" y="135"/>
                  </a:lnTo>
                  <a:lnTo>
                    <a:pt x="232" y="137"/>
                  </a:lnTo>
                  <a:lnTo>
                    <a:pt x="237" y="137"/>
                  </a:lnTo>
                  <a:lnTo>
                    <a:pt x="241" y="135"/>
                  </a:lnTo>
                  <a:lnTo>
                    <a:pt x="242" y="132"/>
                  </a:lnTo>
                  <a:lnTo>
                    <a:pt x="241" y="130"/>
                  </a:lnTo>
                  <a:lnTo>
                    <a:pt x="241" y="129"/>
                  </a:lnTo>
                  <a:close/>
                </a:path>
              </a:pathLst>
            </a:custGeom>
            <a:solidFill>
              <a:srgbClr val="E5A5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27" name="Freeform 1270"/>
            <p:cNvSpPr>
              <a:spLocks/>
            </p:cNvSpPr>
            <p:nvPr/>
          </p:nvSpPr>
          <p:spPr bwMode="auto">
            <a:xfrm>
              <a:off x="1098" y="3608"/>
              <a:ext cx="60" cy="126"/>
            </a:xfrm>
            <a:custGeom>
              <a:avLst/>
              <a:gdLst>
                <a:gd name="T0" fmla="*/ 0 w 60"/>
                <a:gd name="T1" fmla="*/ 10 h 126"/>
                <a:gd name="T2" fmla="*/ 23 w 60"/>
                <a:gd name="T3" fmla="*/ 0 h 126"/>
                <a:gd name="T4" fmla="*/ 25 w 60"/>
                <a:gd name="T5" fmla="*/ 3 h 126"/>
                <a:gd name="T6" fmla="*/ 29 w 60"/>
                <a:gd name="T7" fmla="*/ 12 h 126"/>
                <a:gd name="T8" fmla="*/ 34 w 60"/>
                <a:gd name="T9" fmla="*/ 25 h 126"/>
                <a:gd name="T10" fmla="*/ 41 w 60"/>
                <a:gd name="T11" fmla="*/ 42 h 126"/>
                <a:gd name="T12" fmla="*/ 47 w 60"/>
                <a:gd name="T13" fmla="*/ 61 h 126"/>
                <a:gd name="T14" fmla="*/ 53 w 60"/>
                <a:gd name="T15" fmla="*/ 80 h 126"/>
                <a:gd name="T16" fmla="*/ 57 w 60"/>
                <a:gd name="T17" fmla="*/ 101 h 126"/>
                <a:gd name="T18" fmla="*/ 60 w 60"/>
                <a:gd name="T19" fmla="*/ 120 h 126"/>
                <a:gd name="T20" fmla="*/ 40 w 60"/>
                <a:gd name="T21" fmla="*/ 126 h 126"/>
                <a:gd name="T22" fmla="*/ 39 w 60"/>
                <a:gd name="T23" fmla="*/ 124 h 126"/>
                <a:gd name="T24" fmla="*/ 37 w 60"/>
                <a:gd name="T25" fmla="*/ 116 h 126"/>
                <a:gd name="T26" fmla="*/ 34 w 60"/>
                <a:gd name="T27" fmla="*/ 105 h 126"/>
                <a:gd name="T28" fmla="*/ 29 w 60"/>
                <a:gd name="T29" fmla="*/ 90 h 126"/>
                <a:gd name="T30" fmla="*/ 22 w 60"/>
                <a:gd name="T31" fmla="*/ 71 h 126"/>
                <a:gd name="T32" fmla="*/ 16 w 60"/>
                <a:gd name="T33" fmla="*/ 52 h 126"/>
                <a:gd name="T34" fmla="*/ 8 w 60"/>
                <a:gd name="T35" fmla="*/ 32 h 126"/>
                <a:gd name="T36" fmla="*/ 0 w 60"/>
                <a:gd name="T37" fmla="*/ 10 h 12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"/>
                <a:gd name="T58" fmla="*/ 0 h 126"/>
                <a:gd name="T59" fmla="*/ 60 w 60"/>
                <a:gd name="T60" fmla="*/ 126 h 12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" h="126">
                  <a:moveTo>
                    <a:pt x="0" y="10"/>
                  </a:moveTo>
                  <a:lnTo>
                    <a:pt x="23" y="0"/>
                  </a:lnTo>
                  <a:lnTo>
                    <a:pt x="25" y="3"/>
                  </a:lnTo>
                  <a:lnTo>
                    <a:pt x="29" y="12"/>
                  </a:lnTo>
                  <a:lnTo>
                    <a:pt x="34" y="25"/>
                  </a:lnTo>
                  <a:lnTo>
                    <a:pt x="41" y="42"/>
                  </a:lnTo>
                  <a:lnTo>
                    <a:pt x="47" y="61"/>
                  </a:lnTo>
                  <a:lnTo>
                    <a:pt x="53" y="80"/>
                  </a:lnTo>
                  <a:lnTo>
                    <a:pt x="57" y="101"/>
                  </a:lnTo>
                  <a:lnTo>
                    <a:pt x="60" y="120"/>
                  </a:lnTo>
                  <a:lnTo>
                    <a:pt x="40" y="126"/>
                  </a:lnTo>
                  <a:lnTo>
                    <a:pt x="39" y="124"/>
                  </a:lnTo>
                  <a:lnTo>
                    <a:pt x="37" y="116"/>
                  </a:lnTo>
                  <a:lnTo>
                    <a:pt x="34" y="105"/>
                  </a:lnTo>
                  <a:lnTo>
                    <a:pt x="29" y="90"/>
                  </a:lnTo>
                  <a:lnTo>
                    <a:pt x="22" y="71"/>
                  </a:lnTo>
                  <a:lnTo>
                    <a:pt x="16" y="52"/>
                  </a:lnTo>
                  <a:lnTo>
                    <a:pt x="8" y="32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28" name="Rectangle 1271"/>
            <p:cNvSpPr>
              <a:spLocks noChangeArrowheads="1"/>
            </p:cNvSpPr>
            <p:nvPr/>
          </p:nvSpPr>
          <p:spPr bwMode="auto">
            <a:xfrm>
              <a:off x="0" y="2900"/>
              <a:ext cx="1737" cy="1410"/>
            </a:xfrm>
            <a:prstGeom prst="rect">
              <a:avLst/>
            </a:prstGeom>
            <a:solidFill>
              <a:srgbClr val="3F6FB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5429" name="Freeform 1272"/>
            <p:cNvSpPr>
              <a:spLocks/>
            </p:cNvSpPr>
            <p:nvPr/>
          </p:nvSpPr>
          <p:spPr bwMode="auto">
            <a:xfrm>
              <a:off x="123" y="3004"/>
              <a:ext cx="1513" cy="1273"/>
            </a:xfrm>
            <a:custGeom>
              <a:avLst/>
              <a:gdLst>
                <a:gd name="T0" fmla="*/ 3 w 1513"/>
                <a:gd name="T1" fmla="*/ 701 h 1273"/>
                <a:gd name="T2" fmla="*/ 24 w 1513"/>
                <a:gd name="T3" fmla="*/ 795 h 1273"/>
                <a:gd name="T4" fmla="*/ 59 w 1513"/>
                <a:gd name="T5" fmla="*/ 884 h 1273"/>
                <a:gd name="T6" fmla="*/ 109 w 1513"/>
                <a:gd name="T7" fmla="*/ 967 h 1273"/>
                <a:gd name="T8" fmla="*/ 173 w 1513"/>
                <a:gd name="T9" fmla="*/ 1041 h 1273"/>
                <a:gd name="T10" fmla="*/ 247 w 1513"/>
                <a:gd name="T11" fmla="*/ 1108 h 1273"/>
                <a:gd name="T12" fmla="*/ 334 w 1513"/>
                <a:gd name="T13" fmla="*/ 1164 h 1273"/>
                <a:gd name="T14" fmla="*/ 429 w 1513"/>
                <a:gd name="T15" fmla="*/ 1211 h 1273"/>
                <a:gd name="T16" fmla="*/ 532 w 1513"/>
                <a:gd name="T17" fmla="*/ 1245 h 1273"/>
                <a:gd name="T18" fmla="*/ 641 w 1513"/>
                <a:gd name="T19" fmla="*/ 1267 h 1273"/>
                <a:gd name="T20" fmla="*/ 757 w 1513"/>
                <a:gd name="T21" fmla="*/ 1273 h 1273"/>
                <a:gd name="T22" fmla="*/ 872 w 1513"/>
                <a:gd name="T23" fmla="*/ 1267 h 1273"/>
                <a:gd name="T24" fmla="*/ 982 w 1513"/>
                <a:gd name="T25" fmla="*/ 1245 h 1273"/>
                <a:gd name="T26" fmla="*/ 1085 w 1513"/>
                <a:gd name="T27" fmla="*/ 1211 h 1273"/>
                <a:gd name="T28" fmla="*/ 1180 w 1513"/>
                <a:gd name="T29" fmla="*/ 1164 h 1273"/>
                <a:gd name="T30" fmla="*/ 1265 w 1513"/>
                <a:gd name="T31" fmla="*/ 1108 h 1273"/>
                <a:gd name="T32" fmla="*/ 1340 w 1513"/>
                <a:gd name="T33" fmla="*/ 1041 h 1273"/>
                <a:gd name="T34" fmla="*/ 1403 w 1513"/>
                <a:gd name="T35" fmla="*/ 967 h 1273"/>
                <a:gd name="T36" fmla="*/ 1454 w 1513"/>
                <a:gd name="T37" fmla="*/ 884 h 1273"/>
                <a:gd name="T38" fmla="*/ 1490 w 1513"/>
                <a:gd name="T39" fmla="*/ 795 h 1273"/>
                <a:gd name="T40" fmla="*/ 1510 w 1513"/>
                <a:gd name="T41" fmla="*/ 701 h 1273"/>
                <a:gd name="T42" fmla="*/ 1512 w 1513"/>
                <a:gd name="T43" fmla="*/ 603 h 1273"/>
                <a:gd name="T44" fmla="*/ 1497 w 1513"/>
                <a:gd name="T45" fmla="*/ 508 h 1273"/>
                <a:gd name="T46" fmla="*/ 1467 w 1513"/>
                <a:gd name="T47" fmla="*/ 417 h 1273"/>
                <a:gd name="T48" fmla="*/ 1422 w 1513"/>
                <a:gd name="T49" fmla="*/ 333 h 1273"/>
                <a:gd name="T50" fmla="*/ 1363 w 1513"/>
                <a:gd name="T51" fmla="*/ 255 h 1273"/>
                <a:gd name="T52" fmla="*/ 1292 w 1513"/>
                <a:gd name="T53" fmla="*/ 186 h 1273"/>
                <a:gd name="T54" fmla="*/ 1209 w 1513"/>
                <a:gd name="T55" fmla="*/ 126 h 1273"/>
                <a:gd name="T56" fmla="*/ 1117 w 1513"/>
                <a:gd name="T57" fmla="*/ 76 h 1273"/>
                <a:gd name="T58" fmla="*/ 1017 w 1513"/>
                <a:gd name="T59" fmla="*/ 38 h 1273"/>
                <a:gd name="T60" fmla="*/ 909 w 1513"/>
                <a:gd name="T61" fmla="*/ 13 h 1273"/>
                <a:gd name="T62" fmla="*/ 796 w 1513"/>
                <a:gd name="T63" fmla="*/ 1 h 1273"/>
                <a:gd name="T64" fmla="*/ 680 w 1513"/>
                <a:gd name="T65" fmla="*/ 3 h 1273"/>
                <a:gd name="T66" fmla="*/ 568 w 1513"/>
                <a:gd name="T67" fmla="*/ 20 h 1273"/>
                <a:gd name="T68" fmla="*/ 462 w 1513"/>
                <a:gd name="T69" fmla="*/ 50 h 1273"/>
                <a:gd name="T70" fmla="*/ 364 w 1513"/>
                <a:gd name="T71" fmla="*/ 92 h 1273"/>
                <a:gd name="T72" fmla="*/ 275 w 1513"/>
                <a:gd name="T73" fmla="*/ 145 h 1273"/>
                <a:gd name="T74" fmla="*/ 197 w 1513"/>
                <a:gd name="T75" fmla="*/ 208 h 1273"/>
                <a:gd name="T76" fmla="*/ 130 w 1513"/>
                <a:gd name="T77" fmla="*/ 280 h 1273"/>
                <a:gd name="T78" fmla="*/ 75 w 1513"/>
                <a:gd name="T79" fmla="*/ 360 h 1273"/>
                <a:gd name="T80" fmla="*/ 34 w 1513"/>
                <a:gd name="T81" fmla="*/ 447 h 1273"/>
                <a:gd name="T82" fmla="*/ 9 w 1513"/>
                <a:gd name="T83" fmla="*/ 539 h 1273"/>
                <a:gd name="T84" fmla="*/ 0 w 1513"/>
                <a:gd name="T85" fmla="*/ 636 h 127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513"/>
                <a:gd name="T130" fmla="*/ 0 h 1273"/>
                <a:gd name="T131" fmla="*/ 1513 w 1513"/>
                <a:gd name="T132" fmla="*/ 1273 h 127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513" h="1273">
                  <a:moveTo>
                    <a:pt x="0" y="636"/>
                  </a:moveTo>
                  <a:lnTo>
                    <a:pt x="1" y="669"/>
                  </a:lnTo>
                  <a:lnTo>
                    <a:pt x="3" y="701"/>
                  </a:lnTo>
                  <a:lnTo>
                    <a:pt x="9" y="733"/>
                  </a:lnTo>
                  <a:lnTo>
                    <a:pt x="15" y="765"/>
                  </a:lnTo>
                  <a:lnTo>
                    <a:pt x="24" y="795"/>
                  </a:lnTo>
                  <a:lnTo>
                    <a:pt x="34" y="825"/>
                  </a:lnTo>
                  <a:lnTo>
                    <a:pt x="46" y="855"/>
                  </a:lnTo>
                  <a:lnTo>
                    <a:pt x="59" y="884"/>
                  </a:lnTo>
                  <a:lnTo>
                    <a:pt x="75" y="913"/>
                  </a:lnTo>
                  <a:lnTo>
                    <a:pt x="91" y="940"/>
                  </a:lnTo>
                  <a:lnTo>
                    <a:pt x="109" y="967"/>
                  </a:lnTo>
                  <a:lnTo>
                    <a:pt x="130" y="993"/>
                  </a:lnTo>
                  <a:lnTo>
                    <a:pt x="150" y="1018"/>
                  </a:lnTo>
                  <a:lnTo>
                    <a:pt x="173" y="1041"/>
                  </a:lnTo>
                  <a:lnTo>
                    <a:pt x="197" y="1065"/>
                  </a:lnTo>
                  <a:lnTo>
                    <a:pt x="221" y="1087"/>
                  </a:lnTo>
                  <a:lnTo>
                    <a:pt x="247" y="1108"/>
                  </a:lnTo>
                  <a:lnTo>
                    <a:pt x="275" y="1128"/>
                  </a:lnTo>
                  <a:lnTo>
                    <a:pt x="304" y="1146"/>
                  </a:lnTo>
                  <a:lnTo>
                    <a:pt x="334" y="1164"/>
                  </a:lnTo>
                  <a:lnTo>
                    <a:pt x="364" y="1182"/>
                  </a:lnTo>
                  <a:lnTo>
                    <a:pt x="396" y="1197"/>
                  </a:lnTo>
                  <a:lnTo>
                    <a:pt x="429" y="1211"/>
                  </a:lnTo>
                  <a:lnTo>
                    <a:pt x="462" y="1223"/>
                  </a:lnTo>
                  <a:lnTo>
                    <a:pt x="497" y="1236"/>
                  </a:lnTo>
                  <a:lnTo>
                    <a:pt x="532" y="1245"/>
                  </a:lnTo>
                  <a:lnTo>
                    <a:pt x="568" y="1254"/>
                  </a:lnTo>
                  <a:lnTo>
                    <a:pt x="604" y="1261"/>
                  </a:lnTo>
                  <a:lnTo>
                    <a:pt x="641" y="1267"/>
                  </a:lnTo>
                  <a:lnTo>
                    <a:pt x="680" y="1270"/>
                  </a:lnTo>
                  <a:lnTo>
                    <a:pt x="718" y="1272"/>
                  </a:lnTo>
                  <a:lnTo>
                    <a:pt x="757" y="1273"/>
                  </a:lnTo>
                  <a:lnTo>
                    <a:pt x="796" y="1272"/>
                  </a:lnTo>
                  <a:lnTo>
                    <a:pt x="834" y="1270"/>
                  </a:lnTo>
                  <a:lnTo>
                    <a:pt x="872" y="1267"/>
                  </a:lnTo>
                  <a:lnTo>
                    <a:pt x="909" y="1261"/>
                  </a:lnTo>
                  <a:lnTo>
                    <a:pt x="946" y="1254"/>
                  </a:lnTo>
                  <a:lnTo>
                    <a:pt x="982" y="1245"/>
                  </a:lnTo>
                  <a:lnTo>
                    <a:pt x="1017" y="1236"/>
                  </a:lnTo>
                  <a:lnTo>
                    <a:pt x="1051" y="1223"/>
                  </a:lnTo>
                  <a:lnTo>
                    <a:pt x="1085" y="1211"/>
                  </a:lnTo>
                  <a:lnTo>
                    <a:pt x="1117" y="1197"/>
                  </a:lnTo>
                  <a:lnTo>
                    <a:pt x="1149" y="1182"/>
                  </a:lnTo>
                  <a:lnTo>
                    <a:pt x="1180" y="1164"/>
                  </a:lnTo>
                  <a:lnTo>
                    <a:pt x="1209" y="1146"/>
                  </a:lnTo>
                  <a:lnTo>
                    <a:pt x="1238" y="1128"/>
                  </a:lnTo>
                  <a:lnTo>
                    <a:pt x="1265" y="1108"/>
                  </a:lnTo>
                  <a:lnTo>
                    <a:pt x="1292" y="1087"/>
                  </a:lnTo>
                  <a:lnTo>
                    <a:pt x="1317" y="1065"/>
                  </a:lnTo>
                  <a:lnTo>
                    <a:pt x="1340" y="1041"/>
                  </a:lnTo>
                  <a:lnTo>
                    <a:pt x="1363" y="1018"/>
                  </a:lnTo>
                  <a:lnTo>
                    <a:pt x="1384" y="993"/>
                  </a:lnTo>
                  <a:lnTo>
                    <a:pt x="1403" y="967"/>
                  </a:lnTo>
                  <a:lnTo>
                    <a:pt x="1422" y="940"/>
                  </a:lnTo>
                  <a:lnTo>
                    <a:pt x="1439" y="913"/>
                  </a:lnTo>
                  <a:lnTo>
                    <a:pt x="1454" y="884"/>
                  </a:lnTo>
                  <a:lnTo>
                    <a:pt x="1467" y="855"/>
                  </a:lnTo>
                  <a:lnTo>
                    <a:pt x="1479" y="825"/>
                  </a:lnTo>
                  <a:lnTo>
                    <a:pt x="1490" y="795"/>
                  </a:lnTo>
                  <a:lnTo>
                    <a:pt x="1497" y="765"/>
                  </a:lnTo>
                  <a:lnTo>
                    <a:pt x="1505" y="733"/>
                  </a:lnTo>
                  <a:lnTo>
                    <a:pt x="1510" y="701"/>
                  </a:lnTo>
                  <a:lnTo>
                    <a:pt x="1512" y="669"/>
                  </a:lnTo>
                  <a:lnTo>
                    <a:pt x="1513" y="636"/>
                  </a:lnTo>
                  <a:lnTo>
                    <a:pt x="1512" y="603"/>
                  </a:lnTo>
                  <a:lnTo>
                    <a:pt x="1510" y="571"/>
                  </a:lnTo>
                  <a:lnTo>
                    <a:pt x="1505" y="539"/>
                  </a:lnTo>
                  <a:lnTo>
                    <a:pt x="1497" y="508"/>
                  </a:lnTo>
                  <a:lnTo>
                    <a:pt x="1490" y="477"/>
                  </a:lnTo>
                  <a:lnTo>
                    <a:pt x="1479" y="447"/>
                  </a:lnTo>
                  <a:lnTo>
                    <a:pt x="1467" y="417"/>
                  </a:lnTo>
                  <a:lnTo>
                    <a:pt x="1454" y="388"/>
                  </a:lnTo>
                  <a:lnTo>
                    <a:pt x="1439" y="360"/>
                  </a:lnTo>
                  <a:lnTo>
                    <a:pt x="1422" y="333"/>
                  </a:lnTo>
                  <a:lnTo>
                    <a:pt x="1403" y="306"/>
                  </a:lnTo>
                  <a:lnTo>
                    <a:pt x="1384" y="280"/>
                  </a:lnTo>
                  <a:lnTo>
                    <a:pt x="1363" y="255"/>
                  </a:lnTo>
                  <a:lnTo>
                    <a:pt x="1340" y="231"/>
                  </a:lnTo>
                  <a:lnTo>
                    <a:pt x="1317" y="208"/>
                  </a:lnTo>
                  <a:lnTo>
                    <a:pt x="1292" y="186"/>
                  </a:lnTo>
                  <a:lnTo>
                    <a:pt x="1265" y="165"/>
                  </a:lnTo>
                  <a:lnTo>
                    <a:pt x="1238" y="145"/>
                  </a:lnTo>
                  <a:lnTo>
                    <a:pt x="1209" y="126"/>
                  </a:lnTo>
                  <a:lnTo>
                    <a:pt x="1180" y="109"/>
                  </a:lnTo>
                  <a:lnTo>
                    <a:pt x="1149" y="92"/>
                  </a:lnTo>
                  <a:lnTo>
                    <a:pt x="1117" y="76"/>
                  </a:lnTo>
                  <a:lnTo>
                    <a:pt x="1085" y="62"/>
                  </a:lnTo>
                  <a:lnTo>
                    <a:pt x="1051" y="50"/>
                  </a:lnTo>
                  <a:lnTo>
                    <a:pt x="1017" y="38"/>
                  </a:lnTo>
                  <a:lnTo>
                    <a:pt x="982" y="29"/>
                  </a:lnTo>
                  <a:lnTo>
                    <a:pt x="946" y="20"/>
                  </a:lnTo>
                  <a:lnTo>
                    <a:pt x="909" y="13"/>
                  </a:lnTo>
                  <a:lnTo>
                    <a:pt x="872" y="6"/>
                  </a:lnTo>
                  <a:lnTo>
                    <a:pt x="834" y="3"/>
                  </a:lnTo>
                  <a:lnTo>
                    <a:pt x="796" y="1"/>
                  </a:lnTo>
                  <a:lnTo>
                    <a:pt x="757" y="0"/>
                  </a:lnTo>
                  <a:lnTo>
                    <a:pt x="718" y="1"/>
                  </a:lnTo>
                  <a:lnTo>
                    <a:pt x="680" y="3"/>
                  </a:lnTo>
                  <a:lnTo>
                    <a:pt x="641" y="6"/>
                  </a:lnTo>
                  <a:lnTo>
                    <a:pt x="604" y="13"/>
                  </a:lnTo>
                  <a:lnTo>
                    <a:pt x="568" y="20"/>
                  </a:lnTo>
                  <a:lnTo>
                    <a:pt x="532" y="29"/>
                  </a:lnTo>
                  <a:lnTo>
                    <a:pt x="497" y="38"/>
                  </a:lnTo>
                  <a:lnTo>
                    <a:pt x="462" y="50"/>
                  </a:lnTo>
                  <a:lnTo>
                    <a:pt x="429" y="62"/>
                  </a:lnTo>
                  <a:lnTo>
                    <a:pt x="396" y="76"/>
                  </a:lnTo>
                  <a:lnTo>
                    <a:pt x="364" y="92"/>
                  </a:lnTo>
                  <a:lnTo>
                    <a:pt x="334" y="109"/>
                  </a:lnTo>
                  <a:lnTo>
                    <a:pt x="304" y="126"/>
                  </a:lnTo>
                  <a:lnTo>
                    <a:pt x="275" y="145"/>
                  </a:lnTo>
                  <a:lnTo>
                    <a:pt x="247" y="165"/>
                  </a:lnTo>
                  <a:lnTo>
                    <a:pt x="221" y="186"/>
                  </a:lnTo>
                  <a:lnTo>
                    <a:pt x="197" y="208"/>
                  </a:lnTo>
                  <a:lnTo>
                    <a:pt x="173" y="231"/>
                  </a:lnTo>
                  <a:lnTo>
                    <a:pt x="150" y="255"/>
                  </a:lnTo>
                  <a:lnTo>
                    <a:pt x="130" y="280"/>
                  </a:lnTo>
                  <a:lnTo>
                    <a:pt x="109" y="306"/>
                  </a:lnTo>
                  <a:lnTo>
                    <a:pt x="91" y="333"/>
                  </a:lnTo>
                  <a:lnTo>
                    <a:pt x="75" y="360"/>
                  </a:lnTo>
                  <a:lnTo>
                    <a:pt x="59" y="388"/>
                  </a:lnTo>
                  <a:lnTo>
                    <a:pt x="46" y="417"/>
                  </a:lnTo>
                  <a:lnTo>
                    <a:pt x="34" y="447"/>
                  </a:lnTo>
                  <a:lnTo>
                    <a:pt x="24" y="477"/>
                  </a:lnTo>
                  <a:lnTo>
                    <a:pt x="15" y="508"/>
                  </a:lnTo>
                  <a:lnTo>
                    <a:pt x="9" y="539"/>
                  </a:lnTo>
                  <a:lnTo>
                    <a:pt x="3" y="571"/>
                  </a:lnTo>
                  <a:lnTo>
                    <a:pt x="1" y="603"/>
                  </a:lnTo>
                  <a:lnTo>
                    <a:pt x="0" y="636"/>
                  </a:lnTo>
                  <a:close/>
                </a:path>
              </a:pathLst>
            </a:custGeom>
            <a:solidFill>
              <a:srgbClr val="5A87C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30" name="Freeform 1273"/>
            <p:cNvSpPr>
              <a:spLocks/>
            </p:cNvSpPr>
            <p:nvPr/>
          </p:nvSpPr>
          <p:spPr bwMode="auto">
            <a:xfrm>
              <a:off x="886" y="3939"/>
              <a:ext cx="855" cy="372"/>
            </a:xfrm>
            <a:custGeom>
              <a:avLst/>
              <a:gdLst>
                <a:gd name="T0" fmla="*/ 855 w 855"/>
                <a:gd name="T1" fmla="*/ 372 h 372"/>
                <a:gd name="T2" fmla="*/ 4 w 855"/>
                <a:gd name="T3" fmla="*/ 372 h 372"/>
                <a:gd name="T4" fmla="*/ 0 w 855"/>
                <a:gd name="T5" fmla="*/ 0 h 372"/>
                <a:gd name="T6" fmla="*/ 851 w 855"/>
                <a:gd name="T7" fmla="*/ 0 h 372"/>
                <a:gd name="T8" fmla="*/ 855 w 855"/>
                <a:gd name="T9" fmla="*/ 372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5"/>
                <a:gd name="T16" fmla="*/ 0 h 372"/>
                <a:gd name="T17" fmla="*/ 855 w 855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5" h="372">
                  <a:moveTo>
                    <a:pt x="855" y="372"/>
                  </a:moveTo>
                  <a:lnTo>
                    <a:pt x="4" y="372"/>
                  </a:lnTo>
                  <a:lnTo>
                    <a:pt x="0" y="0"/>
                  </a:lnTo>
                  <a:lnTo>
                    <a:pt x="851" y="0"/>
                  </a:lnTo>
                  <a:lnTo>
                    <a:pt x="855" y="372"/>
                  </a:lnTo>
                  <a:close/>
                </a:path>
              </a:pathLst>
            </a:custGeom>
            <a:solidFill>
              <a:srgbClr val="9696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31" name="Freeform 1274"/>
            <p:cNvSpPr>
              <a:spLocks/>
            </p:cNvSpPr>
            <p:nvPr/>
          </p:nvSpPr>
          <p:spPr bwMode="auto">
            <a:xfrm>
              <a:off x="886" y="3939"/>
              <a:ext cx="184" cy="372"/>
            </a:xfrm>
            <a:custGeom>
              <a:avLst/>
              <a:gdLst>
                <a:gd name="T0" fmla="*/ 184 w 184"/>
                <a:gd name="T1" fmla="*/ 372 h 372"/>
                <a:gd name="T2" fmla="*/ 4 w 184"/>
                <a:gd name="T3" fmla="*/ 372 h 372"/>
                <a:gd name="T4" fmla="*/ 0 w 184"/>
                <a:gd name="T5" fmla="*/ 0 h 372"/>
                <a:gd name="T6" fmla="*/ 184 w 184"/>
                <a:gd name="T7" fmla="*/ 372 h 3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4"/>
                <a:gd name="T13" fmla="*/ 0 h 372"/>
                <a:gd name="T14" fmla="*/ 184 w 184"/>
                <a:gd name="T15" fmla="*/ 372 h 3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4" h="372">
                  <a:moveTo>
                    <a:pt x="184" y="372"/>
                  </a:moveTo>
                  <a:lnTo>
                    <a:pt x="4" y="372"/>
                  </a:lnTo>
                  <a:lnTo>
                    <a:pt x="0" y="0"/>
                  </a:lnTo>
                  <a:lnTo>
                    <a:pt x="184" y="372"/>
                  </a:lnTo>
                  <a:close/>
                </a:path>
              </a:pathLst>
            </a:custGeom>
            <a:solidFill>
              <a:srgbClr val="89898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32" name="Freeform 1275"/>
            <p:cNvSpPr>
              <a:spLocks/>
            </p:cNvSpPr>
            <p:nvPr/>
          </p:nvSpPr>
          <p:spPr bwMode="auto">
            <a:xfrm>
              <a:off x="0" y="4053"/>
              <a:ext cx="763" cy="257"/>
            </a:xfrm>
            <a:custGeom>
              <a:avLst/>
              <a:gdLst>
                <a:gd name="T0" fmla="*/ 287 w 763"/>
                <a:gd name="T1" fmla="*/ 27 h 257"/>
                <a:gd name="T2" fmla="*/ 291 w 763"/>
                <a:gd name="T3" fmla="*/ 27 h 257"/>
                <a:gd name="T4" fmla="*/ 302 w 763"/>
                <a:gd name="T5" fmla="*/ 27 h 257"/>
                <a:gd name="T6" fmla="*/ 320 w 763"/>
                <a:gd name="T7" fmla="*/ 27 h 257"/>
                <a:gd name="T8" fmla="*/ 342 w 763"/>
                <a:gd name="T9" fmla="*/ 27 h 257"/>
                <a:gd name="T10" fmla="*/ 370 w 763"/>
                <a:gd name="T11" fmla="*/ 27 h 257"/>
                <a:gd name="T12" fmla="*/ 400 w 763"/>
                <a:gd name="T13" fmla="*/ 28 h 257"/>
                <a:gd name="T14" fmla="*/ 434 w 763"/>
                <a:gd name="T15" fmla="*/ 30 h 257"/>
                <a:gd name="T16" fmla="*/ 469 w 763"/>
                <a:gd name="T17" fmla="*/ 31 h 257"/>
                <a:gd name="T18" fmla="*/ 506 w 763"/>
                <a:gd name="T19" fmla="*/ 34 h 257"/>
                <a:gd name="T20" fmla="*/ 542 w 763"/>
                <a:gd name="T21" fmla="*/ 38 h 257"/>
                <a:gd name="T22" fmla="*/ 577 w 763"/>
                <a:gd name="T23" fmla="*/ 43 h 257"/>
                <a:gd name="T24" fmla="*/ 610 w 763"/>
                <a:gd name="T25" fmla="*/ 47 h 257"/>
                <a:gd name="T26" fmla="*/ 641 w 763"/>
                <a:gd name="T27" fmla="*/ 55 h 257"/>
                <a:gd name="T28" fmla="*/ 668 w 763"/>
                <a:gd name="T29" fmla="*/ 63 h 257"/>
                <a:gd name="T30" fmla="*/ 691 w 763"/>
                <a:gd name="T31" fmla="*/ 72 h 257"/>
                <a:gd name="T32" fmla="*/ 708 w 763"/>
                <a:gd name="T33" fmla="*/ 83 h 257"/>
                <a:gd name="T34" fmla="*/ 722 w 763"/>
                <a:gd name="T35" fmla="*/ 98 h 257"/>
                <a:gd name="T36" fmla="*/ 734 w 763"/>
                <a:gd name="T37" fmla="*/ 117 h 257"/>
                <a:gd name="T38" fmla="*/ 744 w 763"/>
                <a:gd name="T39" fmla="*/ 137 h 257"/>
                <a:gd name="T40" fmla="*/ 751 w 763"/>
                <a:gd name="T41" fmla="*/ 160 h 257"/>
                <a:gd name="T42" fmla="*/ 756 w 763"/>
                <a:gd name="T43" fmla="*/ 185 h 257"/>
                <a:gd name="T44" fmla="*/ 760 w 763"/>
                <a:gd name="T45" fmla="*/ 208 h 257"/>
                <a:gd name="T46" fmla="*/ 762 w 763"/>
                <a:gd name="T47" fmla="*/ 233 h 257"/>
                <a:gd name="T48" fmla="*/ 763 w 763"/>
                <a:gd name="T49" fmla="*/ 257 h 257"/>
                <a:gd name="T50" fmla="*/ 0 w 763"/>
                <a:gd name="T51" fmla="*/ 257 h 257"/>
                <a:gd name="T52" fmla="*/ 0 w 763"/>
                <a:gd name="T53" fmla="*/ 0 h 257"/>
                <a:gd name="T54" fmla="*/ 21 w 763"/>
                <a:gd name="T55" fmla="*/ 0 h 257"/>
                <a:gd name="T56" fmla="*/ 42 w 763"/>
                <a:gd name="T57" fmla="*/ 1 h 257"/>
                <a:gd name="T58" fmla="*/ 66 w 763"/>
                <a:gd name="T59" fmla="*/ 3 h 257"/>
                <a:gd name="T60" fmla="*/ 90 w 763"/>
                <a:gd name="T61" fmla="*/ 4 h 257"/>
                <a:gd name="T62" fmla="*/ 113 w 763"/>
                <a:gd name="T63" fmla="*/ 6 h 257"/>
                <a:gd name="T64" fmla="*/ 137 w 763"/>
                <a:gd name="T65" fmla="*/ 9 h 257"/>
                <a:gd name="T66" fmla="*/ 161 w 763"/>
                <a:gd name="T67" fmla="*/ 12 h 257"/>
                <a:gd name="T68" fmla="*/ 183 w 763"/>
                <a:gd name="T69" fmla="*/ 13 h 257"/>
                <a:gd name="T70" fmla="*/ 205 w 763"/>
                <a:gd name="T71" fmla="*/ 16 h 257"/>
                <a:gd name="T72" fmla="*/ 224 w 763"/>
                <a:gd name="T73" fmla="*/ 18 h 257"/>
                <a:gd name="T74" fmla="*/ 242 w 763"/>
                <a:gd name="T75" fmla="*/ 21 h 257"/>
                <a:gd name="T76" fmla="*/ 257 w 763"/>
                <a:gd name="T77" fmla="*/ 23 h 257"/>
                <a:gd name="T78" fmla="*/ 270 w 763"/>
                <a:gd name="T79" fmla="*/ 25 h 257"/>
                <a:gd name="T80" fmla="*/ 280 w 763"/>
                <a:gd name="T81" fmla="*/ 26 h 257"/>
                <a:gd name="T82" fmla="*/ 286 w 763"/>
                <a:gd name="T83" fmla="*/ 27 h 257"/>
                <a:gd name="T84" fmla="*/ 287 w 763"/>
                <a:gd name="T85" fmla="*/ 27 h 25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763"/>
                <a:gd name="T130" fmla="*/ 0 h 257"/>
                <a:gd name="T131" fmla="*/ 763 w 763"/>
                <a:gd name="T132" fmla="*/ 257 h 25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763" h="257">
                  <a:moveTo>
                    <a:pt x="287" y="27"/>
                  </a:moveTo>
                  <a:lnTo>
                    <a:pt x="291" y="27"/>
                  </a:lnTo>
                  <a:lnTo>
                    <a:pt x="302" y="27"/>
                  </a:lnTo>
                  <a:lnTo>
                    <a:pt x="320" y="27"/>
                  </a:lnTo>
                  <a:lnTo>
                    <a:pt x="342" y="27"/>
                  </a:lnTo>
                  <a:lnTo>
                    <a:pt x="370" y="27"/>
                  </a:lnTo>
                  <a:lnTo>
                    <a:pt x="400" y="28"/>
                  </a:lnTo>
                  <a:lnTo>
                    <a:pt x="434" y="30"/>
                  </a:lnTo>
                  <a:lnTo>
                    <a:pt x="469" y="31"/>
                  </a:lnTo>
                  <a:lnTo>
                    <a:pt x="506" y="34"/>
                  </a:lnTo>
                  <a:lnTo>
                    <a:pt x="542" y="38"/>
                  </a:lnTo>
                  <a:lnTo>
                    <a:pt x="577" y="43"/>
                  </a:lnTo>
                  <a:lnTo>
                    <a:pt x="610" y="47"/>
                  </a:lnTo>
                  <a:lnTo>
                    <a:pt x="641" y="55"/>
                  </a:lnTo>
                  <a:lnTo>
                    <a:pt x="668" y="63"/>
                  </a:lnTo>
                  <a:lnTo>
                    <a:pt x="691" y="72"/>
                  </a:lnTo>
                  <a:lnTo>
                    <a:pt x="708" y="83"/>
                  </a:lnTo>
                  <a:lnTo>
                    <a:pt x="722" y="98"/>
                  </a:lnTo>
                  <a:lnTo>
                    <a:pt x="734" y="117"/>
                  </a:lnTo>
                  <a:lnTo>
                    <a:pt x="744" y="137"/>
                  </a:lnTo>
                  <a:lnTo>
                    <a:pt x="751" y="160"/>
                  </a:lnTo>
                  <a:lnTo>
                    <a:pt x="756" y="185"/>
                  </a:lnTo>
                  <a:lnTo>
                    <a:pt x="760" y="208"/>
                  </a:lnTo>
                  <a:lnTo>
                    <a:pt x="762" y="233"/>
                  </a:lnTo>
                  <a:lnTo>
                    <a:pt x="763" y="257"/>
                  </a:lnTo>
                  <a:lnTo>
                    <a:pt x="0" y="257"/>
                  </a:lnTo>
                  <a:lnTo>
                    <a:pt x="0" y="0"/>
                  </a:lnTo>
                  <a:lnTo>
                    <a:pt x="21" y="0"/>
                  </a:lnTo>
                  <a:lnTo>
                    <a:pt x="42" y="1"/>
                  </a:lnTo>
                  <a:lnTo>
                    <a:pt x="66" y="3"/>
                  </a:lnTo>
                  <a:lnTo>
                    <a:pt x="90" y="4"/>
                  </a:lnTo>
                  <a:lnTo>
                    <a:pt x="113" y="6"/>
                  </a:lnTo>
                  <a:lnTo>
                    <a:pt x="137" y="9"/>
                  </a:lnTo>
                  <a:lnTo>
                    <a:pt x="161" y="12"/>
                  </a:lnTo>
                  <a:lnTo>
                    <a:pt x="183" y="13"/>
                  </a:lnTo>
                  <a:lnTo>
                    <a:pt x="205" y="16"/>
                  </a:lnTo>
                  <a:lnTo>
                    <a:pt x="224" y="18"/>
                  </a:lnTo>
                  <a:lnTo>
                    <a:pt x="242" y="21"/>
                  </a:lnTo>
                  <a:lnTo>
                    <a:pt x="257" y="23"/>
                  </a:lnTo>
                  <a:lnTo>
                    <a:pt x="270" y="25"/>
                  </a:lnTo>
                  <a:lnTo>
                    <a:pt x="280" y="26"/>
                  </a:lnTo>
                  <a:lnTo>
                    <a:pt x="286" y="27"/>
                  </a:lnTo>
                  <a:lnTo>
                    <a:pt x="287" y="2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33" name="Freeform 1276"/>
            <p:cNvSpPr>
              <a:spLocks/>
            </p:cNvSpPr>
            <p:nvPr/>
          </p:nvSpPr>
          <p:spPr bwMode="auto">
            <a:xfrm>
              <a:off x="0" y="3358"/>
              <a:ext cx="1142" cy="839"/>
            </a:xfrm>
            <a:custGeom>
              <a:avLst/>
              <a:gdLst>
                <a:gd name="T0" fmla="*/ 78 w 1142"/>
                <a:gd name="T1" fmla="*/ 293 h 839"/>
                <a:gd name="T2" fmla="*/ 130 w 1142"/>
                <a:gd name="T3" fmla="*/ 141 h 839"/>
                <a:gd name="T4" fmla="*/ 171 w 1142"/>
                <a:gd name="T5" fmla="*/ 70 h 839"/>
                <a:gd name="T6" fmla="*/ 230 w 1142"/>
                <a:gd name="T7" fmla="*/ 42 h 839"/>
                <a:gd name="T8" fmla="*/ 317 w 1142"/>
                <a:gd name="T9" fmla="*/ 10 h 839"/>
                <a:gd name="T10" fmla="*/ 357 w 1142"/>
                <a:gd name="T11" fmla="*/ 3 h 839"/>
                <a:gd name="T12" fmla="*/ 379 w 1142"/>
                <a:gd name="T13" fmla="*/ 2 h 839"/>
                <a:gd name="T14" fmla="*/ 447 w 1142"/>
                <a:gd name="T15" fmla="*/ 26 h 839"/>
                <a:gd name="T16" fmla="*/ 541 w 1142"/>
                <a:gd name="T17" fmla="*/ 69 h 839"/>
                <a:gd name="T18" fmla="*/ 604 w 1142"/>
                <a:gd name="T19" fmla="*/ 126 h 839"/>
                <a:gd name="T20" fmla="*/ 669 w 1142"/>
                <a:gd name="T21" fmla="*/ 198 h 839"/>
                <a:gd name="T22" fmla="*/ 736 w 1142"/>
                <a:gd name="T23" fmla="*/ 266 h 839"/>
                <a:gd name="T24" fmla="*/ 772 w 1142"/>
                <a:gd name="T25" fmla="*/ 303 h 839"/>
                <a:gd name="T26" fmla="*/ 793 w 1142"/>
                <a:gd name="T27" fmla="*/ 326 h 839"/>
                <a:gd name="T28" fmla="*/ 816 w 1142"/>
                <a:gd name="T29" fmla="*/ 342 h 839"/>
                <a:gd name="T30" fmla="*/ 831 w 1142"/>
                <a:gd name="T31" fmla="*/ 346 h 839"/>
                <a:gd name="T32" fmla="*/ 873 w 1142"/>
                <a:gd name="T33" fmla="*/ 335 h 839"/>
                <a:gd name="T34" fmla="*/ 915 w 1142"/>
                <a:gd name="T35" fmla="*/ 324 h 839"/>
                <a:gd name="T36" fmla="*/ 971 w 1142"/>
                <a:gd name="T37" fmla="*/ 304 h 839"/>
                <a:gd name="T38" fmla="*/ 1051 w 1142"/>
                <a:gd name="T39" fmla="*/ 275 h 839"/>
                <a:gd name="T40" fmla="*/ 1099 w 1142"/>
                <a:gd name="T41" fmla="*/ 260 h 839"/>
                <a:gd name="T42" fmla="*/ 1126 w 1142"/>
                <a:gd name="T43" fmla="*/ 339 h 839"/>
                <a:gd name="T44" fmla="*/ 1138 w 1142"/>
                <a:gd name="T45" fmla="*/ 398 h 839"/>
                <a:gd name="T46" fmla="*/ 1097 w 1142"/>
                <a:gd name="T47" fmla="*/ 407 h 839"/>
                <a:gd name="T48" fmla="*/ 1039 w 1142"/>
                <a:gd name="T49" fmla="*/ 421 h 839"/>
                <a:gd name="T50" fmla="*/ 994 w 1142"/>
                <a:gd name="T51" fmla="*/ 437 h 839"/>
                <a:gd name="T52" fmla="*/ 934 w 1142"/>
                <a:gd name="T53" fmla="*/ 457 h 839"/>
                <a:gd name="T54" fmla="*/ 866 w 1142"/>
                <a:gd name="T55" fmla="*/ 476 h 839"/>
                <a:gd name="T56" fmla="*/ 825 w 1142"/>
                <a:gd name="T57" fmla="*/ 484 h 839"/>
                <a:gd name="T58" fmla="*/ 776 w 1142"/>
                <a:gd name="T59" fmla="*/ 480 h 839"/>
                <a:gd name="T60" fmla="*/ 727 w 1142"/>
                <a:gd name="T61" fmla="*/ 461 h 839"/>
                <a:gd name="T62" fmla="*/ 667 w 1142"/>
                <a:gd name="T63" fmla="*/ 410 h 839"/>
                <a:gd name="T64" fmla="*/ 604 w 1142"/>
                <a:gd name="T65" fmla="*/ 353 h 839"/>
                <a:gd name="T66" fmla="*/ 573 w 1142"/>
                <a:gd name="T67" fmla="*/ 332 h 839"/>
                <a:gd name="T68" fmla="*/ 544 w 1142"/>
                <a:gd name="T69" fmla="*/ 425 h 839"/>
                <a:gd name="T70" fmla="*/ 550 w 1142"/>
                <a:gd name="T71" fmla="*/ 475 h 839"/>
                <a:gd name="T72" fmla="*/ 591 w 1142"/>
                <a:gd name="T73" fmla="*/ 524 h 839"/>
                <a:gd name="T74" fmla="*/ 676 w 1142"/>
                <a:gd name="T75" fmla="*/ 533 h 839"/>
                <a:gd name="T76" fmla="*/ 782 w 1142"/>
                <a:gd name="T77" fmla="*/ 528 h 839"/>
                <a:gd name="T78" fmla="*/ 810 w 1142"/>
                <a:gd name="T79" fmla="*/ 572 h 839"/>
                <a:gd name="T80" fmla="*/ 773 w 1142"/>
                <a:gd name="T81" fmla="*/ 678 h 839"/>
                <a:gd name="T82" fmla="*/ 688 w 1142"/>
                <a:gd name="T83" fmla="*/ 680 h 839"/>
                <a:gd name="T84" fmla="*/ 582 w 1142"/>
                <a:gd name="T85" fmla="*/ 682 h 839"/>
                <a:gd name="T86" fmla="*/ 532 w 1142"/>
                <a:gd name="T87" fmla="*/ 686 h 839"/>
                <a:gd name="T88" fmla="*/ 484 w 1142"/>
                <a:gd name="T89" fmla="*/ 677 h 839"/>
                <a:gd name="T90" fmla="*/ 459 w 1142"/>
                <a:gd name="T91" fmla="*/ 657 h 839"/>
                <a:gd name="T92" fmla="*/ 445 w 1142"/>
                <a:gd name="T93" fmla="*/ 635 h 839"/>
                <a:gd name="T94" fmla="*/ 425 w 1142"/>
                <a:gd name="T95" fmla="*/ 652 h 839"/>
                <a:gd name="T96" fmla="*/ 398 w 1142"/>
                <a:gd name="T97" fmla="*/ 678 h 839"/>
                <a:gd name="T98" fmla="*/ 382 w 1142"/>
                <a:gd name="T99" fmla="*/ 733 h 839"/>
                <a:gd name="T100" fmla="*/ 359 w 1142"/>
                <a:gd name="T101" fmla="*/ 744 h 839"/>
                <a:gd name="T102" fmla="*/ 292 w 1142"/>
                <a:gd name="T103" fmla="*/ 744 h 839"/>
                <a:gd name="T104" fmla="*/ 230 w 1142"/>
                <a:gd name="T105" fmla="*/ 741 h 839"/>
                <a:gd name="T106" fmla="*/ 177 w 1142"/>
                <a:gd name="T107" fmla="*/ 754 h 839"/>
                <a:gd name="T108" fmla="*/ 118 w 1142"/>
                <a:gd name="T109" fmla="*/ 781 h 839"/>
                <a:gd name="T110" fmla="*/ 0 w 1142"/>
                <a:gd name="T111" fmla="*/ 830 h 839"/>
                <a:gd name="T112" fmla="*/ 16 w 1142"/>
                <a:gd name="T113" fmla="*/ 454 h 83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142"/>
                <a:gd name="T172" fmla="*/ 0 h 839"/>
                <a:gd name="T173" fmla="*/ 1142 w 1142"/>
                <a:gd name="T174" fmla="*/ 839 h 83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142" h="839">
                  <a:moveTo>
                    <a:pt x="16" y="454"/>
                  </a:moveTo>
                  <a:lnTo>
                    <a:pt x="28" y="427"/>
                  </a:lnTo>
                  <a:lnTo>
                    <a:pt x="42" y="388"/>
                  </a:lnTo>
                  <a:lnTo>
                    <a:pt x="59" y="342"/>
                  </a:lnTo>
                  <a:lnTo>
                    <a:pt x="78" y="293"/>
                  </a:lnTo>
                  <a:lnTo>
                    <a:pt x="95" y="245"/>
                  </a:lnTo>
                  <a:lnTo>
                    <a:pt x="109" y="204"/>
                  </a:lnTo>
                  <a:lnTo>
                    <a:pt x="119" y="175"/>
                  </a:lnTo>
                  <a:lnTo>
                    <a:pt x="123" y="161"/>
                  </a:lnTo>
                  <a:lnTo>
                    <a:pt x="130" y="141"/>
                  </a:lnTo>
                  <a:lnTo>
                    <a:pt x="137" y="124"/>
                  </a:lnTo>
                  <a:lnTo>
                    <a:pt x="146" y="107"/>
                  </a:lnTo>
                  <a:lnTo>
                    <a:pt x="154" y="92"/>
                  </a:lnTo>
                  <a:lnTo>
                    <a:pt x="163" y="80"/>
                  </a:lnTo>
                  <a:lnTo>
                    <a:pt x="171" y="70"/>
                  </a:lnTo>
                  <a:lnTo>
                    <a:pt x="178" y="63"/>
                  </a:lnTo>
                  <a:lnTo>
                    <a:pt x="185" y="60"/>
                  </a:lnTo>
                  <a:lnTo>
                    <a:pt x="194" y="56"/>
                  </a:lnTo>
                  <a:lnTo>
                    <a:pt x="209" y="50"/>
                  </a:lnTo>
                  <a:lnTo>
                    <a:pt x="230" y="42"/>
                  </a:lnTo>
                  <a:lnTo>
                    <a:pt x="252" y="34"/>
                  </a:lnTo>
                  <a:lnTo>
                    <a:pt x="274" y="25"/>
                  </a:lnTo>
                  <a:lnTo>
                    <a:pt x="295" y="17"/>
                  </a:lnTo>
                  <a:lnTo>
                    <a:pt x="309" y="12"/>
                  </a:lnTo>
                  <a:lnTo>
                    <a:pt x="317" y="10"/>
                  </a:lnTo>
                  <a:lnTo>
                    <a:pt x="323" y="9"/>
                  </a:lnTo>
                  <a:lnTo>
                    <a:pt x="330" y="8"/>
                  </a:lnTo>
                  <a:lnTo>
                    <a:pt x="339" y="7"/>
                  </a:lnTo>
                  <a:lnTo>
                    <a:pt x="349" y="5"/>
                  </a:lnTo>
                  <a:lnTo>
                    <a:pt x="357" y="3"/>
                  </a:lnTo>
                  <a:lnTo>
                    <a:pt x="364" y="2"/>
                  </a:lnTo>
                  <a:lnTo>
                    <a:pt x="369" y="1"/>
                  </a:lnTo>
                  <a:lnTo>
                    <a:pt x="371" y="0"/>
                  </a:lnTo>
                  <a:lnTo>
                    <a:pt x="372" y="1"/>
                  </a:lnTo>
                  <a:lnTo>
                    <a:pt x="379" y="2"/>
                  </a:lnTo>
                  <a:lnTo>
                    <a:pt x="387" y="5"/>
                  </a:lnTo>
                  <a:lnTo>
                    <a:pt x="399" y="8"/>
                  </a:lnTo>
                  <a:lnTo>
                    <a:pt x="413" y="14"/>
                  </a:lnTo>
                  <a:lnTo>
                    <a:pt x="430" y="19"/>
                  </a:lnTo>
                  <a:lnTo>
                    <a:pt x="447" y="26"/>
                  </a:lnTo>
                  <a:lnTo>
                    <a:pt x="466" y="33"/>
                  </a:lnTo>
                  <a:lnTo>
                    <a:pt x="485" y="41"/>
                  </a:lnTo>
                  <a:lnTo>
                    <a:pt x="504" y="49"/>
                  </a:lnTo>
                  <a:lnTo>
                    <a:pt x="522" y="59"/>
                  </a:lnTo>
                  <a:lnTo>
                    <a:pt x="541" y="69"/>
                  </a:lnTo>
                  <a:lnTo>
                    <a:pt x="557" y="80"/>
                  </a:lnTo>
                  <a:lnTo>
                    <a:pt x="572" y="90"/>
                  </a:lnTo>
                  <a:lnTo>
                    <a:pt x="585" y="101"/>
                  </a:lnTo>
                  <a:lnTo>
                    <a:pt x="595" y="114"/>
                  </a:lnTo>
                  <a:lnTo>
                    <a:pt x="604" y="126"/>
                  </a:lnTo>
                  <a:lnTo>
                    <a:pt x="615" y="140"/>
                  </a:lnTo>
                  <a:lnTo>
                    <a:pt x="627" y="154"/>
                  </a:lnTo>
                  <a:lnTo>
                    <a:pt x="641" y="168"/>
                  </a:lnTo>
                  <a:lnTo>
                    <a:pt x="654" y="183"/>
                  </a:lnTo>
                  <a:lnTo>
                    <a:pt x="669" y="198"/>
                  </a:lnTo>
                  <a:lnTo>
                    <a:pt x="683" y="212"/>
                  </a:lnTo>
                  <a:lnTo>
                    <a:pt x="697" y="228"/>
                  </a:lnTo>
                  <a:lnTo>
                    <a:pt x="711" y="242"/>
                  </a:lnTo>
                  <a:lnTo>
                    <a:pt x="724" y="255"/>
                  </a:lnTo>
                  <a:lnTo>
                    <a:pt x="736" y="266"/>
                  </a:lnTo>
                  <a:lnTo>
                    <a:pt x="746" y="277"/>
                  </a:lnTo>
                  <a:lnTo>
                    <a:pt x="756" y="287"/>
                  </a:lnTo>
                  <a:lnTo>
                    <a:pt x="763" y="293"/>
                  </a:lnTo>
                  <a:lnTo>
                    <a:pt x="768" y="300"/>
                  </a:lnTo>
                  <a:lnTo>
                    <a:pt x="772" y="303"/>
                  </a:lnTo>
                  <a:lnTo>
                    <a:pt x="776" y="308"/>
                  </a:lnTo>
                  <a:lnTo>
                    <a:pt x="780" y="313"/>
                  </a:lnTo>
                  <a:lnTo>
                    <a:pt x="785" y="317"/>
                  </a:lnTo>
                  <a:lnTo>
                    <a:pt x="789" y="321"/>
                  </a:lnTo>
                  <a:lnTo>
                    <a:pt x="793" y="326"/>
                  </a:lnTo>
                  <a:lnTo>
                    <a:pt x="799" y="329"/>
                  </a:lnTo>
                  <a:lnTo>
                    <a:pt x="803" y="333"/>
                  </a:lnTo>
                  <a:lnTo>
                    <a:pt x="808" y="337"/>
                  </a:lnTo>
                  <a:lnTo>
                    <a:pt x="813" y="341"/>
                  </a:lnTo>
                  <a:lnTo>
                    <a:pt x="816" y="342"/>
                  </a:lnTo>
                  <a:lnTo>
                    <a:pt x="819" y="344"/>
                  </a:lnTo>
                  <a:lnTo>
                    <a:pt x="822" y="346"/>
                  </a:lnTo>
                  <a:lnTo>
                    <a:pt x="826" y="346"/>
                  </a:lnTo>
                  <a:lnTo>
                    <a:pt x="828" y="346"/>
                  </a:lnTo>
                  <a:lnTo>
                    <a:pt x="831" y="346"/>
                  </a:lnTo>
                  <a:lnTo>
                    <a:pt x="834" y="346"/>
                  </a:lnTo>
                  <a:lnTo>
                    <a:pt x="840" y="346"/>
                  </a:lnTo>
                  <a:lnTo>
                    <a:pt x="849" y="343"/>
                  </a:lnTo>
                  <a:lnTo>
                    <a:pt x="860" y="340"/>
                  </a:lnTo>
                  <a:lnTo>
                    <a:pt x="873" y="335"/>
                  </a:lnTo>
                  <a:lnTo>
                    <a:pt x="885" y="331"/>
                  </a:lnTo>
                  <a:lnTo>
                    <a:pt x="897" y="328"/>
                  </a:lnTo>
                  <a:lnTo>
                    <a:pt x="906" y="325"/>
                  </a:lnTo>
                  <a:lnTo>
                    <a:pt x="911" y="324"/>
                  </a:lnTo>
                  <a:lnTo>
                    <a:pt x="915" y="324"/>
                  </a:lnTo>
                  <a:lnTo>
                    <a:pt x="922" y="321"/>
                  </a:lnTo>
                  <a:lnTo>
                    <a:pt x="931" y="318"/>
                  </a:lnTo>
                  <a:lnTo>
                    <a:pt x="943" y="314"/>
                  </a:lnTo>
                  <a:lnTo>
                    <a:pt x="956" y="310"/>
                  </a:lnTo>
                  <a:lnTo>
                    <a:pt x="971" y="304"/>
                  </a:lnTo>
                  <a:lnTo>
                    <a:pt x="988" y="298"/>
                  </a:lnTo>
                  <a:lnTo>
                    <a:pt x="1004" y="292"/>
                  </a:lnTo>
                  <a:lnTo>
                    <a:pt x="1020" y="286"/>
                  </a:lnTo>
                  <a:lnTo>
                    <a:pt x="1036" y="279"/>
                  </a:lnTo>
                  <a:lnTo>
                    <a:pt x="1051" y="275"/>
                  </a:lnTo>
                  <a:lnTo>
                    <a:pt x="1065" y="270"/>
                  </a:lnTo>
                  <a:lnTo>
                    <a:pt x="1077" y="266"/>
                  </a:lnTo>
                  <a:lnTo>
                    <a:pt x="1087" y="262"/>
                  </a:lnTo>
                  <a:lnTo>
                    <a:pt x="1094" y="261"/>
                  </a:lnTo>
                  <a:lnTo>
                    <a:pt x="1099" y="260"/>
                  </a:lnTo>
                  <a:lnTo>
                    <a:pt x="1100" y="264"/>
                  </a:lnTo>
                  <a:lnTo>
                    <a:pt x="1104" y="276"/>
                  </a:lnTo>
                  <a:lnTo>
                    <a:pt x="1112" y="294"/>
                  </a:lnTo>
                  <a:lnTo>
                    <a:pt x="1119" y="316"/>
                  </a:lnTo>
                  <a:lnTo>
                    <a:pt x="1126" y="339"/>
                  </a:lnTo>
                  <a:lnTo>
                    <a:pt x="1134" y="361"/>
                  </a:lnTo>
                  <a:lnTo>
                    <a:pt x="1139" y="382"/>
                  </a:lnTo>
                  <a:lnTo>
                    <a:pt x="1142" y="397"/>
                  </a:lnTo>
                  <a:lnTo>
                    <a:pt x="1141" y="397"/>
                  </a:lnTo>
                  <a:lnTo>
                    <a:pt x="1138" y="398"/>
                  </a:lnTo>
                  <a:lnTo>
                    <a:pt x="1132" y="399"/>
                  </a:lnTo>
                  <a:lnTo>
                    <a:pt x="1126" y="400"/>
                  </a:lnTo>
                  <a:lnTo>
                    <a:pt x="1117" y="402"/>
                  </a:lnTo>
                  <a:lnTo>
                    <a:pt x="1107" y="404"/>
                  </a:lnTo>
                  <a:lnTo>
                    <a:pt x="1097" y="407"/>
                  </a:lnTo>
                  <a:lnTo>
                    <a:pt x="1085" y="409"/>
                  </a:lnTo>
                  <a:lnTo>
                    <a:pt x="1074" y="412"/>
                  </a:lnTo>
                  <a:lnTo>
                    <a:pt x="1062" y="414"/>
                  </a:lnTo>
                  <a:lnTo>
                    <a:pt x="1050" y="418"/>
                  </a:lnTo>
                  <a:lnTo>
                    <a:pt x="1039" y="421"/>
                  </a:lnTo>
                  <a:lnTo>
                    <a:pt x="1028" y="424"/>
                  </a:lnTo>
                  <a:lnTo>
                    <a:pt x="1019" y="427"/>
                  </a:lnTo>
                  <a:lnTo>
                    <a:pt x="1010" y="430"/>
                  </a:lnTo>
                  <a:lnTo>
                    <a:pt x="1002" y="434"/>
                  </a:lnTo>
                  <a:lnTo>
                    <a:pt x="994" y="437"/>
                  </a:lnTo>
                  <a:lnTo>
                    <a:pt x="984" y="440"/>
                  </a:lnTo>
                  <a:lnTo>
                    <a:pt x="974" y="444"/>
                  </a:lnTo>
                  <a:lnTo>
                    <a:pt x="961" y="449"/>
                  </a:lnTo>
                  <a:lnTo>
                    <a:pt x="947" y="453"/>
                  </a:lnTo>
                  <a:lnTo>
                    <a:pt x="934" y="457"/>
                  </a:lnTo>
                  <a:lnTo>
                    <a:pt x="920" y="461"/>
                  </a:lnTo>
                  <a:lnTo>
                    <a:pt x="906" y="465"/>
                  </a:lnTo>
                  <a:lnTo>
                    <a:pt x="892" y="469"/>
                  </a:lnTo>
                  <a:lnTo>
                    <a:pt x="879" y="473"/>
                  </a:lnTo>
                  <a:lnTo>
                    <a:pt x="866" y="476"/>
                  </a:lnTo>
                  <a:lnTo>
                    <a:pt x="854" y="479"/>
                  </a:lnTo>
                  <a:lnTo>
                    <a:pt x="844" y="480"/>
                  </a:lnTo>
                  <a:lnTo>
                    <a:pt x="835" y="482"/>
                  </a:lnTo>
                  <a:lnTo>
                    <a:pt x="829" y="484"/>
                  </a:lnTo>
                  <a:lnTo>
                    <a:pt x="825" y="484"/>
                  </a:lnTo>
                  <a:lnTo>
                    <a:pt x="818" y="484"/>
                  </a:lnTo>
                  <a:lnTo>
                    <a:pt x="809" y="484"/>
                  </a:lnTo>
                  <a:lnTo>
                    <a:pt x="799" y="483"/>
                  </a:lnTo>
                  <a:lnTo>
                    <a:pt x="787" y="482"/>
                  </a:lnTo>
                  <a:lnTo>
                    <a:pt x="776" y="480"/>
                  </a:lnTo>
                  <a:lnTo>
                    <a:pt x="764" y="478"/>
                  </a:lnTo>
                  <a:lnTo>
                    <a:pt x="752" y="475"/>
                  </a:lnTo>
                  <a:lnTo>
                    <a:pt x="742" y="470"/>
                  </a:lnTo>
                  <a:lnTo>
                    <a:pt x="736" y="467"/>
                  </a:lnTo>
                  <a:lnTo>
                    <a:pt x="727" y="461"/>
                  </a:lnTo>
                  <a:lnTo>
                    <a:pt x="718" y="453"/>
                  </a:lnTo>
                  <a:lnTo>
                    <a:pt x="707" y="444"/>
                  </a:lnTo>
                  <a:lnTo>
                    <a:pt x="694" y="434"/>
                  </a:lnTo>
                  <a:lnTo>
                    <a:pt x="681" y="422"/>
                  </a:lnTo>
                  <a:lnTo>
                    <a:pt x="667" y="410"/>
                  </a:lnTo>
                  <a:lnTo>
                    <a:pt x="653" y="398"/>
                  </a:lnTo>
                  <a:lnTo>
                    <a:pt x="640" y="386"/>
                  </a:lnTo>
                  <a:lnTo>
                    <a:pt x="627" y="373"/>
                  </a:lnTo>
                  <a:lnTo>
                    <a:pt x="615" y="364"/>
                  </a:lnTo>
                  <a:lnTo>
                    <a:pt x="604" y="353"/>
                  </a:lnTo>
                  <a:lnTo>
                    <a:pt x="595" y="344"/>
                  </a:lnTo>
                  <a:lnTo>
                    <a:pt x="586" y="337"/>
                  </a:lnTo>
                  <a:lnTo>
                    <a:pt x="581" y="332"/>
                  </a:lnTo>
                  <a:lnTo>
                    <a:pt x="577" y="329"/>
                  </a:lnTo>
                  <a:lnTo>
                    <a:pt x="573" y="332"/>
                  </a:lnTo>
                  <a:lnTo>
                    <a:pt x="568" y="344"/>
                  </a:lnTo>
                  <a:lnTo>
                    <a:pt x="563" y="361"/>
                  </a:lnTo>
                  <a:lnTo>
                    <a:pt x="556" y="382"/>
                  </a:lnTo>
                  <a:lnTo>
                    <a:pt x="550" y="404"/>
                  </a:lnTo>
                  <a:lnTo>
                    <a:pt x="544" y="425"/>
                  </a:lnTo>
                  <a:lnTo>
                    <a:pt x="539" y="442"/>
                  </a:lnTo>
                  <a:lnTo>
                    <a:pt x="534" y="454"/>
                  </a:lnTo>
                  <a:lnTo>
                    <a:pt x="536" y="456"/>
                  </a:lnTo>
                  <a:lnTo>
                    <a:pt x="542" y="464"/>
                  </a:lnTo>
                  <a:lnTo>
                    <a:pt x="550" y="475"/>
                  </a:lnTo>
                  <a:lnTo>
                    <a:pt x="560" y="486"/>
                  </a:lnTo>
                  <a:lnTo>
                    <a:pt x="569" y="499"/>
                  </a:lnTo>
                  <a:lnTo>
                    <a:pt x="579" y="510"/>
                  </a:lnTo>
                  <a:lnTo>
                    <a:pt x="586" y="519"/>
                  </a:lnTo>
                  <a:lnTo>
                    <a:pt x="591" y="524"/>
                  </a:lnTo>
                  <a:lnTo>
                    <a:pt x="599" y="527"/>
                  </a:lnTo>
                  <a:lnTo>
                    <a:pt x="614" y="529"/>
                  </a:lnTo>
                  <a:lnTo>
                    <a:pt x="634" y="530"/>
                  </a:lnTo>
                  <a:lnTo>
                    <a:pt x="655" y="532"/>
                  </a:lnTo>
                  <a:lnTo>
                    <a:pt x="676" y="533"/>
                  </a:lnTo>
                  <a:lnTo>
                    <a:pt x="694" y="534"/>
                  </a:lnTo>
                  <a:lnTo>
                    <a:pt x="707" y="534"/>
                  </a:lnTo>
                  <a:lnTo>
                    <a:pt x="711" y="534"/>
                  </a:lnTo>
                  <a:lnTo>
                    <a:pt x="751" y="534"/>
                  </a:lnTo>
                  <a:lnTo>
                    <a:pt x="782" y="528"/>
                  </a:lnTo>
                  <a:lnTo>
                    <a:pt x="785" y="529"/>
                  </a:lnTo>
                  <a:lnTo>
                    <a:pt x="791" y="532"/>
                  </a:lnTo>
                  <a:lnTo>
                    <a:pt x="799" y="540"/>
                  </a:lnTo>
                  <a:lnTo>
                    <a:pt x="805" y="553"/>
                  </a:lnTo>
                  <a:lnTo>
                    <a:pt x="810" y="572"/>
                  </a:lnTo>
                  <a:lnTo>
                    <a:pt x="808" y="598"/>
                  </a:lnTo>
                  <a:lnTo>
                    <a:pt x="800" y="632"/>
                  </a:lnTo>
                  <a:lnTo>
                    <a:pt x="782" y="678"/>
                  </a:lnTo>
                  <a:lnTo>
                    <a:pt x="779" y="678"/>
                  </a:lnTo>
                  <a:lnTo>
                    <a:pt x="773" y="678"/>
                  </a:lnTo>
                  <a:lnTo>
                    <a:pt x="760" y="678"/>
                  </a:lnTo>
                  <a:lnTo>
                    <a:pt x="746" y="679"/>
                  </a:lnTo>
                  <a:lnTo>
                    <a:pt x="729" y="679"/>
                  </a:lnTo>
                  <a:lnTo>
                    <a:pt x="708" y="679"/>
                  </a:lnTo>
                  <a:lnTo>
                    <a:pt x="688" y="680"/>
                  </a:lnTo>
                  <a:lnTo>
                    <a:pt x="666" y="680"/>
                  </a:lnTo>
                  <a:lnTo>
                    <a:pt x="643" y="681"/>
                  </a:lnTo>
                  <a:lnTo>
                    <a:pt x="622" y="681"/>
                  </a:lnTo>
                  <a:lnTo>
                    <a:pt x="600" y="681"/>
                  </a:lnTo>
                  <a:lnTo>
                    <a:pt x="582" y="682"/>
                  </a:lnTo>
                  <a:lnTo>
                    <a:pt x="566" y="683"/>
                  </a:lnTo>
                  <a:lnTo>
                    <a:pt x="553" y="684"/>
                  </a:lnTo>
                  <a:lnTo>
                    <a:pt x="543" y="684"/>
                  </a:lnTo>
                  <a:lnTo>
                    <a:pt x="538" y="685"/>
                  </a:lnTo>
                  <a:lnTo>
                    <a:pt x="532" y="686"/>
                  </a:lnTo>
                  <a:lnTo>
                    <a:pt x="523" y="685"/>
                  </a:lnTo>
                  <a:lnTo>
                    <a:pt x="514" y="683"/>
                  </a:lnTo>
                  <a:lnTo>
                    <a:pt x="503" y="681"/>
                  </a:lnTo>
                  <a:lnTo>
                    <a:pt x="493" y="679"/>
                  </a:lnTo>
                  <a:lnTo>
                    <a:pt x="484" y="677"/>
                  </a:lnTo>
                  <a:lnTo>
                    <a:pt x="476" y="673"/>
                  </a:lnTo>
                  <a:lnTo>
                    <a:pt x="471" y="671"/>
                  </a:lnTo>
                  <a:lnTo>
                    <a:pt x="467" y="668"/>
                  </a:lnTo>
                  <a:lnTo>
                    <a:pt x="463" y="663"/>
                  </a:lnTo>
                  <a:lnTo>
                    <a:pt x="459" y="657"/>
                  </a:lnTo>
                  <a:lnTo>
                    <a:pt x="454" y="650"/>
                  </a:lnTo>
                  <a:lnTo>
                    <a:pt x="451" y="644"/>
                  </a:lnTo>
                  <a:lnTo>
                    <a:pt x="448" y="640"/>
                  </a:lnTo>
                  <a:lnTo>
                    <a:pt x="446" y="637"/>
                  </a:lnTo>
                  <a:lnTo>
                    <a:pt x="445" y="635"/>
                  </a:lnTo>
                  <a:lnTo>
                    <a:pt x="444" y="636"/>
                  </a:lnTo>
                  <a:lnTo>
                    <a:pt x="441" y="638"/>
                  </a:lnTo>
                  <a:lnTo>
                    <a:pt x="437" y="642"/>
                  </a:lnTo>
                  <a:lnTo>
                    <a:pt x="432" y="646"/>
                  </a:lnTo>
                  <a:lnTo>
                    <a:pt x="425" y="652"/>
                  </a:lnTo>
                  <a:lnTo>
                    <a:pt x="419" y="657"/>
                  </a:lnTo>
                  <a:lnTo>
                    <a:pt x="412" y="662"/>
                  </a:lnTo>
                  <a:lnTo>
                    <a:pt x="407" y="665"/>
                  </a:lnTo>
                  <a:lnTo>
                    <a:pt x="403" y="669"/>
                  </a:lnTo>
                  <a:lnTo>
                    <a:pt x="398" y="678"/>
                  </a:lnTo>
                  <a:lnTo>
                    <a:pt x="394" y="689"/>
                  </a:lnTo>
                  <a:lnTo>
                    <a:pt x="390" y="699"/>
                  </a:lnTo>
                  <a:lnTo>
                    <a:pt x="386" y="712"/>
                  </a:lnTo>
                  <a:lnTo>
                    <a:pt x="384" y="723"/>
                  </a:lnTo>
                  <a:lnTo>
                    <a:pt x="382" y="733"/>
                  </a:lnTo>
                  <a:lnTo>
                    <a:pt x="381" y="738"/>
                  </a:lnTo>
                  <a:lnTo>
                    <a:pt x="380" y="740"/>
                  </a:lnTo>
                  <a:lnTo>
                    <a:pt x="376" y="741"/>
                  </a:lnTo>
                  <a:lnTo>
                    <a:pt x="368" y="742"/>
                  </a:lnTo>
                  <a:lnTo>
                    <a:pt x="359" y="744"/>
                  </a:lnTo>
                  <a:lnTo>
                    <a:pt x="348" y="744"/>
                  </a:lnTo>
                  <a:lnTo>
                    <a:pt x="335" y="744"/>
                  </a:lnTo>
                  <a:lnTo>
                    <a:pt x="322" y="744"/>
                  </a:lnTo>
                  <a:lnTo>
                    <a:pt x="307" y="744"/>
                  </a:lnTo>
                  <a:lnTo>
                    <a:pt x="292" y="744"/>
                  </a:lnTo>
                  <a:lnTo>
                    <a:pt x="278" y="744"/>
                  </a:lnTo>
                  <a:lnTo>
                    <a:pt x="264" y="742"/>
                  </a:lnTo>
                  <a:lnTo>
                    <a:pt x="251" y="742"/>
                  </a:lnTo>
                  <a:lnTo>
                    <a:pt x="240" y="742"/>
                  </a:lnTo>
                  <a:lnTo>
                    <a:pt x="230" y="741"/>
                  </a:lnTo>
                  <a:lnTo>
                    <a:pt x="222" y="741"/>
                  </a:lnTo>
                  <a:lnTo>
                    <a:pt x="217" y="741"/>
                  </a:lnTo>
                  <a:lnTo>
                    <a:pt x="207" y="744"/>
                  </a:lnTo>
                  <a:lnTo>
                    <a:pt x="193" y="748"/>
                  </a:lnTo>
                  <a:lnTo>
                    <a:pt x="177" y="754"/>
                  </a:lnTo>
                  <a:lnTo>
                    <a:pt x="160" y="762"/>
                  </a:lnTo>
                  <a:lnTo>
                    <a:pt x="144" y="768"/>
                  </a:lnTo>
                  <a:lnTo>
                    <a:pt x="131" y="775"/>
                  </a:lnTo>
                  <a:lnTo>
                    <a:pt x="121" y="780"/>
                  </a:lnTo>
                  <a:lnTo>
                    <a:pt x="118" y="781"/>
                  </a:lnTo>
                  <a:lnTo>
                    <a:pt x="14" y="839"/>
                  </a:lnTo>
                  <a:lnTo>
                    <a:pt x="13" y="838"/>
                  </a:lnTo>
                  <a:lnTo>
                    <a:pt x="11" y="836"/>
                  </a:lnTo>
                  <a:lnTo>
                    <a:pt x="6" y="833"/>
                  </a:lnTo>
                  <a:lnTo>
                    <a:pt x="0" y="830"/>
                  </a:lnTo>
                  <a:lnTo>
                    <a:pt x="0" y="482"/>
                  </a:lnTo>
                  <a:lnTo>
                    <a:pt x="5" y="475"/>
                  </a:lnTo>
                  <a:lnTo>
                    <a:pt x="10" y="467"/>
                  </a:lnTo>
                  <a:lnTo>
                    <a:pt x="13" y="461"/>
                  </a:lnTo>
                  <a:lnTo>
                    <a:pt x="16" y="454"/>
                  </a:lnTo>
                  <a:close/>
                </a:path>
              </a:pathLst>
            </a:custGeom>
            <a:solidFill>
              <a:srgbClr val="46004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34" name="Freeform 1277"/>
            <p:cNvSpPr>
              <a:spLocks/>
            </p:cNvSpPr>
            <p:nvPr/>
          </p:nvSpPr>
          <p:spPr bwMode="auto">
            <a:xfrm>
              <a:off x="343" y="3371"/>
              <a:ext cx="192" cy="328"/>
            </a:xfrm>
            <a:custGeom>
              <a:avLst/>
              <a:gdLst>
                <a:gd name="T0" fmla="*/ 189 w 192"/>
                <a:gd name="T1" fmla="*/ 100 h 328"/>
                <a:gd name="T2" fmla="*/ 189 w 192"/>
                <a:gd name="T3" fmla="*/ 131 h 328"/>
                <a:gd name="T4" fmla="*/ 192 w 192"/>
                <a:gd name="T5" fmla="*/ 154 h 328"/>
                <a:gd name="T6" fmla="*/ 189 w 192"/>
                <a:gd name="T7" fmla="*/ 169 h 328"/>
                <a:gd name="T8" fmla="*/ 178 w 192"/>
                <a:gd name="T9" fmla="*/ 194 h 328"/>
                <a:gd name="T10" fmla="*/ 177 w 192"/>
                <a:gd name="T11" fmla="*/ 173 h 328"/>
                <a:gd name="T12" fmla="*/ 168 w 192"/>
                <a:gd name="T13" fmla="*/ 155 h 328"/>
                <a:gd name="T14" fmla="*/ 158 w 192"/>
                <a:gd name="T15" fmla="*/ 167 h 328"/>
                <a:gd name="T16" fmla="*/ 155 w 192"/>
                <a:gd name="T17" fmla="*/ 178 h 328"/>
                <a:gd name="T18" fmla="*/ 155 w 192"/>
                <a:gd name="T19" fmla="*/ 213 h 328"/>
                <a:gd name="T20" fmla="*/ 155 w 192"/>
                <a:gd name="T21" fmla="*/ 258 h 328"/>
                <a:gd name="T22" fmla="*/ 150 w 192"/>
                <a:gd name="T23" fmla="*/ 290 h 328"/>
                <a:gd name="T24" fmla="*/ 145 w 192"/>
                <a:gd name="T25" fmla="*/ 328 h 328"/>
                <a:gd name="T26" fmla="*/ 136 w 192"/>
                <a:gd name="T27" fmla="*/ 315 h 328"/>
                <a:gd name="T28" fmla="*/ 116 w 192"/>
                <a:gd name="T29" fmla="*/ 271 h 328"/>
                <a:gd name="T30" fmla="*/ 93 w 192"/>
                <a:gd name="T31" fmla="*/ 220 h 328"/>
                <a:gd name="T32" fmla="*/ 78 w 192"/>
                <a:gd name="T33" fmla="*/ 191 h 328"/>
                <a:gd name="T34" fmla="*/ 64 w 192"/>
                <a:gd name="T35" fmla="*/ 164 h 328"/>
                <a:gd name="T36" fmla="*/ 40 w 192"/>
                <a:gd name="T37" fmla="*/ 118 h 328"/>
                <a:gd name="T38" fmla="*/ 18 w 192"/>
                <a:gd name="T39" fmla="*/ 72 h 328"/>
                <a:gd name="T40" fmla="*/ 5 w 192"/>
                <a:gd name="T41" fmla="*/ 44 h 328"/>
                <a:gd name="T42" fmla="*/ 1 w 192"/>
                <a:gd name="T43" fmla="*/ 31 h 328"/>
                <a:gd name="T44" fmla="*/ 1 w 192"/>
                <a:gd name="T45" fmla="*/ 18 h 328"/>
                <a:gd name="T46" fmla="*/ 10 w 192"/>
                <a:gd name="T47" fmla="*/ 7 h 328"/>
                <a:gd name="T48" fmla="*/ 32 w 192"/>
                <a:gd name="T49" fmla="*/ 1 h 328"/>
                <a:gd name="T50" fmla="*/ 47 w 192"/>
                <a:gd name="T51" fmla="*/ 1 h 328"/>
                <a:gd name="T52" fmla="*/ 67 w 192"/>
                <a:gd name="T53" fmla="*/ 6 h 328"/>
                <a:gd name="T54" fmla="*/ 88 w 192"/>
                <a:gd name="T55" fmla="*/ 16 h 328"/>
                <a:gd name="T56" fmla="*/ 111 w 192"/>
                <a:gd name="T57" fmla="*/ 29 h 328"/>
                <a:gd name="T58" fmla="*/ 134 w 192"/>
                <a:gd name="T59" fmla="*/ 45 h 328"/>
                <a:gd name="T60" fmla="*/ 155 w 192"/>
                <a:gd name="T61" fmla="*/ 61 h 328"/>
                <a:gd name="T62" fmla="*/ 174 w 192"/>
                <a:gd name="T63" fmla="*/ 78 h 328"/>
                <a:gd name="T64" fmla="*/ 189 w 192"/>
                <a:gd name="T65" fmla="*/ 94 h 3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92"/>
                <a:gd name="T100" fmla="*/ 0 h 328"/>
                <a:gd name="T101" fmla="*/ 192 w 192"/>
                <a:gd name="T102" fmla="*/ 328 h 3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92" h="328">
                  <a:moveTo>
                    <a:pt x="189" y="94"/>
                  </a:moveTo>
                  <a:lnTo>
                    <a:pt x="189" y="100"/>
                  </a:lnTo>
                  <a:lnTo>
                    <a:pt x="189" y="114"/>
                  </a:lnTo>
                  <a:lnTo>
                    <a:pt x="189" y="131"/>
                  </a:lnTo>
                  <a:lnTo>
                    <a:pt x="191" y="144"/>
                  </a:lnTo>
                  <a:lnTo>
                    <a:pt x="192" y="154"/>
                  </a:lnTo>
                  <a:lnTo>
                    <a:pt x="191" y="163"/>
                  </a:lnTo>
                  <a:lnTo>
                    <a:pt x="189" y="169"/>
                  </a:lnTo>
                  <a:lnTo>
                    <a:pt x="189" y="171"/>
                  </a:lnTo>
                  <a:lnTo>
                    <a:pt x="178" y="194"/>
                  </a:lnTo>
                  <a:lnTo>
                    <a:pt x="178" y="187"/>
                  </a:lnTo>
                  <a:lnTo>
                    <a:pt x="177" y="173"/>
                  </a:lnTo>
                  <a:lnTo>
                    <a:pt x="174" y="159"/>
                  </a:lnTo>
                  <a:lnTo>
                    <a:pt x="168" y="155"/>
                  </a:lnTo>
                  <a:lnTo>
                    <a:pt x="162" y="159"/>
                  </a:lnTo>
                  <a:lnTo>
                    <a:pt x="158" y="167"/>
                  </a:lnTo>
                  <a:lnTo>
                    <a:pt x="156" y="174"/>
                  </a:lnTo>
                  <a:lnTo>
                    <a:pt x="155" y="178"/>
                  </a:lnTo>
                  <a:lnTo>
                    <a:pt x="155" y="189"/>
                  </a:lnTo>
                  <a:lnTo>
                    <a:pt x="155" y="213"/>
                  </a:lnTo>
                  <a:lnTo>
                    <a:pt x="155" y="241"/>
                  </a:lnTo>
                  <a:lnTo>
                    <a:pt x="155" y="258"/>
                  </a:lnTo>
                  <a:lnTo>
                    <a:pt x="153" y="271"/>
                  </a:lnTo>
                  <a:lnTo>
                    <a:pt x="150" y="290"/>
                  </a:lnTo>
                  <a:lnTo>
                    <a:pt x="147" y="312"/>
                  </a:lnTo>
                  <a:lnTo>
                    <a:pt x="145" y="328"/>
                  </a:lnTo>
                  <a:lnTo>
                    <a:pt x="143" y="327"/>
                  </a:lnTo>
                  <a:lnTo>
                    <a:pt x="136" y="315"/>
                  </a:lnTo>
                  <a:lnTo>
                    <a:pt x="127" y="295"/>
                  </a:lnTo>
                  <a:lnTo>
                    <a:pt x="116" y="271"/>
                  </a:lnTo>
                  <a:lnTo>
                    <a:pt x="104" y="245"/>
                  </a:lnTo>
                  <a:lnTo>
                    <a:pt x="93" y="220"/>
                  </a:lnTo>
                  <a:lnTo>
                    <a:pt x="83" y="200"/>
                  </a:lnTo>
                  <a:lnTo>
                    <a:pt x="78" y="191"/>
                  </a:lnTo>
                  <a:lnTo>
                    <a:pt x="73" y="181"/>
                  </a:lnTo>
                  <a:lnTo>
                    <a:pt x="64" y="164"/>
                  </a:lnTo>
                  <a:lnTo>
                    <a:pt x="52" y="142"/>
                  </a:lnTo>
                  <a:lnTo>
                    <a:pt x="40" y="118"/>
                  </a:lnTo>
                  <a:lnTo>
                    <a:pt x="28" y="95"/>
                  </a:lnTo>
                  <a:lnTo>
                    <a:pt x="18" y="72"/>
                  </a:lnTo>
                  <a:lnTo>
                    <a:pt x="9" y="55"/>
                  </a:lnTo>
                  <a:lnTo>
                    <a:pt x="5" y="44"/>
                  </a:lnTo>
                  <a:lnTo>
                    <a:pt x="1" y="38"/>
                  </a:lnTo>
                  <a:lnTo>
                    <a:pt x="1" y="31"/>
                  </a:lnTo>
                  <a:lnTo>
                    <a:pt x="0" y="25"/>
                  </a:lnTo>
                  <a:lnTo>
                    <a:pt x="1" y="18"/>
                  </a:lnTo>
                  <a:lnTo>
                    <a:pt x="6" y="13"/>
                  </a:lnTo>
                  <a:lnTo>
                    <a:pt x="10" y="7"/>
                  </a:lnTo>
                  <a:lnTo>
                    <a:pt x="19" y="3"/>
                  </a:lnTo>
                  <a:lnTo>
                    <a:pt x="32" y="1"/>
                  </a:lnTo>
                  <a:lnTo>
                    <a:pt x="39" y="0"/>
                  </a:lnTo>
                  <a:lnTo>
                    <a:pt x="47" y="1"/>
                  </a:lnTo>
                  <a:lnTo>
                    <a:pt x="56" y="3"/>
                  </a:lnTo>
                  <a:lnTo>
                    <a:pt x="67" y="6"/>
                  </a:lnTo>
                  <a:lnTo>
                    <a:pt x="78" y="11"/>
                  </a:lnTo>
                  <a:lnTo>
                    <a:pt x="88" y="16"/>
                  </a:lnTo>
                  <a:lnTo>
                    <a:pt x="100" y="22"/>
                  </a:lnTo>
                  <a:lnTo>
                    <a:pt x="111" y="29"/>
                  </a:lnTo>
                  <a:lnTo>
                    <a:pt x="122" y="37"/>
                  </a:lnTo>
                  <a:lnTo>
                    <a:pt x="134" y="45"/>
                  </a:lnTo>
                  <a:lnTo>
                    <a:pt x="145" y="53"/>
                  </a:lnTo>
                  <a:lnTo>
                    <a:pt x="155" y="61"/>
                  </a:lnTo>
                  <a:lnTo>
                    <a:pt x="164" y="69"/>
                  </a:lnTo>
                  <a:lnTo>
                    <a:pt x="174" y="78"/>
                  </a:lnTo>
                  <a:lnTo>
                    <a:pt x="182" y="86"/>
                  </a:lnTo>
                  <a:lnTo>
                    <a:pt x="189" y="9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35" name="Freeform 1278"/>
            <p:cNvSpPr>
              <a:spLocks/>
            </p:cNvSpPr>
            <p:nvPr/>
          </p:nvSpPr>
          <p:spPr bwMode="auto">
            <a:xfrm>
              <a:off x="385" y="3270"/>
              <a:ext cx="236" cy="268"/>
            </a:xfrm>
            <a:custGeom>
              <a:avLst/>
              <a:gdLst>
                <a:gd name="T0" fmla="*/ 236 w 236"/>
                <a:gd name="T1" fmla="*/ 158 h 268"/>
                <a:gd name="T2" fmla="*/ 234 w 236"/>
                <a:gd name="T3" fmla="*/ 155 h 268"/>
                <a:gd name="T4" fmla="*/ 229 w 236"/>
                <a:gd name="T5" fmla="*/ 149 h 268"/>
                <a:gd name="T6" fmla="*/ 224 w 236"/>
                <a:gd name="T7" fmla="*/ 141 h 268"/>
                <a:gd name="T8" fmla="*/ 215 w 236"/>
                <a:gd name="T9" fmla="*/ 132 h 268"/>
                <a:gd name="T10" fmla="*/ 205 w 236"/>
                <a:gd name="T11" fmla="*/ 126 h 268"/>
                <a:gd name="T12" fmla="*/ 196 w 236"/>
                <a:gd name="T13" fmla="*/ 122 h 268"/>
                <a:gd name="T14" fmla="*/ 186 w 236"/>
                <a:gd name="T15" fmla="*/ 122 h 268"/>
                <a:gd name="T16" fmla="*/ 176 w 236"/>
                <a:gd name="T17" fmla="*/ 131 h 268"/>
                <a:gd name="T18" fmla="*/ 168 w 236"/>
                <a:gd name="T19" fmla="*/ 143 h 268"/>
                <a:gd name="T20" fmla="*/ 155 w 236"/>
                <a:gd name="T21" fmla="*/ 156 h 268"/>
                <a:gd name="T22" fmla="*/ 143 w 236"/>
                <a:gd name="T23" fmla="*/ 171 h 268"/>
                <a:gd name="T24" fmla="*/ 131 w 236"/>
                <a:gd name="T25" fmla="*/ 186 h 268"/>
                <a:gd name="T26" fmla="*/ 119 w 236"/>
                <a:gd name="T27" fmla="*/ 199 h 268"/>
                <a:gd name="T28" fmla="*/ 109 w 236"/>
                <a:gd name="T29" fmla="*/ 212 h 268"/>
                <a:gd name="T30" fmla="*/ 102 w 236"/>
                <a:gd name="T31" fmla="*/ 222 h 268"/>
                <a:gd name="T32" fmla="*/ 97 w 236"/>
                <a:gd name="T33" fmla="*/ 230 h 268"/>
                <a:gd name="T34" fmla="*/ 92 w 236"/>
                <a:gd name="T35" fmla="*/ 243 h 268"/>
                <a:gd name="T36" fmla="*/ 88 w 236"/>
                <a:gd name="T37" fmla="*/ 255 h 268"/>
                <a:gd name="T38" fmla="*/ 84 w 236"/>
                <a:gd name="T39" fmla="*/ 265 h 268"/>
                <a:gd name="T40" fmla="*/ 83 w 236"/>
                <a:gd name="T41" fmla="*/ 268 h 268"/>
                <a:gd name="T42" fmla="*/ 80 w 236"/>
                <a:gd name="T43" fmla="*/ 262 h 268"/>
                <a:gd name="T44" fmla="*/ 72 w 236"/>
                <a:gd name="T45" fmla="*/ 248 h 268"/>
                <a:gd name="T46" fmla="*/ 59 w 236"/>
                <a:gd name="T47" fmla="*/ 225 h 268"/>
                <a:gd name="T48" fmla="*/ 45 w 236"/>
                <a:gd name="T49" fmla="*/ 199 h 268"/>
                <a:gd name="T50" fmla="*/ 29 w 236"/>
                <a:gd name="T51" fmla="*/ 170 h 268"/>
                <a:gd name="T52" fmla="*/ 15 w 236"/>
                <a:gd name="T53" fmla="*/ 143 h 268"/>
                <a:gd name="T54" fmla="*/ 6 w 236"/>
                <a:gd name="T55" fmla="*/ 118 h 268"/>
                <a:gd name="T56" fmla="*/ 0 w 236"/>
                <a:gd name="T57" fmla="*/ 101 h 268"/>
                <a:gd name="T58" fmla="*/ 1 w 236"/>
                <a:gd name="T59" fmla="*/ 89 h 268"/>
                <a:gd name="T60" fmla="*/ 10 w 236"/>
                <a:gd name="T61" fmla="*/ 79 h 268"/>
                <a:gd name="T62" fmla="*/ 23 w 236"/>
                <a:gd name="T63" fmla="*/ 72 h 268"/>
                <a:gd name="T64" fmla="*/ 39 w 236"/>
                <a:gd name="T65" fmla="*/ 65 h 268"/>
                <a:gd name="T66" fmla="*/ 54 w 236"/>
                <a:gd name="T67" fmla="*/ 60 h 268"/>
                <a:gd name="T68" fmla="*/ 68 w 236"/>
                <a:gd name="T69" fmla="*/ 53 h 268"/>
                <a:gd name="T70" fmla="*/ 79 w 236"/>
                <a:gd name="T71" fmla="*/ 47 h 268"/>
                <a:gd name="T72" fmla="*/ 82 w 236"/>
                <a:gd name="T73" fmla="*/ 38 h 268"/>
                <a:gd name="T74" fmla="*/ 86 w 236"/>
                <a:gd name="T75" fmla="*/ 20 h 268"/>
                <a:gd name="T76" fmla="*/ 93 w 236"/>
                <a:gd name="T77" fmla="*/ 9 h 268"/>
                <a:gd name="T78" fmla="*/ 100 w 236"/>
                <a:gd name="T79" fmla="*/ 2 h 268"/>
                <a:gd name="T80" fmla="*/ 103 w 236"/>
                <a:gd name="T81" fmla="*/ 0 h 268"/>
                <a:gd name="T82" fmla="*/ 236 w 236"/>
                <a:gd name="T83" fmla="*/ 158 h 26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36"/>
                <a:gd name="T127" fmla="*/ 0 h 268"/>
                <a:gd name="T128" fmla="*/ 236 w 236"/>
                <a:gd name="T129" fmla="*/ 268 h 26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36" h="268">
                  <a:moveTo>
                    <a:pt x="236" y="158"/>
                  </a:moveTo>
                  <a:lnTo>
                    <a:pt x="234" y="155"/>
                  </a:lnTo>
                  <a:lnTo>
                    <a:pt x="229" y="149"/>
                  </a:lnTo>
                  <a:lnTo>
                    <a:pt x="224" y="141"/>
                  </a:lnTo>
                  <a:lnTo>
                    <a:pt x="215" y="132"/>
                  </a:lnTo>
                  <a:lnTo>
                    <a:pt x="205" y="126"/>
                  </a:lnTo>
                  <a:lnTo>
                    <a:pt x="196" y="122"/>
                  </a:lnTo>
                  <a:lnTo>
                    <a:pt x="186" y="122"/>
                  </a:lnTo>
                  <a:lnTo>
                    <a:pt x="176" y="131"/>
                  </a:lnTo>
                  <a:lnTo>
                    <a:pt x="168" y="143"/>
                  </a:lnTo>
                  <a:lnTo>
                    <a:pt x="155" y="156"/>
                  </a:lnTo>
                  <a:lnTo>
                    <a:pt x="143" y="171"/>
                  </a:lnTo>
                  <a:lnTo>
                    <a:pt x="131" y="186"/>
                  </a:lnTo>
                  <a:lnTo>
                    <a:pt x="119" y="199"/>
                  </a:lnTo>
                  <a:lnTo>
                    <a:pt x="109" y="212"/>
                  </a:lnTo>
                  <a:lnTo>
                    <a:pt x="102" y="222"/>
                  </a:lnTo>
                  <a:lnTo>
                    <a:pt x="97" y="230"/>
                  </a:lnTo>
                  <a:lnTo>
                    <a:pt x="92" y="243"/>
                  </a:lnTo>
                  <a:lnTo>
                    <a:pt x="88" y="255"/>
                  </a:lnTo>
                  <a:lnTo>
                    <a:pt x="84" y="265"/>
                  </a:lnTo>
                  <a:lnTo>
                    <a:pt x="83" y="268"/>
                  </a:lnTo>
                  <a:lnTo>
                    <a:pt x="80" y="262"/>
                  </a:lnTo>
                  <a:lnTo>
                    <a:pt x="72" y="248"/>
                  </a:lnTo>
                  <a:lnTo>
                    <a:pt x="59" y="225"/>
                  </a:lnTo>
                  <a:lnTo>
                    <a:pt x="45" y="199"/>
                  </a:lnTo>
                  <a:lnTo>
                    <a:pt x="29" y="170"/>
                  </a:lnTo>
                  <a:lnTo>
                    <a:pt x="15" y="143"/>
                  </a:lnTo>
                  <a:lnTo>
                    <a:pt x="6" y="118"/>
                  </a:lnTo>
                  <a:lnTo>
                    <a:pt x="0" y="101"/>
                  </a:lnTo>
                  <a:lnTo>
                    <a:pt x="1" y="89"/>
                  </a:lnTo>
                  <a:lnTo>
                    <a:pt x="10" y="79"/>
                  </a:lnTo>
                  <a:lnTo>
                    <a:pt x="23" y="72"/>
                  </a:lnTo>
                  <a:lnTo>
                    <a:pt x="39" y="65"/>
                  </a:lnTo>
                  <a:lnTo>
                    <a:pt x="54" y="60"/>
                  </a:lnTo>
                  <a:lnTo>
                    <a:pt x="68" y="53"/>
                  </a:lnTo>
                  <a:lnTo>
                    <a:pt x="79" y="47"/>
                  </a:lnTo>
                  <a:lnTo>
                    <a:pt x="82" y="38"/>
                  </a:lnTo>
                  <a:lnTo>
                    <a:pt x="86" y="20"/>
                  </a:lnTo>
                  <a:lnTo>
                    <a:pt x="93" y="9"/>
                  </a:lnTo>
                  <a:lnTo>
                    <a:pt x="100" y="2"/>
                  </a:lnTo>
                  <a:lnTo>
                    <a:pt x="103" y="0"/>
                  </a:lnTo>
                  <a:lnTo>
                    <a:pt x="236" y="158"/>
                  </a:lnTo>
                  <a:close/>
                </a:path>
              </a:pathLst>
            </a:custGeom>
            <a:solidFill>
              <a:srgbClr val="D6916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36" name="Freeform 1279"/>
            <p:cNvSpPr>
              <a:spLocks/>
            </p:cNvSpPr>
            <p:nvPr/>
          </p:nvSpPr>
          <p:spPr bwMode="auto">
            <a:xfrm>
              <a:off x="292" y="3027"/>
              <a:ext cx="458" cy="354"/>
            </a:xfrm>
            <a:custGeom>
              <a:avLst/>
              <a:gdLst>
                <a:gd name="T0" fmla="*/ 420 w 458"/>
                <a:gd name="T1" fmla="*/ 261 h 354"/>
                <a:gd name="T2" fmla="*/ 439 w 458"/>
                <a:gd name="T3" fmla="*/ 227 h 354"/>
                <a:gd name="T4" fmla="*/ 456 w 458"/>
                <a:gd name="T5" fmla="*/ 176 h 354"/>
                <a:gd name="T6" fmla="*/ 452 w 458"/>
                <a:gd name="T7" fmla="*/ 123 h 354"/>
                <a:gd name="T8" fmla="*/ 420 w 458"/>
                <a:gd name="T9" fmla="*/ 91 h 354"/>
                <a:gd name="T10" fmla="*/ 400 w 458"/>
                <a:gd name="T11" fmla="*/ 77 h 354"/>
                <a:gd name="T12" fmla="*/ 386 w 458"/>
                <a:gd name="T13" fmla="*/ 67 h 354"/>
                <a:gd name="T14" fmla="*/ 371 w 458"/>
                <a:gd name="T15" fmla="*/ 57 h 354"/>
                <a:gd name="T16" fmla="*/ 350 w 458"/>
                <a:gd name="T17" fmla="*/ 41 h 354"/>
                <a:gd name="T18" fmla="*/ 326 w 458"/>
                <a:gd name="T19" fmla="*/ 24 h 354"/>
                <a:gd name="T20" fmla="*/ 296 w 458"/>
                <a:gd name="T21" fmla="*/ 11 h 354"/>
                <a:gd name="T22" fmla="*/ 264 w 458"/>
                <a:gd name="T23" fmla="*/ 1 h 354"/>
                <a:gd name="T24" fmla="*/ 236 w 458"/>
                <a:gd name="T25" fmla="*/ 0 h 354"/>
                <a:gd name="T26" fmla="*/ 214 w 458"/>
                <a:gd name="T27" fmla="*/ 1 h 354"/>
                <a:gd name="T28" fmla="*/ 189 w 458"/>
                <a:gd name="T29" fmla="*/ 3 h 354"/>
                <a:gd name="T30" fmla="*/ 165 w 458"/>
                <a:gd name="T31" fmla="*/ 7 h 354"/>
                <a:gd name="T32" fmla="*/ 139 w 458"/>
                <a:gd name="T33" fmla="*/ 14 h 354"/>
                <a:gd name="T34" fmla="*/ 115 w 458"/>
                <a:gd name="T35" fmla="*/ 24 h 354"/>
                <a:gd name="T36" fmla="*/ 94 w 458"/>
                <a:gd name="T37" fmla="*/ 38 h 354"/>
                <a:gd name="T38" fmla="*/ 77 w 458"/>
                <a:gd name="T39" fmla="*/ 55 h 354"/>
                <a:gd name="T40" fmla="*/ 60 w 458"/>
                <a:gd name="T41" fmla="*/ 92 h 354"/>
                <a:gd name="T42" fmla="*/ 46 w 458"/>
                <a:gd name="T43" fmla="*/ 148 h 354"/>
                <a:gd name="T44" fmla="*/ 38 w 458"/>
                <a:gd name="T45" fmla="*/ 203 h 354"/>
                <a:gd name="T46" fmla="*/ 41 w 458"/>
                <a:gd name="T47" fmla="*/ 245 h 354"/>
                <a:gd name="T48" fmla="*/ 47 w 458"/>
                <a:gd name="T49" fmla="*/ 268 h 354"/>
                <a:gd name="T50" fmla="*/ 43 w 458"/>
                <a:gd name="T51" fmla="*/ 285 h 354"/>
                <a:gd name="T52" fmla="*/ 28 w 458"/>
                <a:gd name="T53" fmla="*/ 298 h 354"/>
                <a:gd name="T54" fmla="*/ 9 w 458"/>
                <a:gd name="T55" fmla="*/ 304 h 354"/>
                <a:gd name="T56" fmla="*/ 2 w 458"/>
                <a:gd name="T57" fmla="*/ 304 h 354"/>
                <a:gd name="T58" fmla="*/ 17 w 458"/>
                <a:gd name="T59" fmla="*/ 309 h 354"/>
                <a:gd name="T60" fmla="*/ 40 w 458"/>
                <a:gd name="T61" fmla="*/ 315 h 354"/>
                <a:gd name="T62" fmla="*/ 64 w 458"/>
                <a:gd name="T63" fmla="*/ 312 h 354"/>
                <a:gd name="T64" fmla="*/ 76 w 458"/>
                <a:gd name="T65" fmla="*/ 311 h 354"/>
                <a:gd name="T66" fmla="*/ 66 w 458"/>
                <a:gd name="T67" fmla="*/ 329 h 354"/>
                <a:gd name="T68" fmla="*/ 54 w 458"/>
                <a:gd name="T69" fmla="*/ 338 h 354"/>
                <a:gd name="T70" fmla="*/ 64 w 458"/>
                <a:gd name="T71" fmla="*/ 343 h 354"/>
                <a:gd name="T72" fmla="*/ 79 w 458"/>
                <a:gd name="T73" fmla="*/ 347 h 354"/>
                <a:gd name="T74" fmla="*/ 100 w 458"/>
                <a:gd name="T75" fmla="*/ 351 h 354"/>
                <a:gd name="T76" fmla="*/ 124 w 458"/>
                <a:gd name="T77" fmla="*/ 353 h 354"/>
                <a:gd name="T78" fmla="*/ 148 w 458"/>
                <a:gd name="T79" fmla="*/ 353 h 354"/>
                <a:gd name="T80" fmla="*/ 171 w 458"/>
                <a:gd name="T81" fmla="*/ 350 h 354"/>
                <a:gd name="T82" fmla="*/ 193 w 458"/>
                <a:gd name="T83" fmla="*/ 339 h 354"/>
                <a:gd name="T84" fmla="*/ 211 w 458"/>
                <a:gd name="T85" fmla="*/ 317 h 354"/>
                <a:gd name="T86" fmla="*/ 218 w 458"/>
                <a:gd name="T87" fmla="*/ 291 h 354"/>
                <a:gd name="T88" fmla="*/ 213 w 458"/>
                <a:gd name="T89" fmla="*/ 273 h 354"/>
                <a:gd name="T90" fmla="*/ 206 w 458"/>
                <a:gd name="T91" fmla="*/ 264 h 354"/>
                <a:gd name="T92" fmla="*/ 241 w 458"/>
                <a:gd name="T93" fmla="*/ 281 h 354"/>
                <a:gd name="T94" fmla="*/ 245 w 458"/>
                <a:gd name="T95" fmla="*/ 282 h 354"/>
                <a:gd name="T96" fmla="*/ 257 w 458"/>
                <a:gd name="T97" fmla="*/ 282 h 354"/>
                <a:gd name="T98" fmla="*/ 277 w 458"/>
                <a:gd name="T99" fmla="*/ 280 h 354"/>
                <a:gd name="T100" fmla="*/ 305 w 458"/>
                <a:gd name="T101" fmla="*/ 275 h 354"/>
                <a:gd name="T102" fmla="*/ 340 w 458"/>
                <a:gd name="T103" fmla="*/ 268 h 354"/>
                <a:gd name="T104" fmla="*/ 376 w 458"/>
                <a:gd name="T105" fmla="*/ 266 h 354"/>
                <a:gd name="T106" fmla="*/ 405 w 458"/>
                <a:gd name="T107" fmla="*/ 266 h 354"/>
                <a:gd name="T108" fmla="*/ 416 w 458"/>
                <a:gd name="T109" fmla="*/ 266 h 35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458"/>
                <a:gd name="T166" fmla="*/ 0 h 354"/>
                <a:gd name="T167" fmla="*/ 458 w 458"/>
                <a:gd name="T168" fmla="*/ 354 h 35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458" h="354">
                  <a:moveTo>
                    <a:pt x="416" y="266"/>
                  </a:moveTo>
                  <a:lnTo>
                    <a:pt x="420" y="261"/>
                  </a:lnTo>
                  <a:lnTo>
                    <a:pt x="428" y="248"/>
                  </a:lnTo>
                  <a:lnTo>
                    <a:pt x="439" y="227"/>
                  </a:lnTo>
                  <a:lnTo>
                    <a:pt x="449" y="202"/>
                  </a:lnTo>
                  <a:lnTo>
                    <a:pt x="456" y="176"/>
                  </a:lnTo>
                  <a:lnTo>
                    <a:pt x="458" y="149"/>
                  </a:lnTo>
                  <a:lnTo>
                    <a:pt x="452" y="123"/>
                  </a:lnTo>
                  <a:lnTo>
                    <a:pt x="434" y="103"/>
                  </a:lnTo>
                  <a:lnTo>
                    <a:pt x="420" y="91"/>
                  </a:lnTo>
                  <a:lnTo>
                    <a:pt x="408" y="82"/>
                  </a:lnTo>
                  <a:lnTo>
                    <a:pt x="400" y="77"/>
                  </a:lnTo>
                  <a:lnTo>
                    <a:pt x="393" y="72"/>
                  </a:lnTo>
                  <a:lnTo>
                    <a:pt x="386" y="67"/>
                  </a:lnTo>
                  <a:lnTo>
                    <a:pt x="379" y="63"/>
                  </a:lnTo>
                  <a:lnTo>
                    <a:pt x="371" y="57"/>
                  </a:lnTo>
                  <a:lnTo>
                    <a:pt x="361" y="49"/>
                  </a:lnTo>
                  <a:lnTo>
                    <a:pt x="350" y="41"/>
                  </a:lnTo>
                  <a:lnTo>
                    <a:pt x="339" y="33"/>
                  </a:lnTo>
                  <a:lnTo>
                    <a:pt x="326" y="24"/>
                  </a:lnTo>
                  <a:lnTo>
                    <a:pt x="312" y="17"/>
                  </a:lnTo>
                  <a:lnTo>
                    <a:pt x="296" y="11"/>
                  </a:lnTo>
                  <a:lnTo>
                    <a:pt x="280" y="6"/>
                  </a:lnTo>
                  <a:lnTo>
                    <a:pt x="264" y="1"/>
                  </a:lnTo>
                  <a:lnTo>
                    <a:pt x="245" y="0"/>
                  </a:lnTo>
                  <a:lnTo>
                    <a:pt x="236" y="0"/>
                  </a:lnTo>
                  <a:lnTo>
                    <a:pt x="225" y="0"/>
                  </a:lnTo>
                  <a:lnTo>
                    <a:pt x="214" y="1"/>
                  </a:lnTo>
                  <a:lnTo>
                    <a:pt x="202" y="2"/>
                  </a:lnTo>
                  <a:lnTo>
                    <a:pt x="189" y="3"/>
                  </a:lnTo>
                  <a:lnTo>
                    <a:pt x="176" y="5"/>
                  </a:lnTo>
                  <a:lnTo>
                    <a:pt x="165" y="7"/>
                  </a:lnTo>
                  <a:lnTo>
                    <a:pt x="152" y="10"/>
                  </a:lnTo>
                  <a:lnTo>
                    <a:pt x="139" y="14"/>
                  </a:lnTo>
                  <a:lnTo>
                    <a:pt x="127" y="19"/>
                  </a:lnTo>
                  <a:lnTo>
                    <a:pt x="115" y="24"/>
                  </a:lnTo>
                  <a:lnTo>
                    <a:pt x="104" y="31"/>
                  </a:lnTo>
                  <a:lnTo>
                    <a:pt x="94" y="38"/>
                  </a:lnTo>
                  <a:lnTo>
                    <a:pt x="86" y="46"/>
                  </a:lnTo>
                  <a:lnTo>
                    <a:pt x="77" y="55"/>
                  </a:lnTo>
                  <a:lnTo>
                    <a:pt x="71" y="67"/>
                  </a:lnTo>
                  <a:lnTo>
                    <a:pt x="60" y="92"/>
                  </a:lnTo>
                  <a:lnTo>
                    <a:pt x="51" y="119"/>
                  </a:lnTo>
                  <a:lnTo>
                    <a:pt x="46" y="148"/>
                  </a:lnTo>
                  <a:lnTo>
                    <a:pt x="41" y="176"/>
                  </a:lnTo>
                  <a:lnTo>
                    <a:pt x="38" y="203"/>
                  </a:lnTo>
                  <a:lnTo>
                    <a:pt x="38" y="226"/>
                  </a:lnTo>
                  <a:lnTo>
                    <a:pt x="41" y="245"/>
                  </a:lnTo>
                  <a:lnTo>
                    <a:pt x="45" y="258"/>
                  </a:lnTo>
                  <a:lnTo>
                    <a:pt x="47" y="268"/>
                  </a:lnTo>
                  <a:lnTo>
                    <a:pt x="46" y="278"/>
                  </a:lnTo>
                  <a:lnTo>
                    <a:pt x="43" y="285"/>
                  </a:lnTo>
                  <a:lnTo>
                    <a:pt x="36" y="293"/>
                  </a:lnTo>
                  <a:lnTo>
                    <a:pt x="28" y="298"/>
                  </a:lnTo>
                  <a:lnTo>
                    <a:pt x="19" y="302"/>
                  </a:lnTo>
                  <a:lnTo>
                    <a:pt x="9" y="304"/>
                  </a:lnTo>
                  <a:lnTo>
                    <a:pt x="0" y="303"/>
                  </a:lnTo>
                  <a:lnTo>
                    <a:pt x="2" y="304"/>
                  </a:lnTo>
                  <a:lnTo>
                    <a:pt x="8" y="307"/>
                  </a:lnTo>
                  <a:lnTo>
                    <a:pt x="17" y="309"/>
                  </a:lnTo>
                  <a:lnTo>
                    <a:pt x="28" y="311"/>
                  </a:lnTo>
                  <a:lnTo>
                    <a:pt x="40" y="315"/>
                  </a:lnTo>
                  <a:lnTo>
                    <a:pt x="52" y="315"/>
                  </a:lnTo>
                  <a:lnTo>
                    <a:pt x="64" y="312"/>
                  </a:lnTo>
                  <a:lnTo>
                    <a:pt x="76" y="307"/>
                  </a:lnTo>
                  <a:lnTo>
                    <a:pt x="76" y="311"/>
                  </a:lnTo>
                  <a:lnTo>
                    <a:pt x="73" y="318"/>
                  </a:lnTo>
                  <a:lnTo>
                    <a:pt x="66" y="329"/>
                  </a:lnTo>
                  <a:lnTo>
                    <a:pt x="53" y="338"/>
                  </a:lnTo>
                  <a:lnTo>
                    <a:pt x="54" y="338"/>
                  </a:lnTo>
                  <a:lnTo>
                    <a:pt x="58" y="340"/>
                  </a:lnTo>
                  <a:lnTo>
                    <a:pt x="64" y="343"/>
                  </a:lnTo>
                  <a:lnTo>
                    <a:pt x="71" y="344"/>
                  </a:lnTo>
                  <a:lnTo>
                    <a:pt x="79" y="347"/>
                  </a:lnTo>
                  <a:lnTo>
                    <a:pt x="89" y="348"/>
                  </a:lnTo>
                  <a:lnTo>
                    <a:pt x="100" y="351"/>
                  </a:lnTo>
                  <a:lnTo>
                    <a:pt x="112" y="352"/>
                  </a:lnTo>
                  <a:lnTo>
                    <a:pt x="124" y="353"/>
                  </a:lnTo>
                  <a:lnTo>
                    <a:pt x="135" y="354"/>
                  </a:lnTo>
                  <a:lnTo>
                    <a:pt x="148" y="353"/>
                  </a:lnTo>
                  <a:lnTo>
                    <a:pt x="160" y="352"/>
                  </a:lnTo>
                  <a:lnTo>
                    <a:pt x="171" y="350"/>
                  </a:lnTo>
                  <a:lnTo>
                    <a:pt x="183" y="346"/>
                  </a:lnTo>
                  <a:lnTo>
                    <a:pt x="193" y="339"/>
                  </a:lnTo>
                  <a:lnTo>
                    <a:pt x="200" y="333"/>
                  </a:lnTo>
                  <a:lnTo>
                    <a:pt x="211" y="317"/>
                  </a:lnTo>
                  <a:lnTo>
                    <a:pt x="217" y="303"/>
                  </a:lnTo>
                  <a:lnTo>
                    <a:pt x="218" y="291"/>
                  </a:lnTo>
                  <a:lnTo>
                    <a:pt x="216" y="281"/>
                  </a:lnTo>
                  <a:lnTo>
                    <a:pt x="213" y="273"/>
                  </a:lnTo>
                  <a:lnTo>
                    <a:pt x="209" y="267"/>
                  </a:lnTo>
                  <a:lnTo>
                    <a:pt x="206" y="264"/>
                  </a:lnTo>
                  <a:lnTo>
                    <a:pt x="203" y="263"/>
                  </a:lnTo>
                  <a:lnTo>
                    <a:pt x="241" y="281"/>
                  </a:lnTo>
                  <a:lnTo>
                    <a:pt x="242" y="281"/>
                  </a:lnTo>
                  <a:lnTo>
                    <a:pt x="245" y="282"/>
                  </a:lnTo>
                  <a:lnTo>
                    <a:pt x="250" y="282"/>
                  </a:lnTo>
                  <a:lnTo>
                    <a:pt x="257" y="282"/>
                  </a:lnTo>
                  <a:lnTo>
                    <a:pt x="266" y="281"/>
                  </a:lnTo>
                  <a:lnTo>
                    <a:pt x="277" y="280"/>
                  </a:lnTo>
                  <a:lnTo>
                    <a:pt x="291" y="278"/>
                  </a:lnTo>
                  <a:lnTo>
                    <a:pt x="305" y="275"/>
                  </a:lnTo>
                  <a:lnTo>
                    <a:pt x="322" y="271"/>
                  </a:lnTo>
                  <a:lnTo>
                    <a:pt x="340" y="268"/>
                  </a:lnTo>
                  <a:lnTo>
                    <a:pt x="359" y="266"/>
                  </a:lnTo>
                  <a:lnTo>
                    <a:pt x="376" y="266"/>
                  </a:lnTo>
                  <a:lnTo>
                    <a:pt x="392" y="266"/>
                  </a:lnTo>
                  <a:lnTo>
                    <a:pt x="405" y="266"/>
                  </a:lnTo>
                  <a:lnTo>
                    <a:pt x="414" y="266"/>
                  </a:lnTo>
                  <a:lnTo>
                    <a:pt x="416" y="266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37" name="Freeform 1280"/>
            <p:cNvSpPr>
              <a:spLocks/>
            </p:cNvSpPr>
            <p:nvPr/>
          </p:nvSpPr>
          <p:spPr bwMode="auto">
            <a:xfrm>
              <a:off x="495" y="3194"/>
              <a:ext cx="228" cy="250"/>
            </a:xfrm>
            <a:custGeom>
              <a:avLst/>
              <a:gdLst>
                <a:gd name="T0" fmla="*/ 222 w 228"/>
                <a:gd name="T1" fmla="*/ 9 h 250"/>
                <a:gd name="T2" fmla="*/ 222 w 228"/>
                <a:gd name="T3" fmla="*/ 30 h 250"/>
                <a:gd name="T4" fmla="*/ 215 w 228"/>
                <a:gd name="T5" fmla="*/ 57 h 250"/>
                <a:gd name="T6" fmla="*/ 214 w 228"/>
                <a:gd name="T7" fmla="*/ 61 h 250"/>
                <a:gd name="T8" fmla="*/ 210 w 228"/>
                <a:gd name="T9" fmla="*/ 83 h 250"/>
                <a:gd name="T10" fmla="*/ 216 w 228"/>
                <a:gd name="T11" fmla="*/ 106 h 250"/>
                <a:gd name="T12" fmla="*/ 226 w 228"/>
                <a:gd name="T13" fmla="*/ 125 h 250"/>
                <a:gd name="T14" fmla="*/ 226 w 228"/>
                <a:gd name="T15" fmla="*/ 133 h 250"/>
                <a:gd name="T16" fmla="*/ 213 w 228"/>
                <a:gd name="T17" fmla="*/ 142 h 250"/>
                <a:gd name="T18" fmla="*/ 200 w 228"/>
                <a:gd name="T19" fmla="*/ 146 h 250"/>
                <a:gd name="T20" fmla="*/ 198 w 228"/>
                <a:gd name="T21" fmla="*/ 149 h 250"/>
                <a:gd name="T22" fmla="*/ 198 w 228"/>
                <a:gd name="T23" fmla="*/ 162 h 250"/>
                <a:gd name="T24" fmla="*/ 199 w 228"/>
                <a:gd name="T25" fmla="*/ 170 h 250"/>
                <a:gd name="T26" fmla="*/ 194 w 228"/>
                <a:gd name="T27" fmla="*/ 180 h 250"/>
                <a:gd name="T28" fmla="*/ 186 w 228"/>
                <a:gd name="T29" fmla="*/ 185 h 250"/>
                <a:gd name="T30" fmla="*/ 187 w 228"/>
                <a:gd name="T31" fmla="*/ 195 h 250"/>
                <a:gd name="T32" fmla="*/ 174 w 228"/>
                <a:gd name="T33" fmla="*/ 205 h 250"/>
                <a:gd name="T34" fmla="*/ 170 w 228"/>
                <a:gd name="T35" fmla="*/ 207 h 250"/>
                <a:gd name="T36" fmla="*/ 170 w 228"/>
                <a:gd name="T37" fmla="*/ 216 h 250"/>
                <a:gd name="T38" fmla="*/ 170 w 228"/>
                <a:gd name="T39" fmla="*/ 233 h 250"/>
                <a:gd name="T40" fmla="*/ 167 w 228"/>
                <a:gd name="T41" fmla="*/ 246 h 250"/>
                <a:gd name="T42" fmla="*/ 152 w 228"/>
                <a:gd name="T43" fmla="*/ 250 h 250"/>
                <a:gd name="T44" fmla="*/ 134 w 228"/>
                <a:gd name="T45" fmla="*/ 249 h 250"/>
                <a:gd name="T46" fmla="*/ 108 w 228"/>
                <a:gd name="T47" fmla="*/ 246 h 250"/>
                <a:gd name="T48" fmla="*/ 77 w 228"/>
                <a:gd name="T49" fmla="*/ 234 h 250"/>
                <a:gd name="T50" fmla="*/ 51 w 228"/>
                <a:gd name="T51" fmla="*/ 212 h 250"/>
                <a:gd name="T52" fmla="*/ 33 w 228"/>
                <a:gd name="T53" fmla="*/ 187 h 250"/>
                <a:gd name="T54" fmla="*/ 21 w 228"/>
                <a:gd name="T55" fmla="*/ 166 h 250"/>
                <a:gd name="T56" fmla="*/ 15 w 228"/>
                <a:gd name="T57" fmla="*/ 148 h 250"/>
                <a:gd name="T58" fmla="*/ 13 w 228"/>
                <a:gd name="T59" fmla="*/ 134 h 250"/>
                <a:gd name="T60" fmla="*/ 5 w 228"/>
                <a:gd name="T61" fmla="*/ 129 h 250"/>
                <a:gd name="T62" fmla="*/ 0 w 228"/>
                <a:gd name="T63" fmla="*/ 96 h 250"/>
                <a:gd name="T64" fmla="*/ 8 w 228"/>
                <a:gd name="T65" fmla="*/ 71 h 250"/>
                <a:gd name="T66" fmla="*/ 22 w 228"/>
                <a:gd name="T67" fmla="*/ 60 h 250"/>
                <a:gd name="T68" fmla="*/ 38 w 228"/>
                <a:gd name="T69" fmla="*/ 61 h 250"/>
                <a:gd name="T70" fmla="*/ 51 w 228"/>
                <a:gd name="T71" fmla="*/ 74 h 250"/>
                <a:gd name="T72" fmla="*/ 63 w 228"/>
                <a:gd name="T73" fmla="*/ 99 h 250"/>
                <a:gd name="T74" fmla="*/ 64 w 228"/>
                <a:gd name="T75" fmla="*/ 102 h 250"/>
                <a:gd name="T76" fmla="*/ 72 w 228"/>
                <a:gd name="T77" fmla="*/ 100 h 250"/>
                <a:gd name="T78" fmla="*/ 89 w 228"/>
                <a:gd name="T79" fmla="*/ 92 h 250"/>
                <a:gd name="T80" fmla="*/ 109 w 228"/>
                <a:gd name="T81" fmla="*/ 77 h 250"/>
                <a:gd name="T82" fmla="*/ 126 w 228"/>
                <a:gd name="T83" fmla="*/ 56 h 250"/>
                <a:gd name="T84" fmla="*/ 126 w 228"/>
                <a:gd name="T85" fmla="*/ 60 h 250"/>
                <a:gd name="T86" fmla="*/ 123 w 228"/>
                <a:gd name="T87" fmla="*/ 72 h 250"/>
                <a:gd name="T88" fmla="*/ 117 w 228"/>
                <a:gd name="T89" fmla="*/ 89 h 250"/>
                <a:gd name="T90" fmla="*/ 102 w 228"/>
                <a:gd name="T91" fmla="*/ 107 h 250"/>
                <a:gd name="T92" fmla="*/ 107 w 228"/>
                <a:gd name="T93" fmla="*/ 106 h 250"/>
                <a:gd name="T94" fmla="*/ 122 w 228"/>
                <a:gd name="T95" fmla="*/ 99 h 250"/>
                <a:gd name="T96" fmla="*/ 149 w 228"/>
                <a:gd name="T97" fmla="*/ 79 h 250"/>
                <a:gd name="T98" fmla="*/ 185 w 228"/>
                <a:gd name="T99" fmla="*/ 37 h 250"/>
                <a:gd name="T100" fmla="*/ 208 w 228"/>
                <a:gd name="T101" fmla="*/ 9 h 250"/>
                <a:gd name="T102" fmla="*/ 216 w 228"/>
                <a:gd name="T103" fmla="*/ 0 h 250"/>
                <a:gd name="T104" fmla="*/ 218 w 228"/>
                <a:gd name="T105" fmla="*/ 2 h 250"/>
                <a:gd name="T106" fmla="*/ 221 w 228"/>
                <a:gd name="T107" fmla="*/ 6 h 25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28"/>
                <a:gd name="T163" fmla="*/ 0 h 250"/>
                <a:gd name="T164" fmla="*/ 228 w 228"/>
                <a:gd name="T165" fmla="*/ 250 h 25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28" h="250">
                  <a:moveTo>
                    <a:pt x="221" y="6"/>
                  </a:moveTo>
                  <a:lnTo>
                    <a:pt x="222" y="9"/>
                  </a:lnTo>
                  <a:lnTo>
                    <a:pt x="223" y="18"/>
                  </a:lnTo>
                  <a:lnTo>
                    <a:pt x="222" y="30"/>
                  </a:lnTo>
                  <a:lnTo>
                    <a:pt x="218" y="47"/>
                  </a:lnTo>
                  <a:lnTo>
                    <a:pt x="215" y="57"/>
                  </a:lnTo>
                  <a:lnTo>
                    <a:pt x="214" y="59"/>
                  </a:lnTo>
                  <a:lnTo>
                    <a:pt x="214" y="61"/>
                  </a:lnTo>
                  <a:lnTo>
                    <a:pt x="212" y="70"/>
                  </a:lnTo>
                  <a:lnTo>
                    <a:pt x="210" y="83"/>
                  </a:lnTo>
                  <a:lnTo>
                    <a:pt x="212" y="95"/>
                  </a:lnTo>
                  <a:lnTo>
                    <a:pt x="216" y="106"/>
                  </a:lnTo>
                  <a:lnTo>
                    <a:pt x="223" y="118"/>
                  </a:lnTo>
                  <a:lnTo>
                    <a:pt x="226" y="125"/>
                  </a:lnTo>
                  <a:lnTo>
                    <a:pt x="228" y="129"/>
                  </a:lnTo>
                  <a:lnTo>
                    <a:pt x="226" y="133"/>
                  </a:lnTo>
                  <a:lnTo>
                    <a:pt x="221" y="138"/>
                  </a:lnTo>
                  <a:lnTo>
                    <a:pt x="213" y="142"/>
                  </a:lnTo>
                  <a:lnTo>
                    <a:pt x="205" y="144"/>
                  </a:lnTo>
                  <a:lnTo>
                    <a:pt x="200" y="146"/>
                  </a:lnTo>
                  <a:lnTo>
                    <a:pt x="198" y="146"/>
                  </a:lnTo>
                  <a:lnTo>
                    <a:pt x="198" y="149"/>
                  </a:lnTo>
                  <a:lnTo>
                    <a:pt x="197" y="154"/>
                  </a:lnTo>
                  <a:lnTo>
                    <a:pt x="198" y="162"/>
                  </a:lnTo>
                  <a:lnTo>
                    <a:pt x="200" y="168"/>
                  </a:lnTo>
                  <a:lnTo>
                    <a:pt x="199" y="170"/>
                  </a:lnTo>
                  <a:lnTo>
                    <a:pt x="198" y="174"/>
                  </a:lnTo>
                  <a:lnTo>
                    <a:pt x="194" y="180"/>
                  </a:lnTo>
                  <a:lnTo>
                    <a:pt x="185" y="184"/>
                  </a:lnTo>
                  <a:lnTo>
                    <a:pt x="186" y="185"/>
                  </a:lnTo>
                  <a:lnTo>
                    <a:pt x="188" y="189"/>
                  </a:lnTo>
                  <a:lnTo>
                    <a:pt x="187" y="195"/>
                  </a:lnTo>
                  <a:lnTo>
                    <a:pt x="181" y="200"/>
                  </a:lnTo>
                  <a:lnTo>
                    <a:pt x="174" y="205"/>
                  </a:lnTo>
                  <a:lnTo>
                    <a:pt x="172" y="207"/>
                  </a:lnTo>
                  <a:lnTo>
                    <a:pt x="170" y="207"/>
                  </a:lnTo>
                  <a:lnTo>
                    <a:pt x="170" y="210"/>
                  </a:lnTo>
                  <a:lnTo>
                    <a:pt x="170" y="216"/>
                  </a:lnTo>
                  <a:lnTo>
                    <a:pt x="170" y="224"/>
                  </a:lnTo>
                  <a:lnTo>
                    <a:pt x="170" y="233"/>
                  </a:lnTo>
                  <a:lnTo>
                    <a:pt x="169" y="240"/>
                  </a:lnTo>
                  <a:lnTo>
                    <a:pt x="167" y="246"/>
                  </a:lnTo>
                  <a:lnTo>
                    <a:pt x="160" y="249"/>
                  </a:lnTo>
                  <a:lnTo>
                    <a:pt x="152" y="250"/>
                  </a:lnTo>
                  <a:lnTo>
                    <a:pt x="145" y="250"/>
                  </a:lnTo>
                  <a:lnTo>
                    <a:pt x="134" y="249"/>
                  </a:lnTo>
                  <a:lnTo>
                    <a:pt x="122" y="248"/>
                  </a:lnTo>
                  <a:lnTo>
                    <a:pt x="108" y="246"/>
                  </a:lnTo>
                  <a:lnTo>
                    <a:pt x="92" y="241"/>
                  </a:lnTo>
                  <a:lnTo>
                    <a:pt x="77" y="234"/>
                  </a:lnTo>
                  <a:lnTo>
                    <a:pt x="64" y="225"/>
                  </a:lnTo>
                  <a:lnTo>
                    <a:pt x="51" y="212"/>
                  </a:lnTo>
                  <a:lnTo>
                    <a:pt x="41" y="199"/>
                  </a:lnTo>
                  <a:lnTo>
                    <a:pt x="33" y="187"/>
                  </a:lnTo>
                  <a:lnTo>
                    <a:pt x="26" y="176"/>
                  </a:lnTo>
                  <a:lnTo>
                    <a:pt x="21" y="166"/>
                  </a:lnTo>
                  <a:lnTo>
                    <a:pt x="17" y="156"/>
                  </a:lnTo>
                  <a:lnTo>
                    <a:pt x="15" y="148"/>
                  </a:lnTo>
                  <a:lnTo>
                    <a:pt x="13" y="140"/>
                  </a:lnTo>
                  <a:lnTo>
                    <a:pt x="13" y="134"/>
                  </a:lnTo>
                  <a:lnTo>
                    <a:pt x="11" y="133"/>
                  </a:lnTo>
                  <a:lnTo>
                    <a:pt x="5" y="129"/>
                  </a:lnTo>
                  <a:lnTo>
                    <a:pt x="0" y="118"/>
                  </a:lnTo>
                  <a:lnTo>
                    <a:pt x="0" y="96"/>
                  </a:lnTo>
                  <a:lnTo>
                    <a:pt x="3" y="82"/>
                  </a:lnTo>
                  <a:lnTo>
                    <a:pt x="8" y="71"/>
                  </a:lnTo>
                  <a:lnTo>
                    <a:pt x="14" y="64"/>
                  </a:lnTo>
                  <a:lnTo>
                    <a:pt x="22" y="60"/>
                  </a:lnTo>
                  <a:lnTo>
                    <a:pt x="30" y="58"/>
                  </a:lnTo>
                  <a:lnTo>
                    <a:pt x="38" y="61"/>
                  </a:lnTo>
                  <a:lnTo>
                    <a:pt x="45" y="66"/>
                  </a:lnTo>
                  <a:lnTo>
                    <a:pt x="51" y="74"/>
                  </a:lnTo>
                  <a:lnTo>
                    <a:pt x="59" y="90"/>
                  </a:lnTo>
                  <a:lnTo>
                    <a:pt x="63" y="99"/>
                  </a:lnTo>
                  <a:lnTo>
                    <a:pt x="64" y="102"/>
                  </a:lnTo>
                  <a:lnTo>
                    <a:pt x="66" y="102"/>
                  </a:lnTo>
                  <a:lnTo>
                    <a:pt x="72" y="100"/>
                  </a:lnTo>
                  <a:lnTo>
                    <a:pt x="79" y="97"/>
                  </a:lnTo>
                  <a:lnTo>
                    <a:pt x="89" y="92"/>
                  </a:lnTo>
                  <a:lnTo>
                    <a:pt x="100" y="86"/>
                  </a:lnTo>
                  <a:lnTo>
                    <a:pt x="109" y="77"/>
                  </a:lnTo>
                  <a:lnTo>
                    <a:pt x="118" y="68"/>
                  </a:lnTo>
                  <a:lnTo>
                    <a:pt x="126" y="56"/>
                  </a:lnTo>
                  <a:lnTo>
                    <a:pt x="126" y="60"/>
                  </a:lnTo>
                  <a:lnTo>
                    <a:pt x="125" y="66"/>
                  </a:lnTo>
                  <a:lnTo>
                    <a:pt x="123" y="72"/>
                  </a:lnTo>
                  <a:lnTo>
                    <a:pt x="121" y="80"/>
                  </a:lnTo>
                  <a:lnTo>
                    <a:pt x="117" y="89"/>
                  </a:lnTo>
                  <a:lnTo>
                    <a:pt x="111" y="98"/>
                  </a:lnTo>
                  <a:lnTo>
                    <a:pt x="102" y="107"/>
                  </a:lnTo>
                  <a:lnTo>
                    <a:pt x="103" y="107"/>
                  </a:lnTo>
                  <a:lnTo>
                    <a:pt x="107" y="106"/>
                  </a:lnTo>
                  <a:lnTo>
                    <a:pt x="113" y="104"/>
                  </a:lnTo>
                  <a:lnTo>
                    <a:pt x="122" y="99"/>
                  </a:lnTo>
                  <a:lnTo>
                    <a:pt x="134" y="91"/>
                  </a:lnTo>
                  <a:lnTo>
                    <a:pt x="149" y="79"/>
                  </a:lnTo>
                  <a:lnTo>
                    <a:pt x="166" y="61"/>
                  </a:lnTo>
                  <a:lnTo>
                    <a:pt x="185" y="37"/>
                  </a:lnTo>
                  <a:lnTo>
                    <a:pt x="199" y="20"/>
                  </a:lnTo>
                  <a:lnTo>
                    <a:pt x="208" y="9"/>
                  </a:lnTo>
                  <a:lnTo>
                    <a:pt x="213" y="2"/>
                  </a:lnTo>
                  <a:lnTo>
                    <a:pt x="216" y="0"/>
                  </a:lnTo>
                  <a:lnTo>
                    <a:pt x="217" y="1"/>
                  </a:lnTo>
                  <a:lnTo>
                    <a:pt x="218" y="2"/>
                  </a:lnTo>
                  <a:lnTo>
                    <a:pt x="220" y="5"/>
                  </a:lnTo>
                  <a:lnTo>
                    <a:pt x="221" y="6"/>
                  </a:lnTo>
                  <a:close/>
                </a:path>
              </a:pathLst>
            </a:custGeom>
            <a:solidFill>
              <a:srgbClr val="E5A5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38" name="Freeform 1281"/>
            <p:cNvSpPr>
              <a:spLocks/>
            </p:cNvSpPr>
            <p:nvPr/>
          </p:nvSpPr>
          <p:spPr bwMode="auto">
            <a:xfrm>
              <a:off x="1342" y="3394"/>
              <a:ext cx="382" cy="668"/>
            </a:xfrm>
            <a:custGeom>
              <a:avLst/>
              <a:gdLst>
                <a:gd name="T0" fmla="*/ 96 w 382"/>
                <a:gd name="T1" fmla="*/ 5 h 668"/>
                <a:gd name="T2" fmla="*/ 142 w 382"/>
                <a:gd name="T3" fmla="*/ 0 h 668"/>
                <a:gd name="T4" fmla="*/ 382 w 382"/>
                <a:gd name="T5" fmla="*/ 108 h 668"/>
                <a:gd name="T6" fmla="*/ 268 w 382"/>
                <a:gd name="T7" fmla="*/ 658 h 668"/>
                <a:gd name="T8" fmla="*/ 195 w 382"/>
                <a:gd name="T9" fmla="*/ 668 h 668"/>
                <a:gd name="T10" fmla="*/ 0 w 382"/>
                <a:gd name="T11" fmla="*/ 488 h 668"/>
                <a:gd name="T12" fmla="*/ 96 w 382"/>
                <a:gd name="T13" fmla="*/ 5 h 6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2"/>
                <a:gd name="T22" fmla="*/ 0 h 668"/>
                <a:gd name="T23" fmla="*/ 382 w 382"/>
                <a:gd name="T24" fmla="*/ 668 h 66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2" h="668">
                  <a:moveTo>
                    <a:pt x="96" y="5"/>
                  </a:moveTo>
                  <a:lnTo>
                    <a:pt x="142" y="0"/>
                  </a:lnTo>
                  <a:lnTo>
                    <a:pt x="382" y="108"/>
                  </a:lnTo>
                  <a:lnTo>
                    <a:pt x="268" y="658"/>
                  </a:lnTo>
                  <a:lnTo>
                    <a:pt x="195" y="668"/>
                  </a:lnTo>
                  <a:lnTo>
                    <a:pt x="0" y="488"/>
                  </a:lnTo>
                  <a:lnTo>
                    <a:pt x="96" y="5"/>
                  </a:lnTo>
                  <a:close/>
                </a:path>
              </a:pathLst>
            </a:custGeom>
            <a:solidFill>
              <a:srgbClr val="59595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39" name="Freeform 1282"/>
            <p:cNvSpPr>
              <a:spLocks/>
            </p:cNvSpPr>
            <p:nvPr/>
          </p:nvSpPr>
          <p:spPr bwMode="auto">
            <a:xfrm>
              <a:off x="978" y="3876"/>
              <a:ext cx="612" cy="268"/>
            </a:xfrm>
            <a:custGeom>
              <a:avLst/>
              <a:gdLst>
                <a:gd name="T0" fmla="*/ 612 w 612"/>
                <a:gd name="T1" fmla="*/ 177 h 268"/>
                <a:gd name="T2" fmla="*/ 596 w 612"/>
                <a:gd name="T3" fmla="*/ 240 h 268"/>
                <a:gd name="T4" fmla="*/ 140 w 612"/>
                <a:gd name="T5" fmla="*/ 268 h 268"/>
                <a:gd name="T6" fmla="*/ 1 w 612"/>
                <a:gd name="T7" fmla="*/ 53 h 268"/>
                <a:gd name="T8" fmla="*/ 0 w 612"/>
                <a:gd name="T9" fmla="*/ 8 h 268"/>
                <a:gd name="T10" fmla="*/ 377 w 612"/>
                <a:gd name="T11" fmla="*/ 0 h 268"/>
                <a:gd name="T12" fmla="*/ 612 w 612"/>
                <a:gd name="T13" fmla="*/ 177 h 2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12"/>
                <a:gd name="T22" fmla="*/ 0 h 268"/>
                <a:gd name="T23" fmla="*/ 612 w 612"/>
                <a:gd name="T24" fmla="*/ 268 h 26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12" h="268">
                  <a:moveTo>
                    <a:pt x="612" y="177"/>
                  </a:moveTo>
                  <a:lnTo>
                    <a:pt x="596" y="240"/>
                  </a:lnTo>
                  <a:lnTo>
                    <a:pt x="140" y="268"/>
                  </a:lnTo>
                  <a:lnTo>
                    <a:pt x="1" y="53"/>
                  </a:lnTo>
                  <a:lnTo>
                    <a:pt x="0" y="8"/>
                  </a:lnTo>
                  <a:lnTo>
                    <a:pt x="377" y="0"/>
                  </a:lnTo>
                  <a:lnTo>
                    <a:pt x="612" y="177"/>
                  </a:lnTo>
                  <a:close/>
                </a:path>
              </a:pathLst>
            </a:custGeom>
            <a:solidFill>
              <a:srgbClr val="59595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40" name="Freeform 1283"/>
            <p:cNvSpPr>
              <a:spLocks/>
            </p:cNvSpPr>
            <p:nvPr/>
          </p:nvSpPr>
          <p:spPr bwMode="auto">
            <a:xfrm>
              <a:off x="1378" y="3449"/>
              <a:ext cx="267" cy="545"/>
            </a:xfrm>
            <a:custGeom>
              <a:avLst/>
              <a:gdLst>
                <a:gd name="T0" fmla="*/ 79 w 267"/>
                <a:gd name="T1" fmla="*/ 0 h 545"/>
                <a:gd name="T2" fmla="*/ 267 w 267"/>
                <a:gd name="T3" fmla="*/ 91 h 545"/>
                <a:gd name="T4" fmla="*/ 171 w 267"/>
                <a:gd name="T5" fmla="*/ 545 h 545"/>
                <a:gd name="T6" fmla="*/ 0 w 267"/>
                <a:gd name="T7" fmla="*/ 405 h 545"/>
                <a:gd name="T8" fmla="*/ 79 w 267"/>
                <a:gd name="T9" fmla="*/ 0 h 5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7"/>
                <a:gd name="T16" fmla="*/ 0 h 545"/>
                <a:gd name="T17" fmla="*/ 267 w 267"/>
                <a:gd name="T18" fmla="*/ 545 h 5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7" h="545">
                  <a:moveTo>
                    <a:pt x="79" y="0"/>
                  </a:moveTo>
                  <a:lnTo>
                    <a:pt x="267" y="91"/>
                  </a:lnTo>
                  <a:lnTo>
                    <a:pt x="171" y="545"/>
                  </a:lnTo>
                  <a:lnTo>
                    <a:pt x="0" y="405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41" name="Freeform 1284"/>
            <p:cNvSpPr>
              <a:spLocks/>
            </p:cNvSpPr>
            <p:nvPr/>
          </p:nvSpPr>
          <p:spPr bwMode="auto">
            <a:xfrm>
              <a:off x="1110" y="3892"/>
              <a:ext cx="362" cy="174"/>
            </a:xfrm>
            <a:custGeom>
              <a:avLst/>
              <a:gdLst>
                <a:gd name="T0" fmla="*/ 221 w 362"/>
                <a:gd name="T1" fmla="*/ 0 h 174"/>
                <a:gd name="T2" fmla="*/ 362 w 362"/>
                <a:gd name="T3" fmla="*/ 142 h 174"/>
                <a:gd name="T4" fmla="*/ 360 w 362"/>
                <a:gd name="T5" fmla="*/ 159 h 174"/>
                <a:gd name="T6" fmla="*/ 113 w 362"/>
                <a:gd name="T7" fmla="*/ 174 h 174"/>
                <a:gd name="T8" fmla="*/ 1 w 362"/>
                <a:gd name="T9" fmla="*/ 17 h 174"/>
                <a:gd name="T10" fmla="*/ 0 w 362"/>
                <a:gd name="T11" fmla="*/ 7 h 174"/>
                <a:gd name="T12" fmla="*/ 221 w 362"/>
                <a:gd name="T13" fmla="*/ 0 h 17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2"/>
                <a:gd name="T22" fmla="*/ 0 h 174"/>
                <a:gd name="T23" fmla="*/ 362 w 362"/>
                <a:gd name="T24" fmla="*/ 174 h 17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2" h="174">
                  <a:moveTo>
                    <a:pt x="221" y="0"/>
                  </a:moveTo>
                  <a:lnTo>
                    <a:pt x="362" y="142"/>
                  </a:lnTo>
                  <a:lnTo>
                    <a:pt x="360" y="159"/>
                  </a:lnTo>
                  <a:lnTo>
                    <a:pt x="113" y="174"/>
                  </a:lnTo>
                  <a:lnTo>
                    <a:pt x="1" y="17"/>
                  </a:lnTo>
                  <a:lnTo>
                    <a:pt x="0" y="7"/>
                  </a:lnTo>
                  <a:lnTo>
                    <a:pt x="221" y="0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42" name="Freeform 1285"/>
            <p:cNvSpPr>
              <a:spLocks/>
            </p:cNvSpPr>
            <p:nvPr/>
          </p:nvSpPr>
          <p:spPr bwMode="auto">
            <a:xfrm>
              <a:off x="1053" y="3952"/>
              <a:ext cx="101" cy="69"/>
            </a:xfrm>
            <a:custGeom>
              <a:avLst/>
              <a:gdLst>
                <a:gd name="T0" fmla="*/ 71 w 101"/>
                <a:gd name="T1" fmla="*/ 9 h 69"/>
                <a:gd name="T2" fmla="*/ 98 w 101"/>
                <a:gd name="T3" fmla="*/ 48 h 69"/>
                <a:gd name="T4" fmla="*/ 98 w 101"/>
                <a:gd name="T5" fmla="*/ 50 h 69"/>
                <a:gd name="T6" fmla="*/ 101 w 101"/>
                <a:gd name="T7" fmla="*/ 56 h 69"/>
                <a:gd name="T8" fmla="*/ 100 w 101"/>
                <a:gd name="T9" fmla="*/ 62 h 69"/>
                <a:gd name="T10" fmla="*/ 94 w 101"/>
                <a:gd name="T11" fmla="*/ 65 h 69"/>
                <a:gd name="T12" fmla="*/ 52 w 101"/>
                <a:gd name="T13" fmla="*/ 68 h 69"/>
                <a:gd name="T14" fmla="*/ 49 w 101"/>
                <a:gd name="T15" fmla="*/ 69 h 69"/>
                <a:gd name="T16" fmla="*/ 44 w 101"/>
                <a:gd name="T17" fmla="*/ 69 h 69"/>
                <a:gd name="T18" fmla="*/ 36 w 101"/>
                <a:gd name="T19" fmla="*/ 65 h 69"/>
                <a:gd name="T20" fmla="*/ 29 w 101"/>
                <a:gd name="T21" fmla="*/ 57 h 69"/>
                <a:gd name="T22" fmla="*/ 2 w 101"/>
                <a:gd name="T23" fmla="*/ 18 h 69"/>
                <a:gd name="T24" fmla="*/ 2 w 101"/>
                <a:gd name="T25" fmla="*/ 16 h 69"/>
                <a:gd name="T26" fmla="*/ 0 w 101"/>
                <a:gd name="T27" fmla="*/ 10 h 69"/>
                <a:gd name="T28" fmla="*/ 3 w 101"/>
                <a:gd name="T29" fmla="*/ 5 h 69"/>
                <a:gd name="T30" fmla="*/ 11 w 101"/>
                <a:gd name="T31" fmla="*/ 3 h 69"/>
                <a:gd name="T32" fmla="*/ 52 w 101"/>
                <a:gd name="T33" fmla="*/ 0 h 69"/>
                <a:gd name="T34" fmla="*/ 54 w 101"/>
                <a:gd name="T35" fmla="*/ 0 h 69"/>
                <a:gd name="T36" fmla="*/ 59 w 101"/>
                <a:gd name="T37" fmla="*/ 1 h 69"/>
                <a:gd name="T38" fmla="*/ 65 w 101"/>
                <a:gd name="T39" fmla="*/ 3 h 69"/>
                <a:gd name="T40" fmla="*/ 71 w 101"/>
                <a:gd name="T41" fmla="*/ 9 h 6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1"/>
                <a:gd name="T64" fmla="*/ 0 h 69"/>
                <a:gd name="T65" fmla="*/ 101 w 101"/>
                <a:gd name="T66" fmla="*/ 69 h 6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1" h="69">
                  <a:moveTo>
                    <a:pt x="71" y="9"/>
                  </a:moveTo>
                  <a:lnTo>
                    <a:pt x="98" y="48"/>
                  </a:lnTo>
                  <a:lnTo>
                    <a:pt x="98" y="50"/>
                  </a:lnTo>
                  <a:lnTo>
                    <a:pt x="101" y="56"/>
                  </a:lnTo>
                  <a:lnTo>
                    <a:pt x="100" y="62"/>
                  </a:lnTo>
                  <a:lnTo>
                    <a:pt x="94" y="65"/>
                  </a:lnTo>
                  <a:lnTo>
                    <a:pt x="52" y="68"/>
                  </a:lnTo>
                  <a:lnTo>
                    <a:pt x="49" y="69"/>
                  </a:lnTo>
                  <a:lnTo>
                    <a:pt x="44" y="69"/>
                  </a:lnTo>
                  <a:lnTo>
                    <a:pt x="36" y="65"/>
                  </a:lnTo>
                  <a:lnTo>
                    <a:pt x="29" y="57"/>
                  </a:lnTo>
                  <a:lnTo>
                    <a:pt x="2" y="18"/>
                  </a:lnTo>
                  <a:lnTo>
                    <a:pt x="2" y="16"/>
                  </a:lnTo>
                  <a:lnTo>
                    <a:pt x="0" y="10"/>
                  </a:lnTo>
                  <a:lnTo>
                    <a:pt x="3" y="5"/>
                  </a:lnTo>
                  <a:lnTo>
                    <a:pt x="11" y="3"/>
                  </a:lnTo>
                  <a:lnTo>
                    <a:pt x="52" y="0"/>
                  </a:lnTo>
                  <a:lnTo>
                    <a:pt x="54" y="0"/>
                  </a:lnTo>
                  <a:lnTo>
                    <a:pt x="59" y="1"/>
                  </a:lnTo>
                  <a:lnTo>
                    <a:pt x="65" y="3"/>
                  </a:lnTo>
                  <a:lnTo>
                    <a:pt x="71" y="9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43" name="Freeform 1286"/>
            <p:cNvSpPr>
              <a:spLocks/>
            </p:cNvSpPr>
            <p:nvPr/>
          </p:nvSpPr>
          <p:spPr bwMode="auto">
            <a:xfrm>
              <a:off x="822" y="3853"/>
              <a:ext cx="206" cy="145"/>
            </a:xfrm>
            <a:custGeom>
              <a:avLst/>
              <a:gdLst>
                <a:gd name="T0" fmla="*/ 0 w 206"/>
                <a:gd name="T1" fmla="*/ 61 h 145"/>
                <a:gd name="T2" fmla="*/ 11 w 206"/>
                <a:gd name="T3" fmla="*/ 107 h 145"/>
                <a:gd name="T4" fmla="*/ 6 w 206"/>
                <a:gd name="T5" fmla="*/ 136 h 145"/>
                <a:gd name="T6" fmla="*/ 38 w 206"/>
                <a:gd name="T7" fmla="*/ 131 h 145"/>
                <a:gd name="T8" fmla="*/ 44 w 206"/>
                <a:gd name="T9" fmla="*/ 134 h 145"/>
                <a:gd name="T10" fmla="*/ 56 w 206"/>
                <a:gd name="T11" fmla="*/ 139 h 145"/>
                <a:gd name="T12" fmla="*/ 75 w 206"/>
                <a:gd name="T13" fmla="*/ 141 h 145"/>
                <a:gd name="T14" fmla="*/ 100 w 206"/>
                <a:gd name="T15" fmla="*/ 136 h 145"/>
                <a:gd name="T16" fmla="*/ 116 w 206"/>
                <a:gd name="T17" fmla="*/ 132 h 145"/>
                <a:gd name="T18" fmla="*/ 124 w 206"/>
                <a:gd name="T19" fmla="*/ 130 h 145"/>
                <a:gd name="T20" fmla="*/ 127 w 206"/>
                <a:gd name="T21" fmla="*/ 127 h 145"/>
                <a:gd name="T22" fmla="*/ 131 w 206"/>
                <a:gd name="T23" fmla="*/ 135 h 145"/>
                <a:gd name="T24" fmla="*/ 145 w 206"/>
                <a:gd name="T25" fmla="*/ 145 h 145"/>
                <a:gd name="T26" fmla="*/ 156 w 206"/>
                <a:gd name="T27" fmla="*/ 142 h 145"/>
                <a:gd name="T28" fmla="*/ 172 w 206"/>
                <a:gd name="T29" fmla="*/ 133 h 145"/>
                <a:gd name="T30" fmla="*/ 186 w 206"/>
                <a:gd name="T31" fmla="*/ 124 h 145"/>
                <a:gd name="T32" fmla="*/ 193 w 206"/>
                <a:gd name="T33" fmla="*/ 121 h 145"/>
                <a:gd name="T34" fmla="*/ 198 w 206"/>
                <a:gd name="T35" fmla="*/ 115 h 145"/>
                <a:gd name="T36" fmla="*/ 204 w 206"/>
                <a:gd name="T37" fmla="*/ 97 h 145"/>
                <a:gd name="T38" fmla="*/ 203 w 206"/>
                <a:gd name="T39" fmla="*/ 84 h 145"/>
                <a:gd name="T40" fmla="*/ 201 w 206"/>
                <a:gd name="T41" fmla="*/ 82 h 145"/>
                <a:gd name="T42" fmla="*/ 196 w 206"/>
                <a:gd name="T43" fmla="*/ 72 h 145"/>
                <a:gd name="T44" fmla="*/ 190 w 206"/>
                <a:gd name="T45" fmla="*/ 48 h 145"/>
                <a:gd name="T46" fmla="*/ 188 w 206"/>
                <a:gd name="T47" fmla="*/ 34 h 145"/>
                <a:gd name="T48" fmla="*/ 178 w 206"/>
                <a:gd name="T49" fmla="*/ 27 h 145"/>
                <a:gd name="T50" fmla="*/ 167 w 206"/>
                <a:gd name="T51" fmla="*/ 15 h 145"/>
                <a:gd name="T52" fmla="*/ 163 w 206"/>
                <a:gd name="T53" fmla="*/ 7 h 145"/>
                <a:gd name="T54" fmla="*/ 154 w 206"/>
                <a:gd name="T55" fmla="*/ 0 h 145"/>
                <a:gd name="T56" fmla="*/ 147 w 206"/>
                <a:gd name="T57" fmla="*/ 1 h 145"/>
                <a:gd name="T58" fmla="*/ 126 w 206"/>
                <a:gd name="T59" fmla="*/ 8 h 145"/>
                <a:gd name="T60" fmla="*/ 90 w 206"/>
                <a:gd name="T61" fmla="*/ 21 h 145"/>
                <a:gd name="T62" fmla="*/ 47 w 206"/>
                <a:gd name="T63" fmla="*/ 41 h 14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6"/>
                <a:gd name="T97" fmla="*/ 0 h 145"/>
                <a:gd name="T98" fmla="*/ 206 w 206"/>
                <a:gd name="T99" fmla="*/ 145 h 14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6" h="145">
                  <a:moveTo>
                    <a:pt x="26" y="54"/>
                  </a:moveTo>
                  <a:lnTo>
                    <a:pt x="0" y="61"/>
                  </a:lnTo>
                  <a:lnTo>
                    <a:pt x="10" y="82"/>
                  </a:lnTo>
                  <a:lnTo>
                    <a:pt x="11" y="107"/>
                  </a:lnTo>
                  <a:lnTo>
                    <a:pt x="7" y="128"/>
                  </a:lnTo>
                  <a:lnTo>
                    <a:pt x="6" y="136"/>
                  </a:lnTo>
                  <a:lnTo>
                    <a:pt x="37" y="130"/>
                  </a:lnTo>
                  <a:lnTo>
                    <a:pt x="38" y="131"/>
                  </a:lnTo>
                  <a:lnTo>
                    <a:pt x="39" y="133"/>
                  </a:lnTo>
                  <a:lnTo>
                    <a:pt x="44" y="134"/>
                  </a:lnTo>
                  <a:lnTo>
                    <a:pt x="49" y="137"/>
                  </a:lnTo>
                  <a:lnTo>
                    <a:pt x="56" y="139"/>
                  </a:lnTo>
                  <a:lnTo>
                    <a:pt x="65" y="140"/>
                  </a:lnTo>
                  <a:lnTo>
                    <a:pt x="75" y="141"/>
                  </a:lnTo>
                  <a:lnTo>
                    <a:pt x="87" y="139"/>
                  </a:lnTo>
                  <a:lnTo>
                    <a:pt x="100" y="136"/>
                  </a:lnTo>
                  <a:lnTo>
                    <a:pt x="109" y="134"/>
                  </a:lnTo>
                  <a:lnTo>
                    <a:pt x="116" y="132"/>
                  </a:lnTo>
                  <a:lnTo>
                    <a:pt x="120" y="130"/>
                  </a:lnTo>
                  <a:lnTo>
                    <a:pt x="124" y="130"/>
                  </a:lnTo>
                  <a:lnTo>
                    <a:pt x="126" y="128"/>
                  </a:lnTo>
                  <a:lnTo>
                    <a:pt x="127" y="127"/>
                  </a:lnTo>
                  <a:lnTo>
                    <a:pt x="128" y="130"/>
                  </a:lnTo>
                  <a:lnTo>
                    <a:pt x="131" y="135"/>
                  </a:lnTo>
                  <a:lnTo>
                    <a:pt x="138" y="143"/>
                  </a:lnTo>
                  <a:lnTo>
                    <a:pt x="145" y="145"/>
                  </a:lnTo>
                  <a:lnTo>
                    <a:pt x="149" y="144"/>
                  </a:lnTo>
                  <a:lnTo>
                    <a:pt x="156" y="142"/>
                  </a:lnTo>
                  <a:lnTo>
                    <a:pt x="163" y="137"/>
                  </a:lnTo>
                  <a:lnTo>
                    <a:pt x="172" y="133"/>
                  </a:lnTo>
                  <a:lnTo>
                    <a:pt x="180" y="129"/>
                  </a:lnTo>
                  <a:lnTo>
                    <a:pt x="186" y="124"/>
                  </a:lnTo>
                  <a:lnTo>
                    <a:pt x="190" y="121"/>
                  </a:lnTo>
                  <a:lnTo>
                    <a:pt x="193" y="121"/>
                  </a:lnTo>
                  <a:lnTo>
                    <a:pt x="194" y="119"/>
                  </a:lnTo>
                  <a:lnTo>
                    <a:pt x="198" y="115"/>
                  </a:lnTo>
                  <a:lnTo>
                    <a:pt x="201" y="107"/>
                  </a:lnTo>
                  <a:lnTo>
                    <a:pt x="204" y="97"/>
                  </a:lnTo>
                  <a:lnTo>
                    <a:pt x="206" y="89"/>
                  </a:lnTo>
                  <a:lnTo>
                    <a:pt x="203" y="84"/>
                  </a:lnTo>
                  <a:lnTo>
                    <a:pt x="202" y="82"/>
                  </a:lnTo>
                  <a:lnTo>
                    <a:pt x="201" y="82"/>
                  </a:lnTo>
                  <a:lnTo>
                    <a:pt x="199" y="80"/>
                  </a:lnTo>
                  <a:lnTo>
                    <a:pt x="196" y="72"/>
                  </a:lnTo>
                  <a:lnTo>
                    <a:pt x="192" y="61"/>
                  </a:lnTo>
                  <a:lnTo>
                    <a:pt x="190" y="48"/>
                  </a:lnTo>
                  <a:lnTo>
                    <a:pt x="190" y="38"/>
                  </a:lnTo>
                  <a:lnTo>
                    <a:pt x="188" y="34"/>
                  </a:lnTo>
                  <a:lnTo>
                    <a:pt x="184" y="33"/>
                  </a:lnTo>
                  <a:lnTo>
                    <a:pt x="178" y="27"/>
                  </a:lnTo>
                  <a:lnTo>
                    <a:pt x="170" y="20"/>
                  </a:lnTo>
                  <a:lnTo>
                    <a:pt x="167" y="15"/>
                  </a:lnTo>
                  <a:lnTo>
                    <a:pt x="166" y="13"/>
                  </a:lnTo>
                  <a:lnTo>
                    <a:pt x="163" y="7"/>
                  </a:lnTo>
                  <a:lnTo>
                    <a:pt x="158" y="2"/>
                  </a:lnTo>
                  <a:lnTo>
                    <a:pt x="154" y="0"/>
                  </a:lnTo>
                  <a:lnTo>
                    <a:pt x="151" y="0"/>
                  </a:lnTo>
                  <a:lnTo>
                    <a:pt x="147" y="1"/>
                  </a:lnTo>
                  <a:lnTo>
                    <a:pt x="140" y="4"/>
                  </a:lnTo>
                  <a:lnTo>
                    <a:pt x="126" y="8"/>
                  </a:lnTo>
                  <a:lnTo>
                    <a:pt x="109" y="13"/>
                  </a:lnTo>
                  <a:lnTo>
                    <a:pt x="90" y="21"/>
                  </a:lnTo>
                  <a:lnTo>
                    <a:pt x="69" y="31"/>
                  </a:lnTo>
                  <a:lnTo>
                    <a:pt x="47" y="41"/>
                  </a:lnTo>
                  <a:lnTo>
                    <a:pt x="26" y="54"/>
                  </a:lnTo>
                  <a:close/>
                </a:path>
              </a:pathLst>
            </a:custGeom>
            <a:solidFill>
              <a:srgbClr val="E5A5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44" name="Freeform 1287"/>
            <p:cNvSpPr>
              <a:spLocks/>
            </p:cNvSpPr>
            <p:nvPr/>
          </p:nvSpPr>
          <p:spPr bwMode="auto">
            <a:xfrm>
              <a:off x="791" y="3892"/>
              <a:ext cx="44" cy="131"/>
            </a:xfrm>
            <a:custGeom>
              <a:avLst/>
              <a:gdLst>
                <a:gd name="T0" fmla="*/ 0 w 44"/>
                <a:gd name="T1" fmla="*/ 0 h 131"/>
                <a:gd name="T2" fmla="*/ 37 w 44"/>
                <a:gd name="T3" fmla="*/ 3 h 131"/>
                <a:gd name="T4" fmla="*/ 37 w 44"/>
                <a:gd name="T5" fmla="*/ 7 h 131"/>
                <a:gd name="T6" fmla="*/ 40 w 44"/>
                <a:gd name="T7" fmla="*/ 16 h 131"/>
                <a:gd name="T8" fmla="*/ 42 w 44"/>
                <a:gd name="T9" fmla="*/ 30 h 131"/>
                <a:gd name="T10" fmla="*/ 44 w 44"/>
                <a:gd name="T11" fmla="*/ 48 h 131"/>
                <a:gd name="T12" fmla="*/ 44 w 44"/>
                <a:gd name="T13" fmla="*/ 68 h 131"/>
                <a:gd name="T14" fmla="*/ 42 w 44"/>
                <a:gd name="T15" fmla="*/ 90 h 131"/>
                <a:gd name="T16" fmla="*/ 37 w 44"/>
                <a:gd name="T17" fmla="*/ 111 h 131"/>
                <a:gd name="T18" fmla="*/ 26 w 44"/>
                <a:gd name="T19" fmla="*/ 131 h 131"/>
                <a:gd name="T20" fmla="*/ 0 w 44"/>
                <a:gd name="T21" fmla="*/ 128 h 131"/>
                <a:gd name="T22" fmla="*/ 2 w 44"/>
                <a:gd name="T23" fmla="*/ 123 h 131"/>
                <a:gd name="T24" fmla="*/ 5 w 44"/>
                <a:gd name="T25" fmla="*/ 111 h 131"/>
                <a:gd name="T26" fmla="*/ 9 w 44"/>
                <a:gd name="T27" fmla="*/ 95 h 131"/>
                <a:gd name="T28" fmla="*/ 12 w 44"/>
                <a:gd name="T29" fmla="*/ 75 h 131"/>
                <a:gd name="T30" fmla="*/ 15 w 44"/>
                <a:gd name="T31" fmla="*/ 53 h 131"/>
                <a:gd name="T32" fmla="*/ 14 w 44"/>
                <a:gd name="T33" fmla="*/ 33 h 131"/>
                <a:gd name="T34" fmla="*/ 10 w 44"/>
                <a:gd name="T35" fmla="*/ 14 h 131"/>
                <a:gd name="T36" fmla="*/ 0 w 44"/>
                <a:gd name="T37" fmla="*/ 0 h 13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4"/>
                <a:gd name="T58" fmla="*/ 0 h 131"/>
                <a:gd name="T59" fmla="*/ 44 w 44"/>
                <a:gd name="T60" fmla="*/ 131 h 13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4" h="131">
                  <a:moveTo>
                    <a:pt x="0" y="0"/>
                  </a:moveTo>
                  <a:lnTo>
                    <a:pt x="37" y="3"/>
                  </a:lnTo>
                  <a:lnTo>
                    <a:pt x="37" y="7"/>
                  </a:lnTo>
                  <a:lnTo>
                    <a:pt x="40" y="16"/>
                  </a:lnTo>
                  <a:lnTo>
                    <a:pt x="42" y="30"/>
                  </a:lnTo>
                  <a:lnTo>
                    <a:pt x="44" y="48"/>
                  </a:lnTo>
                  <a:lnTo>
                    <a:pt x="44" y="68"/>
                  </a:lnTo>
                  <a:lnTo>
                    <a:pt x="42" y="90"/>
                  </a:lnTo>
                  <a:lnTo>
                    <a:pt x="37" y="111"/>
                  </a:lnTo>
                  <a:lnTo>
                    <a:pt x="26" y="131"/>
                  </a:lnTo>
                  <a:lnTo>
                    <a:pt x="0" y="128"/>
                  </a:lnTo>
                  <a:lnTo>
                    <a:pt x="2" y="123"/>
                  </a:lnTo>
                  <a:lnTo>
                    <a:pt x="5" y="111"/>
                  </a:lnTo>
                  <a:lnTo>
                    <a:pt x="9" y="95"/>
                  </a:lnTo>
                  <a:lnTo>
                    <a:pt x="12" y="75"/>
                  </a:lnTo>
                  <a:lnTo>
                    <a:pt x="15" y="53"/>
                  </a:lnTo>
                  <a:lnTo>
                    <a:pt x="14" y="33"/>
                  </a:lnTo>
                  <a:lnTo>
                    <a:pt x="1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45" name="Freeform 1288"/>
            <p:cNvSpPr>
              <a:spLocks/>
            </p:cNvSpPr>
            <p:nvPr/>
          </p:nvSpPr>
          <p:spPr bwMode="auto">
            <a:xfrm>
              <a:off x="1124" y="3602"/>
              <a:ext cx="328" cy="145"/>
            </a:xfrm>
            <a:custGeom>
              <a:avLst/>
              <a:gdLst>
                <a:gd name="T0" fmla="*/ 249 w 328"/>
                <a:gd name="T1" fmla="*/ 124 h 145"/>
                <a:gd name="T2" fmla="*/ 251 w 328"/>
                <a:gd name="T3" fmla="*/ 107 h 145"/>
                <a:gd name="T4" fmla="*/ 241 w 328"/>
                <a:gd name="T5" fmla="*/ 49 h 145"/>
                <a:gd name="T6" fmla="*/ 221 w 328"/>
                <a:gd name="T7" fmla="*/ 30 h 145"/>
                <a:gd name="T8" fmla="*/ 237 w 328"/>
                <a:gd name="T9" fmla="*/ 28 h 145"/>
                <a:gd name="T10" fmla="*/ 256 w 328"/>
                <a:gd name="T11" fmla="*/ 29 h 145"/>
                <a:gd name="T12" fmla="*/ 272 w 328"/>
                <a:gd name="T13" fmla="*/ 30 h 145"/>
                <a:gd name="T14" fmla="*/ 281 w 328"/>
                <a:gd name="T15" fmla="*/ 30 h 145"/>
                <a:gd name="T16" fmla="*/ 291 w 328"/>
                <a:gd name="T17" fmla="*/ 31 h 145"/>
                <a:gd name="T18" fmla="*/ 303 w 328"/>
                <a:gd name="T19" fmla="*/ 30 h 145"/>
                <a:gd name="T20" fmla="*/ 316 w 328"/>
                <a:gd name="T21" fmla="*/ 29 h 145"/>
                <a:gd name="T22" fmla="*/ 328 w 328"/>
                <a:gd name="T23" fmla="*/ 20 h 145"/>
                <a:gd name="T24" fmla="*/ 321 w 328"/>
                <a:gd name="T25" fmla="*/ 12 h 145"/>
                <a:gd name="T26" fmla="*/ 316 w 328"/>
                <a:gd name="T27" fmla="*/ 11 h 145"/>
                <a:gd name="T28" fmla="*/ 299 w 328"/>
                <a:gd name="T29" fmla="*/ 8 h 145"/>
                <a:gd name="T30" fmla="*/ 273 w 328"/>
                <a:gd name="T31" fmla="*/ 7 h 145"/>
                <a:gd name="T32" fmla="*/ 242 w 328"/>
                <a:gd name="T33" fmla="*/ 4 h 145"/>
                <a:gd name="T34" fmla="*/ 215 w 328"/>
                <a:gd name="T35" fmla="*/ 2 h 145"/>
                <a:gd name="T36" fmla="*/ 196 w 328"/>
                <a:gd name="T37" fmla="*/ 0 h 145"/>
                <a:gd name="T38" fmla="*/ 181 w 328"/>
                <a:gd name="T39" fmla="*/ 0 h 145"/>
                <a:gd name="T40" fmla="*/ 168 w 328"/>
                <a:gd name="T41" fmla="*/ 2 h 145"/>
                <a:gd name="T42" fmla="*/ 150 w 328"/>
                <a:gd name="T43" fmla="*/ 4 h 145"/>
                <a:gd name="T44" fmla="*/ 117 w 328"/>
                <a:gd name="T45" fmla="*/ 11 h 145"/>
                <a:gd name="T46" fmla="*/ 78 w 328"/>
                <a:gd name="T47" fmla="*/ 20 h 145"/>
                <a:gd name="T48" fmla="*/ 48 w 328"/>
                <a:gd name="T49" fmla="*/ 25 h 145"/>
                <a:gd name="T50" fmla="*/ 35 w 328"/>
                <a:gd name="T51" fmla="*/ 26 h 145"/>
                <a:gd name="T52" fmla="*/ 24 w 328"/>
                <a:gd name="T53" fmla="*/ 29 h 145"/>
                <a:gd name="T54" fmla="*/ 15 w 328"/>
                <a:gd name="T55" fmla="*/ 30 h 145"/>
                <a:gd name="T56" fmla="*/ 8 w 328"/>
                <a:gd name="T57" fmla="*/ 33 h 145"/>
                <a:gd name="T58" fmla="*/ 2 w 328"/>
                <a:gd name="T59" fmla="*/ 42 h 145"/>
                <a:gd name="T60" fmla="*/ 1 w 328"/>
                <a:gd name="T61" fmla="*/ 62 h 145"/>
                <a:gd name="T62" fmla="*/ 6 w 328"/>
                <a:gd name="T63" fmla="*/ 82 h 145"/>
                <a:gd name="T64" fmla="*/ 13 w 328"/>
                <a:gd name="T65" fmla="*/ 95 h 145"/>
                <a:gd name="T66" fmla="*/ 20 w 328"/>
                <a:gd name="T67" fmla="*/ 91 h 145"/>
                <a:gd name="T68" fmla="*/ 37 w 328"/>
                <a:gd name="T69" fmla="*/ 87 h 145"/>
                <a:gd name="T70" fmla="*/ 53 w 328"/>
                <a:gd name="T71" fmla="*/ 88 h 145"/>
                <a:gd name="T72" fmla="*/ 62 w 328"/>
                <a:gd name="T73" fmla="*/ 89 h 145"/>
                <a:gd name="T74" fmla="*/ 76 w 328"/>
                <a:gd name="T75" fmla="*/ 91 h 145"/>
                <a:gd name="T76" fmla="*/ 102 w 328"/>
                <a:gd name="T77" fmla="*/ 91 h 145"/>
                <a:gd name="T78" fmla="*/ 127 w 328"/>
                <a:gd name="T79" fmla="*/ 89 h 145"/>
                <a:gd name="T80" fmla="*/ 141 w 328"/>
                <a:gd name="T81" fmla="*/ 86 h 145"/>
                <a:gd name="T82" fmla="*/ 145 w 328"/>
                <a:gd name="T83" fmla="*/ 85 h 145"/>
                <a:gd name="T84" fmla="*/ 151 w 328"/>
                <a:gd name="T85" fmla="*/ 86 h 145"/>
                <a:gd name="T86" fmla="*/ 162 w 328"/>
                <a:gd name="T87" fmla="*/ 89 h 145"/>
                <a:gd name="T88" fmla="*/ 174 w 328"/>
                <a:gd name="T89" fmla="*/ 97 h 145"/>
                <a:gd name="T90" fmla="*/ 186 w 328"/>
                <a:gd name="T91" fmla="*/ 110 h 145"/>
                <a:gd name="T92" fmla="*/ 185 w 328"/>
                <a:gd name="T93" fmla="*/ 122 h 145"/>
                <a:gd name="T94" fmla="*/ 184 w 328"/>
                <a:gd name="T95" fmla="*/ 143 h 145"/>
                <a:gd name="T96" fmla="*/ 193 w 328"/>
                <a:gd name="T97" fmla="*/ 142 h 145"/>
                <a:gd name="T98" fmla="*/ 195 w 328"/>
                <a:gd name="T99" fmla="*/ 139 h 145"/>
                <a:gd name="T100" fmla="*/ 204 w 328"/>
                <a:gd name="T101" fmla="*/ 124 h 145"/>
                <a:gd name="T102" fmla="*/ 210 w 328"/>
                <a:gd name="T103" fmla="*/ 103 h 145"/>
                <a:gd name="T104" fmla="*/ 208 w 328"/>
                <a:gd name="T105" fmla="*/ 97 h 145"/>
                <a:gd name="T106" fmla="*/ 217 w 328"/>
                <a:gd name="T107" fmla="*/ 101 h 145"/>
                <a:gd name="T108" fmla="*/ 222 w 328"/>
                <a:gd name="T109" fmla="*/ 120 h 145"/>
                <a:gd name="T110" fmla="*/ 227 w 328"/>
                <a:gd name="T111" fmla="*/ 134 h 145"/>
                <a:gd name="T112" fmla="*/ 232 w 328"/>
                <a:gd name="T113" fmla="*/ 137 h 145"/>
                <a:gd name="T114" fmla="*/ 241 w 328"/>
                <a:gd name="T115" fmla="*/ 135 h 145"/>
                <a:gd name="T116" fmla="*/ 241 w 328"/>
                <a:gd name="T117" fmla="*/ 130 h 14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28"/>
                <a:gd name="T178" fmla="*/ 0 h 145"/>
                <a:gd name="T179" fmla="*/ 328 w 328"/>
                <a:gd name="T180" fmla="*/ 145 h 14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28" h="145">
                  <a:moveTo>
                    <a:pt x="241" y="129"/>
                  </a:moveTo>
                  <a:lnTo>
                    <a:pt x="249" y="124"/>
                  </a:lnTo>
                  <a:lnTo>
                    <a:pt x="251" y="115"/>
                  </a:lnTo>
                  <a:lnTo>
                    <a:pt x="251" y="107"/>
                  </a:lnTo>
                  <a:lnTo>
                    <a:pt x="251" y="102"/>
                  </a:lnTo>
                  <a:lnTo>
                    <a:pt x="241" y="49"/>
                  </a:lnTo>
                  <a:lnTo>
                    <a:pt x="214" y="33"/>
                  </a:lnTo>
                  <a:lnTo>
                    <a:pt x="221" y="30"/>
                  </a:lnTo>
                  <a:lnTo>
                    <a:pt x="228" y="28"/>
                  </a:lnTo>
                  <a:lnTo>
                    <a:pt x="237" y="28"/>
                  </a:lnTo>
                  <a:lnTo>
                    <a:pt x="247" y="28"/>
                  </a:lnTo>
                  <a:lnTo>
                    <a:pt x="256" y="29"/>
                  </a:lnTo>
                  <a:lnTo>
                    <a:pt x="265" y="30"/>
                  </a:lnTo>
                  <a:lnTo>
                    <a:pt x="272" y="30"/>
                  </a:lnTo>
                  <a:lnTo>
                    <a:pt x="277" y="30"/>
                  </a:lnTo>
                  <a:lnTo>
                    <a:pt x="281" y="30"/>
                  </a:lnTo>
                  <a:lnTo>
                    <a:pt x="286" y="30"/>
                  </a:lnTo>
                  <a:lnTo>
                    <a:pt x="291" y="31"/>
                  </a:lnTo>
                  <a:lnTo>
                    <a:pt x="297" y="30"/>
                  </a:lnTo>
                  <a:lnTo>
                    <a:pt x="303" y="30"/>
                  </a:lnTo>
                  <a:lnTo>
                    <a:pt x="309" y="30"/>
                  </a:lnTo>
                  <a:lnTo>
                    <a:pt x="316" y="29"/>
                  </a:lnTo>
                  <a:lnTo>
                    <a:pt x="321" y="26"/>
                  </a:lnTo>
                  <a:lnTo>
                    <a:pt x="328" y="20"/>
                  </a:lnTo>
                  <a:lnTo>
                    <a:pt x="326" y="16"/>
                  </a:lnTo>
                  <a:lnTo>
                    <a:pt x="321" y="12"/>
                  </a:lnTo>
                  <a:lnTo>
                    <a:pt x="318" y="11"/>
                  </a:lnTo>
                  <a:lnTo>
                    <a:pt x="316" y="11"/>
                  </a:lnTo>
                  <a:lnTo>
                    <a:pt x="309" y="9"/>
                  </a:lnTo>
                  <a:lnTo>
                    <a:pt x="299" y="8"/>
                  </a:lnTo>
                  <a:lnTo>
                    <a:pt x="287" y="7"/>
                  </a:lnTo>
                  <a:lnTo>
                    <a:pt x="273" y="7"/>
                  </a:lnTo>
                  <a:lnTo>
                    <a:pt x="258" y="5"/>
                  </a:lnTo>
                  <a:lnTo>
                    <a:pt x="242" y="4"/>
                  </a:lnTo>
                  <a:lnTo>
                    <a:pt x="227" y="2"/>
                  </a:lnTo>
                  <a:lnTo>
                    <a:pt x="215" y="2"/>
                  </a:lnTo>
                  <a:lnTo>
                    <a:pt x="205" y="1"/>
                  </a:lnTo>
                  <a:lnTo>
                    <a:pt x="196" y="0"/>
                  </a:lnTo>
                  <a:lnTo>
                    <a:pt x="189" y="0"/>
                  </a:lnTo>
                  <a:lnTo>
                    <a:pt x="181" y="0"/>
                  </a:lnTo>
                  <a:lnTo>
                    <a:pt x="174" y="1"/>
                  </a:lnTo>
                  <a:lnTo>
                    <a:pt x="168" y="2"/>
                  </a:lnTo>
                  <a:lnTo>
                    <a:pt x="160" y="2"/>
                  </a:lnTo>
                  <a:lnTo>
                    <a:pt x="150" y="4"/>
                  </a:lnTo>
                  <a:lnTo>
                    <a:pt x="136" y="7"/>
                  </a:lnTo>
                  <a:lnTo>
                    <a:pt x="117" y="11"/>
                  </a:lnTo>
                  <a:lnTo>
                    <a:pt x="98" y="16"/>
                  </a:lnTo>
                  <a:lnTo>
                    <a:pt x="78" y="20"/>
                  </a:lnTo>
                  <a:lnTo>
                    <a:pt x="62" y="22"/>
                  </a:lnTo>
                  <a:lnTo>
                    <a:pt x="48" y="25"/>
                  </a:lnTo>
                  <a:lnTo>
                    <a:pt x="41" y="26"/>
                  </a:lnTo>
                  <a:lnTo>
                    <a:pt x="35" y="26"/>
                  </a:lnTo>
                  <a:lnTo>
                    <a:pt x="30" y="27"/>
                  </a:lnTo>
                  <a:lnTo>
                    <a:pt x="24" y="29"/>
                  </a:lnTo>
                  <a:lnTo>
                    <a:pt x="19" y="30"/>
                  </a:lnTo>
                  <a:lnTo>
                    <a:pt x="15" y="30"/>
                  </a:lnTo>
                  <a:lnTo>
                    <a:pt x="11" y="32"/>
                  </a:lnTo>
                  <a:lnTo>
                    <a:pt x="8" y="33"/>
                  </a:lnTo>
                  <a:lnTo>
                    <a:pt x="7" y="33"/>
                  </a:lnTo>
                  <a:lnTo>
                    <a:pt x="2" y="42"/>
                  </a:lnTo>
                  <a:lnTo>
                    <a:pt x="0" y="52"/>
                  </a:lnTo>
                  <a:lnTo>
                    <a:pt x="1" y="62"/>
                  </a:lnTo>
                  <a:lnTo>
                    <a:pt x="3" y="72"/>
                  </a:lnTo>
                  <a:lnTo>
                    <a:pt x="6" y="82"/>
                  </a:lnTo>
                  <a:lnTo>
                    <a:pt x="10" y="89"/>
                  </a:lnTo>
                  <a:lnTo>
                    <a:pt x="13" y="95"/>
                  </a:lnTo>
                  <a:lnTo>
                    <a:pt x="14" y="97"/>
                  </a:lnTo>
                  <a:lnTo>
                    <a:pt x="20" y="91"/>
                  </a:lnTo>
                  <a:lnTo>
                    <a:pt x="29" y="89"/>
                  </a:lnTo>
                  <a:lnTo>
                    <a:pt x="37" y="87"/>
                  </a:lnTo>
                  <a:lnTo>
                    <a:pt x="46" y="87"/>
                  </a:lnTo>
                  <a:lnTo>
                    <a:pt x="53" y="88"/>
                  </a:lnTo>
                  <a:lnTo>
                    <a:pt x="59" y="89"/>
                  </a:lnTo>
                  <a:lnTo>
                    <a:pt x="62" y="89"/>
                  </a:lnTo>
                  <a:lnTo>
                    <a:pt x="64" y="89"/>
                  </a:lnTo>
                  <a:lnTo>
                    <a:pt x="76" y="91"/>
                  </a:lnTo>
                  <a:lnTo>
                    <a:pt x="89" y="93"/>
                  </a:lnTo>
                  <a:lnTo>
                    <a:pt x="102" y="91"/>
                  </a:lnTo>
                  <a:lnTo>
                    <a:pt x="115" y="89"/>
                  </a:lnTo>
                  <a:lnTo>
                    <a:pt x="127" y="89"/>
                  </a:lnTo>
                  <a:lnTo>
                    <a:pt x="136" y="87"/>
                  </a:lnTo>
                  <a:lnTo>
                    <a:pt x="141" y="86"/>
                  </a:lnTo>
                  <a:lnTo>
                    <a:pt x="144" y="85"/>
                  </a:lnTo>
                  <a:lnTo>
                    <a:pt x="145" y="85"/>
                  </a:lnTo>
                  <a:lnTo>
                    <a:pt x="148" y="85"/>
                  </a:lnTo>
                  <a:lnTo>
                    <a:pt x="151" y="86"/>
                  </a:lnTo>
                  <a:lnTo>
                    <a:pt x="155" y="87"/>
                  </a:lnTo>
                  <a:lnTo>
                    <a:pt x="162" y="89"/>
                  </a:lnTo>
                  <a:lnTo>
                    <a:pt x="168" y="93"/>
                  </a:lnTo>
                  <a:lnTo>
                    <a:pt x="174" y="97"/>
                  </a:lnTo>
                  <a:lnTo>
                    <a:pt x="181" y="102"/>
                  </a:lnTo>
                  <a:lnTo>
                    <a:pt x="186" y="110"/>
                  </a:lnTo>
                  <a:lnTo>
                    <a:pt x="186" y="116"/>
                  </a:lnTo>
                  <a:lnTo>
                    <a:pt x="185" y="122"/>
                  </a:lnTo>
                  <a:lnTo>
                    <a:pt x="183" y="129"/>
                  </a:lnTo>
                  <a:lnTo>
                    <a:pt x="184" y="143"/>
                  </a:lnTo>
                  <a:lnTo>
                    <a:pt x="189" y="145"/>
                  </a:lnTo>
                  <a:lnTo>
                    <a:pt x="193" y="142"/>
                  </a:lnTo>
                  <a:lnTo>
                    <a:pt x="195" y="140"/>
                  </a:lnTo>
                  <a:lnTo>
                    <a:pt x="195" y="139"/>
                  </a:lnTo>
                  <a:lnTo>
                    <a:pt x="199" y="134"/>
                  </a:lnTo>
                  <a:lnTo>
                    <a:pt x="204" y="124"/>
                  </a:lnTo>
                  <a:lnTo>
                    <a:pt x="209" y="112"/>
                  </a:lnTo>
                  <a:lnTo>
                    <a:pt x="210" y="103"/>
                  </a:lnTo>
                  <a:lnTo>
                    <a:pt x="208" y="98"/>
                  </a:lnTo>
                  <a:lnTo>
                    <a:pt x="208" y="97"/>
                  </a:lnTo>
                  <a:lnTo>
                    <a:pt x="215" y="98"/>
                  </a:lnTo>
                  <a:lnTo>
                    <a:pt x="217" y="101"/>
                  </a:lnTo>
                  <a:lnTo>
                    <a:pt x="219" y="109"/>
                  </a:lnTo>
                  <a:lnTo>
                    <a:pt x="222" y="120"/>
                  </a:lnTo>
                  <a:lnTo>
                    <a:pt x="227" y="132"/>
                  </a:lnTo>
                  <a:lnTo>
                    <a:pt x="227" y="134"/>
                  </a:lnTo>
                  <a:lnTo>
                    <a:pt x="230" y="135"/>
                  </a:lnTo>
                  <a:lnTo>
                    <a:pt x="232" y="137"/>
                  </a:lnTo>
                  <a:lnTo>
                    <a:pt x="237" y="137"/>
                  </a:lnTo>
                  <a:lnTo>
                    <a:pt x="241" y="135"/>
                  </a:lnTo>
                  <a:lnTo>
                    <a:pt x="242" y="132"/>
                  </a:lnTo>
                  <a:lnTo>
                    <a:pt x="241" y="130"/>
                  </a:lnTo>
                  <a:lnTo>
                    <a:pt x="241" y="129"/>
                  </a:lnTo>
                  <a:close/>
                </a:path>
              </a:pathLst>
            </a:custGeom>
            <a:solidFill>
              <a:srgbClr val="E5A5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46" name="Freeform 1289"/>
            <p:cNvSpPr>
              <a:spLocks/>
            </p:cNvSpPr>
            <p:nvPr/>
          </p:nvSpPr>
          <p:spPr bwMode="auto">
            <a:xfrm>
              <a:off x="1098" y="3608"/>
              <a:ext cx="60" cy="126"/>
            </a:xfrm>
            <a:custGeom>
              <a:avLst/>
              <a:gdLst>
                <a:gd name="T0" fmla="*/ 0 w 60"/>
                <a:gd name="T1" fmla="*/ 10 h 126"/>
                <a:gd name="T2" fmla="*/ 23 w 60"/>
                <a:gd name="T3" fmla="*/ 0 h 126"/>
                <a:gd name="T4" fmla="*/ 25 w 60"/>
                <a:gd name="T5" fmla="*/ 3 h 126"/>
                <a:gd name="T6" fmla="*/ 29 w 60"/>
                <a:gd name="T7" fmla="*/ 12 h 126"/>
                <a:gd name="T8" fmla="*/ 34 w 60"/>
                <a:gd name="T9" fmla="*/ 25 h 126"/>
                <a:gd name="T10" fmla="*/ 41 w 60"/>
                <a:gd name="T11" fmla="*/ 42 h 126"/>
                <a:gd name="T12" fmla="*/ 47 w 60"/>
                <a:gd name="T13" fmla="*/ 61 h 126"/>
                <a:gd name="T14" fmla="*/ 53 w 60"/>
                <a:gd name="T15" fmla="*/ 80 h 126"/>
                <a:gd name="T16" fmla="*/ 57 w 60"/>
                <a:gd name="T17" fmla="*/ 101 h 126"/>
                <a:gd name="T18" fmla="*/ 60 w 60"/>
                <a:gd name="T19" fmla="*/ 120 h 126"/>
                <a:gd name="T20" fmla="*/ 40 w 60"/>
                <a:gd name="T21" fmla="*/ 126 h 126"/>
                <a:gd name="T22" fmla="*/ 39 w 60"/>
                <a:gd name="T23" fmla="*/ 124 h 126"/>
                <a:gd name="T24" fmla="*/ 37 w 60"/>
                <a:gd name="T25" fmla="*/ 116 h 126"/>
                <a:gd name="T26" fmla="*/ 34 w 60"/>
                <a:gd name="T27" fmla="*/ 105 h 126"/>
                <a:gd name="T28" fmla="*/ 29 w 60"/>
                <a:gd name="T29" fmla="*/ 90 h 126"/>
                <a:gd name="T30" fmla="*/ 22 w 60"/>
                <a:gd name="T31" fmla="*/ 71 h 126"/>
                <a:gd name="T32" fmla="*/ 16 w 60"/>
                <a:gd name="T33" fmla="*/ 52 h 126"/>
                <a:gd name="T34" fmla="*/ 8 w 60"/>
                <a:gd name="T35" fmla="*/ 32 h 126"/>
                <a:gd name="T36" fmla="*/ 0 w 60"/>
                <a:gd name="T37" fmla="*/ 10 h 12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"/>
                <a:gd name="T58" fmla="*/ 0 h 126"/>
                <a:gd name="T59" fmla="*/ 60 w 60"/>
                <a:gd name="T60" fmla="*/ 126 h 12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" h="126">
                  <a:moveTo>
                    <a:pt x="0" y="10"/>
                  </a:moveTo>
                  <a:lnTo>
                    <a:pt x="23" y="0"/>
                  </a:lnTo>
                  <a:lnTo>
                    <a:pt x="25" y="3"/>
                  </a:lnTo>
                  <a:lnTo>
                    <a:pt x="29" y="12"/>
                  </a:lnTo>
                  <a:lnTo>
                    <a:pt x="34" y="25"/>
                  </a:lnTo>
                  <a:lnTo>
                    <a:pt x="41" y="42"/>
                  </a:lnTo>
                  <a:lnTo>
                    <a:pt x="47" y="61"/>
                  </a:lnTo>
                  <a:lnTo>
                    <a:pt x="53" y="80"/>
                  </a:lnTo>
                  <a:lnTo>
                    <a:pt x="57" y="101"/>
                  </a:lnTo>
                  <a:lnTo>
                    <a:pt x="60" y="120"/>
                  </a:lnTo>
                  <a:lnTo>
                    <a:pt x="40" y="126"/>
                  </a:lnTo>
                  <a:lnTo>
                    <a:pt x="39" y="124"/>
                  </a:lnTo>
                  <a:lnTo>
                    <a:pt x="37" y="116"/>
                  </a:lnTo>
                  <a:lnTo>
                    <a:pt x="34" y="105"/>
                  </a:lnTo>
                  <a:lnTo>
                    <a:pt x="29" y="90"/>
                  </a:lnTo>
                  <a:lnTo>
                    <a:pt x="22" y="71"/>
                  </a:lnTo>
                  <a:lnTo>
                    <a:pt x="16" y="52"/>
                  </a:lnTo>
                  <a:lnTo>
                    <a:pt x="8" y="32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5367" name="Group 1290"/>
          <p:cNvGrpSpPr>
            <a:grpSpLocks noChangeAspect="1"/>
          </p:cNvGrpSpPr>
          <p:nvPr/>
        </p:nvGrpSpPr>
        <p:grpSpPr bwMode="auto">
          <a:xfrm flipH="1">
            <a:off x="5465763" y="3473450"/>
            <a:ext cx="2747962" cy="2225675"/>
            <a:chOff x="4034" y="2918"/>
            <a:chExt cx="1726" cy="1402"/>
          </a:xfrm>
        </p:grpSpPr>
        <p:sp>
          <p:nvSpPr>
            <p:cNvPr id="15369" name="AutoShape 1291"/>
            <p:cNvSpPr>
              <a:spLocks noChangeAspect="1" noChangeArrowheads="1" noTextEdit="1"/>
            </p:cNvSpPr>
            <p:nvPr/>
          </p:nvSpPr>
          <p:spPr bwMode="auto">
            <a:xfrm>
              <a:off x="4034" y="2918"/>
              <a:ext cx="1726" cy="14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70" name="Rectangle 1292"/>
            <p:cNvSpPr>
              <a:spLocks noChangeArrowheads="1"/>
            </p:cNvSpPr>
            <p:nvPr/>
          </p:nvSpPr>
          <p:spPr bwMode="auto">
            <a:xfrm>
              <a:off x="4034" y="2918"/>
              <a:ext cx="1714" cy="1392"/>
            </a:xfrm>
            <a:prstGeom prst="rect">
              <a:avLst/>
            </a:prstGeom>
            <a:solidFill>
              <a:srgbClr val="3F6FB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5371" name="Freeform 1293"/>
            <p:cNvSpPr>
              <a:spLocks/>
            </p:cNvSpPr>
            <p:nvPr/>
          </p:nvSpPr>
          <p:spPr bwMode="auto">
            <a:xfrm>
              <a:off x="4155" y="3021"/>
              <a:ext cx="1493" cy="1257"/>
            </a:xfrm>
            <a:custGeom>
              <a:avLst/>
              <a:gdLst>
                <a:gd name="T0" fmla="*/ 4 w 1493"/>
                <a:gd name="T1" fmla="*/ 691 h 1257"/>
                <a:gd name="T2" fmla="*/ 24 w 1493"/>
                <a:gd name="T3" fmla="*/ 784 h 1257"/>
                <a:gd name="T4" fmla="*/ 58 w 1493"/>
                <a:gd name="T5" fmla="*/ 872 h 1257"/>
                <a:gd name="T6" fmla="*/ 108 w 1493"/>
                <a:gd name="T7" fmla="*/ 954 h 1257"/>
                <a:gd name="T8" fmla="*/ 171 w 1493"/>
                <a:gd name="T9" fmla="*/ 1027 h 1257"/>
                <a:gd name="T10" fmla="*/ 245 w 1493"/>
                <a:gd name="T11" fmla="*/ 1094 h 1257"/>
                <a:gd name="T12" fmla="*/ 330 w 1493"/>
                <a:gd name="T13" fmla="*/ 1149 h 1257"/>
                <a:gd name="T14" fmla="*/ 424 w 1493"/>
                <a:gd name="T15" fmla="*/ 1195 h 1257"/>
                <a:gd name="T16" fmla="*/ 525 w 1493"/>
                <a:gd name="T17" fmla="*/ 1228 h 1257"/>
                <a:gd name="T18" fmla="*/ 633 w 1493"/>
                <a:gd name="T19" fmla="*/ 1250 h 1257"/>
                <a:gd name="T20" fmla="*/ 748 w 1493"/>
                <a:gd name="T21" fmla="*/ 1257 h 1257"/>
                <a:gd name="T22" fmla="*/ 861 w 1493"/>
                <a:gd name="T23" fmla="*/ 1250 h 1257"/>
                <a:gd name="T24" fmla="*/ 969 w 1493"/>
                <a:gd name="T25" fmla="*/ 1228 h 1257"/>
                <a:gd name="T26" fmla="*/ 1071 w 1493"/>
                <a:gd name="T27" fmla="*/ 1195 h 1257"/>
                <a:gd name="T28" fmla="*/ 1164 w 1493"/>
                <a:gd name="T29" fmla="*/ 1149 h 1257"/>
                <a:gd name="T30" fmla="*/ 1249 w 1493"/>
                <a:gd name="T31" fmla="*/ 1094 h 1257"/>
                <a:gd name="T32" fmla="*/ 1323 w 1493"/>
                <a:gd name="T33" fmla="*/ 1027 h 1257"/>
                <a:gd name="T34" fmla="*/ 1385 w 1493"/>
                <a:gd name="T35" fmla="*/ 954 h 1257"/>
                <a:gd name="T36" fmla="*/ 1435 w 1493"/>
                <a:gd name="T37" fmla="*/ 872 h 1257"/>
                <a:gd name="T38" fmla="*/ 1471 w 1493"/>
                <a:gd name="T39" fmla="*/ 784 h 1257"/>
                <a:gd name="T40" fmla="*/ 1490 w 1493"/>
                <a:gd name="T41" fmla="*/ 691 h 1257"/>
                <a:gd name="T42" fmla="*/ 1493 w 1493"/>
                <a:gd name="T43" fmla="*/ 595 h 1257"/>
                <a:gd name="T44" fmla="*/ 1478 w 1493"/>
                <a:gd name="T45" fmla="*/ 501 h 1257"/>
                <a:gd name="T46" fmla="*/ 1448 w 1493"/>
                <a:gd name="T47" fmla="*/ 411 h 1257"/>
                <a:gd name="T48" fmla="*/ 1404 w 1493"/>
                <a:gd name="T49" fmla="*/ 328 h 1257"/>
                <a:gd name="T50" fmla="*/ 1345 w 1493"/>
                <a:gd name="T51" fmla="*/ 251 h 1257"/>
                <a:gd name="T52" fmla="*/ 1275 w 1493"/>
                <a:gd name="T53" fmla="*/ 183 h 1257"/>
                <a:gd name="T54" fmla="*/ 1193 w 1493"/>
                <a:gd name="T55" fmla="*/ 124 h 1257"/>
                <a:gd name="T56" fmla="*/ 1102 w 1493"/>
                <a:gd name="T57" fmla="*/ 75 h 1257"/>
                <a:gd name="T58" fmla="*/ 1004 w 1493"/>
                <a:gd name="T59" fmla="*/ 37 h 1257"/>
                <a:gd name="T60" fmla="*/ 898 w 1493"/>
                <a:gd name="T61" fmla="*/ 12 h 1257"/>
                <a:gd name="T62" fmla="*/ 786 w 1493"/>
                <a:gd name="T63" fmla="*/ 0 h 1257"/>
                <a:gd name="T64" fmla="*/ 671 w 1493"/>
                <a:gd name="T65" fmla="*/ 3 h 1257"/>
                <a:gd name="T66" fmla="*/ 561 w 1493"/>
                <a:gd name="T67" fmla="*/ 19 h 1257"/>
                <a:gd name="T68" fmla="*/ 457 w 1493"/>
                <a:gd name="T69" fmla="*/ 49 h 1257"/>
                <a:gd name="T70" fmla="*/ 360 w 1493"/>
                <a:gd name="T71" fmla="*/ 90 h 1257"/>
                <a:gd name="T72" fmla="*/ 272 w 1493"/>
                <a:gd name="T73" fmla="*/ 142 h 1257"/>
                <a:gd name="T74" fmla="*/ 195 w 1493"/>
                <a:gd name="T75" fmla="*/ 205 h 1257"/>
                <a:gd name="T76" fmla="*/ 129 w 1493"/>
                <a:gd name="T77" fmla="*/ 276 h 1257"/>
                <a:gd name="T78" fmla="*/ 75 w 1493"/>
                <a:gd name="T79" fmla="*/ 355 h 1257"/>
                <a:gd name="T80" fmla="*/ 34 w 1493"/>
                <a:gd name="T81" fmla="*/ 441 h 1257"/>
                <a:gd name="T82" fmla="*/ 9 w 1493"/>
                <a:gd name="T83" fmla="*/ 532 h 1257"/>
                <a:gd name="T84" fmla="*/ 0 w 1493"/>
                <a:gd name="T85" fmla="*/ 628 h 125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493"/>
                <a:gd name="T130" fmla="*/ 0 h 1257"/>
                <a:gd name="T131" fmla="*/ 1493 w 1493"/>
                <a:gd name="T132" fmla="*/ 1257 h 125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493" h="1257">
                  <a:moveTo>
                    <a:pt x="0" y="628"/>
                  </a:moveTo>
                  <a:lnTo>
                    <a:pt x="1" y="660"/>
                  </a:lnTo>
                  <a:lnTo>
                    <a:pt x="4" y="691"/>
                  </a:lnTo>
                  <a:lnTo>
                    <a:pt x="9" y="724"/>
                  </a:lnTo>
                  <a:lnTo>
                    <a:pt x="16" y="755"/>
                  </a:lnTo>
                  <a:lnTo>
                    <a:pt x="24" y="784"/>
                  </a:lnTo>
                  <a:lnTo>
                    <a:pt x="34" y="814"/>
                  </a:lnTo>
                  <a:lnTo>
                    <a:pt x="45" y="844"/>
                  </a:lnTo>
                  <a:lnTo>
                    <a:pt x="58" y="872"/>
                  </a:lnTo>
                  <a:lnTo>
                    <a:pt x="75" y="901"/>
                  </a:lnTo>
                  <a:lnTo>
                    <a:pt x="91" y="927"/>
                  </a:lnTo>
                  <a:lnTo>
                    <a:pt x="108" y="954"/>
                  </a:lnTo>
                  <a:lnTo>
                    <a:pt x="129" y="980"/>
                  </a:lnTo>
                  <a:lnTo>
                    <a:pt x="149" y="1005"/>
                  </a:lnTo>
                  <a:lnTo>
                    <a:pt x="171" y="1027"/>
                  </a:lnTo>
                  <a:lnTo>
                    <a:pt x="195" y="1051"/>
                  </a:lnTo>
                  <a:lnTo>
                    <a:pt x="219" y="1073"/>
                  </a:lnTo>
                  <a:lnTo>
                    <a:pt x="245" y="1094"/>
                  </a:lnTo>
                  <a:lnTo>
                    <a:pt x="272" y="1114"/>
                  </a:lnTo>
                  <a:lnTo>
                    <a:pt x="300" y="1132"/>
                  </a:lnTo>
                  <a:lnTo>
                    <a:pt x="330" y="1149"/>
                  </a:lnTo>
                  <a:lnTo>
                    <a:pt x="360" y="1166"/>
                  </a:lnTo>
                  <a:lnTo>
                    <a:pt x="391" y="1182"/>
                  </a:lnTo>
                  <a:lnTo>
                    <a:pt x="424" y="1195"/>
                  </a:lnTo>
                  <a:lnTo>
                    <a:pt x="457" y="1207"/>
                  </a:lnTo>
                  <a:lnTo>
                    <a:pt x="491" y="1220"/>
                  </a:lnTo>
                  <a:lnTo>
                    <a:pt x="525" y="1228"/>
                  </a:lnTo>
                  <a:lnTo>
                    <a:pt x="561" y="1237"/>
                  </a:lnTo>
                  <a:lnTo>
                    <a:pt x="596" y="1245"/>
                  </a:lnTo>
                  <a:lnTo>
                    <a:pt x="633" y="1250"/>
                  </a:lnTo>
                  <a:lnTo>
                    <a:pt x="671" y="1254"/>
                  </a:lnTo>
                  <a:lnTo>
                    <a:pt x="709" y="1256"/>
                  </a:lnTo>
                  <a:lnTo>
                    <a:pt x="748" y="1257"/>
                  </a:lnTo>
                  <a:lnTo>
                    <a:pt x="786" y="1256"/>
                  </a:lnTo>
                  <a:lnTo>
                    <a:pt x="823" y="1254"/>
                  </a:lnTo>
                  <a:lnTo>
                    <a:pt x="861" y="1250"/>
                  </a:lnTo>
                  <a:lnTo>
                    <a:pt x="898" y="1245"/>
                  </a:lnTo>
                  <a:lnTo>
                    <a:pt x="934" y="1237"/>
                  </a:lnTo>
                  <a:lnTo>
                    <a:pt x="969" y="1228"/>
                  </a:lnTo>
                  <a:lnTo>
                    <a:pt x="1004" y="1220"/>
                  </a:lnTo>
                  <a:lnTo>
                    <a:pt x="1037" y="1207"/>
                  </a:lnTo>
                  <a:lnTo>
                    <a:pt x="1071" y="1195"/>
                  </a:lnTo>
                  <a:lnTo>
                    <a:pt x="1102" y="1182"/>
                  </a:lnTo>
                  <a:lnTo>
                    <a:pt x="1135" y="1166"/>
                  </a:lnTo>
                  <a:lnTo>
                    <a:pt x="1164" y="1149"/>
                  </a:lnTo>
                  <a:lnTo>
                    <a:pt x="1193" y="1132"/>
                  </a:lnTo>
                  <a:lnTo>
                    <a:pt x="1222" y="1114"/>
                  </a:lnTo>
                  <a:lnTo>
                    <a:pt x="1249" y="1094"/>
                  </a:lnTo>
                  <a:lnTo>
                    <a:pt x="1275" y="1073"/>
                  </a:lnTo>
                  <a:lnTo>
                    <a:pt x="1300" y="1051"/>
                  </a:lnTo>
                  <a:lnTo>
                    <a:pt x="1323" y="1027"/>
                  </a:lnTo>
                  <a:lnTo>
                    <a:pt x="1345" y="1005"/>
                  </a:lnTo>
                  <a:lnTo>
                    <a:pt x="1366" y="980"/>
                  </a:lnTo>
                  <a:lnTo>
                    <a:pt x="1385" y="954"/>
                  </a:lnTo>
                  <a:lnTo>
                    <a:pt x="1404" y="927"/>
                  </a:lnTo>
                  <a:lnTo>
                    <a:pt x="1420" y="901"/>
                  </a:lnTo>
                  <a:lnTo>
                    <a:pt x="1435" y="872"/>
                  </a:lnTo>
                  <a:lnTo>
                    <a:pt x="1448" y="844"/>
                  </a:lnTo>
                  <a:lnTo>
                    <a:pt x="1460" y="814"/>
                  </a:lnTo>
                  <a:lnTo>
                    <a:pt x="1471" y="784"/>
                  </a:lnTo>
                  <a:lnTo>
                    <a:pt x="1478" y="755"/>
                  </a:lnTo>
                  <a:lnTo>
                    <a:pt x="1485" y="724"/>
                  </a:lnTo>
                  <a:lnTo>
                    <a:pt x="1490" y="691"/>
                  </a:lnTo>
                  <a:lnTo>
                    <a:pt x="1493" y="660"/>
                  </a:lnTo>
                  <a:lnTo>
                    <a:pt x="1493" y="628"/>
                  </a:lnTo>
                  <a:lnTo>
                    <a:pt x="1493" y="595"/>
                  </a:lnTo>
                  <a:lnTo>
                    <a:pt x="1490" y="563"/>
                  </a:lnTo>
                  <a:lnTo>
                    <a:pt x="1485" y="532"/>
                  </a:lnTo>
                  <a:lnTo>
                    <a:pt x="1478" y="501"/>
                  </a:lnTo>
                  <a:lnTo>
                    <a:pt x="1471" y="471"/>
                  </a:lnTo>
                  <a:lnTo>
                    <a:pt x="1460" y="441"/>
                  </a:lnTo>
                  <a:lnTo>
                    <a:pt x="1448" y="411"/>
                  </a:lnTo>
                  <a:lnTo>
                    <a:pt x="1435" y="383"/>
                  </a:lnTo>
                  <a:lnTo>
                    <a:pt x="1420" y="355"/>
                  </a:lnTo>
                  <a:lnTo>
                    <a:pt x="1404" y="328"/>
                  </a:lnTo>
                  <a:lnTo>
                    <a:pt x="1385" y="302"/>
                  </a:lnTo>
                  <a:lnTo>
                    <a:pt x="1366" y="276"/>
                  </a:lnTo>
                  <a:lnTo>
                    <a:pt x="1345" y="251"/>
                  </a:lnTo>
                  <a:lnTo>
                    <a:pt x="1323" y="228"/>
                  </a:lnTo>
                  <a:lnTo>
                    <a:pt x="1300" y="205"/>
                  </a:lnTo>
                  <a:lnTo>
                    <a:pt x="1275" y="183"/>
                  </a:lnTo>
                  <a:lnTo>
                    <a:pt x="1249" y="163"/>
                  </a:lnTo>
                  <a:lnTo>
                    <a:pt x="1222" y="142"/>
                  </a:lnTo>
                  <a:lnTo>
                    <a:pt x="1193" y="124"/>
                  </a:lnTo>
                  <a:lnTo>
                    <a:pt x="1164" y="107"/>
                  </a:lnTo>
                  <a:lnTo>
                    <a:pt x="1135" y="90"/>
                  </a:lnTo>
                  <a:lnTo>
                    <a:pt x="1102" y="75"/>
                  </a:lnTo>
                  <a:lnTo>
                    <a:pt x="1071" y="61"/>
                  </a:lnTo>
                  <a:lnTo>
                    <a:pt x="1037" y="49"/>
                  </a:lnTo>
                  <a:lnTo>
                    <a:pt x="1004" y="37"/>
                  </a:lnTo>
                  <a:lnTo>
                    <a:pt x="969" y="28"/>
                  </a:lnTo>
                  <a:lnTo>
                    <a:pt x="934" y="19"/>
                  </a:lnTo>
                  <a:lnTo>
                    <a:pt x="898" y="12"/>
                  </a:lnTo>
                  <a:lnTo>
                    <a:pt x="861" y="6"/>
                  </a:lnTo>
                  <a:lnTo>
                    <a:pt x="823" y="3"/>
                  </a:lnTo>
                  <a:lnTo>
                    <a:pt x="786" y="0"/>
                  </a:lnTo>
                  <a:lnTo>
                    <a:pt x="748" y="0"/>
                  </a:lnTo>
                  <a:lnTo>
                    <a:pt x="709" y="0"/>
                  </a:lnTo>
                  <a:lnTo>
                    <a:pt x="671" y="3"/>
                  </a:lnTo>
                  <a:lnTo>
                    <a:pt x="633" y="6"/>
                  </a:lnTo>
                  <a:lnTo>
                    <a:pt x="596" y="12"/>
                  </a:lnTo>
                  <a:lnTo>
                    <a:pt x="561" y="19"/>
                  </a:lnTo>
                  <a:lnTo>
                    <a:pt x="525" y="28"/>
                  </a:lnTo>
                  <a:lnTo>
                    <a:pt x="491" y="37"/>
                  </a:lnTo>
                  <a:lnTo>
                    <a:pt x="457" y="49"/>
                  </a:lnTo>
                  <a:lnTo>
                    <a:pt x="424" y="61"/>
                  </a:lnTo>
                  <a:lnTo>
                    <a:pt x="391" y="75"/>
                  </a:lnTo>
                  <a:lnTo>
                    <a:pt x="360" y="90"/>
                  </a:lnTo>
                  <a:lnTo>
                    <a:pt x="330" y="107"/>
                  </a:lnTo>
                  <a:lnTo>
                    <a:pt x="300" y="124"/>
                  </a:lnTo>
                  <a:lnTo>
                    <a:pt x="272" y="142"/>
                  </a:lnTo>
                  <a:lnTo>
                    <a:pt x="245" y="163"/>
                  </a:lnTo>
                  <a:lnTo>
                    <a:pt x="219" y="183"/>
                  </a:lnTo>
                  <a:lnTo>
                    <a:pt x="195" y="205"/>
                  </a:lnTo>
                  <a:lnTo>
                    <a:pt x="171" y="228"/>
                  </a:lnTo>
                  <a:lnTo>
                    <a:pt x="149" y="251"/>
                  </a:lnTo>
                  <a:lnTo>
                    <a:pt x="129" y="276"/>
                  </a:lnTo>
                  <a:lnTo>
                    <a:pt x="108" y="302"/>
                  </a:lnTo>
                  <a:lnTo>
                    <a:pt x="91" y="328"/>
                  </a:lnTo>
                  <a:lnTo>
                    <a:pt x="75" y="355"/>
                  </a:lnTo>
                  <a:lnTo>
                    <a:pt x="58" y="383"/>
                  </a:lnTo>
                  <a:lnTo>
                    <a:pt x="45" y="411"/>
                  </a:lnTo>
                  <a:lnTo>
                    <a:pt x="34" y="441"/>
                  </a:lnTo>
                  <a:lnTo>
                    <a:pt x="24" y="471"/>
                  </a:lnTo>
                  <a:lnTo>
                    <a:pt x="16" y="501"/>
                  </a:lnTo>
                  <a:lnTo>
                    <a:pt x="9" y="532"/>
                  </a:lnTo>
                  <a:lnTo>
                    <a:pt x="4" y="563"/>
                  </a:lnTo>
                  <a:lnTo>
                    <a:pt x="1" y="595"/>
                  </a:lnTo>
                  <a:lnTo>
                    <a:pt x="0" y="628"/>
                  </a:lnTo>
                  <a:close/>
                </a:path>
              </a:pathLst>
            </a:custGeom>
            <a:solidFill>
              <a:srgbClr val="5A87C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72" name="Freeform 1294"/>
            <p:cNvSpPr>
              <a:spLocks/>
            </p:cNvSpPr>
            <p:nvPr/>
          </p:nvSpPr>
          <p:spPr bwMode="auto">
            <a:xfrm>
              <a:off x="4908" y="3944"/>
              <a:ext cx="844" cy="367"/>
            </a:xfrm>
            <a:custGeom>
              <a:avLst/>
              <a:gdLst>
                <a:gd name="T0" fmla="*/ 844 w 844"/>
                <a:gd name="T1" fmla="*/ 367 h 367"/>
                <a:gd name="T2" fmla="*/ 4 w 844"/>
                <a:gd name="T3" fmla="*/ 367 h 367"/>
                <a:gd name="T4" fmla="*/ 0 w 844"/>
                <a:gd name="T5" fmla="*/ 0 h 367"/>
                <a:gd name="T6" fmla="*/ 840 w 844"/>
                <a:gd name="T7" fmla="*/ 0 h 367"/>
                <a:gd name="T8" fmla="*/ 844 w 844"/>
                <a:gd name="T9" fmla="*/ 367 h 3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44"/>
                <a:gd name="T16" fmla="*/ 0 h 367"/>
                <a:gd name="T17" fmla="*/ 844 w 844"/>
                <a:gd name="T18" fmla="*/ 367 h 3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44" h="367">
                  <a:moveTo>
                    <a:pt x="844" y="367"/>
                  </a:moveTo>
                  <a:lnTo>
                    <a:pt x="4" y="367"/>
                  </a:lnTo>
                  <a:lnTo>
                    <a:pt x="0" y="0"/>
                  </a:lnTo>
                  <a:lnTo>
                    <a:pt x="840" y="0"/>
                  </a:lnTo>
                  <a:lnTo>
                    <a:pt x="844" y="367"/>
                  </a:lnTo>
                  <a:close/>
                </a:path>
              </a:pathLst>
            </a:custGeom>
            <a:solidFill>
              <a:srgbClr val="9696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73" name="Freeform 1295"/>
            <p:cNvSpPr>
              <a:spLocks/>
            </p:cNvSpPr>
            <p:nvPr/>
          </p:nvSpPr>
          <p:spPr bwMode="auto">
            <a:xfrm>
              <a:off x="4908" y="3944"/>
              <a:ext cx="182" cy="367"/>
            </a:xfrm>
            <a:custGeom>
              <a:avLst/>
              <a:gdLst>
                <a:gd name="T0" fmla="*/ 182 w 182"/>
                <a:gd name="T1" fmla="*/ 367 h 367"/>
                <a:gd name="T2" fmla="*/ 4 w 182"/>
                <a:gd name="T3" fmla="*/ 367 h 367"/>
                <a:gd name="T4" fmla="*/ 0 w 182"/>
                <a:gd name="T5" fmla="*/ 0 h 367"/>
                <a:gd name="T6" fmla="*/ 182 w 182"/>
                <a:gd name="T7" fmla="*/ 367 h 36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2"/>
                <a:gd name="T13" fmla="*/ 0 h 367"/>
                <a:gd name="T14" fmla="*/ 182 w 182"/>
                <a:gd name="T15" fmla="*/ 367 h 36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2" h="367">
                  <a:moveTo>
                    <a:pt x="182" y="367"/>
                  </a:moveTo>
                  <a:lnTo>
                    <a:pt x="4" y="367"/>
                  </a:lnTo>
                  <a:lnTo>
                    <a:pt x="0" y="0"/>
                  </a:lnTo>
                  <a:lnTo>
                    <a:pt x="182" y="367"/>
                  </a:lnTo>
                  <a:close/>
                </a:path>
              </a:pathLst>
            </a:custGeom>
            <a:solidFill>
              <a:srgbClr val="89898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74" name="Freeform 1296"/>
            <p:cNvSpPr>
              <a:spLocks/>
            </p:cNvSpPr>
            <p:nvPr/>
          </p:nvSpPr>
          <p:spPr bwMode="auto">
            <a:xfrm>
              <a:off x="4034" y="4057"/>
              <a:ext cx="753" cy="253"/>
            </a:xfrm>
            <a:custGeom>
              <a:avLst/>
              <a:gdLst>
                <a:gd name="T0" fmla="*/ 284 w 753"/>
                <a:gd name="T1" fmla="*/ 26 h 253"/>
                <a:gd name="T2" fmla="*/ 287 w 753"/>
                <a:gd name="T3" fmla="*/ 26 h 253"/>
                <a:gd name="T4" fmla="*/ 298 w 753"/>
                <a:gd name="T5" fmla="*/ 26 h 253"/>
                <a:gd name="T6" fmla="*/ 316 w 753"/>
                <a:gd name="T7" fmla="*/ 26 h 253"/>
                <a:gd name="T8" fmla="*/ 338 w 753"/>
                <a:gd name="T9" fmla="*/ 26 h 253"/>
                <a:gd name="T10" fmla="*/ 365 w 753"/>
                <a:gd name="T11" fmla="*/ 26 h 253"/>
                <a:gd name="T12" fmla="*/ 395 w 753"/>
                <a:gd name="T13" fmla="*/ 27 h 253"/>
                <a:gd name="T14" fmla="*/ 428 w 753"/>
                <a:gd name="T15" fmla="*/ 29 h 253"/>
                <a:gd name="T16" fmla="*/ 463 w 753"/>
                <a:gd name="T17" fmla="*/ 30 h 253"/>
                <a:gd name="T18" fmla="*/ 499 w 753"/>
                <a:gd name="T19" fmla="*/ 33 h 253"/>
                <a:gd name="T20" fmla="*/ 534 w 753"/>
                <a:gd name="T21" fmla="*/ 37 h 253"/>
                <a:gd name="T22" fmla="*/ 569 w 753"/>
                <a:gd name="T23" fmla="*/ 41 h 253"/>
                <a:gd name="T24" fmla="*/ 602 w 753"/>
                <a:gd name="T25" fmla="*/ 46 h 253"/>
                <a:gd name="T26" fmla="*/ 633 w 753"/>
                <a:gd name="T27" fmla="*/ 54 h 253"/>
                <a:gd name="T28" fmla="*/ 659 w 753"/>
                <a:gd name="T29" fmla="*/ 62 h 253"/>
                <a:gd name="T30" fmla="*/ 682 w 753"/>
                <a:gd name="T31" fmla="*/ 70 h 253"/>
                <a:gd name="T32" fmla="*/ 699 w 753"/>
                <a:gd name="T33" fmla="*/ 82 h 253"/>
                <a:gd name="T34" fmla="*/ 713 w 753"/>
                <a:gd name="T35" fmla="*/ 96 h 253"/>
                <a:gd name="T36" fmla="*/ 725 w 753"/>
                <a:gd name="T37" fmla="*/ 115 h 253"/>
                <a:gd name="T38" fmla="*/ 734 w 753"/>
                <a:gd name="T39" fmla="*/ 135 h 253"/>
                <a:gd name="T40" fmla="*/ 741 w 753"/>
                <a:gd name="T41" fmla="*/ 157 h 253"/>
                <a:gd name="T42" fmla="*/ 746 w 753"/>
                <a:gd name="T43" fmla="*/ 182 h 253"/>
                <a:gd name="T44" fmla="*/ 750 w 753"/>
                <a:gd name="T45" fmla="*/ 205 h 253"/>
                <a:gd name="T46" fmla="*/ 752 w 753"/>
                <a:gd name="T47" fmla="*/ 229 h 253"/>
                <a:gd name="T48" fmla="*/ 753 w 753"/>
                <a:gd name="T49" fmla="*/ 253 h 253"/>
                <a:gd name="T50" fmla="*/ 0 w 753"/>
                <a:gd name="T51" fmla="*/ 253 h 253"/>
                <a:gd name="T52" fmla="*/ 0 w 753"/>
                <a:gd name="T53" fmla="*/ 0 h 253"/>
                <a:gd name="T54" fmla="*/ 21 w 753"/>
                <a:gd name="T55" fmla="*/ 0 h 253"/>
                <a:gd name="T56" fmla="*/ 42 w 753"/>
                <a:gd name="T57" fmla="*/ 0 h 253"/>
                <a:gd name="T58" fmla="*/ 65 w 753"/>
                <a:gd name="T59" fmla="*/ 2 h 253"/>
                <a:gd name="T60" fmla="*/ 89 w 753"/>
                <a:gd name="T61" fmla="*/ 4 h 253"/>
                <a:gd name="T62" fmla="*/ 112 w 753"/>
                <a:gd name="T63" fmla="*/ 5 h 253"/>
                <a:gd name="T64" fmla="*/ 135 w 753"/>
                <a:gd name="T65" fmla="*/ 8 h 253"/>
                <a:gd name="T66" fmla="*/ 159 w 753"/>
                <a:gd name="T67" fmla="*/ 11 h 253"/>
                <a:gd name="T68" fmla="*/ 180 w 753"/>
                <a:gd name="T69" fmla="*/ 12 h 253"/>
                <a:gd name="T70" fmla="*/ 202 w 753"/>
                <a:gd name="T71" fmla="*/ 15 h 253"/>
                <a:gd name="T72" fmla="*/ 221 w 753"/>
                <a:gd name="T73" fmla="*/ 17 h 253"/>
                <a:gd name="T74" fmla="*/ 239 w 753"/>
                <a:gd name="T75" fmla="*/ 20 h 253"/>
                <a:gd name="T76" fmla="*/ 254 w 753"/>
                <a:gd name="T77" fmla="*/ 22 h 253"/>
                <a:gd name="T78" fmla="*/ 267 w 753"/>
                <a:gd name="T79" fmla="*/ 24 h 253"/>
                <a:gd name="T80" fmla="*/ 276 w 753"/>
                <a:gd name="T81" fmla="*/ 25 h 253"/>
                <a:gd name="T82" fmla="*/ 282 w 753"/>
                <a:gd name="T83" fmla="*/ 26 h 253"/>
                <a:gd name="T84" fmla="*/ 284 w 753"/>
                <a:gd name="T85" fmla="*/ 26 h 25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753"/>
                <a:gd name="T130" fmla="*/ 0 h 253"/>
                <a:gd name="T131" fmla="*/ 753 w 753"/>
                <a:gd name="T132" fmla="*/ 253 h 25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753" h="253">
                  <a:moveTo>
                    <a:pt x="284" y="26"/>
                  </a:moveTo>
                  <a:lnTo>
                    <a:pt x="287" y="26"/>
                  </a:lnTo>
                  <a:lnTo>
                    <a:pt x="298" y="26"/>
                  </a:lnTo>
                  <a:lnTo>
                    <a:pt x="316" y="26"/>
                  </a:lnTo>
                  <a:lnTo>
                    <a:pt x="338" y="26"/>
                  </a:lnTo>
                  <a:lnTo>
                    <a:pt x="365" y="26"/>
                  </a:lnTo>
                  <a:lnTo>
                    <a:pt x="395" y="27"/>
                  </a:lnTo>
                  <a:lnTo>
                    <a:pt x="428" y="29"/>
                  </a:lnTo>
                  <a:lnTo>
                    <a:pt x="463" y="30"/>
                  </a:lnTo>
                  <a:lnTo>
                    <a:pt x="499" y="33"/>
                  </a:lnTo>
                  <a:lnTo>
                    <a:pt x="534" y="37"/>
                  </a:lnTo>
                  <a:lnTo>
                    <a:pt x="569" y="41"/>
                  </a:lnTo>
                  <a:lnTo>
                    <a:pt x="602" y="46"/>
                  </a:lnTo>
                  <a:lnTo>
                    <a:pt x="633" y="54"/>
                  </a:lnTo>
                  <a:lnTo>
                    <a:pt x="659" y="62"/>
                  </a:lnTo>
                  <a:lnTo>
                    <a:pt x="682" y="70"/>
                  </a:lnTo>
                  <a:lnTo>
                    <a:pt x="699" y="82"/>
                  </a:lnTo>
                  <a:lnTo>
                    <a:pt x="713" y="96"/>
                  </a:lnTo>
                  <a:lnTo>
                    <a:pt x="725" y="115"/>
                  </a:lnTo>
                  <a:lnTo>
                    <a:pt x="734" y="135"/>
                  </a:lnTo>
                  <a:lnTo>
                    <a:pt x="741" y="157"/>
                  </a:lnTo>
                  <a:lnTo>
                    <a:pt x="746" y="182"/>
                  </a:lnTo>
                  <a:lnTo>
                    <a:pt x="750" y="205"/>
                  </a:lnTo>
                  <a:lnTo>
                    <a:pt x="752" y="229"/>
                  </a:lnTo>
                  <a:lnTo>
                    <a:pt x="753" y="253"/>
                  </a:lnTo>
                  <a:lnTo>
                    <a:pt x="0" y="253"/>
                  </a:lnTo>
                  <a:lnTo>
                    <a:pt x="0" y="0"/>
                  </a:lnTo>
                  <a:lnTo>
                    <a:pt x="21" y="0"/>
                  </a:lnTo>
                  <a:lnTo>
                    <a:pt x="42" y="0"/>
                  </a:lnTo>
                  <a:lnTo>
                    <a:pt x="65" y="2"/>
                  </a:lnTo>
                  <a:lnTo>
                    <a:pt x="89" y="4"/>
                  </a:lnTo>
                  <a:lnTo>
                    <a:pt x="112" y="5"/>
                  </a:lnTo>
                  <a:lnTo>
                    <a:pt x="135" y="8"/>
                  </a:lnTo>
                  <a:lnTo>
                    <a:pt x="159" y="11"/>
                  </a:lnTo>
                  <a:lnTo>
                    <a:pt x="180" y="12"/>
                  </a:lnTo>
                  <a:lnTo>
                    <a:pt x="202" y="15"/>
                  </a:lnTo>
                  <a:lnTo>
                    <a:pt x="221" y="17"/>
                  </a:lnTo>
                  <a:lnTo>
                    <a:pt x="239" y="20"/>
                  </a:lnTo>
                  <a:lnTo>
                    <a:pt x="254" y="22"/>
                  </a:lnTo>
                  <a:lnTo>
                    <a:pt x="267" y="24"/>
                  </a:lnTo>
                  <a:lnTo>
                    <a:pt x="276" y="25"/>
                  </a:lnTo>
                  <a:lnTo>
                    <a:pt x="282" y="26"/>
                  </a:lnTo>
                  <a:lnTo>
                    <a:pt x="284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75" name="Freeform 1297"/>
            <p:cNvSpPr>
              <a:spLocks/>
            </p:cNvSpPr>
            <p:nvPr/>
          </p:nvSpPr>
          <p:spPr bwMode="auto">
            <a:xfrm>
              <a:off x="4034" y="3370"/>
              <a:ext cx="1127" cy="829"/>
            </a:xfrm>
            <a:custGeom>
              <a:avLst/>
              <a:gdLst>
                <a:gd name="T0" fmla="*/ 77 w 1127"/>
                <a:gd name="T1" fmla="*/ 289 h 829"/>
                <a:gd name="T2" fmla="*/ 128 w 1127"/>
                <a:gd name="T3" fmla="*/ 140 h 829"/>
                <a:gd name="T4" fmla="*/ 169 w 1127"/>
                <a:gd name="T5" fmla="*/ 70 h 829"/>
                <a:gd name="T6" fmla="*/ 227 w 1127"/>
                <a:gd name="T7" fmla="*/ 42 h 829"/>
                <a:gd name="T8" fmla="*/ 313 w 1127"/>
                <a:gd name="T9" fmla="*/ 10 h 829"/>
                <a:gd name="T10" fmla="*/ 352 w 1127"/>
                <a:gd name="T11" fmla="*/ 3 h 829"/>
                <a:gd name="T12" fmla="*/ 374 w 1127"/>
                <a:gd name="T13" fmla="*/ 3 h 829"/>
                <a:gd name="T14" fmla="*/ 441 w 1127"/>
                <a:gd name="T15" fmla="*/ 26 h 829"/>
                <a:gd name="T16" fmla="*/ 534 w 1127"/>
                <a:gd name="T17" fmla="*/ 69 h 829"/>
                <a:gd name="T18" fmla="*/ 596 w 1127"/>
                <a:gd name="T19" fmla="*/ 124 h 829"/>
                <a:gd name="T20" fmla="*/ 660 w 1127"/>
                <a:gd name="T21" fmla="*/ 195 h 829"/>
                <a:gd name="T22" fmla="*/ 726 w 1127"/>
                <a:gd name="T23" fmla="*/ 262 h 829"/>
                <a:gd name="T24" fmla="*/ 762 w 1127"/>
                <a:gd name="T25" fmla="*/ 299 h 829"/>
                <a:gd name="T26" fmla="*/ 783 w 1127"/>
                <a:gd name="T27" fmla="*/ 322 h 829"/>
                <a:gd name="T28" fmla="*/ 805 w 1127"/>
                <a:gd name="T29" fmla="*/ 338 h 829"/>
                <a:gd name="T30" fmla="*/ 820 w 1127"/>
                <a:gd name="T31" fmla="*/ 342 h 829"/>
                <a:gd name="T32" fmla="*/ 862 w 1127"/>
                <a:gd name="T33" fmla="*/ 331 h 829"/>
                <a:gd name="T34" fmla="*/ 903 w 1127"/>
                <a:gd name="T35" fmla="*/ 320 h 829"/>
                <a:gd name="T36" fmla="*/ 958 w 1127"/>
                <a:gd name="T37" fmla="*/ 300 h 829"/>
                <a:gd name="T38" fmla="*/ 1037 w 1127"/>
                <a:gd name="T39" fmla="*/ 271 h 829"/>
                <a:gd name="T40" fmla="*/ 1084 w 1127"/>
                <a:gd name="T41" fmla="*/ 257 h 829"/>
                <a:gd name="T42" fmla="*/ 1112 w 1127"/>
                <a:gd name="T43" fmla="*/ 335 h 829"/>
                <a:gd name="T44" fmla="*/ 1123 w 1127"/>
                <a:gd name="T45" fmla="*/ 393 h 829"/>
                <a:gd name="T46" fmla="*/ 1083 w 1127"/>
                <a:gd name="T47" fmla="*/ 402 h 829"/>
                <a:gd name="T48" fmla="*/ 1025 w 1127"/>
                <a:gd name="T49" fmla="*/ 416 h 829"/>
                <a:gd name="T50" fmla="*/ 981 w 1127"/>
                <a:gd name="T51" fmla="*/ 432 h 829"/>
                <a:gd name="T52" fmla="*/ 922 w 1127"/>
                <a:gd name="T53" fmla="*/ 451 h 829"/>
                <a:gd name="T54" fmla="*/ 854 w 1127"/>
                <a:gd name="T55" fmla="*/ 470 h 829"/>
                <a:gd name="T56" fmla="*/ 814 w 1127"/>
                <a:gd name="T57" fmla="*/ 478 h 829"/>
                <a:gd name="T58" fmla="*/ 766 w 1127"/>
                <a:gd name="T59" fmla="*/ 475 h 829"/>
                <a:gd name="T60" fmla="*/ 717 w 1127"/>
                <a:gd name="T61" fmla="*/ 455 h 829"/>
                <a:gd name="T62" fmla="*/ 659 w 1127"/>
                <a:gd name="T63" fmla="*/ 405 h 829"/>
                <a:gd name="T64" fmla="*/ 596 w 1127"/>
                <a:gd name="T65" fmla="*/ 349 h 829"/>
                <a:gd name="T66" fmla="*/ 566 w 1127"/>
                <a:gd name="T67" fmla="*/ 328 h 829"/>
                <a:gd name="T68" fmla="*/ 537 w 1127"/>
                <a:gd name="T69" fmla="*/ 420 h 829"/>
                <a:gd name="T70" fmla="*/ 542 w 1127"/>
                <a:gd name="T71" fmla="*/ 469 h 829"/>
                <a:gd name="T72" fmla="*/ 584 w 1127"/>
                <a:gd name="T73" fmla="*/ 517 h 829"/>
                <a:gd name="T74" fmla="*/ 667 w 1127"/>
                <a:gd name="T75" fmla="*/ 526 h 829"/>
                <a:gd name="T76" fmla="*/ 771 w 1127"/>
                <a:gd name="T77" fmla="*/ 521 h 829"/>
                <a:gd name="T78" fmla="*/ 800 w 1127"/>
                <a:gd name="T79" fmla="*/ 565 h 829"/>
                <a:gd name="T80" fmla="*/ 763 w 1127"/>
                <a:gd name="T81" fmla="*/ 670 h 829"/>
                <a:gd name="T82" fmla="*/ 679 w 1127"/>
                <a:gd name="T83" fmla="*/ 671 h 829"/>
                <a:gd name="T84" fmla="*/ 575 w 1127"/>
                <a:gd name="T85" fmla="*/ 674 h 829"/>
                <a:gd name="T86" fmla="*/ 525 w 1127"/>
                <a:gd name="T87" fmla="*/ 677 h 829"/>
                <a:gd name="T88" fmla="*/ 478 w 1127"/>
                <a:gd name="T89" fmla="*/ 668 h 829"/>
                <a:gd name="T90" fmla="*/ 453 w 1127"/>
                <a:gd name="T91" fmla="*/ 649 h 829"/>
                <a:gd name="T92" fmla="*/ 439 w 1127"/>
                <a:gd name="T93" fmla="*/ 627 h 829"/>
                <a:gd name="T94" fmla="*/ 420 w 1127"/>
                <a:gd name="T95" fmla="*/ 644 h 829"/>
                <a:gd name="T96" fmla="*/ 393 w 1127"/>
                <a:gd name="T97" fmla="*/ 670 h 829"/>
                <a:gd name="T98" fmla="*/ 377 w 1127"/>
                <a:gd name="T99" fmla="*/ 724 h 829"/>
                <a:gd name="T100" fmla="*/ 354 w 1127"/>
                <a:gd name="T101" fmla="*/ 734 h 829"/>
                <a:gd name="T102" fmla="*/ 288 w 1127"/>
                <a:gd name="T103" fmla="*/ 734 h 829"/>
                <a:gd name="T104" fmla="*/ 227 w 1127"/>
                <a:gd name="T105" fmla="*/ 732 h 829"/>
                <a:gd name="T106" fmla="*/ 175 w 1127"/>
                <a:gd name="T107" fmla="*/ 745 h 829"/>
                <a:gd name="T108" fmla="*/ 116 w 1127"/>
                <a:gd name="T109" fmla="*/ 771 h 829"/>
                <a:gd name="T110" fmla="*/ 0 w 1127"/>
                <a:gd name="T111" fmla="*/ 820 h 829"/>
                <a:gd name="T112" fmla="*/ 16 w 1127"/>
                <a:gd name="T113" fmla="*/ 448 h 82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127"/>
                <a:gd name="T172" fmla="*/ 0 h 829"/>
                <a:gd name="T173" fmla="*/ 1127 w 1127"/>
                <a:gd name="T174" fmla="*/ 829 h 82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127" h="829">
                  <a:moveTo>
                    <a:pt x="16" y="448"/>
                  </a:moveTo>
                  <a:lnTo>
                    <a:pt x="27" y="422"/>
                  </a:lnTo>
                  <a:lnTo>
                    <a:pt x="42" y="383"/>
                  </a:lnTo>
                  <a:lnTo>
                    <a:pt x="59" y="338"/>
                  </a:lnTo>
                  <a:lnTo>
                    <a:pt x="77" y="289"/>
                  </a:lnTo>
                  <a:lnTo>
                    <a:pt x="93" y="242"/>
                  </a:lnTo>
                  <a:lnTo>
                    <a:pt x="107" y="202"/>
                  </a:lnTo>
                  <a:lnTo>
                    <a:pt x="118" y="173"/>
                  </a:lnTo>
                  <a:lnTo>
                    <a:pt x="122" y="159"/>
                  </a:lnTo>
                  <a:lnTo>
                    <a:pt x="128" y="140"/>
                  </a:lnTo>
                  <a:lnTo>
                    <a:pt x="135" y="123"/>
                  </a:lnTo>
                  <a:lnTo>
                    <a:pt x="144" y="106"/>
                  </a:lnTo>
                  <a:lnTo>
                    <a:pt x="152" y="91"/>
                  </a:lnTo>
                  <a:lnTo>
                    <a:pt x="161" y="79"/>
                  </a:lnTo>
                  <a:lnTo>
                    <a:pt x="169" y="70"/>
                  </a:lnTo>
                  <a:lnTo>
                    <a:pt x="176" y="62"/>
                  </a:lnTo>
                  <a:lnTo>
                    <a:pt x="182" y="59"/>
                  </a:lnTo>
                  <a:lnTo>
                    <a:pt x="191" y="56"/>
                  </a:lnTo>
                  <a:lnTo>
                    <a:pt x="206" y="49"/>
                  </a:lnTo>
                  <a:lnTo>
                    <a:pt x="227" y="42"/>
                  </a:lnTo>
                  <a:lnTo>
                    <a:pt x="249" y="33"/>
                  </a:lnTo>
                  <a:lnTo>
                    <a:pt x="271" y="25"/>
                  </a:lnTo>
                  <a:lnTo>
                    <a:pt x="291" y="17"/>
                  </a:lnTo>
                  <a:lnTo>
                    <a:pt x="305" y="12"/>
                  </a:lnTo>
                  <a:lnTo>
                    <a:pt x="313" y="10"/>
                  </a:lnTo>
                  <a:lnTo>
                    <a:pt x="318" y="9"/>
                  </a:lnTo>
                  <a:lnTo>
                    <a:pt x="326" y="8"/>
                  </a:lnTo>
                  <a:lnTo>
                    <a:pt x="335" y="7"/>
                  </a:lnTo>
                  <a:lnTo>
                    <a:pt x="344" y="5"/>
                  </a:lnTo>
                  <a:lnTo>
                    <a:pt x="352" y="3"/>
                  </a:lnTo>
                  <a:lnTo>
                    <a:pt x="360" y="2"/>
                  </a:lnTo>
                  <a:lnTo>
                    <a:pt x="364" y="1"/>
                  </a:lnTo>
                  <a:lnTo>
                    <a:pt x="366" y="0"/>
                  </a:lnTo>
                  <a:lnTo>
                    <a:pt x="368" y="1"/>
                  </a:lnTo>
                  <a:lnTo>
                    <a:pt x="374" y="3"/>
                  </a:lnTo>
                  <a:lnTo>
                    <a:pt x="382" y="5"/>
                  </a:lnTo>
                  <a:lnTo>
                    <a:pt x="394" y="8"/>
                  </a:lnTo>
                  <a:lnTo>
                    <a:pt x="408" y="14"/>
                  </a:lnTo>
                  <a:lnTo>
                    <a:pt x="424" y="19"/>
                  </a:lnTo>
                  <a:lnTo>
                    <a:pt x="441" y="26"/>
                  </a:lnTo>
                  <a:lnTo>
                    <a:pt x="459" y="32"/>
                  </a:lnTo>
                  <a:lnTo>
                    <a:pt x="479" y="41"/>
                  </a:lnTo>
                  <a:lnTo>
                    <a:pt x="497" y="49"/>
                  </a:lnTo>
                  <a:lnTo>
                    <a:pt x="515" y="58"/>
                  </a:lnTo>
                  <a:lnTo>
                    <a:pt x="534" y="69"/>
                  </a:lnTo>
                  <a:lnTo>
                    <a:pt x="550" y="79"/>
                  </a:lnTo>
                  <a:lnTo>
                    <a:pt x="564" y="89"/>
                  </a:lnTo>
                  <a:lnTo>
                    <a:pt x="577" y="100"/>
                  </a:lnTo>
                  <a:lnTo>
                    <a:pt x="588" y="112"/>
                  </a:lnTo>
                  <a:lnTo>
                    <a:pt x="596" y="124"/>
                  </a:lnTo>
                  <a:lnTo>
                    <a:pt x="607" y="138"/>
                  </a:lnTo>
                  <a:lnTo>
                    <a:pt x="619" y="152"/>
                  </a:lnTo>
                  <a:lnTo>
                    <a:pt x="633" y="166"/>
                  </a:lnTo>
                  <a:lnTo>
                    <a:pt x="646" y="181"/>
                  </a:lnTo>
                  <a:lnTo>
                    <a:pt x="660" y="195"/>
                  </a:lnTo>
                  <a:lnTo>
                    <a:pt x="674" y="210"/>
                  </a:lnTo>
                  <a:lnTo>
                    <a:pt x="688" y="225"/>
                  </a:lnTo>
                  <a:lnTo>
                    <a:pt x="701" y="239"/>
                  </a:lnTo>
                  <a:lnTo>
                    <a:pt x="714" y="252"/>
                  </a:lnTo>
                  <a:lnTo>
                    <a:pt x="726" y="262"/>
                  </a:lnTo>
                  <a:lnTo>
                    <a:pt x="737" y="274"/>
                  </a:lnTo>
                  <a:lnTo>
                    <a:pt x="746" y="283"/>
                  </a:lnTo>
                  <a:lnTo>
                    <a:pt x="753" y="290"/>
                  </a:lnTo>
                  <a:lnTo>
                    <a:pt x="758" y="296"/>
                  </a:lnTo>
                  <a:lnTo>
                    <a:pt x="762" y="299"/>
                  </a:lnTo>
                  <a:lnTo>
                    <a:pt x="766" y="304"/>
                  </a:lnTo>
                  <a:lnTo>
                    <a:pt x="770" y="309"/>
                  </a:lnTo>
                  <a:lnTo>
                    <a:pt x="775" y="313"/>
                  </a:lnTo>
                  <a:lnTo>
                    <a:pt x="779" y="317"/>
                  </a:lnTo>
                  <a:lnTo>
                    <a:pt x="783" y="322"/>
                  </a:lnTo>
                  <a:lnTo>
                    <a:pt x="788" y="325"/>
                  </a:lnTo>
                  <a:lnTo>
                    <a:pt x="792" y="329"/>
                  </a:lnTo>
                  <a:lnTo>
                    <a:pt x="797" y="333"/>
                  </a:lnTo>
                  <a:lnTo>
                    <a:pt x="802" y="337"/>
                  </a:lnTo>
                  <a:lnTo>
                    <a:pt x="805" y="338"/>
                  </a:lnTo>
                  <a:lnTo>
                    <a:pt x="808" y="340"/>
                  </a:lnTo>
                  <a:lnTo>
                    <a:pt x="812" y="341"/>
                  </a:lnTo>
                  <a:lnTo>
                    <a:pt x="815" y="341"/>
                  </a:lnTo>
                  <a:lnTo>
                    <a:pt x="817" y="342"/>
                  </a:lnTo>
                  <a:lnTo>
                    <a:pt x="820" y="342"/>
                  </a:lnTo>
                  <a:lnTo>
                    <a:pt x="823" y="342"/>
                  </a:lnTo>
                  <a:lnTo>
                    <a:pt x="829" y="341"/>
                  </a:lnTo>
                  <a:lnTo>
                    <a:pt x="837" y="339"/>
                  </a:lnTo>
                  <a:lnTo>
                    <a:pt x="849" y="336"/>
                  </a:lnTo>
                  <a:lnTo>
                    <a:pt x="862" y="331"/>
                  </a:lnTo>
                  <a:lnTo>
                    <a:pt x="874" y="327"/>
                  </a:lnTo>
                  <a:lnTo>
                    <a:pt x="885" y="324"/>
                  </a:lnTo>
                  <a:lnTo>
                    <a:pt x="894" y="321"/>
                  </a:lnTo>
                  <a:lnTo>
                    <a:pt x="900" y="320"/>
                  </a:lnTo>
                  <a:lnTo>
                    <a:pt x="903" y="320"/>
                  </a:lnTo>
                  <a:lnTo>
                    <a:pt x="910" y="317"/>
                  </a:lnTo>
                  <a:lnTo>
                    <a:pt x="919" y="314"/>
                  </a:lnTo>
                  <a:lnTo>
                    <a:pt x="930" y="310"/>
                  </a:lnTo>
                  <a:lnTo>
                    <a:pt x="944" y="306"/>
                  </a:lnTo>
                  <a:lnTo>
                    <a:pt x="958" y="300"/>
                  </a:lnTo>
                  <a:lnTo>
                    <a:pt x="975" y="295"/>
                  </a:lnTo>
                  <a:lnTo>
                    <a:pt x="991" y="288"/>
                  </a:lnTo>
                  <a:lnTo>
                    <a:pt x="1007" y="283"/>
                  </a:lnTo>
                  <a:lnTo>
                    <a:pt x="1022" y="276"/>
                  </a:lnTo>
                  <a:lnTo>
                    <a:pt x="1037" y="271"/>
                  </a:lnTo>
                  <a:lnTo>
                    <a:pt x="1051" y="267"/>
                  </a:lnTo>
                  <a:lnTo>
                    <a:pt x="1063" y="262"/>
                  </a:lnTo>
                  <a:lnTo>
                    <a:pt x="1073" y="259"/>
                  </a:lnTo>
                  <a:lnTo>
                    <a:pt x="1079" y="258"/>
                  </a:lnTo>
                  <a:lnTo>
                    <a:pt x="1084" y="257"/>
                  </a:lnTo>
                  <a:lnTo>
                    <a:pt x="1086" y="261"/>
                  </a:lnTo>
                  <a:lnTo>
                    <a:pt x="1090" y="273"/>
                  </a:lnTo>
                  <a:lnTo>
                    <a:pt x="1097" y="291"/>
                  </a:lnTo>
                  <a:lnTo>
                    <a:pt x="1104" y="312"/>
                  </a:lnTo>
                  <a:lnTo>
                    <a:pt x="1112" y="335"/>
                  </a:lnTo>
                  <a:lnTo>
                    <a:pt x="1119" y="357"/>
                  </a:lnTo>
                  <a:lnTo>
                    <a:pt x="1125" y="377"/>
                  </a:lnTo>
                  <a:lnTo>
                    <a:pt x="1127" y="392"/>
                  </a:lnTo>
                  <a:lnTo>
                    <a:pt x="1126" y="392"/>
                  </a:lnTo>
                  <a:lnTo>
                    <a:pt x="1123" y="393"/>
                  </a:lnTo>
                  <a:lnTo>
                    <a:pt x="1117" y="394"/>
                  </a:lnTo>
                  <a:lnTo>
                    <a:pt x="1111" y="395"/>
                  </a:lnTo>
                  <a:lnTo>
                    <a:pt x="1102" y="397"/>
                  </a:lnTo>
                  <a:lnTo>
                    <a:pt x="1092" y="399"/>
                  </a:lnTo>
                  <a:lnTo>
                    <a:pt x="1083" y="402"/>
                  </a:lnTo>
                  <a:lnTo>
                    <a:pt x="1071" y="404"/>
                  </a:lnTo>
                  <a:lnTo>
                    <a:pt x="1060" y="407"/>
                  </a:lnTo>
                  <a:lnTo>
                    <a:pt x="1048" y="409"/>
                  </a:lnTo>
                  <a:lnTo>
                    <a:pt x="1037" y="413"/>
                  </a:lnTo>
                  <a:lnTo>
                    <a:pt x="1025" y="416"/>
                  </a:lnTo>
                  <a:lnTo>
                    <a:pt x="1015" y="419"/>
                  </a:lnTo>
                  <a:lnTo>
                    <a:pt x="1005" y="422"/>
                  </a:lnTo>
                  <a:lnTo>
                    <a:pt x="996" y="424"/>
                  </a:lnTo>
                  <a:lnTo>
                    <a:pt x="989" y="429"/>
                  </a:lnTo>
                  <a:lnTo>
                    <a:pt x="981" y="432"/>
                  </a:lnTo>
                  <a:lnTo>
                    <a:pt x="971" y="435"/>
                  </a:lnTo>
                  <a:lnTo>
                    <a:pt x="961" y="438"/>
                  </a:lnTo>
                  <a:lnTo>
                    <a:pt x="949" y="443"/>
                  </a:lnTo>
                  <a:lnTo>
                    <a:pt x="935" y="447"/>
                  </a:lnTo>
                  <a:lnTo>
                    <a:pt x="922" y="451"/>
                  </a:lnTo>
                  <a:lnTo>
                    <a:pt x="908" y="455"/>
                  </a:lnTo>
                  <a:lnTo>
                    <a:pt x="894" y="459"/>
                  </a:lnTo>
                  <a:lnTo>
                    <a:pt x="880" y="463"/>
                  </a:lnTo>
                  <a:lnTo>
                    <a:pt x="867" y="467"/>
                  </a:lnTo>
                  <a:lnTo>
                    <a:pt x="854" y="470"/>
                  </a:lnTo>
                  <a:lnTo>
                    <a:pt x="843" y="473"/>
                  </a:lnTo>
                  <a:lnTo>
                    <a:pt x="833" y="475"/>
                  </a:lnTo>
                  <a:lnTo>
                    <a:pt x="824" y="476"/>
                  </a:lnTo>
                  <a:lnTo>
                    <a:pt x="818" y="478"/>
                  </a:lnTo>
                  <a:lnTo>
                    <a:pt x="814" y="478"/>
                  </a:lnTo>
                  <a:lnTo>
                    <a:pt x="807" y="478"/>
                  </a:lnTo>
                  <a:lnTo>
                    <a:pt x="798" y="478"/>
                  </a:lnTo>
                  <a:lnTo>
                    <a:pt x="788" y="477"/>
                  </a:lnTo>
                  <a:lnTo>
                    <a:pt x="777" y="476"/>
                  </a:lnTo>
                  <a:lnTo>
                    <a:pt x="766" y="475"/>
                  </a:lnTo>
                  <a:lnTo>
                    <a:pt x="754" y="472"/>
                  </a:lnTo>
                  <a:lnTo>
                    <a:pt x="742" y="469"/>
                  </a:lnTo>
                  <a:lnTo>
                    <a:pt x="733" y="464"/>
                  </a:lnTo>
                  <a:lnTo>
                    <a:pt x="726" y="461"/>
                  </a:lnTo>
                  <a:lnTo>
                    <a:pt x="717" y="455"/>
                  </a:lnTo>
                  <a:lnTo>
                    <a:pt x="709" y="447"/>
                  </a:lnTo>
                  <a:lnTo>
                    <a:pt x="697" y="438"/>
                  </a:lnTo>
                  <a:lnTo>
                    <a:pt x="685" y="429"/>
                  </a:lnTo>
                  <a:lnTo>
                    <a:pt x="672" y="417"/>
                  </a:lnTo>
                  <a:lnTo>
                    <a:pt x="659" y="405"/>
                  </a:lnTo>
                  <a:lnTo>
                    <a:pt x="645" y="393"/>
                  </a:lnTo>
                  <a:lnTo>
                    <a:pt x="632" y="381"/>
                  </a:lnTo>
                  <a:lnTo>
                    <a:pt x="619" y="369"/>
                  </a:lnTo>
                  <a:lnTo>
                    <a:pt x="607" y="359"/>
                  </a:lnTo>
                  <a:lnTo>
                    <a:pt x="596" y="349"/>
                  </a:lnTo>
                  <a:lnTo>
                    <a:pt x="587" y="340"/>
                  </a:lnTo>
                  <a:lnTo>
                    <a:pt x="579" y="333"/>
                  </a:lnTo>
                  <a:lnTo>
                    <a:pt x="574" y="328"/>
                  </a:lnTo>
                  <a:lnTo>
                    <a:pt x="570" y="325"/>
                  </a:lnTo>
                  <a:lnTo>
                    <a:pt x="566" y="328"/>
                  </a:lnTo>
                  <a:lnTo>
                    <a:pt x="561" y="340"/>
                  </a:lnTo>
                  <a:lnTo>
                    <a:pt x="555" y="357"/>
                  </a:lnTo>
                  <a:lnTo>
                    <a:pt x="549" y="378"/>
                  </a:lnTo>
                  <a:lnTo>
                    <a:pt x="542" y="399"/>
                  </a:lnTo>
                  <a:lnTo>
                    <a:pt x="537" y="420"/>
                  </a:lnTo>
                  <a:lnTo>
                    <a:pt x="532" y="437"/>
                  </a:lnTo>
                  <a:lnTo>
                    <a:pt x="527" y="448"/>
                  </a:lnTo>
                  <a:lnTo>
                    <a:pt x="529" y="450"/>
                  </a:lnTo>
                  <a:lnTo>
                    <a:pt x="535" y="458"/>
                  </a:lnTo>
                  <a:lnTo>
                    <a:pt x="542" y="469"/>
                  </a:lnTo>
                  <a:lnTo>
                    <a:pt x="552" y="480"/>
                  </a:lnTo>
                  <a:lnTo>
                    <a:pt x="562" y="493"/>
                  </a:lnTo>
                  <a:lnTo>
                    <a:pt x="571" y="504"/>
                  </a:lnTo>
                  <a:lnTo>
                    <a:pt x="579" y="512"/>
                  </a:lnTo>
                  <a:lnTo>
                    <a:pt x="584" y="517"/>
                  </a:lnTo>
                  <a:lnTo>
                    <a:pt x="592" y="521"/>
                  </a:lnTo>
                  <a:lnTo>
                    <a:pt x="606" y="522"/>
                  </a:lnTo>
                  <a:lnTo>
                    <a:pt x="625" y="524"/>
                  </a:lnTo>
                  <a:lnTo>
                    <a:pt x="646" y="525"/>
                  </a:lnTo>
                  <a:lnTo>
                    <a:pt x="667" y="526"/>
                  </a:lnTo>
                  <a:lnTo>
                    <a:pt x="685" y="527"/>
                  </a:lnTo>
                  <a:lnTo>
                    <a:pt x="698" y="528"/>
                  </a:lnTo>
                  <a:lnTo>
                    <a:pt x="702" y="528"/>
                  </a:lnTo>
                  <a:lnTo>
                    <a:pt x="742" y="528"/>
                  </a:lnTo>
                  <a:lnTo>
                    <a:pt x="771" y="521"/>
                  </a:lnTo>
                  <a:lnTo>
                    <a:pt x="775" y="522"/>
                  </a:lnTo>
                  <a:lnTo>
                    <a:pt x="780" y="525"/>
                  </a:lnTo>
                  <a:lnTo>
                    <a:pt x="788" y="533"/>
                  </a:lnTo>
                  <a:lnTo>
                    <a:pt x="795" y="546"/>
                  </a:lnTo>
                  <a:lnTo>
                    <a:pt x="800" y="565"/>
                  </a:lnTo>
                  <a:lnTo>
                    <a:pt x="797" y="591"/>
                  </a:lnTo>
                  <a:lnTo>
                    <a:pt x="790" y="625"/>
                  </a:lnTo>
                  <a:lnTo>
                    <a:pt x="771" y="670"/>
                  </a:lnTo>
                  <a:lnTo>
                    <a:pt x="769" y="670"/>
                  </a:lnTo>
                  <a:lnTo>
                    <a:pt x="763" y="670"/>
                  </a:lnTo>
                  <a:lnTo>
                    <a:pt x="750" y="670"/>
                  </a:lnTo>
                  <a:lnTo>
                    <a:pt x="736" y="671"/>
                  </a:lnTo>
                  <a:lnTo>
                    <a:pt x="719" y="671"/>
                  </a:lnTo>
                  <a:lnTo>
                    <a:pt x="699" y="671"/>
                  </a:lnTo>
                  <a:lnTo>
                    <a:pt x="679" y="671"/>
                  </a:lnTo>
                  <a:lnTo>
                    <a:pt x="657" y="671"/>
                  </a:lnTo>
                  <a:lnTo>
                    <a:pt x="634" y="672"/>
                  </a:lnTo>
                  <a:lnTo>
                    <a:pt x="613" y="673"/>
                  </a:lnTo>
                  <a:lnTo>
                    <a:pt x="592" y="673"/>
                  </a:lnTo>
                  <a:lnTo>
                    <a:pt x="575" y="674"/>
                  </a:lnTo>
                  <a:lnTo>
                    <a:pt x="559" y="675"/>
                  </a:lnTo>
                  <a:lnTo>
                    <a:pt x="546" y="675"/>
                  </a:lnTo>
                  <a:lnTo>
                    <a:pt x="536" y="675"/>
                  </a:lnTo>
                  <a:lnTo>
                    <a:pt x="531" y="676"/>
                  </a:lnTo>
                  <a:lnTo>
                    <a:pt x="525" y="677"/>
                  </a:lnTo>
                  <a:lnTo>
                    <a:pt x="516" y="676"/>
                  </a:lnTo>
                  <a:lnTo>
                    <a:pt x="507" y="675"/>
                  </a:lnTo>
                  <a:lnTo>
                    <a:pt x="497" y="673"/>
                  </a:lnTo>
                  <a:lnTo>
                    <a:pt x="487" y="671"/>
                  </a:lnTo>
                  <a:lnTo>
                    <a:pt x="478" y="668"/>
                  </a:lnTo>
                  <a:lnTo>
                    <a:pt x="470" y="665"/>
                  </a:lnTo>
                  <a:lnTo>
                    <a:pt x="465" y="663"/>
                  </a:lnTo>
                  <a:lnTo>
                    <a:pt x="461" y="659"/>
                  </a:lnTo>
                  <a:lnTo>
                    <a:pt x="457" y="655"/>
                  </a:lnTo>
                  <a:lnTo>
                    <a:pt x="453" y="649"/>
                  </a:lnTo>
                  <a:lnTo>
                    <a:pt x="448" y="642"/>
                  </a:lnTo>
                  <a:lnTo>
                    <a:pt x="445" y="636"/>
                  </a:lnTo>
                  <a:lnTo>
                    <a:pt x="442" y="632"/>
                  </a:lnTo>
                  <a:lnTo>
                    <a:pt x="440" y="629"/>
                  </a:lnTo>
                  <a:lnTo>
                    <a:pt x="439" y="627"/>
                  </a:lnTo>
                  <a:lnTo>
                    <a:pt x="439" y="628"/>
                  </a:lnTo>
                  <a:lnTo>
                    <a:pt x="435" y="630"/>
                  </a:lnTo>
                  <a:lnTo>
                    <a:pt x="431" y="634"/>
                  </a:lnTo>
                  <a:lnTo>
                    <a:pt x="426" y="638"/>
                  </a:lnTo>
                  <a:lnTo>
                    <a:pt x="420" y="644"/>
                  </a:lnTo>
                  <a:lnTo>
                    <a:pt x="414" y="649"/>
                  </a:lnTo>
                  <a:lnTo>
                    <a:pt x="407" y="654"/>
                  </a:lnTo>
                  <a:lnTo>
                    <a:pt x="402" y="657"/>
                  </a:lnTo>
                  <a:lnTo>
                    <a:pt x="397" y="661"/>
                  </a:lnTo>
                  <a:lnTo>
                    <a:pt x="393" y="670"/>
                  </a:lnTo>
                  <a:lnTo>
                    <a:pt x="389" y="680"/>
                  </a:lnTo>
                  <a:lnTo>
                    <a:pt x="385" y="691"/>
                  </a:lnTo>
                  <a:lnTo>
                    <a:pt x="381" y="703"/>
                  </a:lnTo>
                  <a:lnTo>
                    <a:pt x="379" y="714"/>
                  </a:lnTo>
                  <a:lnTo>
                    <a:pt x="377" y="724"/>
                  </a:lnTo>
                  <a:lnTo>
                    <a:pt x="376" y="729"/>
                  </a:lnTo>
                  <a:lnTo>
                    <a:pt x="375" y="730"/>
                  </a:lnTo>
                  <a:lnTo>
                    <a:pt x="371" y="732"/>
                  </a:lnTo>
                  <a:lnTo>
                    <a:pt x="364" y="733"/>
                  </a:lnTo>
                  <a:lnTo>
                    <a:pt x="354" y="734"/>
                  </a:lnTo>
                  <a:lnTo>
                    <a:pt x="343" y="734"/>
                  </a:lnTo>
                  <a:lnTo>
                    <a:pt x="330" y="735"/>
                  </a:lnTo>
                  <a:lnTo>
                    <a:pt x="318" y="735"/>
                  </a:lnTo>
                  <a:lnTo>
                    <a:pt x="303" y="734"/>
                  </a:lnTo>
                  <a:lnTo>
                    <a:pt x="288" y="734"/>
                  </a:lnTo>
                  <a:lnTo>
                    <a:pt x="274" y="734"/>
                  </a:lnTo>
                  <a:lnTo>
                    <a:pt x="260" y="733"/>
                  </a:lnTo>
                  <a:lnTo>
                    <a:pt x="247" y="733"/>
                  </a:lnTo>
                  <a:lnTo>
                    <a:pt x="237" y="733"/>
                  </a:lnTo>
                  <a:lnTo>
                    <a:pt x="227" y="732"/>
                  </a:lnTo>
                  <a:lnTo>
                    <a:pt x="219" y="732"/>
                  </a:lnTo>
                  <a:lnTo>
                    <a:pt x="214" y="732"/>
                  </a:lnTo>
                  <a:lnTo>
                    <a:pt x="204" y="734"/>
                  </a:lnTo>
                  <a:lnTo>
                    <a:pt x="190" y="738"/>
                  </a:lnTo>
                  <a:lnTo>
                    <a:pt x="175" y="745"/>
                  </a:lnTo>
                  <a:lnTo>
                    <a:pt x="158" y="752"/>
                  </a:lnTo>
                  <a:lnTo>
                    <a:pt x="142" y="759"/>
                  </a:lnTo>
                  <a:lnTo>
                    <a:pt x="129" y="766"/>
                  </a:lnTo>
                  <a:lnTo>
                    <a:pt x="119" y="770"/>
                  </a:lnTo>
                  <a:lnTo>
                    <a:pt x="116" y="771"/>
                  </a:lnTo>
                  <a:lnTo>
                    <a:pt x="14" y="829"/>
                  </a:lnTo>
                  <a:lnTo>
                    <a:pt x="13" y="828"/>
                  </a:lnTo>
                  <a:lnTo>
                    <a:pt x="10" y="826"/>
                  </a:lnTo>
                  <a:lnTo>
                    <a:pt x="6" y="823"/>
                  </a:lnTo>
                  <a:lnTo>
                    <a:pt x="0" y="820"/>
                  </a:lnTo>
                  <a:lnTo>
                    <a:pt x="0" y="476"/>
                  </a:lnTo>
                  <a:lnTo>
                    <a:pt x="5" y="469"/>
                  </a:lnTo>
                  <a:lnTo>
                    <a:pt x="10" y="462"/>
                  </a:lnTo>
                  <a:lnTo>
                    <a:pt x="13" y="455"/>
                  </a:lnTo>
                  <a:lnTo>
                    <a:pt x="16" y="44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76" name="Freeform 1298"/>
            <p:cNvSpPr>
              <a:spLocks/>
            </p:cNvSpPr>
            <p:nvPr/>
          </p:nvSpPr>
          <p:spPr bwMode="auto">
            <a:xfrm>
              <a:off x="4372" y="3383"/>
              <a:ext cx="190" cy="324"/>
            </a:xfrm>
            <a:custGeom>
              <a:avLst/>
              <a:gdLst>
                <a:gd name="T0" fmla="*/ 187 w 190"/>
                <a:gd name="T1" fmla="*/ 99 h 324"/>
                <a:gd name="T2" fmla="*/ 187 w 190"/>
                <a:gd name="T3" fmla="*/ 129 h 324"/>
                <a:gd name="T4" fmla="*/ 190 w 190"/>
                <a:gd name="T5" fmla="*/ 152 h 324"/>
                <a:gd name="T6" fmla="*/ 187 w 190"/>
                <a:gd name="T7" fmla="*/ 166 h 324"/>
                <a:gd name="T8" fmla="*/ 176 w 190"/>
                <a:gd name="T9" fmla="*/ 191 h 324"/>
                <a:gd name="T10" fmla="*/ 175 w 190"/>
                <a:gd name="T11" fmla="*/ 170 h 324"/>
                <a:gd name="T12" fmla="*/ 166 w 190"/>
                <a:gd name="T13" fmla="*/ 153 h 324"/>
                <a:gd name="T14" fmla="*/ 156 w 190"/>
                <a:gd name="T15" fmla="*/ 165 h 324"/>
                <a:gd name="T16" fmla="*/ 154 w 190"/>
                <a:gd name="T17" fmla="*/ 175 h 324"/>
                <a:gd name="T18" fmla="*/ 154 w 190"/>
                <a:gd name="T19" fmla="*/ 210 h 324"/>
                <a:gd name="T20" fmla="*/ 154 w 190"/>
                <a:gd name="T21" fmla="*/ 254 h 324"/>
                <a:gd name="T22" fmla="*/ 149 w 190"/>
                <a:gd name="T23" fmla="*/ 286 h 324"/>
                <a:gd name="T24" fmla="*/ 144 w 190"/>
                <a:gd name="T25" fmla="*/ 324 h 324"/>
                <a:gd name="T26" fmla="*/ 135 w 190"/>
                <a:gd name="T27" fmla="*/ 311 h 324"/>
                <a:gd name="T28" fmla="*/ 115 w 190"/>
                <a:gd name="T29" fmla="*/ 267 h 324"/>
                <a:gd name="T30" fmla="*/ 92 w 190"/>
                <a:gd name="T31" fmla="*/ 217 h 324"/>
                <a:gd name="T32" fmla="*/ 78 w 190"/>
                <a:gd name="T33" fmla="*/ 188 h 324"/>
                <a:gd name="T34" fmla="*/ 63 w 190"/>
                <a:gd name="T35" fmla="*/ 162 h 324"/>
                <a:gd name="T36" fmla="*/ 40 w 190"/>
                <a:gd name="T37" fmla="*/ 116 h 324"/>
                <a:gd name="T38" fmla="*/ 18 w 190"/>
                <a:gd name="T39" fmla="*/ 71 h 324"/>
                <a:gd name="T40" fmla="*/ 5 w 190"/>
                <a:gd name="T41" fmla="*/ 44 h 324"/>
                <a:gd name="T42" fmla="*/ 1 w 190"/>
                <a:gd name="T43" fmla="*/ 31 h 324"/>
                <a:gd name="T44" fmla="*/ 2 w 190"/>
                <a:gd name="T45" fmla="*/ 18 h 324"/>
                <a:gd name="T46" fmla="*/ 11 w 190"/>
                <a:gd name="T47" fmla="*/ 7 h 324"/>
                <a:gd name="T48" fmla="*/ 32 w 190"/>
                <a:gd name="T49" fmla="*/ 1 h 324"/>
                <a:gd name="T50" fmla="*/ 47 w 190"/>
                <a:gd name="T51" fmla="*/ 1 h 324"/>
                <a:gd name="T52" fmla="*/ 67 w 190"/>
                <a:gd name="T53" fmla="*/ 6 h 324"/>
                <a:gd name="T54" fmla="*/ 87 w 190"/>
                <a:gd name="T55" fmla="*/ 16 h 324"/>
                <a:gd name="T56" fmla="*/ 110 w 190"/>
                <a:gd name="T57" fmla="*/ 29 h 324"/>
                <a:gd name="T58" fmla="*/ 133 w 190"/>
                <a:gd name="T59" fmla="*/ 44 h 324"/>
                <a:gd name="T60" fmla="*/ 154 w 190"/>
                <a:gd name="T61" fmla="*/ 61 h 324"/>
                <a:gd name="T62" fmla="*/ 172 w 190"/>
                <a:gd name="T63" fmla="*/ 77 h 324"/>
                <a:gd name="T64" fmla="*/ 187 w 190"/>
                <a:gd name="T65" fmla="*/ 93 h 32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90"/>
                <a:gd name="T100" fmla="*/ 0 h 324"/>
                <a:gd name="T101" fmla="*/ 190 w 190"/>
                <a:gd name="T102" fmla="*/ 324 h 32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90" h="324">
                  <a:moveTo>
                    <a:pt x="187" y="93"/>
                  </a:moveTo>
                  <a:lnTo>
                    <a:pt x="187" y="99"/>
                  </a:lnTo>
                  <a:lnTo>
                    <a:pt x="187" y="112"/>
                  </a:lnTo>
                  <a:lnTo>
                    <a:pt x="187" y="129"/>
                  </a:lnTo>
                  <a:lnTo>
                    <a:pt x="189" y="142"/>
                  </a:lnTo>
                  <a:lnTo>
                    <a:pt x="190" y="152"/>
                  </a:lnTo>
                  <a:lnTo>
                    <a:pt x="189" y="161"/>
                  </a:lnTo>
                  <a:lnTo>
                    <a:pt x="187" y="166"/>
                  </a:lnTo>
                  <a:lnTo>
                    <a:pt x="187" y="169"/>
                  </a:lnTo>
                  <a:lnTo>
                    <a:pt x="176" y="191"/>
                  </a:lnTo>
                  <a:lnTo>
                    <a:pt x="176" y="184"/>
                  </a:lnTo>
                  <a:lnTo>
                    <a:pt x="175" y="170"/>
                  </a:lnTo>
                  <a:lnTo>
                    <a:pt x="172" y="157"/>
                  </a:lnTo>
                  <a:lnTo>
                    <a:pt x="166" y="153"/>
                  </a:lnTo>
                  <a:lnTo>
                    <a:pt x="160" y="157"/>
                  </a:lnTo>
                  <a:lnTo>
                    <a:pt x="156" y="165"/>
                  </a:lnTo>
                  <a:lnTo>
                    <a:pt x="154" y="172"/>
                  </a:lnTo>
                  <a:lnTo>
                    <a:pt x="154" y="175"/>
                  </a:lnTo>
                  <a:lnTo>
                    <a:pt x="154" y="187"/>
                  </a:lnTo>
                  <a:lnTo>
                    <a:pt x="154" y="210"/>
                  </a:lnTo>
                  <a:lnTo>
                    <a:pt x="154" y="238"/>
                  </a:lnTo>
                  <a:lnTo>
                    <a:pt x="154" y="254"/>
                  </a:lnTo>
                  <a:lnTo>
                    <a:pt x="151" y="267"/>
                  </a:lnTo>
                  <a:lnTo>
                    <a:pt x="149" y="286"/>
                  </a:lnTo>
                  <a:lnTo>
                    <a:pt x="146" y="308"/>
                  </a:lnTo>
                  <a:lnTo>
                    <a:pt x="144" y="324"/>
                  </a:lnTo>
                  <a:lnTo>
                    <a:pt x="141" y="323"/>
                  </a:lnTo>
                  <a:lnTo>
                    <a:pt x="135" y="311"/>
                  </a:lnTo>
                  <a:lnTo>
                    <a:pt x="126" y="291"/>
                  </a:lnTo>
                  <a:lnTo>
                    <a:pt x="115" y="267"/>
                  </a:lnTo>
                  <a:lnTo>
                    <a:pt x="103" y="242"/>
                  </a:lnTo>
                  <a:lnTo>
                    <a:pt x="92" y="217"/>
                  </a:lnTo>
                  <a:lnTo>
                    <a:pt x="83" y="198"/>
                  </a:lnTo>
                  <a:lnTo>
                    <a:pt x="78" y="188"/>
                  </a:lnTo>
                  <a:lnTo>
                    <a:pt x="72" y="179"/>
                  </a:lnTo>
                  <a:lnTo>
                    <a:pt x="63" y="162"/>
                  </a:lnTo>
                  <a:lnTo>
                    <a:pt x="52" y="141"/>
                  </a:lnTo>
                  <a:lnTo>
                    <a:pt x="40" y="116"/>
                  </a:lnTo>
                  <a:lnTo>
                    <a:pt x="28" y="94"/>
                  </a:lnTo>
                  <a:lnTo>
                    <a:pt x="18" y="71"/>
                  </a:lnTo>
                  <a:lnTo>
                    <a:pt x="9" y="54"/>
                  </a:lnTo>
                  <a:lnTo>
                    <a:pt x="5" y="44"/>
                  </a:lnTo>
                  <a:lnTo>
                    <a:pt x="2" y="38"/>
                  </a:lnTo>
                  <a:lnTo>
                    <a:pt x="1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1" y="7"/>
                  </a:lnTo>
                  <a:lnTo>
                    <a:pt x="20" y="3"/>
                  </a:lnTo>
                  <a:lnTo>
                    <a:pt x="32" y="1"/>
                  </a:lnTo>
                  <a:lnTo>
                    <a:pt x="39" y="0"/>
                  </a:lnTo>
                  <a:lnTo>
                    <a:pt x="47" y="1"/>
                  </a:lnTo>
                  <a:lnTo>
                    <a:pt x="56" y="3"/>
                  </a:lnTo>
                  <a:lnTo>
                    <a:pt x="67" y="6"/>
                  </a:lnTo>
                  <a:lnTo>
                    <a:pt x="77" y="11"/>
                  </a:lnTo>
                  <a:lnTo>
                    <a:pt x="87" y="16"/>
                  </a:lnTo>
                  <a:lnTo>
                    <a:pt x="99" y="22"/>
                  </a:lnTo>
                  <a:lnTo>
                    <a:pt x="110" y="29"/>
                  </a:lnTo>
                  <a:lnTo>
                    <a:pt x="121" y="36"/>
                  </a:lnTo>
                  <a:lnTo>
                    <a:pt x="133" y="44"/>
                  </a:lnTo>
                  <a:lnTo>
                    <a:pt x="143" y="53"/>
                  </a:lnTo>
                  <a:lnTo>
                    <a:pt x="154" y="61"/>
                  </a:lnTo>
                  <a:lnTo>
                    <a:pt x="162" y="69"/>
                  </a:lnTo>
                  <a:lnTo>
                    <a:pt x="172" y="77"/>
                  </a:lnTo>
                  <a:lnTo>
                    <a:pt x="180" y="85"/>
                  </a:lnTo>
                  <a:lnTo>
                    <a:pt x="187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77" name="Freeform 1299"/>
            <p:cNvSpPr>
              <a:spLocks/>
            </p:cNvSpPr>
            <p:nvPr/>
          </p:nvSpPr>
          <p:spPr bwMode="auto">
            <a:xfrm>
              <a:off x="4414" y="3283"/>
              <a:ext cx="233" cy="265"/>
            </a:xfrm>
            <a:custGeom>
              <a:avLst/>
              <a:gdLst>
                <a:gd name="T0" fmla="*/ 233 w 233"/>
                <a:gd name="T1" fmla="*/ 156 h 265"/>
                <a:gd name="T2" fmla="*/ 231 w 233"/>
                <a:gd name="T3" fmla="*/ 154 h 265"/>
                <a:gd name="T4" fmla="*/ 226 w 233"/>
                <a:gd name="T5" fmla="*/ 147 h 265"/>
                <a:gd name="T6" fmla="*/ 221 w 233"/>
                <a:gd name="T7" fmla="*/ 140 h 265"/>
                <a:gd name="T8" fmla="*/ 212 w 233"/>
                <a:gd name="T9" fmla="*/ 131 h 265"/>
                <a:gd name="T10" fmla="*/ 202 w 233"/>
                <a:gd name="T11" fmla="*/ 125 h 265"/>
                <a:gd name="T12" fmla="*/ 193 w 233"/>
                <a:gd name="T13" fmla="*/ 121 h 265"/>
                <a:gd name="T14" fmla="*/ 184 w 233"/>
                <a:gd name="T15" fmla="*/ 121 h 265"/>
                <a:gd name="T16" fmla="*/ 174 w 233"/>
                <a:gd name="T17" fmla="*/ 129 h 265"/>
                <a:gd name="T18" fmla="*/ 165 w 233"/>
                <a:gd name="T19" fmla="*/ 142 h 265"/>
                <a:gd name="T20" fmla="*/ 153 w 233"/>
                <a:gd name="T21" fmla="*/ 154 h 265"/>
                <a:gd name="T22" fmla="*/ 141 w 233"/>
                <a:gd name="T23" fmla="*/ 169 h 265"/>
                <a:gd name="T24" fmla="*/ 129 w 233"/>
                <a:gd name="T25" fmla="*/ 183 h 265"/>
                <a:gd name="T26" fmla="*/ 117 w 233"/>
                <a:gd name="T27" fmla="*/ 197 h 265"/>
                <a:gd name="T28" fmla="*/ 108 w 233"/>
                <a:gd name="T29" fmla="*/ 209 h 265"/>
                <a:gd name="T30" fmla="*/ 100 w 233"/>
                <a:gd name="T31" fmla="*/ 220 h 265"/>
                <a:gd name="T32" fmla="*/ 95 w 233"/>
                <a:gd name="T33" fmla="*/ 227 h 265"/>
                <a:gd name="T34" fmla="*/ 91 w 233"/>
                <a:gd name="T35" fmla="*/ 240 h 265"/>
                <a:gd name="T36" fmla="*/ 87 w 233"/>
                <a:gd name="T37" fmla="*/ 252 h 265"/>
                <a:gd name="T38" fmla="*/ 83 w 233"/>
                <a:gd name="T39" fmla="*/ 262 h 265"/>
                <a:gd name="T40" fmla="*/ 82 w 233"/>
                <a:gd name="T41" fmla="*/ 265 h 265"/>
                <a:gd name="T42" fmla="*/ 79 w 233"/>
                <a:gd name="T43" fmla="*/ 259 h 265"/>
                <a:gd name="T44" fmla="*/ 71 w 233"/>
                <a:gd name="T45" fmla="*/ 245 h 265"/>
                <a:gd name="T46" fmla="*/ 59 w 233"/>
                <a:gd name="T47" fmla="*/ 222 h 265"/>
                <a:gd name="T48" fmla="*/ 44 w 233"/>
                <a:gd name="T49" fmla="*/ 196 h 265"/>
                <a:gd name="T50" fmla="*/ 29 w 233"/>
                <a:gd name="T51" fmla="*/ 168 h 265"/>
                <a:gd name="T52" fmla="*/ 15 w 233"/>
                <a:gd name="T53" fmla="*/ 142 h 265"/>
                <a:gd name="T54" fmla="*/ 5 w 233"/>
                <a:gd name="T55" fmla="*/ 117 h 265"/>
                <a:gd name="T56" fmla="*/ 0 w 233"/>
                <a:gd name="T57" fmla="*/ 100 h 265"/>
                <a:gd name="T58" fmla="*/ 1 w 233"/>
                <a:gd name="T59" fmla="*/ 88 h 265"/>
                <a:gd name="T60" fmla="*/ 10 w 233"/>
                <a:gd name="T61" fmla="*/ 79 h 265"/>
                <a:gd name="T62" fmla="*/ 23 w 233"/>
                <a:gd name="T63" fmla="*/ 71 h 265"/>
                <a:gd name="T64" fmla="*/ 38 w 233"/>
                <a:gd name="T65" fmla="*/ 65 h 265"/>
                <a:gd name="T66" fmla="*/ 54 w 233"/>
                <a:gd name="T67" fmla="*/ 59 h 265"/>
                <a:gd name="T68" fmla="*/ 67 w 233"/>
                <a:gd name="T69" fmla="*/ 53 h 265"/>
                <a:gd name="T70" fmla="*/ 78 w 233"/>
                <a:gd name="T71" fmla="*/ 46 h 265"/>
                <a:gd name="T72" fmla="*/ 81 w 233"/>
                <a:gd name="T73" fmla="*/ 37 h 265"/>
                <a:gd name="T74" fmla="*/ 85 w 233"/>
                <a:gd name="T75" fmla="*/ 20 h 265"/>
                <a:gd name="T76" fmla="*/ 91 w 233"/>
                <a:gd name="T77" fmla="*/ 9 h 265"/>
                <a:gd name="T78" fmla="*/ 99 w 233"/>
                <a:gd name="T79" fmla="*/ 2 h 265"/>
                <a:gd name="T80" fmla="*/ 102 w 233"/>
                <a:gd name="T81" fmla="*/ 0 h 265"/>
                <a:gd name="T82" fmla="*/ 233 w 233"/>
                <a:gd name="T83" fmla="*/ 156 h 26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33"/>
                <a:gd name="T127" fmla="*/ 0 h 265"/>
                <a:gd name="T128" fmla="*/ 233 w 233"/>
                <a:gd name="T129" fmla="*/ 265 h 26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33" h="265">
                  <a:moveTo>
                    <a:pt x="233" y="156"/>
                  </a:moveTo>
                  <a:lnTo>
                    <a:pt x="231" y="154"/>
                  </a:lnTo>
                  <a:lnTo>
                    <a:pt x="226" y="147"/>
                  </a:lnTo>
                  <a:lnTo>
                    <a:pt x="221" y="140"/>
                  </a:lnTo>
                  <a:lnTo>
                    <a:pt x="212" y="131"/>
                  </a:lnTo>
                  <a:lnTo>
                    <a:pt x="202" y="125"/>
                  </a:lnTo>
                  <a:lnTo>
                    <a:pt x="193" y="121"/>
                  </a:lnTo>
                  <a:lnTo>
                    <a:pt x="184" y="121"/>
                  </a:lnTo>
                  <a:lnTo>
                    <a:pt x="174" y="129"/>
                  </a:lnTo>
                  <a:lnTo>
                    <a:pt x="165" y="142"/>
                  </a:lnTo>
                  <a:lnTo>
                    <a:pt x="153" y="154"/>
                  </a:lnTo>
                  <a:lnTo>
                    <a:pt x="141" y="169"/>
                  </a:lnTo>
                  <a:lnTo>
                    <a:pt x="129" y="183"/>
                  </a:lnTo>
                  <a:lnTo>
                    <a:pt x="117" y="197"/>
                  </a:lnTo>
                  <a:lnTo>
                    <a:pt x="108" y="209"/>
                  </a:lnTo>
                  <a:lnTo>
                    <a:pt x="100" y="220"/>
                  </a:lnTo>
                  <a:lnTo>
                    <a:pt x="95" y="227"/>
                  </a:lnTo>
                  <a:lnTo>
                    <a:pt x="91" y="240"/>
                  </a:lnTo>
                  <a:lnTo>
                    <a:pt x="87" y="252"/>
                  </a:lnTo>
                  <a:lnTo>
                    <a:pt x="83" y="262"/>
                  </a:lnTo>
                  <a:lnTo>
                    <a:pt x="82" y="265"/>
                  </a:lnTo>
                  <a:lnTo>
                    <a:pt x="79" y="259"/>
                  </a:lnTo>
                  <a:lnTo>
                    <a:pt x="71" y="245"/>
                  </a:lnTo>
                  <a:lnTo>
                    <a:pt x="59" y="222"/>
                  </a:lnTo>
                  <a:lnTo>
                    <a:pt x="44" y="196"/>
                  </a:lnTo>
                  <a:lnTo>
                    <a:pt x="29" y="168"/>
                  </a:lnTo>
                  <a:lnTo>
                    <a:pt x="15" y="142"/>
                  </a:lnTo>
                  <a:lnTo>
                    <a:pt x="5" y="117"/>
                  </a:lnTo>
                  <a:lnTo>
                    <a:pt x="0" y="100"/>
                  </a:lnTo>
                  <a:lnTo>
                    <a:pt x="1" y="88"/>
                  </a:lnTo>
                  <a:lnTo>
                    <a:pt x="10" y="79"/>
                  </a:lnTo>
                  <a:lnTo>
                    <a:pt x="23" y="71"/>
                  </a:lnTo>
                  <a:lnTo>
                    <a:pt x="38" y="65"/>
                  </a:lnTo>
                  <a:lnTo>
                    <a:pt x="54" y="59"/>
                  </a:lnTo>
                  <a:lnTo>
                    <a:pt x="67" y="53"/>
                  </a:lnTo>
                  <a:lnTo>
                    <a:pt x="78" y="46"/>
                  </a:lnTo>
                  <a:lnTo>
                    <a:pt x="81" y="37"/>
                  </a:lnTo>
                  <a:lnTo>
                    <a:pt x="85" y="20"/>
                  </a:lnTo>
                  <a:lnTo>
                    <a:pt x="91" y="9"/>
                  </a:lnTo>
                  <a:lnTo>
                    <a:pt x="99" y="2"/>
                  </a:lnTo>
                  <a:lnTo>
                    <a:pt x="102" y="0"/>
                  </a:lnTo>
                  <a:lnTo>
                    <a:pt x="233" y="156"/>
                  </a:lnTo>
                  <a:close/>
                </a:path>
              </a:pathLst>
            </a:custGeom>
            <a:solidFill>
              <a:srgbClr val="D6916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78" name="Freeform 1300"/>
            <p:cNvSpPr>
              <a:spLocks/>
            </p:cNvSpPr>
            <p:nvPr/>
          </p:nvSpPr>
          <p:spPr bwMode="auto">
            <a:xfrm>
              <a:off x="4322" y="3043"/>
              <a:ext cx="452" cy="350"/>
            </a:xfrm>
            <a:custGeom>
              <a:avLst/>
              <a:gdLst>
                <a:gd name="T0" fmla="*/ 414 w 452"/>
                <a:gd name="T1" fmla="*/ 258 h 350"/>
                <a:gd name="T2" fmla="*/ 434 w 452"/>
                <a:gd name="T3" fmla="*/ 225 h 350"/>
                <a:gd name="T4" fmla="*/ 450 w 452"/>
                <a:gd name="T5" fmla="*/ 174 h 350"/>
                <a:gd name="T6" fmla="*/ 446 w 452"/>
                <a:gd name="T7" fmla="*/ 122 h 350"/>
                <a:gd name="T8" fmla="*/ 414 w 452"/>
                <a:gd name="T9" fmla="*/ 91 h 350"/>
                <a:gd name="T10" fmla="*/ 395 w 452"/>
                <a:gd name="T11" fmla="*/ 76 h 350"/>
                <a:gd name="T12" fmla="*/ 381 w 452"/>
                <a:gd name="T13" fmla="*/ 67 h 350"/>
                <a:gd name="T14" fmla="*/ 367 w 452"/>
                <a:gd name="T15" fmla="*/ 57 h 350"/>
                <a:gd name="T16" fmla="*/ 346 w 452"/>
                <a:gd name="T17" fmla="*/ 41 h 350"/>
                <a:gd name="T18" fmla="*/ 322 w 452"/>
                <a:gd name="T19" fmla="*/ 25 h 350"/>
                <a:gd name="T20" fmla="*/ 292 w 452"/>
                <a:gd name="T21" fmla="*/ 11 h 350"/>
                <a:gd name="T22" fmla="*/ 260 w 452"/>
                <a:gd name="T23" fmla="*/ 1 h 350"/>
                <a:gd name="T24" fmla="*/ 233 w 452"/>
                <a:gd name="T25" fmla="*/ 0 h 350"/>
                <a:gd name="T26" fmla="*/ 211 w 452"/>
                <a:gd name="T27" fmla="*/ 1 h 350"/>
                <a:gd name="T28" fmla="*/ 187 w 452"/>
                <a:gd name="T29" fmla="*/ 3 h 350"/>
                <a:gd name="T30" fmla="*/ 163 w 452"/>
                <a:gd name="T31" fmla="*/ 7 h 350"/>
                <a:gd name="T32" fmla="*/ 138 w 452"/>
                <a:gd name="T33" fmla="*/ 14 h 350"/>
                <a:gd name="T34" fmla="*/ 114 w 452"/>
                <a:gd name="T35" fmla="*/ 24 h 350"/>
                <a:gd name="T36" fmla="*/ 93 w 452"/>
                <a:gd name="T37" fmla="*/ 37 h 350"/>
                <a:gd name="T38" fmla="*/ 77 w 452"/>
                <a:gd name="T39" fmla="*/ 55 h 350"/>
                <a:gd name="T40" fmla="*/ 60 w 452"/>
                <a:gd name="T41" fmla="*/ 92 h 350"/>
                <a:gd name="T42" fmla="*/ 45 w 452"/>
                <a:gd name="T43" fmla="*/ 146 h 350"/>
                <a:gd name="T44" fmla="*/ 38 w 452"/>
                <a:gd name="T45" fmla="*/ 201 h 350"/>
                <a:gd name="T46" fmla="*/ 40 w 452"/>
                <a:gd name="T47" fmla="*/ 243 h 350"/>
                <a:gd name="T48" fmla="*/ 47 w 452"/>
                <a:gd name="T49" fmla="*/ 265 h 350"/>
                <a:gd name="T50" fmla="*/ 43 w 452"/>
                <a:gd name="T51" fmla="*/ 282 h 350"/>
                <a:gd name="T52" fmla="*/ 28 w 452"/>
                <a:gd name="T53" fmla="*/ 294 h 350"/>
                <a:gd name="T54" fmla="*/ 9 w 452"/>
                <a:gd name="T55" fmla="*/ 301 h 350"/>
                <a:gd name="T56" fmla="*/ 2 w 452"/>
                <a:gd name="T57" fmla="*/ 301 h 350"/>
                <a:gd name="T58" fmla="*/ 17 w 452"/>
                <a:gd name="T59" fmla="*/ 305 h 350"/>
                <a:gd name="T60" fmla="*/ 40 w 452"/>
                <a:gd name="T61" fmla="*/ 311 h 350"/>
                <a:gd name="T62" fmla="*/ 64 w 452"/>
                <a:gd name="T63" fmla="*/ 309 h 350"/>
                <a:gd name="T64" fmla="*/ 75 w 452"/>
                <a:gd name="T65" fmla="*/ 307 h 350"/>
                <a:gd name="T66" fmla="*/ 65 w 452"/>
                <a:gd name="T67" fmla="*/ 325 h 350"/>
                <a:gd name="T68" fmla="*/ 53 w 452"/>
                <a:gd name="T69" fmla="*/ 335 h 350"/>
                <a:gd name="T70" fmla="*/ 63 w 452"/>
                <a:gd name="T71" fmla="*/ 339 h 350"/>
                <a:gd name="T72" fmla="*/ 78 w 452"/>
                <a:gd name="T73" fmla="*/ 343 h 350"/>
                <a:gd name="T74" fmla="*/ 99 w 452"/>
                <a:gd name="T75" fmla="*/ 347 h 350"/>
                <a:gd name="T76" fmla="*/ 123 w 452"/>
                <a:gd name="T77" fmla="*/ 349 h 350"/>
                <a:gd name="T78" fmla="*/ 146 w 452"/>
                <a:gd name="T79" fmla="*/ 349 h 350"/>
                <a:gd name="T80" fmla="*/ 169 w 452"/>
                <a:gd name="T81" fmla="*/ 346 h 350"/>
                <a:gd name="T82" fmla="*/ 190 w 452"/>
                <a:gd name="T83" fmla="*/ 335 h 350"/>
                <a:gd name="T84" fmla="*/ 209 w 452"/>
                <a:gd name="T85" fmla="*/ 314 h 350"/>
                <a:gd name="T86" fmla="*/ 215 w 452"/>
                <a:gd name="T87" fmla="*/ 288 h 350"/>
                <a:gd name="T88" fmla="*/ 210 w 452"/>
                <a:gd name="T89" fmla="*/ 270 h 350"/>
                <a:gd name="T90" fmla="*/ 203 w 452"/>
                <a:gd name="T91" fmla="*/ 261 h 350"/>
                <a:gd name="T92" fmla="*/ 238 w 452"/>
                <a:gd name="T93" fmla="*/ 278 h 350"/>
                <a:gd name="T94" fmla="*/ 242 w 452"/>
                <a:gd name="T95" fmla="*/ 279 h 350"/>
                <a:gd name="T96" fmla="*/ 254 w 452"/>
                <a:gd name="T97" fmla="*/ 279 h 350"/>
                <a:gd name="T98" fmla="*/ 274 w 452"/>
                <a:gd name="T99" fmla="*/ 277 h 350"/>
                <a:gd name="T100" fmla="*/ 301 w 452"/>
                <a:gd name="T101" fmla="*/ 272 h 350"/>
                <a:gd name="T102" fmla="*/ 336 w 452"/>
                <a:gd name="T103" fmla="*/ 265 h 350"/>
                <a:gd name="T104" fmla="*/ 371 w 452"/>
                <a:gd name="T105" fmla="*/ 263 h 350"/>
                <a:gd name="T106" fmla="*/ 400 w 452"/>
                <a:gd name="T107" fmla="*/ 263 h 350"/>
                <a:gd name="T108" fmla="*/ 411 w 452"/>
                <a:gd name="T109" fmla="*/ 263 h 35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452"/>
                <a:gd name="T166" fmla="*/ 0 h 350"/>
                <a:gd name="T167" fmla="*/ 452 w 452"/>
                <a:gd name="T168" fmla="*/ 350 h 35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452" h="350">
                  <a:moveTo>
                    <a:pt x="411" y="263"/>
                  </a:moveTo>
                  <a:lnTo>
                    <a:pt x="414" y="258"/>
                  </a:lnTo>
                  <a:lnTo>
                    <a:pt x="422" y="245"/>
                  </a:lnTo>
                  <a:lnTo>
                    <a:pt x="434" y="225"/>
                  </a:lnTo>
                  <a:lnTo>
                    <a:pt x="443" y="200"/>
                  </a:lnTo>
                  <a:lnTo>
                    <a:pt x="450" y="174"/>
                  </a:lnTo>
                  <a:lnTo>
                    <a:pt x="452" y="147"/>
                  </a:lnTo>
                  <a:lnTo>
                    <a:pt x="446" y="122"/>
                  </a:lnTo>
                  <a:lnTo>
                    <a:pt x="429" y="102"/>
                  </a:lnTo>
                  <a:lnTo>
                    <a:pt x="414" y="91"/>
                  </a:lnTo>
                  <a:lnTo>
                    <a:pt x="403" y="82"/>
                  </a:lnTo>
                  <a:lnTo>
                    <a:pt x="395" y="76"/>
                  </a:lnTo>
                  <a:lnTo>
                    <a:pt x="388" y="71"/>
                  </a:lnTo>
                  <a:lnTo>
                    <a:pt x="381" y="67"/>
                  </a:lnTo>
                  <a:lnTo>
                    <a:pt x="374" y="62"/>
                  </a:lnTo>
                  <a:lnTo>
                    <a:pt x="367" y="57"/>
                  </a:lnTo>
                  <a:lnTo>
                    <a:pt x="356" y="49"/>
                  </a:lnTo>
                  <a:lnTo>
                    <a:pt x="346" y="41"/>
                  </a:lnTo>
                  <a:lnTo>
                    <a:pt x="334" y="33"/>
                  </a:lnTo>
                  <a:lnTo>
                    <a:pt x="322" y="25"/>
                  </a:lnTo>
                  <a:lnTo>
                    <a:pt x="308" y="17"/>
                  </a:lnTo>
                  <a:lnTo>
                    <a:pt x="292" y="11"/>
                  </a:lnTo>
                  <a:lnTo>
                    <a:pt x="276" y="6"/>
                  </a:lnTo>
                  <a:lnTo>
                    <a:pt x="260" y="1"/>
                  </a:lnTo>
                  <a:lnTo>
                    <a:pt x="242" y="0"/>
                  </a:lnTo>
                  <a:lnTo>
                    <a:pt x="233" y="0"/>
                  </a:lnTo>
                  <a:lnTo>
                    <a:pt x="223" y="0"/>
                  </a:lnTo>
                  <a:lnTo>
                    <a:pt x="211" y="1"/>
                  </a:lnTo>
                  <a:lnTo>
                    <a:pt x="199" y="2"/>
                  </a:lnTo>
                  <a:lnTo>
                    <a:pt x="187" y="3"/>
                  </a:lnTo>
                  <a:lnTo>
                    <a:pt x="174" y="5"/>
                  </a:lnTo>
                  <a:lnTo>
                    <a:pt x="163" y="7"/>
                  </a:lnTo>
                  <a:lnTo>
                    <a:pt x="150" y="10"/>
                  </a:lnTo>
                  <a:lnTo>
                    <a:pt x="138" y="14"/>
                  </a:lnTo>
                  <a:lnTo>
                    <a:pt x="126" y="19"/>
                  </a:lnTo>
                  <a:lnTo>
                    <a:pt x="114" y="24"/>
                  </a:lnTo>
                  <a:lnTo>
                    <a:pt x="103" y="31"/>
                  </a:lnTo>
                  <a:lnTo>
                    <a:pt x="93" y="37"/>
                  </a:lnTo>
                  <a:lnTo>
                    <a:pt x="85" y="46"/>
                  </a:lnTo>
                  <a:lnTo>
                    <a:pt x="77" y="55"/>
                  </a:lnTo>
                  <a:lnTo>
                    <a:pt x="70" y="67"/>
                  </a:lnTo>
                  <a:lnTo>
                    <a:pt x="60" y="92"/>
                  </a:lnTo>
                  <a:lnTo>
                    <a:pt x="51" y="118"/>
                  </a:lnTo>
                  <a:lnTo>
                    <a:pt x="45" y="146"/>
                  </a:lnTo>
                  <a:lnTo>
                    <a:pt x="40" y="174"/>
                  </a:lnTo>
                  <a:lnTo>
                    <a:pt x="38" y="201"/>
                  </a:lnTo>
                  <a:lnTo>
                    <a:pt x="38" y="224"/>
                  </a:lnTo>
                  <a:lnTo>
                    <a:pt x="40" y="243"/>
                  </a:lnTo>
                  <a:lnTo>
                    <a:pt x="44" y="255"/>
                  </a:lnTo>
                  <a:lnTo>
                    <a:pt x="47" y="265"/>
                  </a:lnTo>
                  <a:lnTo>
                    <a:pt x="46" y="275"/>
                  </a:lnTo>
                  <a:lnTo>
                    <a:pt x="43" y="282"/>
                  </a:lnTo>
                  <a:lnTo>
                    <a:pt x="36" y="289"/>
                  </a:lnTo>
                  <a:lnTo>
                    <a:pt x="28" y="294"/>
                  </a:lnTo>
                  <a:lnTo>
                    <a:pt x="19" y="298"/>
                  </a:lnTo>
                  <a:lnTo>
                    <a:pt x="9" y="301"/>
                  </a:lnTo>
                  <a:lnTo>
                    <a:pt x="0" y="300"/>
                  </a:lnTo>
                  <a:lnTo>
                    <a:pt x="2" y="301"/>
                  </a:lnTo>
                  <a:lnTo>
                    <a:pt x="8" y="303"/>
                  </a:lnTo>
                  <a:lnTo>
                    <a:pt x="17" y="305"/>
                  </a:lnTo>
                  <a:lnTo>
                    <a:pt x="28" y="308"/>
                  </a:lnTo>
                  <a:lnTo>
                    <a:pt x="40" y="311"/>
                  </a:lnTo>
                  <a:lnTo>
                    <a:pt x="52" y="311"/>
                  </a:lnTo>
                  <a:lnTo>
                    <a:pt x="64" y="309"/>
                  </a:lnTo>
                  <a:lnTo>
                    <a:pt x="75" y="304"/>
                  </a:lnTo>
                  <a:lnTo>
                    <a:pt x="75" y="307"/>
                  </a:lnTo>
                  <a:lnTo>
                    <a:pt x="73" y="314"/>
                  </a:lnTo>
                  <a:lnTo>
                    <a:pt x="65" y="325"/>
                  </a:lnTo>
                  <a:lnTo>
                    <a:pt x="52" y="335"/>
                  </a:lnTo>
                  <a:lnTo>
                    <a:pt x="53" y="335"/>
                  </a:lnTo>
                  <a:lnTo>
                    <a:pt x="57" y="336"/>
                  </a:lnTo>
                  <a:lnTo>
                    <a:pt x="63" y="339"/>
                  </a:lnTo>
                  <a:lnTo>
                    <a:pt x="70" y="340"/>
                  </a:lnTo>
                  <a:lnTo>
                    <a:pt x="78" y="343"/>
                  </a:lnTo>
                  <a:lnTo>
                    <a:pt x="88" y="344"/>
                  </a:lnTo>
                  <a:lnTo>
                    <a:pt x="99" y="347"/>
                  </a:lnTo>
                  <a:lnTo>
                    <a:pt x="110" y="348"/>
                  </a:lnTo>
                  <a:lnTo>
                    <a:pt x="123" y="349"/>
                  </a:lnTo>
                  <a:lnTo>
                    <a:pt x="134" y="350"/>
                  </a:lnTo>
                  <a:lnTo>
                    <a:pt x="146" y="349"/>
                  </a:lnTo>
                  <a:lnTo>
                    <a:pt x="158" y="348"/>
                  </a:lnTo>
                  <a:lnTo>
                    <a:pt x="169" y="346"/>
                  </a:lnTo>
                  <a:lnTo>
                    <a:pt x="181" y="342"/>
                  </a:lnTo>
                  <a:lnTo>
                    <a:pt x="190" y="335"/>
                  </a:lnTo>
                  <a:lnTo>
                    <a:pt x="198" y="329"/>
                  </a:lnTo>
                  <a:lnTo>
                    <a:pt x="209" y="314"/>
                  </a:lnTo>
                  <a:lnTo>
                    <a:pt x="214" y="300"/>
                  </a:lnTo>
                  <a:lnTo>
                    <a:pt x="215" y="288"/>
                  </a:lnTo>
                  <a:lnTo>
                    <a:pt x="214" y="278"/>
                  </a:lnTo>
                  <a:lnTo>
                    <a:pt x="210" y="270"/>
                  </a:lnTo>
                  <a:lnTo>
                    <a:pt x="206" y="264"/>
                  </a:lnTo>
                  <a:lnTo>
                    <a:pt x="203" y="261"/>
                  </a:lnTo>
                  <a:lnTo>
                    <a:pt x="201" y="260"/>
                  </a:lnTo>
                  <a:lnTo>
                    <a:pt x="238" y="278"/>
                  </a:lnTo>
                  <a:lnTo>
                    <a:pt x="239" y="278"/>
                  </a:lnTo>
                  <a:lnTo>
                    <a:pt x="242" y="279"/>
                  </a:lnTo>
                  <a:lnTo>
                    <a:pt x="247" y="279"/>
                  </a:lnTo>
                  <a:lnTo>
                    <a:pt x="254" y="279"/>
                  </a:lnTo>
                  <a:lnTo>
                    <a:pt x="263" y="278"/>
                  </a:lnTo>
                  <a:lnTo>
                    <a:pt x="274" y="277"/>
                  </a:lnTo>
                  <a:lnTo>
                    <a:pt x="287" y="275"/>
                  </a:lnTo>
                  <a:lnTo>
                    <a:pt x="301" y="272"/>
                  </a:lnTo>
                  <a:lnTo>
                    <a:pt x="318" y="268"/>
                  </a:lnTo>
                  <a:lnTo>
                    <a:pt x="336" y="265"/>
                  </a:lnTo>
                  <a:lnTo>
                    <a:pt x="355" y="263"/>
                  </a:lnTo>
                  <a:lnTo>
                    <a:pt x="371" y="263"/>
                  </a:lnTo>
                  <a:lnTo>
                    <a:pt x="387" y="263"/>
                  </a:lnTo>
                  <a:lnTo>
                    <a:pt x="400" y="263"/>
                  </a:lnTo>
                  <a:lnTo>
                    <a:pt x="409" y="263"/>
                  </a:lnTo>
                  <a:lnTo>
                    <a:pt x="411" y="263"/>
                  </a:lnTo>
                  <a:close/>
                </a:path>
              </a:pathLst>
            </a:custGeom>
            <a:solidFill>
              <a:srgbClr val="6B000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79" name="Freeform 1301"/>
            <p:cNvSpPr>
              <a:spLocks/>
            </p:cNvSpPr>
            <p:nvPr/>
          </p:nvSpPr>
          <p:spPr bwMode="auto">
            <a:xfrm>
              <a:off x="4522" y="3208"/>
              <a:ext cx="225" cy="247"/>
            </a:xfrm>
            <a:custGeom>
              <a:avLst/>
              <a:gdLst>
                <a:gd name="T0" fmla="*/ 220 w 225"/>
                <a:gd name="T1" fmla="*/ 9 h 247"/>
                <a:gd name="T2" fmla="*/ 220 w 225"/>
                <a:gd name="T3" fmla="*/ 30 h 247"/>
                <a:gd name="T4" fmla="*/ 213 w 225"/>
                <a:gd name="T5" fmla="*/ 57 h 247"/>
                <a:gd name="T6" fmla="*/ 212 w 225"/>
                <a:gd name="T7" fmla="*/ 60 h 247"/>
                <a:gd name="T8" fmla="*/ 208 w 225"/>
                <a:gd name="T9" fmla="*/ 82 h 247"/>
                <a:gd name="T10" fmla="*/ 213 w 225"/>
                <a:gd name="T11" fmla="*/ 105 h 247"/>
                <a:gd name="T12" fmla="*/ 224 w 225"/>
                <a:gd name="T13" fmla="*/ 123 h 247"/>
                <a:gd name="T14" fmla="*/ 224 w 225"/>
                <a:gd name="T15" fmla="*/ 131 h 247"/>
                <a:gd name="T16" fmla="*/ 211 w 225"/>
                <a:gd name="T17" fmla="*/ 140 h 247"/>
                <a:gd name="T18" fmla="*/ 198 w 225"/>
                <a:gd name="T19" fmla="*/ 144 h 247"/>
                <a:gd name="T20" fmla="*/ 196 w 225"/>
                <a:gd name="T21" fmla="*/ 148 h 247"/>
                <a:gd name="T22" fmla="*/ 196 w 225"/>
                <a:gd name="T23" fmla="*/ 160 h 247"/>
                <a:gd name="T24" fmla="*/ 197 w 225"/>
                <a:gd name="T25" fmla="*/ 168 h 247"/>
                <a:gd name="T26" fmla="*/ 191 w 225"/>
                <a:gd name="T27" fmla="*/ 178 h 247"/>
                <a:gd name="T28" fmla="*/ 184 w 225"/>
                <a:gd name="T29" fmla="*/ 183 h 247"/>
                <a:gd name="T30" fmla="*/ 185 w 225"/>
                <a:gd name="T31" fmla="*/ 193 h 247"/>
                <a:gd name="T32" fmla="*/ 172 w 225"/>
                <a:gd name="T33" fmla="*/ 203 h 247"/>
                <a:gd name="T34" fmla="*/ 168 w 225"/>
                <a:gd name="T35" fmla="*/ 205 h 247"/>
                <a:gd name="T36" fmla="*/ 168 w 225"/>
                <a:gd name="T37" fmla="*/ 214 h 247"/>
                <a:gd name="T38" fmla="*/ 168 w 225"/>
                <a:gd name="T39" fmla="*/ 230 h 247"/>
                <a:gd name="T40" fmla="*/ 165 w 225"/>
                <a:gd name="T41" fmla="*/ 243 h 247"/>
                <a:gd name="T42" fmla="*/ 150 w 225"/>
                <a:gd name="T43" fmla="*/ 247 h 247"/>
                <a:gd name="T44" fmla="*/ 133 w 225"/>
                <a:gd name="T45" fmla="*/ 246 h 247"/>
                <a:gd name="T46" fmla="*/ 107 w 225"/>
                <a:gd name="T47" fmla="*/ 243 h 247"/>
                <a:gd name="T48" fmla="*/ 77 w 225"/>
                <a:gd name="T49" fmla="*/ 232 h 247"/>
                <a:gd name="T50" fmla="*/ 50 w 225"/>
                <a:gd name="T51" fmla="*/ 210 h 247"/>
                <a:gd name="T52" fmla="*/ 33 w 225"/>
                <a:gd name="T53" fmla="*/ 185 h 247"/>
                <a:gd name="T54" fmla="*/ 21 w 225"/>
                <a:gd name="T55" fmla="*/ 164 h 247"/>
                <a:gd name="T56" fmla="*/ 15 w 225"/>
                <a:gd name="T57" fmla="*/ 147 h 247"/>
                <a:gd name="T58" fmla="*/ 13 w 225"/>
                <a:gd name="T59" fmla="*/ 133 h 247"/>
                <a:gd name="T60" fmla="*/ 5 w 225"/>
                <a:gd name="T61" fmla="*/ 128 h 247"/>
                <a:gd name="T62" fmla="*/ 0 w 225"/>
                <a:gd name="T63" fmla="*/ 95 h 247"/>
                <a:gd name="T64" fmla="*/ 9 w 225"/>
                <a:gd name="T65" fmla="*/ 71 h 247"/>
                <a:gd name="T66" fmla="*/ 22 w 225"/>
                <a:gd name="T67" fmla="*/ 59 h 247"/>
                <a:gd name="T68" fmla="*/ 38 w 225"/>
                <a:gd name="T69" fmla="*/ 60 h 247"/>
                <a:gd name="T70" fmla="*/ 50 w 225"/>
                <a:gd name="T71" fmla="*/ 74 h 247"/>
                <a:gd name="T72" fmla="*/ 63 w 225"/>
                <a:gd name="T73" fmla="*/ 98 h 247"/>
                <a:gd name="T74" fmla="*/ 64 w 225"/>
                <a:gd name="T75" fmla="*/ 101 h 247"/>
                <a:gd name="T76" fmla="*/ 71 w 225"/>
                <a:gd name="T77" fmla="*/ 99 h 247"/>
                <a:gd name="T78" fmla="*/ 88 w 225"/>
                <a:gd name="T79" fmla="*/ 91 h 247"/>
                <a:gd name="T80" fmla="*/ 108 w 225"/>
                <a:gd name="T81" fmla="*/ 76 h 247"/>
                <a:gd name="T82" fmla="*/ 125 w 225"/>
                <a:gd name="T83" fmla="*/ 55 h 247"/>
                <a:gd name="T84" fmla="*/ 125 w 225"/>
                <a:gd name="T85" fmla="*/ 59 h 247"/>
                <a:gd name="T86" fmla="*/ 122 w 225"/>
                <a:gd name="T87" fmla="*/ 71 h 247"/>
                <a:gd name="T88" fmla="*/ 116 w 225"/>
                <a:gd name="T89" fmla="*/ 88 h 247"/>
                <a:gd name="T90" fmla="*/ 101 w 225"/>
                <a:gd name="T91" fmla="*/ 106 h 247"/>
                <a:gd name="T92" fmla="*/ 106 w 225"/>
                <a:gd name="T93" fmla="*/ 105 h 247"/>
                <a:gd name="T94" fmla="*/ 121 w 225"/>
                <a:gd name="T95" fmla="*/ 98 h 247"/>
                <a:gd name="T96" fmla="*/ 147 w 225"/>
                <a:gd name="T97" fmla="*/ 79 h 247"/>
                <a:gd name="T98" fmla="*/ 183 w 225"/>
                <a:gd name="T99" fmla="*/ 37 h 247"/>
                <a:gd name="T100" fmla="*/ 206 w 225"/>
                <a:gd name="T101" fmla="*/ 9 h 247"/>
                <a:gd name="T102" fmla="*/ 214 w 225"/>
                <a:gd name="T103" fmla="*/ 0 h 247"/>
                <a:gd name="T104" fmla="*/ 216 w 225"/>
                <a:gd name="T105" fmla="*/ 3 h 247"/>
                <a:gd name="T106" fmla="*/ 219 w 225"/>
                <a:gd name="T107" fmla="*/ 7 h 24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25"/>
                <a:gd name="T163" fmla="*/ 0 h 247"/>
                <a:gd name="T164" fmla="*/ 225 w 225"/>
                <a:gd name="T165" fmla="*/ 247 h 247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25" h="247">
                  <a:moveTo>
                    <a:pt x="219" y="7"/>
                  </a:moveTo>
                  <a:lnTo>
                    <a:pt x="220" y="9"/>
                  </a:lnTo>
                  <a:lnTo>
                    <a:pt x="221" y="18"/>
                  </a:lnTo>
                  <a:lnTo>
                    <a:pt x="220" y="30"/>
                  </a:lnTo>
                  <a:lnTo>
                    <a:pt x="216" y="46"/>
                  </a:lnTo>
                  <a:lnTo>
                    <a:pt x="213" y="57"/>
                  </a:lnTo>
                  <a:lnTo>
                    <a:pt x="212" y="59"/>
                  </a:lnTo>
                  <a:lnTo>
                    <a:pt x="212" y="60"/>
                  </a:lnTo>
                  <a:lnTo>
                    <a:pt x="209" y="69"/>
                  </a:lnTo>
                  <a:lnTo>
                    <a:pt x="208" y="82"/>
                  </a:lnTo>
                  <a:lnTo>
                    <a:pt x="209" y="94"/>
                  </a:lnTo>
                  <a:lnTo>
                    <a:pt x="213" y="105"/>
                  </a:lnTo>
                  <a:lnTo>
                    <a:pt x="221" y="117"/>
                  </a:lnTo>
                  <a:lnTo>
                    <a:pt x="224" y="123"/>
                  </a:lnTo>
                  <a:lnTo>
                    <a:pt x="225" y="127"/>
                  </a:lnTo>
                  <a:lnTo>
                    <a:pt x="224" y="131"/>
                  </a:lnTo>
                  <a:lnTo>
                    <a:pt x="219" y="136"/>
                  </a:lnTo>
                  <a:lnTo>
                    <a:pt x="211" y="140"/>
                  </a:lnTo>
                  <a:lnTo>
                    <a:pt x="203" y="143"/>
                  </a:lnTo>
                  <a:lnTo>
                    <a:pt x="198" y="144"/>
                  </a:lnTo>
                  <a:lnTo>
                    <a:pt x="196" y="144"/>
                  </a:lnTo>
                  <a:lnTo>
                    <a:pt x="196" y="148"/>
                  </a:lnTo>
                  <a:lnTo>
                    <a:pt x="195" y="152"/>
                  </a:lnTo>
                  <a:lnTo>
                    <a:pt x="196" y="160"/>
                  </a:lnTo>
                  <a:lnTo>
                    <a:pt x="198" y="166"/>
                  </a:lnTo>
                  <a:lnTo>
                    <a:pt x="197" y="168"/>
                  </a:lnTo>
                  <a:lnTo>
                    <a:pt x="196" y="172"/>
                  </a:lnTo>
                  <a:lnTo>
                    <a:pt x="191" y="178"/>
                  </a:lnTo>
                  <a:lnTo>
                    <a:pt x="183" y="182"/>
                  </a:lnTo>
                  <a:lnTo>
                    <a:pt x="184" y="183"/>
                  </a:lnTo>
                  <a:lnTo>
                    <a:pt x="186" y="187"/>
                  </a:lnTo>
                  <a:lnTo>
                    <a:pt x="185" y="193"/>
                  </a:lnTo>
                  <a:lnTo>
                    <a:pt x="179" y="198"/>
                  </a:lnTo>
                  <a:lnTo>
                    <a:pt x="172" y="203"/>
                  </a:lnTo>
                  <a:lnTo>
                    <a:pt x="170" y="204"/>
                  </a:lnTo>
                  <a:lnTo>
                    <a:pt x="168" y="205"/>
                  </a:lnTo>
                  <a:lnTo>
                    <a:pt x="168" y="207"/>
                  </a:lnTo>
                  <a:lnTo>
                    <a:pt x="168" y="214"/>
                  </a:lnTo>
                  <a:lnTo>
                    <a:pt x="168" y="221"/>
                  </a:lnTo>
                  <a:lnTo>
                    <a:pt x="168" y="230"/>
                  </a:lnTo>
                  <a:lnTo>
                    <a:pt x="167" y="237"/>
                  </a:lnTo>
                  <a:lnTo>
                    <a:pt x="165" y="243"/>
                  </a:lnTo>
                  <a:lnTo>
                    <a:pt x="158" y="246"/>
                  </a:lnTo>
                  <a:lnTo>
                    <a:pt x="150" y="247"/>
                  </a:lnTo>
                  <a:lnTo>
                    <a:pt x="143" y="247"/>
                  </a:lnTo>
                  <a:lnTo>
                    <a:pt x="133" y="246"/>
                  </a:lnTo>
                  <a:lnTo>
                    <a:pt x="121" y="245"/>
                  </a:lnTo>
                  <a:lnTo>
                    <a:pt x="107" y="243"/>
                  </a:lnTo>
                  <a:lnTo>
                    <a:pt x="92" y="238"/>
                  </a:lnTo>
                  <a:lnTo>
                    <a:pt x="77" y="232"/>
                  </a:lnTo>
                  <a:lnTo>
                    <a:pt x="63" y="222"/>
                  </a:lnTo>
                  <a:lnTo>
                    <a:pt x="50" y="210"/>
                  </a:lnTo>
                  <a:lnTo>
                    <a:pt x="41" y="197"/>
                  </a:lnTo>
                  <a:lnTo>
                    <a:pt x="33" y="185"/>
                  </a:lnTo>
                  <a:lnTo>
                    <a:pt x="26" y="174"/>
                  </a:lnTo>
                  <a:lnTo>
                    <a:pt x="21" y="164"/>
                  </a:lnTo>
                  <a:lnTo>
                    <a:pt x="17" y="154"/>
                  </a:lnTo>
                  <a:lnTo>
                    <a:pt x="15" y="147"/>
                  </a:lnTo>
                  <a:lnTo>
                    <a:pt x="13" y="139"/>
                  </a:lnTo>
                  <a:lnTo>
                    <a:pt x="13" y="133"/>
                  </a:lnTo>
                  <a:lnTo>
                    <a:pt x="11" y="131"/>
                  </a:lnTo>
                  <a:lnTo>
                    <a:pt x="5" y="128"/>
                  </a:lnTo>
                  <a:lnTo>
                    <a:pt x="0" y="117"/>
                  </a:lnTo>
                  <a:lnTo>
                    <a:pt x="0" y="95"/>
                  </a:lnTo>
                  <a:lnTo>
                    <a:pt x="4" y="81"/>
                  </a:lnTo>
                  <a:lnTo>
                    <a:pt x="9" y="71"/>
                  </a:lnTo>
                  <a:lnTo>
                    <a:pt x="14" y="63"/>
                  </a:lnTo>
                  <a:lnTo>
                    <a:pt x="22" y="59"/>
                  </a:lnTo>
                  <a:lnTo>
                    <a:pt x="30" y="58"/>
                  </a:lnTo>
                  <a:lnTo>
                    <a:pt x="38" y="60"/>
                  </a:lnTo>
                  <a:lnTo>
                    <a:pt x="45" y="66"/>
                  </a:lnTo>
                  <a:lnTo>
                    <a:pt x="50" y="74"/>
                  </a:lnTo>
                  <a:lnTo>
                    <a:pt x="59" y="89"/>
                  </a:lnTo>
                  <a:lnTo>
                    <a:pt x="63" y="98"/>
                  </a:lnTo>
                  <a:lnTo>
                    <a:pt x="64" y="101"/>
                  </a:lnTo>
                  <a:lnTo>
                    <a:pt x="66" y="101"/>
                  </a:lnTo>
                  <a:lnTo>
                    <a:pt x="71" y="99"/>
                  </a:lnTo>
                  <a:lnTo>
                    <a:pt x="79" y="96"/>
                  </a:lnTo>
                  <a:lnTo>
                    <a:pt x="88" y="91"/>
                  </a:lnTo>
                  <a:lnTo>
                    <a:pt x="99" y="85"/>
                  </a:lnTo>
                  <a:lnTo>
                    <a:pt x="108" y="76"/>
                  </a:lnTo>
                  <a:lnTo>
                    <a:pt x="117" y="67"/>
                  </a:lnTo>
                  <a:lnTo>
                    <a:pt x="125" y="55"/>
                  </a:lnTo>
                  <a:lnTo>
                    <a:pt x="125" y="56"/>
                  </a:lnTo>
                  <a:lnTo>
                    <a:pt x="125" y="59"/>
                  </a:lnTo>
                  <a:lnTo>
                    <a:pt x="124" y="66"/>
                  </a:lnTo>
                  <a:lnTo>
                    <a:pt x="122" y="71"/>
                  </a:lnTo>
                  <a:lnTo>
                    <a:pt x="120" y="80"/>
                  </a:lnTo>
                  <a:lnTo>
                    <a:pt x="116" y="88"/>
                  </a:lnTo>
                  <a:lnTo>
                    <a:pt x="110" y="97"/>
                  </a:lnTo>
                  <a:lnTo>
                    <a:pt x="101" y="106"/>
                  </a:lnTo>
                  <a:lnTo>
                    <a:pt x="102" y="106"/>
                  </a:lnTo>
                  <a:lnTo>
                    <a:pt x="106" y="105"/>
                  </a:lnTo>
                  <a:lnTo>
                    <a:pt x="113" y="103"/>
                  </a:lnTo>
                  <a:lnTo>
                    <a:pt x="121" y="98"/>
                  </a:lnTo>
                  <a:lnTo>
                    <a:pt x="133" y="90"/>
                  </a:lnTo>
                  <a:lnTo>
                    <a:pt x="147" y="79"/>
                  </a:lnTo>
                  <a:lnTo>
                    <a:pt x="164" y="61"/>
                  </a:lnTo>
                  <a:lnTo>
                    <a:pt x="183" y="37"/>
                  </a:lnTo>
                  <a:lnTo>
                    <a:pt x="197" y="20"/>
                  </a:lnTo>
                  <a:lnTo>
                    <a:pt x="206" y="9"/>
                  </a:lnTo>
                  <a:lnTo>
                    <a:pt x="211" y="3"/>
                  </a:lnTo>
                  <a:lnTo>
                    <a:pt x="214" y="0"/>
                  </a:lnTo>
                  <a:lnTo>
                    <a:pt x="215" y="1"/>
                  </a:lnTo>
                  <a:lnTo>
                    <a:pt x="216" y="3"/>
                  </a:lnTo>
                  <a:lnTo>
                    <a:pt x="217" y="5"/>
                  </a:lnTo>
                  <a:lnTo>
                    <a:pt x="219" y="7"/>
                  </a:lnTo>
                  <a:close/>
                </a:path>
              </a:pathLst>
            </a:custGeom>
            <a:solidFill>
              <a:srgbClr val="E5A5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80" name="Freeform 1302"/>
            <p:cNvSpPr>
              <a:spLocks/>
            </p:cNvSpPr>
            <p:nvPr/>
          </p:nvSpPr>
          <p:spPr bwMode="auto">
            <a:xfrm>
              <a:off x="5358" y="3406"/>
              <a:ext cx="377" cy="660"/>
            </a:xfrm>
            <a:custGeom>
              <a:avLst/>
              <a:gdLst>
                <a:gd name="T0" fmla="*/ 95 w 377"/>
                <a:gd name="T1" fmla="*/ 5 h 660"/>
                <a:gd name="T2" fmla="*/ 141 w 377"/>
                <a:gd name="T3" fmla="*/ 0 h 660"/>
                <a:gd name="T4" fmla="*/ 377 w 377"/>
                <a:gd name="T5" fmla="*/ 106 h 660"/>
                <a:gd name="T6" fmla="*/ 265 w 377"/>
                <a:gd name="T7" fmla="*/ 649 h 660"/>
                <a:gd name="T8" fmla="*/ 193 w 377"/>
                <a:gd name="T9" fmla="*/ 660 h 660"/>
                <a:gd name="T10" fmla="*/ 0 w 377"/>
                <a:gd name="T11" fmla="*/ 481 h 660"/>
                <a:gd name="T12" fmla="*/ 95 w 377"/>
                <a:gd name="T13" fmla="*/ 5 h 66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77"/>
                <a:gd name="T22" fmla="*/ 0 h 660"/>
                <a:gd name="T23" fmla="*/ 377 w 377"/>
                <a:gd name="T24" fmla="*/ 660 h 66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77" h="660">
                  <a:moveTo>
                    <a:pt x="95" y="5"/>
                  </a:moveTo>
                  <a:lnTo>
                    <a:pt x="141" y="0"/>
                  </a:lnTo>
                  <a:lnTo>
                    <a:pt x="377" y="106"/>
                  </a:lnTo>
                  <a:lnTo>
                    <a:pt x="265" y="649"/>
                  </a:lnTo>
                  <a:lnTo>
                    <a:pt x="193" y="660"/>
                  </a:lnTo>
                  <a:lnTo>
                    <a:pt x="0" y="481"/>
                  </a:lnTo>
                  <a:lnTo>
                    <a:pt x="95" y="5"/>
                  </a:lnTo>
                  <a:close/>
                </a:path>
              </a:pathLst>
            </a:custGeom>
            <a:solidFill>
              <a:srgbClr val="59595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81" name="Freeform 1303"/>
            <p:cNvSpPr>
              <a:spLocks/>
            </p:cNvSpPr>
            <p:nvPr/>
          </p:nvSpPr>
          <p:spPr bwMode="auto">
            <a:xfrm>
              <a:off x="4999" y="3882"/>
              <a:ext cx="604" cy="264"/>
            </a:xfrm>
            <a:custGeom>
              <a:avLst/>
              <a:gdLst>
                <a:gd name="T0" fmla="*/ 604 w 604"/>
                <a:gd name="T1" fmla="*/ 174 h 264"/>
                <a:gd name="T2" fmla="*/ 589 w 604"/>
                <a:gd name="T3" fmla="*/ 236 h 264"/>
                <a:gd name="T4" fmla="*/ 138 w 604"/>
                <a:gd name="T5" fmla="*/ 264 h 264"/>
                <a:gd name="T6" fmla="*/ 1 w 604"/>
                <a:gd name="T7" fmla="*/ 52 h 264"/>
                <a:gd name="T8" fmla="*/ 0 w 604"/>
                <a:gd name="T9" fmla="*/ 8 h 264"/>
                <a:gd name="T10" fmla="*/ 372 w 604"/>
                <a:gd name="T11" fmla="*/ 0 h 264"/>
                <a:gd name="T12" fmla="*/ 604 w 604"/>
                <a:gd name="T13" fmla="*/ 174 h 2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04"/>
                <a:gd name="T22" fmla="*/ 0 h 264"/>
                <a:gd name="T23" fmla="*/ 604 w 604"/>
                <a:gd name="T24" fmla="*/ 264 h 2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04" h="264">
                  <a:moveTo>
                    <a:pt x="604" y="174"/>
                  </a:moveTo>
                  <a:lnTo>
                    <a:pt x="589" y="236"/>
                  </a:lnTo>
                  <a:lnTo>
                    <a:pt x="138" y="264"/>
                  </a:lnTo>
                  <a:lnTo>
                    <a:pt x="1" y="52"/>
                  </a:lnTo>
                  <a:lnTo>
                    <a:pt x="0" y="8"/>
                  </a:lnTo>
                  <a:lnTo>
                    <a:pt x="372" y="0"/>
                  </a:lnTo>
                  <a:lnTo>
                    <a:pt x="604" y="174"/>
                  </a:lnTo>
                  <a:close/>
                </a:path>
              </a:pathLst>
            </a:custGeom>
            <a:solidFill>
              <a:srgbClr val="59595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82" name="Freeform 1304"/>
            <p:cNvSpPr>
              <a:spLocks/>
            </p:cNvSpPr>
            <p:nvPr/>
          </p:nvSpPr>
          <p:spPr bwMode="auto">
            <a:xfrm>
              <a:off x="5394" y="3460"/>
              <a:ext cx="263" cy="538"/>
            </a:xfrm>
            <a:custGeom>
              <a:avLst/>
              <a:gdLst>
                <a:gd name="T0" fmla="*/ 78 w 263"/>
                <a:gd name="T1" fmla="*/ 0 h 538"/>
                <a:gd name="T2" fmla="*/ 263 w 263"/>
                <a:gd name="T3" fmla="*/ 90 h 538"/>
                <a:gd name="T4" fmla="*/ 168 w 263"/>
                <a:gd name="T5" fmla="*/ 538 h 538"/>
                <a:gd name="T6" fmla="*/ 0 w 263"/>
                <a:gd name="T7" fmla="*/ 400 h 538"/>
                <a:gd name="T8" fmla="*/ 78 w 263"/>
                <a:gd name="T9" fmla="*/ 0 h 5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3"/>
                <a:gd name="T16" fmla="*/ 0 h 538"/>
                <a:gd name="T17" fmla="*/ 263 w 263"/>
                <a:gd name="T18" fmla="*/ 538 h 5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3" h="538">
                  <a:moveTo>
                    <a:pt x="78" y="0"/>
                  </a:moveTo>
                  <a:lnTo>
                    <a:pt x="263" y="90"/>
                  </a:lnTo>
                  <a:lnTo>
                    <a:pt x="168" y="538"/>
                  </a:lnTo>
                  <a:lnTo>
                    <a:pt x="0" y="40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83" name="Freeform 1305"/>
            <p:cNvSpPr>
              <a:spLocks/>
            </p:cNvSpPr>
            <p:nvPr/>
          </p:nvSpPr>
          <p:spPr bwMode="auto">
            <a:xfrm>
              <a:off x="5129" y="3897"/>
              <a:ext cx="358" cy="172"/>
            </a:xfrm>
            <a:custGeom>
              <a:avLst/>
              <a:gdLst>
                <a:gd name="T0" fmla="*/ 219 w 358"/>
                <a:gd name="T1" fmla="*/ 0 h 172"/>
                <a:gd name="T2" fmla="*/ 358 w 358"/>
                <a:gd name="T3" fmla="*/ 141 h 172"/>
                <a:gd name="T4" fmla="*/ 356 w 358"/>
                <a:gd name="T5" fmla="*/ 158 h 172"/>
                <a:gd name="T6" fmla="*/ 112 w 358"/>
                <a:gd name="T7" fmla="*/ 172 h 172"/>
                <a:gd name="T8" fmla="*/ 1 w 358"/>
                <a:gd name="T9" fmla="*/ 18 h 172"/>
                <a:gd name="T10" fmla="*/ 0 w 358"/>
                <a:gd name="T11" fmla="*/ 8 h 172"/>
                <a:gd name="T12" fmla="*/ 219 w 358"/>
                <a:gd name="T13" fmla="*/ 0 h 1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8"/>
                <a:gd name="T22" fmla="*/ 0 h 172"/>
                <a:gd name="T23" fmla="*/ 358 w 358"/>
                <a:gd name="T24" fmla="*/ 172 h 17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8" h="172">
                  <a:moveTo>
                    <a:pt x="219" y="0"/>
                  </a:moveTo>
                  <a:lnTo>
                    <a:pt x="358" y="141"/>
                  </a:lnTo>
                  <a:lnTo>
                    <a:pt x="356" y="158"/>
                  </a:lnTo>
                  <a:lnTo>
                    <a:pt x="112" y="172"/>
                  </a:lnTo>
                  <a:lnTo>
                    <a:pt x="1" y="18"/>
                  </a:lnTo>
                  <a:lnTo>
                    <a:pt x="0" y="8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84" name="Freeform 1306"/>
            <p:cNvSpPr>
              <a:spLocks/>
            </p:cNvSpPr>
            <p:nvPr/>
          </p:nvSpPr>
          <p:spPr bwMode="auto">
            <a:xfrm>
              <a:off x="5073" y="3957"/>
              <a:ext cx="100" cy="68"/>
            </a:xfrm>
            <a:custGeom>
              <a:avLst/>
              <a:gdLst>
                <a:gd name="T0" fmla="*/ 71 w 100"/>
                <a:gd name="T1" fmla="*/ 9 h 68"/>
                <a:gd name="T2" fmla="*/ 97 w 100"/>
                <a:gd name="T3" fmla="*/ 47 h 68"/>
                <a:gd name="T4" fmla="*/ 97 w 100"/>
                <a:gd name="T5" fmla="*/ 49 h 68"/>
                <a:gd name="T6" fmla="*/ 100 w 100"/>
                <a:gd name="T7" fmla="*/ 55 h 68"/>
                <a:gd name="T8" fmla="*/ 99 w 100"/>
                <a:gd name="T9" fmla="*/ 61 h 68"/>
                <a:gd name="T10" fmla="*/ 93 w 100"/>
                <a:gd name="T11" fmla="*/ 64 h 68"/>
                <a:gd name="T12" fmla="*/ 51 w 100"/>
                <a:gd name="T13" fmla="*/ 67 h 68"/>
                <a:gd name="T14" fmla="*/ 49 w 100"/>
                <a:gd name="T15" fmla="*/ 68 h 68"/>
                <a:gd name="T16" fmla="*/ 44 w 100"/>
                <a:gd name="T17" fmla="*/ 68 h 68"/>
                <a:gd name="T18" fmla="*/ 36 w 100"/>
                <a:gd name="T19" fmla="*/ 64 h 68"/>
                <a:gd name="T20" fmla="*/ 28 w 100"/>
                <a:gd name="T21" fmla="*/ 56 h 68"/>
                <a:gd name="T22" fmla="*/ 3 w 100"/>
                <a:gd name="T23" fmla="*/ 18 h 68"/>
                <a:gd name="T24" fmla="*/ 2 w 100"/>
                <a:gd name="T25" fmla="*/ 15 h 68"/>
                <a:gd name="T26" fmla="*/ 0 w 100"/>
                <a:gd name="T27" fmla="*/ 10 h 68"/>
                <a:gd name="T28" fmla="*/ 3 w 100"/>
                <a:gd name="T29" fmla="*/ 5 h 68"/>
                <a:gd name="T30" fmla="*/ 11 w 100"/>
                <a:gd name="T31" fmla="*/ 2 h 68"/>
                <a:gd name="T32" fmla="*/ 52 w 100"/>
                <a:gd name="T33" fmla="*/ 0 h 68"/>
                <a:gd name="T34" fmla="*/ 54 w 100"/>
                <a:gd name="T35" fmla="*/ 0 h 68"/>
                <a:gd name="T36" fmla="*/ 58 w 100"/>
                <a:gd name="T37" fmla="*/ 1 h 68"/>
                <a:gd name="T38" fmla="*/ 64 w 100"/>
                <a:gd name="T39" fmla="*/ 3 h 68"/>
                <a:gd name="T40" fmla="*/ 71 w 100"/>
                <a:gd name="T41" fmla="*/ 9 h 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0"/>
                <a:gd name="T64" fmla="*/ 0 h 68"/>
                <a:gd name="T65" fmla="*/ 100 w 100"/>
                <a:gd name="T66" fmla="*/ 68 h 6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0" h="68">
                  <a:moveTo>
                    <a:pt x="71" y="9"/>
                  </a:moveTo>
                  <a:lnTo>
                    <a:pt x="97" y="47"/>
                  </a:lnTo>
                  <a:lnTo>
                    <a:pt x="97" y="49"/>
                  </a:lnTo>
                  <a:lnTo>
                    <a:pt x="100" y="55"/>
                  </a:lnTo>
                  <a:lnTo>
                    <a:pt x="99" y="61"/>
                  </a:lnTo>
                  <a:lnTo>
                    <a:pt x="93" y="64"/>
                  </a:lnTo>
                  <a:lnTo>
                    <a:pt x="51" y="67"/>
                  </a:lnTo>
                  <a:lnTo>
                    <a:pt x="49" y="68"/>
                  </a:lnTo>
                  <a:lnTo>
                    <a:pt x="44" y="68"/>
                  </a:lnTo>
                  <a:lnTo>
                    <a:pt x="36" y="64"/>
                  </a:lnTo>
                  <a:lnTo>
                    <a:pt x="28" y="56"/>
                  </a:lnTo>
                  <a:lnTo>
                    <a:pt x="3" y="18"/>
                  </a:lnTo>
                  <a:lnTo>
                    <a:pt x="2" y="15"/>
                  </a:lnTo>
                  <a:lnTo>
                    <a:pt x="0" y="10"/>
                  </a:lnTo>
                  <a:lnTo>
                    <a:pt x="3" y="5"/>
                  </a:lnTo>
                  <a:lnTo>
                    <a:pt x="11" y="2"/>
                  </a:lnTo>
                  <a:lnTo>
                    <a:pt x="52" y="0"/>
                  </a:lnTo>
                  <a:lnTo>
                    <a:pt x="54" y="0"/>
                  </a:lnTo>
                  <a:lnTo>
                    <a:pt x="58" y="1"/>
                  </a:lnTo>
                  <a:lnTo>
                    <a:pt x="64" y="3"/>
                  </a:lnTo>
                  <a:lnTo>
                    <a:pt x="71" y="9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85" name="Freeform 1307"/>
            <p:cNvSpPr>
              <a:spLocks/>
            </p:cNvSpPr>
            <p:nvPr/>
          </p:nvSpPr>
          <p:spPr bwMode="auto">
            <a:xfrm>
              <a:off x="4845" y="3859"/>
              <a:ext cx="203" cy="143"/>
            </a:xfrm>
            <a:custGeom>
              <a:avLst/>
              <a:gdLst>
                <a:gd name="T0" fmla="*/ 0 w 203"/>
                <a:gd name="T1" fmla="*/ 60 h 143"/>
                <a:gd name="T2" fmla="*/ 11 w 203"/>
                <a:gd name="T3" fmla="*/ 106 h 143"/>
                <a:gd name="T4" fmla="*/ 6 w 203"/>
                <a:gd name="T5" fmla="*/ 134 h 143"/>
                <a:gd name="T6" fmla="*/ 37 w 203"/>
                <a:gd name="T7" fmla="*/ 129 h 143"/>
                <a:gd name="T8" fmla="*/ 44 w 203"/>
                <a:gd name="T9" fmla="*/ 133 h 143"/>
                <a:gd name="T10" fmla="*/ 56 w 203"/>
                <a:gd name="T11" fmla="*/ 137 h 143"/>
                <a:gd name="T12" fmla="*/ 74 w 203"/>
                <a:gd name="T13" fmla="*/ 139 h 143"/>
                <a:gd name="T14" fmla="*/ 99 w 203"/>
                <a:gd name="T15" fmla="*/ 134 h 143"/>
                <a:gd name="T16" fmla="*/ 115 w 203"/>
                <a:gd name="T17" fmla="*/ 130 h 143"/>
                <a:gd name="T18" fmla="*/ 123 w 203"/>
                <a:gd name="T19" fmla="*/ 128 h 143"/>
                <a:gd name="T20" fmla="*/ 125 w 203"/>
                <a:gd name="T21" fmla="*/ 125 h 143"/>
                <a:gd name="T22" fmla="*/ 130 w 203"/>
                <a:gd name="T23" fmla="*/ 134 h 143"/>
                <a:gd name="T24" fmla="*/ 143 w 203"/>
                <a:gd name="T25" fmla="*/ 143 h 143"/>
                <a:gd name="T26" fmla="*/ 154 w 203"/>
                <a:gd name="T27" fmla="*/ 140 h 143"/>
                <a:gd name="T28" fmla="*/ 170 w 203"/>
                <a:gd name="T29" fmla="*/ 131 h 143"/>
                <a:gd name="T30" fmla="*/ 184 w 203"/>
                <a:gd name="T31" fmla="*/ 122 h 143"/>
                <a:gd name="T32" fmla="*/ 190 w 203"/>
                <a:gd name="T33" fmla="*/ 119 h 143"/>
                <a:gd name="T34" fmla="*/ 195 w 203"/>
                <a:gd name="T35" fmla="*/ 113 h 143"/>
                <a:gd name="T36" fmla="*/ 202 w 203"/>
                <a:gd name="T37" fmla="*/ 95 h 143"/>
                <a:gd name="T38" fmla="*/ 201 w 203"/>
                <a:gd name="T39" fmla="*/ 83 h 143"/>
                <a:gd name="T40" fmla="*/ 199 w 203"/>
                <a:gd name="T41" fmla="*/ 81 h 143"/>
                <a:gd name="T42" fmla="*/ 194 w 203"/>
                <a:gd name="T43" fmla="*/ 71 h 143"/>
                <a:gd name="T44" fmla="*/ 187 w 203"/>
                <a:gd name="T45" fmla="*/ 47 h 143"/>
                <a:gd name="T46" fmla="*/ 186 w 203"/>
                <a:gd name="T47" fmla="*/ 34 h 143"/>
                <a:gd name="T48" fmla="*/ 176 w 203"/>
                <a:gd name="T49" fmla="*/ 27 h 143"/>
                <a:gd name="T50" fmla="*/ 165 w 203"/>
                <a:gd name="T51" fmla="*/ 15 h 143"/>
                <a:gd name="T52" fmla="*/ 161 w 203"/>
                <a:gd name="T53" fmla="*/ 6 h 143"/>
                <a:gd name="T54" fmla="*/ 152 w 203"/>
                <a:gd name="T55" fmla="*/ 0 h 143"/>
                <a:gd name="T56" fmla="*/ 145 w 203"/>
                <a:gd name="T57" fmla="*/ 1 h 143"/>
                <a:gd name="T58" fmla="*/ 124 w 203"/>
                <a:gd name="T59" fmla="*/ 8 h 143"/>
                <a:gd name="T60" fmla="*/ 89 w 203"/>
                <a:gd name="T61" fmla="*/ 21 h 143"/>
                <a:gd name="T62" fmla="*/ 47 w 203"/>
                <a:gd name="T63" fmla="*/ 40 h 14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3"/>
                <a:gd name="T97" fmla="*/ 0 h 143"/>
                <a:gd name="T98" fmla="*/ 203 w 203"/>
                <a:gd name="T99" fmla="*/ 143 h 14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3" h="143">
                  <a:moveTo>
                    <a:pt x="26" y="53"/>
                  </a:moveTo>
                  <a:lnTo>
                    <a:pt x="0" y="60"/>
                  </a:lnTo>
                  <a:lnTo>
                    <a:pt x="10" y="81"/>
                  </a:lnTo>
                  <a:lnTo>
                    <a:pt x="11" y="106"/>
                  </a:lnTo>
                  <a:lnTo>
                    <a:pt x="7" y="126"/>
                  </a:lnTo>
                  <a:lnTo>
                    <a:pt x="6" y="134"/>
                  </a:lnTo>
                  <a:lnTo>
                    <a:pt x="36" y="129"/>
                  </a:lnTo>
                  <a:lnTo>
                    <a:pt x="37" y="129"/>
                  </a:lnTo>
                  <a:lnTo>
                    <a:pt x="39" y="131"/>
                  </a:lnTo>
                  <a:lnTo>
                    <a:pt x="44" y="133"/>
                  </a:lnTo>
                  <a:lnTo>
                    <a:pt x="48" y="135"/>
                  </a:lnTo>
                  <a:lnTo>
                    <a:pt x="56" y="137"/>
                  </a:lnTo>
                  <a:lnTo>
                    <a:pt x="64" y="138"/>
                  </a:lnTo>
                  <a:lnTo>
                    <a:pt x="74" y="139"/>
                  </a:lnTo>
                  <a:lnTo>
                    <a:pt x="86" y="137"/>
                  </a:lnTo>
                  <a:lnTo>
                    <a:pt x="99" y="134"/>
                  </a:lnTo>
                  <a:lnTo>
                    <a:pt x="107" y="133"/>
                  </a:lnTo>
                  <a:lnTo>
                    <a:pt x="115" y="130"/>
                  </a:lnTo>
                  <a:lnTo>
                    <a:pt x="119" y="129"/>
                  </a:lnTo>
                  <a:lnTo>
                    <a:pt x="123" y="128"/>
                  </a:lnTo>
                  <a:lnTo>
                    <a:pt x="124" y="126"/>
                  </a:lnTo>
                  <a:lnTo>
                    <a:pt x="125" y="125"/>
                  </a:lnTo>
                  <a:lnTo>
                    <a:pt x="127" y="128"/>
                  </a:lnTo>
                  <a:lnTo>
                    <a:pt x="130" y="134"/>
                  </a:lnTo>
                  <a:lnTo>
                    <a:pt x="136" y="141"/>
                  </a:lnTo>
                  <a:lnTo>
                    <a:pt x="143" y="143"/>
                  </a:lnTo>
                  <a:lnTo>
                    <a:pt x="147" y="142"/>
                  </a:lnTo>
                  <a:lnTo>
                    <a:pt x="154" y="140"/>
                  </a:lnTo>
                  <a:lnTo>
                    <a:pt x="161" y="135"/>
                  </a:lnTo>
                  <a:lnTo>
                    <a:pt x="170" y="131"/>
                  </a:lnTo>
                  <a:lnTo>
                    <a:pt x="178" y="127"/>
                  </a:lnTo>
                  <a:lnTo>
                    <a:pt x="184" y="122"/>
                  </a:lnTo>
                  <a:lnTo>
                    <a:pt x="188" y="120"/>
                  </a:lnTo>
                  <a:lnTo>
                    <a:pt x="190" y="119"/>
                  </a:lnTo>
                  <a:lnTo>
                    <a:pt x="192" y="117"/>
                  </a:lnTo>
                  <a:lnTo>
                    <a:pt x="195" y="113"/>
                  </a:lnTo>
                  <a:lnTo>
                    <a:pt x="199" y="105"/>
                  </a:lnTo>
                  <a:lnTo>
                    <a:pt x="202" y="95"/>
                  </a:lnTo>
                  <a:lnTo>
                    <a:pt x="203" y="87"/>
                  </a:lnTo>
                  <a:lnTo>
                    <a:pt x="201" y="83"/>
                  </a:lnTo>
                  <a:lnTo>
                    <a:pt x="199" y="81"/>
                  </a:lnTo>
                  <a:lnTo>
                    <a:pt x="197" y="79"/>
                  </a:lnTo>
                  <a:lnTo>
                    <a:pt x="194" y="71"/>
                  </a:lnTo>
                  <a:lnTo>
                    <a:pt x="190" y="60"/>
                  </a:lnTo>
                  <a:lnTo>
                    <a:pt x="187" y="47"/>
                  </a:lnTo>
                  <a:lnTo>
                    <a:pt x="187" y="37"/>
                  </a:lnTo>
                  <a:lnTo>
                    <a:pt x="186" y="34"/>
                  </a:lnTo>
                  <a:lnTo>
                    <a:pt x="182" y="32"/>
                  </a:lnTo>
                  <a:lnTo>
                    <a:pt x="176" y="27"/>
                  </a:lnTo>
                  <a:lnTo>
                    <a:pt x="168" y="19"/>
                  </a:lnTo>
                  <a:lnTo>
                    <a:pt x="165" y="15"/>
                  </a:lnTo>
                  <a:lnTo>
                    <a:pt x="164" y="13"/>
                  </a:lnTo>
                  <a:lnTo>
                    <a:pt x="161" y="6"/>
                  </a:lnTo>
                  <a:lnTo>
                    <a:pt x="157" y="2"/>
                  </a:lnTo>
                  <a:lnTo>
                    <a:pt x="152" y="0"/>
                  </a:lnTo>
                  <a:lnTo>
                    <a:pt x="149" y="0"/>
                  </a:lnTo>
                  <a:lnTo>
                    <a:pt x="145" y="1"/>
                  </a:lnTo>
                  <a:lnTo>
                    <a:pt x="138" y="4"/>
                  </a:lnTo>
                  <a:lnTo>
                    <a:pt x="124" y="8"/>
                  </a:lnTo>
                  <a:lnTo>
                    <a:pt x="107" y="13"/>
                  </a:lnTo>
                  <a:lnTo>
                    <a:pt x="89" y="21"/>
                  </a:lnTo>
                  <a:lnTo>
                    <a:pt x="69" y="31"/>
                  </a:lnTo>
                  <a:lnTo>
                    <a:pt x="47" y="40"/>
                  </a:lnTo>
                  <a:lnTo>
                    <a:pt x="26" y="53"/>
                  </a:lnTo>
                  <a:close/>
                </a:path>
              </a:pathLst>
            </a:custGeom>
            <a:solidFill>
              <a:srgbClr val="E5A5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86" name="Freeform 1308"/>
            <p:cNvSpPr>
              <a:spLocks/>
            </p:cNvSpPr>
            <p:nvPr/>
          </p:nvSpPr>
          <p:spPr bwMode="auto">
            <a:xfrm>
              <a:off x="4815" y="3897"/>
              <a:ext cx="43" cy="130"/>
            </a:xfrm>
            <a:custGeom>
              <a:avLst/>
              <a:gdLst>
                <a:gd name="T0" fmla="*/ 0 w 43"/>
                <a:gd name="T1" fmla="*/ 0 h 130"/>
                <a:gd name="T2" fmla="*/ 36 w 43"/>
                <a:gd name="T3" fmla="*/ 3 h 130"/>
                <a:gd name="T4" fmla="*/ 36 w 43"/>
                <a:gd name="T5" fmla="*/ 7 h 130"/>
                <a:gd name="T6" fmla="*/ 39 w 43"/>
                <a:gd name="T7" fmla="*/ 16 h 130"/>
                <a:gd name="T8" fmla="*/ 41 w 43"/>
                <a:gd name="T9" fmla="*/ 30 h 130"/>
                <a:gd name="T10" fmla="*/ 43 w 43"/>
                <a:gd name="T11" fmla="*/ 48 h 130"/>
                <a:gd name="T12" fmla="*/ 43 w 43"/>
                <a:gd name="T13" fmla="*/ 68 h 130"/>
                <a:gd name="T14" fmla="*/ 41 w 43"/>
                <a:gd name="T15" fmla="*/ 89 h 130"/>
                <a:gd name="T16" fmla="*/ 36 w 43"/>
                <a:gd name="T17" fmla="*/ 110 h 130"/>
                <a:gd name="T18" fmla="*/ 25 w 43"/>
                <a:gd name="T19" fmla="*/ 130 h 130"/>
                <a:gd name="T20" fmla="*/ 0 w 43"/>
                <a:gd name="T21" fmla="*/ 127 h 130"/>
                <a:gd name="T22" fmla="*/ 1 w 43"/>
                <a:gd name="T23" fmla="*/ 122 h 130"/>
                <a:gd name="T24" fmla="*/ 4 w 43"/>
                <a:gd name="T25" fmla="*/ 110 h 130"/>
                <a:gd name="T26" fmla="*/ 8 w 43"/>
                <a:gd name="T27" fmla="*/ 94 h 130"/>
                <a:gd name="T28" fmla="*/ 12 w 43"/>
                <a:gd name="T29" fmla="*/ 75 h 130"/>
                <a:gd name="T30" fmla="*/ 14 w 43"/>
                <a:gd name="T31" fmla="*/ 53 h 130"/>
                <a:gd name="T32" fmla="*/ 13 w 43"/>
                <a:gd name="T33" fmla="*/ 33 h 130"/>
                <a:gd name="T34" fmla="*/ 9 w 43"/>
                <a:gd name="T35" fmla="*/ 14 h 130"/>
                <a:gd name="T36" fmla="*/ 0 w 43"/>
                <a:gd name="T37" fmla="*/ 0 h 13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3"/>
                <a:gd name="T58" fmla="*/ 0 h 130"/>
                <a:gd name="T59" fmla="*/ 43 w 43"/>
                <a:gd name="T60" fmla="*/ 130 h 13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3" h="130">
                  <a:moveTo>
                    <a:pt x="0" y="0"/>
                  </a:moveTo>
                  <a:lnTo>
                    <a:pt x="36" y="3"/>
                  </a:lnTo>
                  <a:lnTo>
                    <a:pt x="36" y="7"/>
                  </a:lnTo>
                  <a:lnTo>
                    <a:pt x="39" y="16"/>
                  </a:lnTo>
                  <a:lnTo>
                    <a:pt x="41" y="30"/>
                  </a:lnTo>
                  <a:lnTo>
                    <a:pt x="43" y="48"/>
                  </a:lnTo>
                  <a:lnTo>
                    <a:pt x="43" y="68"/>
                  </a:lnTo>
                  <a:lnTo>
                    <a:pt x="41" y="89"/>
                  </a:lnTo>
                  <a:lnTo>
                    <a:pt x="36" y="110"/>
                  </a:lnTo>
                  <a:lnTo>
                    <a:pt x="25" y="130"/>
                  </a:lnTo>
                  <a:lnTo>
                    <a:pt x="0" y="127"/>
                  </a:lnTo>
                  <a:lnTo>
                    <a:pt x="1" y="122"/>
                  </a:lnTo>
                  <a:lnTo>
                    <a:pt x="4" y="110"/>
                  </a:lnTo>
                  <a:lnTo>
                    <a:pt x="8" y="94"/>
                  </a:lnTo>
                  <a:lnTo>
                    <a:pt x="12" y="75"/>
                  </a:lnTo>
                  <a:lnTo>
                    <a:pt x="14" y="53"/>
                  </a:lnTo>
                  <a:lnTo>
                    <a:pt x="13" y="33"/>
                  </a:lnTo>
                  <a:lnTo>
                    <a:pt x="9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87" name="Freeform 1309"/>
            <p:cNvSpPr>
              <a:spLocks/>
            </p:cNvSpPr>
            <p:nvPr/>
          </p:nvSpPr>
          <p:spPr bwMode="auto">
            <a:xfrm>
              <a:off x="5143" y="3611"/>
              <a:ext cx="324" cy="143"/>
            </a:xfrm>
            <a:custGeom>
              <a:avLst/>
              <a:gdLst>
                <a:gd name="T0" fmla="*/ 246 w 324"/>
                <a:gd name="T1" fmla="*/ 122 h 143"/>
                <a:gd name="T2" fmla="*/ 248 w 324"/>
                <a:gd name="T3" fmla="*/ 105 h 143"/>
                <a:gd name="T4" fmla="*/ 238 w 324"/>
                <a:gd name="T5" fmla="*/ 49 h 143"/>
                <a:gd name="T6" fmla="*/ 218 w 324"/>
                <a:gd name="T7" fmla="*/ 29 h 143"/>
                <a:gd name="T8" fmla="*/ 234 w 324"/>
                <a:gd name="T9" fmla="*/ 28 h 143"/>
                <a:gd name="T10" fmla="*/ 253 w 324"/>
                <a:gd name="T11" fmla="*/ 28 h 143"/>
                <a:gd name="T12" fmla="*/ 269 w 324"/>
                <a:gd name="T13" fmla="*/ 30 h 143"/>
                <a:gd name="T14" fmla="*/ 278 w 324"/>
                <a:gd name="T15" fmla="*/ 30 h 143"/>
                <a:gd name="T16" fmla="*/ 288 w 324"/>
                <a:gd name="T17" fmla="*/ 31 h 143"/>
                <a:gd name="T18" fmla="*/ 300 w 324"/>
                <a:gd name="T19" fmla="*/ 30 h 143"/>
                <a:gd name="T20" fmla="*/ 312 w 324"/>
                <a:gd name="T21" fmla="*/ 28 h 143"/>
                <a:gd name="T22" fmla="*/ 324 w 324"/>
                <a:gd name="T23" fmla="*/ 20 h 143"/>
                <a:gd name="T24" fmla="*/ 317 w 324"/>
                <a:gd name="T25" fmla="*/ 12 h 143"/>
                <a:gd name="T26" fmla="*/ 312 w 324"/>
                <a:gd name="T27" fmla="*/ 11 h 143"/>
                <a:gd name="T28" fmla="*/ 296 w 324"/>
                <a:gd name="T29" fmla="*/ 8 h 143"/>
                <a:gd name="T30" fmla="*/ 270 w 324"/>
                <a:gd name="T31" fmla="*/ 7 h 143"/>
                <a:gd name="T32" fmla="*/ 239 w 324"/>
                <a:gd name="T33" fmla="*/ 4 h 143"/>
                <a:gd name="T34" fmla="*/ 212 w 324"/>
                <a:gd name="T35" fmla="*/ 2 h 143"/>
                <a:gd name="T36" fmla="*/ 194 w 324"/>
                <a:gd name="T37" fmla="*/ 0 h 143"/>
                <a:gd name="T38" fmla="*/ 179 w 324"/>
                <a:gd name="T39" fmla="*/ 0 h 143"/>
                <a:gd name="T40" fmla="*/ 166 w 324"/>
                <a:gd name="T41" fmla="*/ 2 h 143"/>
                <a:gd name="T42" fmla="*/ 149 w 324"/>
                <a:gd name="T43" fmla="*/ 4 h 143"/>
                <a:gd name="T44" fmla="*/ 116 w 324"/>
                <a:gd name="T45" fmla="*/ 11 h 143"/>
                <a:gd name="T46" fmla="*/ 78 w 324"/>
                <a:gd name="T47" fmla="*/ 20 h 143"/>
                <a:gd name="T48" fmla="*/ 48 w 324"/>
                <a:gd name="T49" fmla="*/ 25 h 143"/>
                <a:gd name="T50" fmla="*/ 35 w 324"/>
                <a:gd name="T51" fmla="*/ 26 h 143"/>
                <a:gd name="T52" fmla="*/ 24 w 324"/>
                <a:gd name="T53" fmla="*/ 28 h 143"/>
                <a:gd name="T54" fmla="*/ 15 w 324"/>
                <a:gd name="T55" fmla="*/ 30 h 143"/>
                <a:gd name="T56" fmla="*/ 8 w 324"/>
                <a:gd name="T57" fmla="*/ 33 h 143"/>
                <a:gd name="T58" fmla="*/ 3 w 324"/>
                <a:gd name="T59" fmla="*/ 41 h 143"/>
                <a:gd name="T60" fmla="*/ 1 w 324"/>
                <a:gd name="T61" fmla="*/ 61 h 143"/>
                <a:gd name="T62" fmla="*/ 7 w 324"/>
                <a:gd name="T63" fmla="*/ 81 h 143"/>
                <a:gd name="T64" fmla="*/ 13 w 324"/>
                <a:gd name="T65" fmla="*/ 94 h 143"/>
                <a:gd name="T66" fmla="*/ 20 w 324"/>
                <a:gd name="T67" fmla="*/ 90 h 143"/>
                <a:gd name="T68" fmla="*/ 36 w 324"/>
                <a:gd name="T69" fmla="*/ 86 h 143"/>
                <a:gd name="T70" fmla="*/ 53 w 324"/>
                <a:gd name="T71" fmla="*/ 87 h 143"/>
                <a:gd name="T72" fmla="*/ 61 w 324"/>
                <a:gd name="T73" fmla="*/ 88 h 143"/>
                <a:gd name="T74" fmla="*/ 75 w 324"/>
                <a:gd name="T75" fmla="*/ 90 h 143"/>
                <a:gd name="T76" fmla="*/ 101 w 324"/>
                <a:gd name="T77" fmla="*/ 90 h 143"/>
                <a:gd name="T78" fmla="*/ 125 w 324"/>
                <a:gd name="T79" fmla="*/ 88 h 143"/>
                <a:gd name="T80" fmla="*/ 140 w 324"/>
                <a:gd name="T81" fmla="*/ 85 h 143"/>
                <a:gd name="T82" fmla="*/ 143 w 324"/>
                <a:gd name="T83" fmla="*/ 84 h 143"/>
                <a:gd name="T84" fmla="*/ 149 w 324"/>
                <a:gd name="T85" fmla="*/ 85 h 143"/>
                <a:gd name="T86" fmla="*/ 160 w 324"/>
                <a:gd name="T87" fmla="*/ 88 h 143"/>
                <a:gd name="T88" fmla="*/ 172 w 324"/>
                <a:gd name="T89" fmla="*/ 96 h 143"/>
                <a:gd name="T90" fmla="*/ 184 w 324"/>
                <a:gd name="T91" fmla="*/ 109 h 143"/>
                <a:gd name="T92" fmla="*/ 183 w 324"/>
                <a:gd name="T93" fmla="*/ 121 h 143"/>
                <a:gd name="T94" fmla="*/ 182 w 324"/>
                <a:gd name="T95" fmla="*/ 141 h 143"/>
                <a:gd name="T96" fmla="*/ 191 w 324"/>
                <a:gd name="T97" fmla="*/ 140 h 143"/>
                <a:gd name="T98" fmla="*/ 193 w 324"/>
                <a:gd name="T99" fmla="*/ 137 h 143"/>
                <a:gd name="T100" fmla="*/ 202 w 324"/>
                <a:gd name="T101" fmla="*/ 122 h 143"/>
                <a:gd name="T102" fmla="*/ 208 w 324"/>
                <a:gd name="T103" fmla="*/ 102 h 143"/>
                <a:gd name="T104" fmla="*/ 205 w 324"/>
                <a:gd name="T105" fmla="*/ 96 h 143"/>
                <a:gd name="T106" fmla="*/ 214 w 324"/>
                <a:gd name="T107" fmla="*/ 100 h 143"/>
                <a:gd name="T108" fmla="*/ 220 w 324"/>
                <a:gd name="T109" fmla="*/ 118 h 143"/>
                <a:gd name="T110" fmla="*/ 225 w 324"/>
                <a:gd name="T111" fmla="*/ 132 h 143"/>
                <a:gd name="T112" fmla="*/ 229 w 324"/>
                <a:gd name="T113" fmla="*/ 135 h 143"/>
                <a:gd name="T114" fmla="*/ 238 w 324"/>
                <a:gd name="T115" fmla="*/ 134 h 143"/>
                <a:gd name="T116" fmla="*/ 238 w 324"/>
                <a:gd name="T117" fmla="*/ 129 h 14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24"/>
                <a:gd name="T178" fmla="*/ 0 h 143"/>
                <a:gd name="T179" fmla="*/ 324 w 324"/>
                <a:gd name="T180" fmla="*/ 143 h 14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24" h="143">
                  <a:moveTo>
                    <a:pt x="238" y="128"/>
                  </a:moveTo>
                  <a:lnTo>
                    <a:pt x="246" y="122"/>
                  </a:lnTo>
                  <a:lnTo>
                    <a:pt x="248" y="113"/>
                  </a:lnTo>
                  <a:lnTo>
                    <a:pt x="248" y="105"/>
                  </a:lnTo>
                  <a:lnTo>
                    <a:pt x="248" y="101"/>
                  </a:lnTo>
                  <a:lnTo>
                    <a:pt x="238" y="49"/>
                  </a:lnTo>
                  <a:lnTo>
                    <a:pt x="212" y="33"/>
                  </a:lnTo>
                  <a:lnTo>
                    <a:pt x="218" y="29"/>
                  </a:lnTo>
                  <a:lnTo>
                    <a:pt x="225" y="28"/>
                  </a:lnTo>
                  <a:lnTo>
                    <a:pt x="234" y="28"/>
                  </a:lnTo>
                  <a:lnTo>
                    <a:pt x="244" y="28"/>
                  </a:lnTo>
                  <a:lnTo>
                    <a:pt x="253" y="28"/>
                  </a:lnTo>
                  <a:lnTo>
                    <a:pt x="262" y="29"/>
                  </a:lnTo>
                  <a:lnTo>
                    <a:pt x="269" y="30"/>
                  </a:lnTo>
                  <a:lnTo>
                    <a:pt x="274" y="30"/>
                  </a:lnTo>
                  <a:lnTo>
                    <a:pt x="278" y="30"/>
                  </a:lnTo>
                  <a:lnTo>
                    <a:pt x="283" y="30"/>
                  </a:lnTo>
                  <a:lnTo>
                    <a:pt x="288" y="31"/>
                  </a:lnTo>
                  <a:lnTo>
                    <a:pt x="293" y="30"/>
                  </a:lnTo>
                  <a:lnTo>
                    <a:pt x="300" y="30"/>
                  </a:lnTo>
                  <a:lnTo>
                    <a:pt x="305" y="29"/>
                  </a:lnTo>
                  <a:lnTo>
                    <a:pt x="312" y="28"/>
                  </a:lnTo>
                  <a:lnTo>
                    <a:pt x="317" y="26"/>
                  </a:lnTo>
                  <a:lnTo>
                    <a:pt x="324" y="20"/>
                  </a:lnTo>
                  <a:lnTo>
                    <a:pt x="322" y="16"/>
                  </a:lnTo>
                  <a:lnTo>
                    <a:pt x="317" y="12"/>
                  </a:lnTo>
                  <a:lnTo>
                    <a:pt x="314" y="11"/>
                  </a:lnTo>
                  <a:lnTo>
                    <a:pt x="312" y="11"/>
                  </a:lnTo>
                  <a:lnTo>
                    <a:pt x="305" y="9"/>
                  </a:lnTo>
                  <a:lnTo>
                    <a:pt x="296" y="8"/>
                  </a:lnTo>
                  <a:lnTo>
                    <a:pt x="284" y="7"/>
                  </a:lnTo>
                  <a:lnTo>
                    <a:pt x="270" y="7"/>
                  </a:lnTo>
                  <a:lnTo>
                    <a:pt x="254" y="5"/>
                  </a:lnTo>
                  <a:lnTo>
                    <a:pt x="239" y="4"/>
                  </a:lnTo>
                  <a:lnTo>
                    <a:pt x="225" y="3"/>
                  </a:lnTo>
                  <a:lnTo>
                    <a:pt x="212" y="2"/>
                  </a:lnTo>
                  <a:lnTo>
                    <a:pt x="203" y="1"/>
                  </a:lnTo>
                  <a:lnTo>
                    <a:pt x="194" y="0"/>
                  </a:lnTo>
                  <a:lnTo>
                    <a:pt x="187" y="0"/>
                  </a:lnTo>
                  <a:lnTo>
                    <a:pt x="179" y="0"/>
                  </a:lnTo>
                  <a:lnTo>
                    <a:pt x="172" y="1"/>
                  </a:lnTo>
                  <a:lnTo>
                    <a:pt x="166" y="2"/>
                  </a:lnTo>
                  <a:lnTo>
                    <a:pt x="158" y="3"/>
                  </a:lnTo>
                  <a:lnTo>
                    <a:pt x="149" y="4"/>
                  </a:lnTo>
                  <a:lnTo>
                    <a:pt x="134" y="7"/>
                  </a:lnTo>
                  <a:lnTo>
                    <a:pt x="116" y="11"/>
                  </a:lnTo>
                  <a:lnTo>
                    <a:pt x="97" y="16"/>
                  </a:lnTo>
                  <a:lnTo>
                    <a:pt x="78" y="20"/>
                  </a:lnTo>
                  <a:lnTo>
                    <a:pt x="61" y="22"/>
                  </a:lnTo>
                  <a:lnTo>
                    <a:pt x="48" y="25"/>
                  </a:lnTo>
                  <a:lnTo>
                    <a:pt x="41" y="26"/>
                  </a:lnTo>
                  <a:lnTo>
                    <a:pt x="35" y="26"/>
                  </a:lnTo>
                  <a:lnTo>
                    <a:pt x="30" y="27"/>
                  </a:lnTo>
                  <a:lnTo>
                    <a:pt x="24" y="28"/>
                  </a:lnTo>
                  <a:lnTo>
                    <a:pt x="19" y="29"/>
                  </a:lnTo>
                  <a:lnTo>
                    <a:pt x="15" y="30"/>
                  </a:lnTo>
                  <a:lnTo>
                    <a:pt x="11" y="32"/>
                  </a:lnTo>
                  <a:lnTo>
                    <a:pt x="8" y="33"/>
                  </a:lnTo>
                  <a:lnTo>
                    <a:pt x="7" y="33"/>
                  </a:lnTo>
                  <a:lnTo>
                    <a:pt x="3" y="41"/>
                  </a:lnTo>
                  <a:lnTo>
                    <a:pt x="0" y="51"/>
                  </a:lnTo>
                  <a:lnTo>
                    <a:pt x="1" y="61"/>
                  </a:lnTo>
                  <a:lnTo>
                    <a:pt x="3" y="71"/>
                  </a:lnTo>
                  <a:lnTo>
                    <a:pt x="7" y="81"/>
                  </a:lnTo>
                  <a:lnTo>
                    <a:pt x="10" y="88"/>
                  </a:lnTo>
                  <a:lnTo>
                    <a:pt x="13" y="94"/>
                  </a:lnTo>
                  <a:lnTo>
                    <a:pt x="14" y="96"/>
                  </a:lnTo>
                  <a:lnTo>
                    <a:pt x="20" y="90"/>
                  </a:lnTo>
                  <a:lnTo>
                    <a:pt x="29" y="88"/>
                  </a:lnTo>
                  <a:lnTo>
                    <a:pt x="36" y="86"/>
                  </a:lnTo>
                  <a:lnTo>
                    <a:pt x="45" y="86"/>
                  </a:lnTo>
                  <a:lnTo>
                    <a:pt x="53" y="87"/>
                  </a:lnTo>
                  <a:lnTo>
                    <a:pt x="58" y="88"/>
                  </a:lnTo>
                  <a:lnTo>
                    <a:pt x="61" y="88"/>
                  </a:lnTo>
                  <a:lnTo>
                    <a:pt x="63" y="88"/>
                  </a:lnTo>
                  <a:lnTo>
                    <a:pt x="75" y="90"/>
                  </a:lnTo>
                  <a:lnTo>
                    <a:pt x="88" y="92"/>
                  </a:lnTo>
                  <a:lnTo>
                    <a:pt x="101" y="90"/>
                  </a:lnTo>
                  <a:lnTo>
                    <a:pt x="114" y="88"/>
                  </a:lnTo>
                  <a:lnTo>
                    <a:pt x="125" y="88"/>
                  </a:lnTo>
                  <a:lnTo>
                    <a:pt x="135" y="86"/>
                  </a:lnTo>
                  <a:lnTo>
                    <a:pt x="140" y="85"/>
                  </a:lnTo>
                  <a:lnTo>
                    <a:pt x="142" y="84"/>
                  </a:lnTo>
                  <a:lnTo>
                    <a:pt x="143" y="84"/>
                  </a:lnTo>
                  <a:lnTo>
                    <a:pt x="146" y="84"/>
                  </a:lnTo>
                  <a:lnTo>
                    <a:pt x="149" y="85"/>
                  </a:lnTo>
                  <a:lnTo>
                    <a:pt x="153" y="86"/>
                  </a:lnTo>
                  <a:lnTo>
                    <a:pt x="160" y="88"/>
                  </a:lnTo>
                  <a:lnTo>
                    <a:pt x="166" y="92"/>
                  </a:lnTo>
                  <a:lnTo>
                    <a:pt x="172" y="96"/>
                  </a:lnTo>
                  <a:lnTo>
                    <a:pt x="179" y="101"/>
                  </a:lnTo>
                  <a:lnTo>
                    <a:pt x="184" y="109"/>
                  </a:lnTo>
                  <a:lnTo>
                    <a:pt x="184" y="114"/>
                  </a:lnTo>
                  <a:lnTo>
                    <a:pt x="183" y="121"/>
                  </a:lnTo>
                  <a:lnTo>
                    <a:pt x="181" y="128"/>
                  </a:lnTo>
                  <a:lnTo>
                    <a:pt x="182" y="141"/>
                  </a:lnTo>
                  <a:lnTo>
                    <a:pt x="187" y="143"/>
                  </a:lnTo>
                  <a:lnTo>
                    <a:pt x="191" y="140"/>
                  </a:lnTo>
                  <a:lnTo>
                    <a:pt x="192" y="138"/>
                  </a:lnTo>
                  <a:lnTo>
                    <a:pt x="193" y="137"/>
                  </a:lnTo>
                  <a:lnTo>
                    <a:pt x="196" y="132"/>
                  </a:lnTo>
                  <a:lnTo>
                    <a:pt x="202" y="122"/>
                  </a:lnTo>
                  <a:lnTo>
                    <a:pt x="207" y="111"/>
                  </a:lnTo>
                  <a:lnTo>
                    <a:pt x="208" y="102"/>
                  </a:lnTo>
                  <a:lnTo>
                    <a:pt x="206" y="97"/>
                  </a:lnTo>
                  <a:lnTo>
                    <a:pt x="205" y="96"/>
                  </a:lnTo>
                  <a:lnTo>
                    <a:pt x="212" y="97"/>
                  </a:lnTo>
                  <a:lnTo>
                    <a:pt x="214" y="100"/>
                  </a:lnTo>
                  <a:lnTo>
                    <a:pt x="216" y="108"/>
                  </a:lnTo>
                  <a:lnTo>
                    <a:pt x="220" y="118"/>
                  </a:lnTo>
                  <a:lnTo>
                    <a:pt x="225" y="130"/>
                  </a:lnTo>
                  <a:lnTo>
                    <a:pt x="225" y="132"/>
                  </a:lnTo>
                  <a:lnTo>
                    <a:pt x="227" y="134"/>
                  </a:lnTo>
                  <a:lnTo>
                    <a:pt x="229" y="135"/>
                  </a:lnTo>
                  <a:lnTo>
                    <a:pt x="234" y="135"/>
                  </a:lnTo>
                  <a:lnTo>
                    <a:pt x="238" y="134"/>
                  </a:lnTo>
                  <a:lnTo>
                    <a:pt x="239" y="130"/>
                  </a:lnTo>
                  <a:lnTo>
                    <a:pt x="238" y="129"/>
                  </a:lnTo>
                  <a:lnTo>
                    <a:pt x="238" y="128"/>
                  </a:lnTo>
                  <a:close/>
                </a:path>
              </a:pathLst>
            </a:custGeom>
            <a:solidFill>
              <a:srgbClr val="E5A5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88" name="Freeform 1310"/>
            <p:cNvSpPr>
              <a:spLocks/>
            </p:cNvSpPr>
            <p:nvPr/>
          </p:nvSpPr>
          <p:spPr bwMode="auto">
            <a:xfrm>
              <a:off x="5117" y="3617"/>
              <a:ext cx="60" cy="125"/>
            </a:xfrm>
            <a:custGeom>
              <a:avLst/>
              <a:gdLst>
                <a:gd name="T0" fmla="*/ 0 w 60"/>
                <a:gd name="T1" fmla="*/ 10 h 125"/>
                <a:gd name="T2" fmla="*/ 23 w 60"/>
                <a:gd name="T3" fmla="*/ 0 h 125"/>
                <a:gd name="T4" fmla="*/ 26 w 60"/>
                <a:gd name="T5" fmla="*/ 3 h 125"/>
                <a:gd name="T6" fmla="*/ 29 w 60"/>
                <a:gd name="T7" fmla="*/ 12 h 125"/>
                <a:gd name="T8" fmla="*/ 34 w 60"/>
                <a:gd name="T9" fmla="*/ 25 h 125"/>
                <a:gd name="T10" fmla="*/ 41 w 60"/>
                <a:gd name="T11" fmla="*/ 41 h 125"/>
                <a:gd name="T12" fmla="*/ 47 w 60"/>
                <a:gd name="T13" fmla="*/ 60 h 125"/>
                <a:gd name="T14" fmla="*/ 53 w 60"/>
                <a:gd name="T15" fmla="*/ 79 h 125"/>
                <a:gd name="T16" fmla="*/ 57 w 60"/>
                <a:gd name="T17" fmla="*/ 100 h 125"/>
                <a:gd name="T18" fmla="*/ 60 w 60"/>
                <a:gd name="T19" fmla="*/ 119 h 125"/>
                <a:gd name="T20" fmla="*/ 40 w 60"/>
                <a:gd name="T21" fmla="*/ 125 h 125"/>
                <a:gd name="T22" fmla="*/ 39 w 60"/>
                <a:gd name="T23" fmla="*/ 122 h 125"/>
                <a:gd name="T24" fmla="*/ 37 w 60"/>
                <a:gd name="T25" fmla="*/ 115 h 125"/>
                <a:gd name="T26" fmla="*/ 34 w 60"/>
                <a:gd name="T27" fmla="*/ 104 h 125"/>
                <a:gd name="T28" fmla="*/ 29 w 60"/>
                <a:gd name="T29" fmla="*/ 89 h 125"/>
                <a:gd name="T30" fmla="*/ 22 w 60"/>
                <a:gd name="T31" fmla="*/ 70 h 125"/>
                <a:gd name="T32" fmla="*/ 17 w 60"/>
                <a:gd name="T33" fmla="*/ 52 h 125"/>
                <a:gd name="T34" fmla="*/ 9 w 60"/>
                <a:gd name="T35" fmla="*/ 32 h 125"/>
                <a:gd name="T36" fmla="*/ 0 w 60"/>
                <a:gd name="T37" fmla="*/ 10 h 12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"/>
                <a:gd name="T58" fmla="*/ 0 h 125"/>
                <a:gd name="T59" fmla="*/ 60 w 60"/>
                <a:gd name="T60" fmla="*/ 125 h 12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" h="125">
                  <a:moveTo>
                    <a:pt x="0" y="10"/>
                  </a:moveTo>
                  <a:lnTo>
                    <a:pt x="23" y="0"/>
                  </a:lnTo>
                  <a:lnTo>
                    <a:pt x="26" y="3"/>
                  </a:lnTo>
                  <a:lnTo>
                    <a:pt x="29" y="12"/>
                  </a:lnTo>
                  <a:lnTo>
                    <a:pt x="34" y="25"/>
                  </a:lnTo>
                  <a:lnTo>
                    <a:pt x="41" y="41"/>
                  </a:lnTo>
                  <a:lnTo>
                    <a:pt x="47" y="60"/>
                  </a:lnTo>
                  <a:lnTo>
                    <a:pt x="53" y="79"/>
                  </a:lnTo>
                  <a:lnTo>
                    <a:pt x="57" y="100"/>
                  </a:lnTo>
                  <a:lnTo>
                    <a:pt x="60" y="119"/>
                  </a:lnTo>
                  <a:lnTo>
                    <a:pt x="40" y="125"/>
                  </a:lnTo>
                  <a:lnTo>
                    <a:pt x="39" y="122"/>
                  </a:lnTo>
                  <a:lnTo>
                    <a:pt x="37" y="115"/>
                  </a:lnTo>
                  <a:lnTo>
                    <a:pt x="34" y="104"/>
                  </a:lnTo>
                  <a:lnTo>
                    <a:pt x="29" y="89"/>
                  </a:lnTo>
                  <a:lnTo>
                    <a:pt x="22" y="70"/>
                  </a:lnTo>
                  <a:lnTo>
                    <a:pt x="17" y="52"/>
                  </a:lnTo>
                  <a:lnTo>
                    <a:pt x="9" y="32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89" name="Rectangle 1311"/>
            <p:cNvSpPr>
              <a:spLocks noChangeArrowheads="1"/>
            </p:cNvSpPr>
            <p:nvPr/>
          </p:nvSpPr>
          <p:spPr bwMode="auto">
            <a:xfrm>
              <a:off x="4034" y="2918"/>
              <a:ext cx="1714" cy="1392"/>
            </a:xfrm>
            <a:prstGeom prst="rect">
              <a:avLst/>
            </a:prstGeom>
            <a:solidFill>
              <a:srgbClr val="3F6FB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5390" name="Freeform 1312"/>
            <p:cNvSpPr>
              <a:spLocks/>
            </p:cNvSpPr>
            <p:nvPr/>
          </p:nvSpPr>
          <p:spPr bwMode="auto">
            <a:xfrm>
              <a:off x="4155" y="3021"/>
              <a:ext cx="1493" cy="1257"/>
            </a:xfrm>
            <a:custGeom>
              <a:avLst/>
              <a:gdLst>
                <a:gd name="T0" fmla="*/ 4 w 1493"/>
                <a:gd name="T1" fmla="*/ 691 h 1257"/>
                <a:gd name="T2" fmla="*/ 24 w 1493"/>
                <a:gd name="T3" fmla="*/ 784 h 1257"/>
                <a:gd name="T4" fmla="*/ 58 w 1493"/>
                <a:gd name="T5" fmla="*/ 872 h 1257"/>
                <a:gd name="T6" fmla="*/ 108 w 1493"/>
                <a:gd name="T7" fmla="*/ 954 h 1257"/>
                <a:gd name="T8" fmla="*/ 171 w 1493"/>
                <a:gd name="T9" fmla="*/ 1027 h 1257"/>
                <a:gd name="T10" fmla="*/ 245 w 1493"/>
                <a:gd name="T11" fmla="*/ 1094 h 1257"/>
                <a:gd name="T12" fmla="*/ 330 w 1493"/>
                <a:gd name="T13" fmla="*/ 1149 h 1257"/>
                <a:gd name="T14" fmla="*/ 424 w 1493"/>
                <a:gd name="T15" fmla="*/ 1195 h 1257"/>
                <a:gd name="T16" fmla="*/ 525 w 1493"/>
                <a:gd name="T17" fmla="*/ 1228 h 1257"/>
                <a:gd name="T18" fmla="*/ 633 w 1493"/>
                <a:gd name="T19" fmla="*/ 1250 h 1257"/>
                <a:gd name="T20" fmla="*/ 748 w 1493"/>
                <a:gd name="T21" fmla="*/ 1257 h 1257"/>
                <a:gd name="T22" fmla="*/ 861 w 1493"/>
                <a:gd name="T23" fmla="*/ 1250 h 1257"/>
                <a:gd name="T24" fmla="*/ 969 w 1493"/>
                <a:gd name="T25" fmla="*/ 1228 h 1257"/>
                <a:gd name="T26" fmla="*/ 1071 w 1493"/>
                <a:gd name="T27" fmla="*/ 1195 h 1257"/>
                <a:gd name="T28" fmla="*/ 1164 w 1493"/>
                <a:gd name="T29" fmla="*/ 1149 h 1257"/>
                <a:gd name="T30" fmla="*/ 1249 w 1493"/>
                <a:gd name="T31" fmla="*/ 1094 h 1257"/>
                <a:gd name="T32" fmla="*/ 1323 w 1493"/>
                <a:gd name="T33" fmla="*/ 1027 h 1257"/>
                <a:gd name="T34" fmla="*/ 1385 w 1493"/>
                <a:gd name="T35" fmla="*/ 954 h 1257"/>
                <a:gd name="T36" fmla="*/ 1435 w 1493"/>
                <a:gd name="T37" fmla="*/ 872 h 1257"/>
                <a:gd name="T38" fmla="*/ 1471 w 1493"/>
                <a:gd name="T39" fmla="*/ 784 h 1257"/>
                <a:gd name="T40" fmla="*/ 1490 w 1493"/>
                <a:gd name="T41" fmla="*/ 691 h 1257"/>
                <a:gd name="T42" fmla="*/ 1493 w 1493"/>
                <a:gd name="T43" fmla="*/ 595 h 1257"/>
                <a:gd name="T44" fmla="*/ 1478 w 1493"/>
                <a:gd name="T45" fmla="*/ 501 h 1257"/>
                <a:gd name="T46" fmla="*/ 1448 w 1493"/>
                <a:gd name="T47" fmla="*/ 411 h 1257"/>
                <a:gd name="T48" fmla="*/ 1404 w 1493"/>
                <a:gd name="T49" fmla="*/ 328 h 1257"/>
                <a:gd name="T50" fmla="*/ 1345 w 1493"/>
                <a:gd name="T51" fmla="*/ 251 h 1257"/>
                <a:gd name="T52" fmla="*/ 1275 w 1493"/>
                <a:gd name="T53" fmla="*/ 183 h 1257"/>
                <a:gd name="T54" fmla="*/ 1193 w 1493"/>
                <a:gd name="T55" fmla="*/ 124 h 1257"/>
                <a:gd name="T56" fmla="*/ 1102 w 1493"/>
                <a:gd name="T57" fmla="*/ 75 h 1257"/>
                <a:gd name="T58" fmla="*/ 1004 w 1493"/>
                <a:gd name="T59" fmla="*/ 37 h 1257"/>
                <a:gd name="T60" fmla="*/ 898 w 1493"/>
                <a:gd name="T61" fmla="*/ 12 h 1257"/>
                <a:gd name="T62" fmla="*/ 786 w 1493"/>
                <a:gd name="T63" fmla="*/ 0 h 1257"/>
                <a:gd name="T64" fmla="*/ 671 w 1493"/>
                <a:gd name="T65" fmla="*/ 3 h 1257"/>
                <a:gd name="T66" fmla="*/ 561 w 1493"/>
                <a:gd name="T67" fmla="*/ 19 h 1257"/>
                <a:gd name="T68" fmla="*/ 457 w 1493"/>
                <a:gd name="T69" fmla="*/ 49 h 1257"/>
                <a:gd name="T70" fmla="*/ 360 w 1493"/>
                <a:gd name="T71" fmla="*/ 90 h 1257"/>
                <a:gd name="T72" fmla="*/ 272 w 1493"/>
                <a:gd name="T73" fmla="*/ 142 h 1257"/>
                <a:gd name="T74" fmla="*/ 195 w 1493"/>
                <a:gd name="T75" fmla="*/ 205 h 1257"/>
                <a:gd name="T76" fmla="*/ 129 w 1493"/>
                <a:gd name="T77" fmla="*/ 276 h 1257"/>
                <a:gd name="T78" fmla="*/ 75 w 1493"/>
                <a:gd name="T79" fmla="*/ 355 h 1257"/>
                <a:gd name="T80" fmla="*/ 34 w 1493"/>
                <a:gd name="T81" fmla="*/ 441 h 1257"/>
                <a:gd name="T82" fmla="*/ 9 w 1493"/>
                <a:gd name="T83" fmla="*/ 532 h 1257"/>
                <a:gd name="T84" fmla="*/ 0 w 1493"/>
                <a:gd name="T85" fmla="*/ 628 h 125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493"/>
                <a:gd name="T130" fmla="*/ 0 h 1257"/>
                <a:gd name="T131" fmla="*/ 1493 w 1493"/>
                <a:gd name="T132" fmla="*/ 1257 h 125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493" h="1257">
                  <a:moveTo>
                    <a:pt x="0" y="628"/>
                  </a:moveTo>
                  <a:lnTo>
                    <a:pt x="1" y="660"/>
                  </a:lnTo>
                  <a:lnTo>
                    <a:pt x="4" y="691"/>
                  </a:lnTo>
                  <a:lnTo>
                    <a:pt x="9" y="724"/>
                  </a:lnTo>
                  <a:lnTo>
                    <a:pt x="16" y="755"/>
                  </a:lnTo>
                  <a:lnTo>
                    <a:pt x="24" y="784"/>
                  </a:lnTo>
                  <a:lnTo>
                    <a:pt x="34" y="814"/>
                  </a:lnTo>
                  <a:lnTo>
                    <a:pt x="45" y="844"/>
                  </a:lnTo>
                  <a:lnTo>
                    <a:pt x="58" y="872"/>
                  </a:lnTo>
                  <a:lnTo>
                    <a:pt x="75" y="901"/>
                  </a:lnTo>
                  <a:lnTo>
                    <a:pt x="91" y="927"/>
                  </a:lnTo>
                  <a:lnTo>
                    <a:pt x="108" y="954"/>
                  </a:lnTo>
                  <a:lnTo>
                    <a:pt x="129" y="980"/>
                  </a:lnTo>
                  <a:lnTo>
                    <a:pt x="149" y="1005"/>
                  </a:lnTo>
                  <a:lnTo>
                    <a:pt x="171" y="1027"/>
                  </a:lnTo>
                  <a:lnTo>
                    <a:pt x="195" y="1051"/>
                  </a:lnTo>
                  <a:lnTo>
                    <a:pt x="219" y="1073"/>
                  </a:lnTo>
                  <a:lnTo>
                    <a:pt x="245" y="1094"/>
                  </a:lnTo>
                  <a:lnTo>
                    <a:pt x="272" y="1114"/>
                  </a:lnTo>
                  <a:lnTo>
                    <a:pt x="300" y="1132"/>
                  </a:lnTo>
                  <a:lnTo>
                    <a:pt x="330" y="1149"/>
                  </a:lnTo>
                  <a:lnTo>
                    <a:pt x="360" y="1166"/>
                  </a:lnTo>
                  <a:lnTo>
                    <a:pt x="391" y="1182"/>
                  </a:lnTo>
                  <a:lnTo>
                    <a:pt x="424" y="1195"/>
                  </a:lnTo>
                  <a:lnTo>
                    <a:pt x="457" y="1207"/>
                  </a:lnTo>
                  <a:lnTo>
                    <a:pt x="491" y="1220"/>
                  </a:lnTo>
                  <a:lnTo>
                    <a:pt x="525" y="1228"/>
                  </a:lnTo>
                  <a:lnTo>
                    <a:pt x="561" y="1237"/>
                  </a:lnTo>
                  <a:lnTo>
                    <a:pt x="596" y="1245"/>
                  </a:lnTo>
                  <a:lnTo>
                    <a:pt x="633" y="1250"/>
                  </a:lnTo>
                  <a:lnTo>
                    <a:pt x="671" y="1254"/>
                  </a:lnTo>
                  <a:lnTo>
                    <a:pt x="709" y="1256"/>
                  </a:lnTo>
                  <a:lnTo>
                    <a:pt x="748" y="1257"/>
                  </a:lnTo>
                  <a:lnTo>
                    <a:pt x="786" y="1256"/>
                  </a:lnTo>
                  <a:lnTo>
                    <a:pt x="823" y="1254"/>
                  </a:lnTo>
                  <a:lnTo>
                    <a:pt x="861" y="1250"/>
                  </a:lnTo>
                  <a:lnTo>
                    <a:pt x="898" y="1245"/>
                  </a:lnTo>
                  <a:lnTo>
                    <a:pt x="934" y="1237"/>
                  </a:lnTo>
                  <a:lnTo>
                    <a:pt x="969" y="1228"/>
                  </a:lnTo>
                  <a:lnTo>
                    <a:pt x="1004" y="1220"/>
                  </a:lnTo>
                  <a:lnTo>
                    <a:pt x="1037" y="1207"/>
                  </a:lnTo>
                  <a:lnTo>
                    <a:pt x="1071" y="1195"/>
                  </a:lnTo>
                  <a:lnTo>
                    <a:pt x="1102" y="1182"/>
                  </a:lnTo>
                  <a:lnTo>
                    <a:pt x="1135" y="1166"/>
                  </a:lnTo>
                  <a:lnTo>
                    <a:pt x="1164" y="1149"/>
                  </a:lnTo>
                  <a:lnTo>
                    <a:pt x="1193" y="1132"/>
                  </a:lnTo>
                  <a:lnTo>
                    <a:pt x="1222" y="1114"/>
                  </a:lnTo>
                  <a:lnTo>
                    <a:pt x="1249" y="1094"/>
                  </a:lnTo>
                  <a:lnTo>
                    <a:pt x="1275" y="1073"/>
                  </a:lnTo>
                  <a:lnTo>
                    <a:pt x="1300" y="1051"/>
                  </a:lnTo>
                  <a:lnTo>
                    <a:pt x="1323" y="1027"/>
                  </a:lnTo>
                  <a:lnTo>
                    <a:pt x="1345" y="1005"/>
                  </a:lnTo>
                  <a:lnTo>
                    <a:pt x="1366" y="980"/>
                  </a:lnTo>
                  <a:lnTo>
                    <a:pt x="1385" y="954"/>
                  </a:lnTo>
                  <a:lnTo>
                    <a:pt x="1404" y="927"/>
                  </a:lnTo>
                  <a:lnTo>
                    <a:pt x="1420" y="901"/>
                  </a:lnTo>
                  <a:lnTo>
                    <a:pt x="1435" y="872"/>
                  </a:lnTo>
                  <a:lnTo>
                    <a:pt x="1448" y="844"/>
                  </a:lnTo>
                  <a:lnTo>
                    <a:pt x="1460" y="814"/>
                  </a:lnTo>
                  <a:lnTo>
                    <a:pt x="1471" y="784"/>
                  </a:lnTo>
                  <a:lnTo>
                    <a:pt x="1478" y="755"/>
                  </a:lnTo>
                  <a:lnTo>
                    <a:pt x="1485" y="724"/>
                  </a:lnTo>
                  <a:lnTo>
                    <a:pt x="1490" y="691"/>
                  </a:lnTo>
                  <a:lnTo>
                    <a:pt x="1493" y="660"/>
                  </a:lnTo>
                  <a:lnTo>
                    <a:pt x="1493" y="628"/>
                  </a:lnTo>
                  <a:lnTo>
                    <a:pt x="1493" y="595"/>
                  </a:lnTo>
                  <a:lnTo>
                    <a:pt x="1490" y="563"/>
                  </a:lnTo>
                  <a:lnTo>
                    <a:pt x="1485" y="532"/>
                  </a:lnTo>
                  <a:lnTo>
                    <a:pt x="1478" y="501"/>
                  </a:lnTo>
                  <a:lnTo>
                    <a:pt x="1471" y="471"/>
                  </a:lnTo>
                  <a:lnTo>
                    <a:pt x="1460" y="441"/>
                  </a:lnTo>
                  <a:lnTo>
                    <a:pt x="1448" y="411"/>
                  </a:lnTo>
                  <a:lnTo>
                    <a:pt x="1435" y="383"/>
                  </a:lnTo>
                  <a:lnTo>
                    <a:pt x="1420" y="355"/>
                  </a:lnTo>
                  <a:lnTo>
                    <a:pt x="1404" y="328"/>
                  </a:lnTo>
                  <a:lnTo>
                    <a:pt x="1385" y="302"/>
                  </a:lnTo>
                  <a:lnTo>
                    <a:pt x="1366" y="276"/>
                  </a:lnTo>
                  <a:lnTo>
                    <a:pt x="1345" y="251"/>
                  </a:lnTo>
                  <a:lnTo>
                    <a:pt x="1323" y="228"/>
                  </a:lnTo>
                  <a:lnTo>
                    <a:pt x="1300" y="205"/>
                  </a:lnTo>
                  <a:lnTo>
                    <a:pt x="1275" y="183"/>
                  </a:lnTo>
                  <a:lnTo>
                    <a:pt x="1249" y="163"/>
                  </a:lnTo>
                  <a:lnTo>
                    <a:pt x="1222" y="142"/>
                  </a:lnTo>
                  <a:lnTo>
                    <a:pt x="1193" y="124"/>
                  </a:lnTo>
                  <a:lnTo>
                    <a:pt x="1164" y="107"/>
                  </a:lnTo>
                  <a:lnTo>
                    <a:pt x="1135" y="90"/>
                  </a:lnTo>
                  <a:lnTo>
                    <a:pt x="1102" y="75"/>
                  </a:lnTo>
                  <a:lnTo>
                    <a:pt x="1071" y="61"/>
                  </a:lnTo>
                  <a:lnTo>
                    <a:pt x="1037" y="49"/>
                  </a:lnTo>
                  <a:lnTo>
                    <a:pt x="1004" y="37"/>
                  </a:lnTo>
                  <a:lnTo>
                    <a:pt x="969" y="28"/>
                  </a:lnTo>
                  <a:lnTo>
                    <a:pt x="934" y="19"/>
                  </a:lnTo>
                  <a:lnTo>
                    <a:pt x="898" y="12"/>
                  </a:lnTo>
                  <a:lnTo>
                    <a:pt x="861" y="6"/>
                  </a:lnTo>
                  <a:lnTo>
                    <a:pt x="823" y="3"/>
                  </a:lnTo>
                  <a:lnTo>
                    <a:pt x="786" y="0"/>
                  </a:lnTo>
                  <a:lnTo>
                    <a:pt x="748" y="0"/>
                  </a:lnTo>
                  <a:lnTo>
                    <a:pt x="709" y="0"/>
                  </a:lnTo>
                  <a:lnTo>
                    <a:pt x="671" y="3"/>
                  </a:lnTo>
                  <a:lnTo>
                    <a:pt x="633" y="6"/>
                  </a:lnTo>
                  <a:lnTo>
                    <a:pt x="596" y="12"/>
                  </a:lnTo>
                  <a:lnTo>
                    <a:pt x="561" y="19"/>
                  </a:lnTo>
                  <a:lnTo>
                    <a:pt x="525" y="28"/>
                  </a:lnTo>
                  <a:lnTo>
                    <a:pt x="491" y="37"/>
                  </a:lnTo>
                  <a:lnTo>
                    <a:pt x="457" y="49"/>
                  </a:lnTo>
                  <a:lnTo>
                    <a:pt x="424" y="61"/>
                  </a:lnTo>
                  <a:lnTo>
                    <a:pt x="391" y="75"/>
                  </a:lnTo>
                  <a:lnTo>
                    <a:pt x="360" y="90"/>
                  </a:lnTo>
                  <a:lnTo>
                    <a:pt x="330" y="107"/>
                  </a:lnTo>
                  <a:lnTo>
                    <a:pt x="300" y="124"/>
                  </a:lnTo>
                  <a:lnTo>
                    <a:pt x="272" y="142"/>
                  </a:lnTo>
                  <a:lnTo>
                    <a:pt x="245" y="163"/>
                  </a:lnTo>
                  <a:lnTo>
                    <a:pt x="219" y="183"/>
                  </a:lnTo>
                  <a:lnTo>
                    <a:pt x="195" y="205"/>
                  </a:lnTo>
                  <a:lnTo>
                    <a:pt x="171" y="228"/>
                  </a:lnTo>
                  <a:lnTo>
                    <a:pt x="149" y="251"/>
                  </a:lnTo>
                  <a:lnTo>
                    <a:pt x="129" y="276"/>
                  </a:lnTo>
                  <a:lnTo>
                    <a:pt x="108" y="302"/>
                  </a:lnTo>
                  <a:lnTo>
                    <a:pt x="91" y="328"/>
                  </a:lnTo>
                  <a:lnTo>
                    <a:pt x="75" y="355"/>
                  </a:lnTo>
                  <a:lnTo>
                    <a:pt x="58" y="383"/>
                  </a:lnTo>
                  <a:lnTo>
                    <a:pt x="45" y="411"/>
                  </a:lnTo>
                  <a:lnTo>
                    <a:pt x="34" y="441"/>
                  </a:lnTo>
                  <a:lnTo>
                    <a:pt x="24" y="471"/>
                  </a:lnTo>
                  <a:lnTo>
                    <a:pt x="16" y="501"/>
                  </a:lnTo>
                  <a:lnTo>
                    <a:pt x="9" y="532"/>
                  </a:lnTo>
                  <a:lnTo>
                    <a:pt x="4" y="563"/>
                  </a:lnTo>
                  <a:lnTo>
                    <a:pt x="1" y="595"/>
                  </a:lnTo>
                  <a:lnTo>
                    <a:pt x="0" y="628"/>
                  </a:lnTo>
                  <a:close/>
                </a:path>
              </a:pathLst>
            </a:custGeom>
            <a:solidFill>
              <a:srgbClr val="5A87C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91" name="Freeform 1313"/>
            <p:cNvSpPr>
              <a:spLocks/>
            </p:cNvSpPr>
            <p:nvPr/>
          </p:nvSpPr>
          <p:spPr bwMode="auto">
            <a:xfrm>
              <a:off x="4908" y="3944"/>
              <a:ext cx="844" cy="367"/>
            </a:xfrm>
            <a:custGeom>
              <a:avLst/>
              <a:gdLst>
                <a:gd name="T0" fmla="*/ 844 w 844"/>
                <a:gd name="T1" fmla="*/ 367 h 367"/>
                <a:gd name="T2" fmla="*/ 4 w 844"/>
                <a:gd name="T3" fmla="*/ 367 h 367"/>
                <a:gd name="T4" fmla="*/ 0 w 844"/>
                <a:gd name="T5" fmla="*/ 0 h 367"/>
                <a:gd name="T6" fmla="*/ 840 w 844"/>
                <a:gd name="T7" fmla="*/ 0 h 367"/>
                <a:gd name="T8" fmla="*/ 844 w 844"/>
                <a:gd name="T9" fmla="*/ 367 h 3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44"/>
                <a:gd name="T16" fmla="*/ 0 h 367"/>
                <a:gd name="T17" fmla="*/ 844 w 844"/>
                <a:gd name="T18" fmla="*/ 367 h 3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44" h="367">
                  <a:moveTo>
                    <a:pt x="844" y="367"/>
                  </a:moveTo>
                  <a:lnTo>
                    <a:pt x="4" y="367"/>
                  </a:lnTo>
                  <a:lnTo>
                    <a:pt x="0" y="0"/>
                  </a:lnTo>
                  <a:lnTo>
                    <a:pt x="840" y="0"/>
                  </a:lnTo>
                  <a:lnTo>
                    <a:pt x="844" y="367"/>
                  </a:lnTo>
                  <a:close/>
                </a:path>
              </a:pathLst>
            </a:custGeom>
            <a:solidFill>
              <a:srgbClr val="9696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92" name="Freeform 1314"/>
            <p:cNvSpPr>
              <a:spLocks/>
            </p:cNvSpPr>
            <p:nvPr/>
          </p:nvSpPr>
          <p:spPr bwMode="auto">
            <a:xfrm>
              <a:off x="4908" y="3944"/>
              <a:ext cx="182" cy="367"/>
            </a:xfrm>
            <a:custGeom>
              <a:avLst/>
              <a:gdLst>
                <a:gd name="T0" fmla="*/ 182 w 182"/>
                <a:gd name="T1" fmla="*/ 367 h 367"/>
                <a:gd name="T2" fmla="*/ 4 w 182"/>
                <a:gd name="T3" fmla="*/ 367 h 367"/>
                <a:gd name="T4" fmla="*/ 0 w 182"/>
                <a:gd name="T5" fmla="*/ 0 h 367"/>
                <a:gd name="T6" fmla="*/ 182 w 182"/>
                <a:gd name="T7" fmla="*/ 367 h 36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2"/>
                <a:gd name="T13" fmla="*/ 0 h 367"/>
                <a:gd name="T14" fmla="*/ 182 w 182"/>
                <a:gd name="T15" fmla="*/ 367 h 36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2" h="367">
                  <a:moveTo>
                    <a:pt x="182" y="367"/>
                  </a:moveTo>
                  <a:lnTo>
                    <a:pt x="4" y="367"/>
                  </a:lnTo>
                  <a:lnTo>
                    <a:pt x="0" y="0"/>
                  </a:lnTo>
                  <a:lnTo>
                    <a:pt x="182" y="367"/>
                  </a:lnTo>
                  <a:close/>
                </a:path>
              </a:pathLst>
            </a:custGeom>
            <a:solidFill>
              <a:srgbClr val="89898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93" name="Freeform 1315"/>
            <p:cNvSpPr>
              <a:spLocks/>
            </p:cNvSpPr>
            <p:nvPr/>
          </p:nvSpPr>
          <p:spPr bwMode="auto">
            <a:xfrm>
              <a:off x="4034" y="4057"/>
              <a:ext cx="753" cy="253"/>
            </a:xfrm>
            <a:custGeom>
              <a:avLst/>
              <a:gdLst>
                <a:gd name="T0" fmla="*/ 284 w 753"/>
                <a:gd name="T1" fmla="*/ 26 h 253"/>
                <a:gd name="T2" fmla="*/ 287 w 753"/>
                <a:gd name="T3" fmla="*/ 26 h 253"/>
                <a:gd name="T4" fmla="*/ 298 w 753"/>
                <a:gd name="T5" fmla="*/ 26 h 253"/>
                <a:gd name="T6" fmla="*/ 316 w 753"/>
                <a:gd name="T7" fmla="*/ 26 h 253"/>
                <a:gd name="T8" fmla="*/ 338 w 753"/>
                <a:gd name="T9" fmla="*/ 26 h 253"/>
                <a:gd name="T10" fmla="*/ 365 w 753"/>
                <a:gd name="T11" fmla="*/ 26 h 253"/>
                <a:gd name="T12" fmla="*/ 395 w 753"/>
                <a:gd name="T13" fmla="*/ 27 h 253"/>
                <a:gd name="T14" fmla="*/ 428 w 753"/>
                <a:gd name="T15" fmla="*/ 29 h 253"/>
                <a:gd name="T16" fmla="*/ 463 w 753"/>
                <a:gd name="T17" fmla="*/ 30 h 253"/>
                <a:gd name="T18" fmla="*/ 499 w 753"/>
                <a:gd name="T19" fmla="*/ 33 h 253"/>
                <a:gd name="T20" fmla="*/ 534 w 753"/>
                <a:gd name="T21" fmla="*/ 37 h 253"/>
                <a:gd name="T22" fmla="*/ 569 w 753"/>
                <a:gd name="T23" fmla="*/ 41 h 253"/>
                <a:gd name="T24" fmla="*/ 602 w 753"/>
                <a:gd name="T25" fmla="*/ 46 h 253"/>
                <a:gd name="T26" fmla="*/ 633 w 753"/>
                <a:gd name="T27" fmla="*/ 54 h 253"/>
                <a:gd name="T28" fmla="*/ 659 w 753"/>
                <a:gd name="T29" fmla="*/ 62 h 253"/>
                <a:gd name="T30" fmla="*/ 682 w 753"/>
                <a:gd name="T31" fmla="*/ 70 h 253"/>
                <a:gd name="T32" fmla="*/ 699 w 753"/>
                <a:gd name="T33" fmla="*/ 82 h 253"/>
                <a:gd name="T34" fmla="*/ 713 w 753"/>
                <a:gd name="T35" fmla="*/ 96 h 253"/>
                <a:gd name="T36" fmla="*/ 725 w 753"/>
                <a:gd name="T37" fmla="*/ 115 h 253"/>
                <a:gd name="T38" fmla="*/ 734 w 753"/>
                <a:gd name="T39" fmla="*/ 135 h 253"/>
                <a:gd name="T40" fmla="*/ 741 w 753"/>
                <a:gd name="T41" fmla="*/ 157 h 253"/>
                <a:gd name="T42" fmla="*/ 746 w 753"/>
                <a:gd name="T43" fmla="*/ 182 h 253"/>
                <a:gd name="T44" fmla="*/ 750 w 753"/>
                <a:gd name="T45" fmla="*/ 205 h 253"/>
                <a:gd name="T46" fmla="*/ 752 w 753"/>
                <a:gd name="T47" fmla="*/ 229 h 253"/>
                <a:gd name="T48" fmla="*/ 753 w 753"/>
                <a:gd name="T49" fmla="*/ 253 h 253"/>
                <a:gd name="T50" fmla="*/ 0 w 753"/>
                <a:gd name="T51" fmla="*/ 253 h 253"/>
                <a:gd name="T52" fmla="*/ 0 w 753"/>
                <a:gd name="T53" fmla="*/ 0 h 253"/>
                <a:gd name="T54" fmla="*/ 21 w 753"/>
                <a:gd name="T55" fmla="*/ 0 h 253"/>
                <a:gd name="T56" fmla="*/ 42 w 753"/>
                <a:gd name="T57" fmla="*/ 0 h 253"/>
                <a:gd name="T58" fmla="*/ 65 w 753"/>
                <a:gd name="T59" fmla="*/ 2 h 253"/>
                <a:gd name="T60" fmla="*/ 89 w 753"/>
                <a:gd name="T61" fmla="*/ 4 h 253"/>
                <a:gd name="T62" fmla="*/ 112 w 753"/>
                <a:gd name="T63" fmla="*/ 5 h 253"/>
                <a:gd name="T64" fmla="*/ 135 w 753"/>
                <a:gd name="T65" fmla="*/ 8 h 253"/>
                <a:gd name="T66" fmla="*/ 159 w 753"/>
                <a:gd name="T67" fmla="*/ 11 h 253"/>
                <a:gd name="T68" fmla="*/ 180 w 753"/>
                <a:gd name="T69" fmla="*/ 12 h 253"/>
                <a:gd name="T70" fmla="*/ 202 w 753"/>
                <a:gd name="T71" fmla="*/ 15 h 253"/>
                <a:gd name="T72" fmla="*/ 221 w 753"/>
                <a:gd name="T73" fmla="*/ 17 h 253"/>
                <a:gd name="T74" fmla="*/ 239 w 753"/>
                <a:gd name="T75" fmla="*/ 20 h 253"/>
                <a:gd name="T76" fmla="*/ 254 w 753"/>
                <a:gd name="T77" fmla="*/ 22 h 253"/>
                <a:gd name="T78" fmla="*/ 267 w 753"/>
                <a:gd name="T79" fmla="*/ 24 h 253"/>
                <a:gd name="T80" fmla="*/ 276 w 753"/>
                <a:gd name="T81" fmla="*/ 25 h 253"/>
                <a:gd name="T82" fmla="*/ 282 w 753"/>
                <a:gd name="T83" fmla="*/ 26 h 253"/>
                <a:gd name="T84" fmla="*/ 284 w 753"/>
                <a:gd name="T85" fmla="*/ 26 h 25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753"/>
                <a:gd name="T130" fmla="*/ 0 h 253"/>
                <a:gd name="T131" fmla="*/ 753 w 753"/>
                <a:gd name="T132" fmla="*/ 253 h 25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753" h="253">
                  <a:moveTo>
                    <a:pt x="284" y="26"/>
                  </a:moveTo>
                  <a:lnTo>
                    <a:pt x="287" y="26"/>
                  </a:lnTo>
                  <a:lnTo>
                    <a:pt x="298" y="26"/>
                  </a:lnTo>
                  <a:lnTo>
                    <a:pt x="316" y="26"/>
                  </a:lnTo>
                  <a:lnTo>
                    <a:pt x="338" y="26"/>
                  </a:lnTo>
                  <a:lnTo>
                    <a:pt x="365" y="26"/>
                  </a:lnTo>
                  <a:lnTo>
                    <a:pt x="395" y="27"/>
                  </a:lnTo>
                  <a:lnTo>
                    <a:pt x="428" y="29"/>
                  </a:lnTo>
                  <a:lnTo>
                    <a:pt x="463" y="30"/>
                  </a:lnTo>
                  <a:lnTo>
                    <a:pt x="499" y="33"/>
                  </a:lnTo>
                  <a:lnTo>
                    <a:pt x="534" y="37"/>
                  </a:lnTo>
                  <a:lnTo>
                    <a:pt x="569" y="41"/>
                  </a:lnTo>
                  <a:lnTo>
                    <a:pt x="602" y="46"/>
                  </a:lnTo>
                  <a:lnTo>
                    <a:pt x="633" y="54"/>
                  </a:lnTo>
                  <a:lnTo>
                    <a:pt x="659" y="62"/>
                  </a:lnTo>
                  <a:lnTo>
                    <a:pt x="682" y="70"/>
                  </a:lnTo>
                  <a:lnTo>
                    <a:pt x="699" y="82"/>
                  </a:lnTo>
                  <a:lnTo>
                    <a:pt x="713" y="96"/>
                  </a:lnTo>
                  <a:lnTo>
                    <a:pt x="725" y="115"/>
                  </a:lnTo>
                  <a:lnTo>
                    <a:pt x="734" y="135"/>
                  </a:lnTo>
                  <a:lnTo>
                    <a:pt x="741" y="157"/>
                  </a:lnTo>
                  <a:lnTo>
                    <a:pt x="746" y="182"/>
                  </a:lnTo>
                  <a:lnTo>
                    <a:pt x="750" y="205"/>
                  </a:lnTo>
                  <a:lnTo>
                    <a:pt x="752" y="229"/>
                  </a:lnTo>
                  <a:lnTo>
                    <a:pt x="753" y="253"/>
                  </a:lnTo>
                  <a:lnTo>
                    <a:pt x="0" y="253"/>
                  </a:lnTo>
                  <a:lnTo>
                    <a:pt x="0" y="0"/>
                  </a:lnTo>
                  <a:lnTo>
                    <a:pt x="21" y="0"/>
                  </a:lnTo>
                  <a:lnTo>
                    <a:pt x="42" y="0"/>
                  </a:lnTo>
                  <a:lnTo>
                    <a:pt x="65" y="2"/>
                  </a:lnTo>
                  <a:lnTo>
                    <a:pt x="89" y="4"/>
                  </a:lnTo>
                  <a:lnTo>
                    <a:pt x="112" y="5"/>
                  </a:lnTo>
                  <a:lnTo>
                    <a:pt x="135" y="8"/>
                  </a:lnTo>
                  <a:lnTo>
                    <a:pt x="159" y="11"/>
                  </a:lnTo>
                  <a:lnTo>
                    <a:pt x="180" y="12"/>
                  </a:lnTo>
                  <a:lnTo>
                    <a:pt x="202" y="15"/>
                  </a:lnTo>
                  <a:lnTo>
                    <a:pt x="221" y="17"/>
                  </a:lnTo>
                  <a:lnTo>
                    <a:pt x="239" y="20"/>
                  </a:lnTo>
                  <a:lnTo>
                    <a:pt x="254" y="22"/>
                  </a:lnTo>
                  <a:lnTo>
                    <a:pt x="267" y="24"/>
                  </a:lnTo>
                  <a:lnTo>
                    <a:pt x="276" y="25"/>
                  </a:lnTo>
                  <a:lnTo>
                    <a:pt x="282" y="26"/>
                  </a:lnTo>
                  <a:lnTo>
                    <a:pt x="284" y="26"/>
                  </a:lnTo>
                  <a:close/>
                </a:path>
              </a:pathLst>
            </a:custGeom>
            <a:solidFill>
              <a:srgbClr val="424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94" name="Freeform 1316"/>
            <p:cNvSpPr>
              <a:spLocks/>
            </p:cNvSpPr>
            <p:nvPr/>
          </p:nvSpPr>
          <p:spPr bwMode="auto">
            <a:xfrm>
              <a:off x="4034" y="3370"/>
              <a:ext cx="1127" cy="829"/>
            </a:xfrm>
            <a:custGeom>
              <a:avLst/>
              <a:gdLst>
                <a:gd name="T0" fmla="*/ 77 w 1127"/>
                <a:gd name="T1" fmla="*/ 289 h 829"/>
                <a:gd name="T2" fmla="*/ 128 w 1127"/>
                <a:gd name="T3" fmla="*/ 140 h 829"/>
                <a:gd name="T4" fmla="*/ 169 w 1127"/>
                <a:gd name="T5" fmla="*/ 70 h 829"/>
                <a:gd name="T6" fmla="*/ 227 w 1127"/>
                <a:gd name="T7" fmla="*/ 42 h 829"/>
                <a:gd name="T8" fmla="*/ 313 w 1127"/>
                <a:gd name="T9" fmla="*/ 10 h 829"/>
                <a:gd name="T10" fmla="*/ 352 w 1127"/>
                <a:gd name="T11" fmla="*/ 3 h 829"/>
                <a:gd name="T12" fmla="*/ 374 w 1127"/>
                <a:gd name="T13" fmla="*/ 3 h 829"/>
                <a:gd name="T14" fmla="*/ 441 w 1127"/>
                <a:gd name="T15" fmla="*/ 26 h 829"/>
                <a:gd name="T16" fmla="*/ 534 w 1127"/>
                <a:gd name="T17" fmla="*/ 69 h 829"/>
                <a:gd name="T18" fmla="*/ 596 w 1127"/>
                <a:gd name="T19" fmla="*/ 124 h 829"/>
                <a:gd name="T20" fmla="*/ 660 w 1127"/>
                <a:gd name="T21" fmla="*/ 195 h 829"/>
                <a:gd name="T22" fmla="*/ 726 w 1127"/>
                <a:gd name="T23" fmla="*/ 262 h 829"/>
                <a:gd name="T24" fmla="*/ 762 w 1127"/>
                <a:gd name="T25" fmla="*/ 299 h 829"/>
                <a:gd name="T26" fmla="*/ 783 w 1127"/>
                <a:gd name="T27" fmla="*/ 322 h 829"/>
                <a:gd name="T28" fmla="*/ 805 w 1127"/>
                <a:gd name="T29" fmla="*/ 338 h 829"/>
                <a:gd name="T30" fmla="*/ 820 w 1127"/>
                <a:gd name="T31" fmla="*/ 342 h 829"/>
                <a:gd name="T32" fmla="*/ 862 w 1127"/>
                <a:gd name="T33" fmla="*/ 331 h 829"/>
                <a:gd name="T34" fmla="*/ 903 w 1127"/>
                <a:gd name="T35" fmla="*/ 320 h 829"/>
                <a:gd name="T36" fmla="*/ 958 w 1127"/>
                <a:gd name="T37" fmla="*/ 300 h 829"/>
                <a:gd name="T38" fmla="*/ 1037 w 1127"/>
                <a:gd name="T39" fmla="*/ 271 h 829"/>
                <a:gd name="T40" fmla="*/ 1084 w 1127"/>
                <a:gd name="T41" fmla="*/ 257 h 829"/>
                <a:gd name="T42" fmla="*/ 1112 w 1127"/>
                <a:gd name="T43" fmla="*/ 335 h 829"/>
                <a:gd name="T44" fmla="*/ 1123 w 1127"/>
                <a:gd name="T45" fmla="*/ 393 h 829"/>
                <a:gd name="T46" fmla="*/ 1083 w 1127"/>
                <a:gd name="T47" fmla="*/ 402 h 829"/>
                <a:gd name="T48" fmla="*/ 1025 w 1127"/>
                <a:gd name="T49" fmla="*/ 416 h 829"/>
                <a:gd name="T50" fmla="*/ 981 w 1127"/>
                <a:gd name="T51" fmla="*/ 432 h 829"/>
                <a:gd name="T52" fmla="*/ 922 w 1127"/>
                <a:gd name="T53" fmla="*/ 451 h 829"/>
                <a:gd name="T54" fmla="*/ 854 w 1127"/>
                <a:gd name="T55" fmla="*/ 470 h 829"/>
                <a:gd name="T56" fmla="*/ 814 w 1127"/>
                <a:gd name="T57" fmla="*/ 478 h 829"/>
                <a:gd name="T58" fmla="*/ 766 w 1127"/>
                <a:gd name="T59" fmla="*/ 475 h 829"/>
                <a:gd name="T60" fmla="*/ 717 w 1127"/>
                <a:gd name="T61" fmla="*/ 455 h 829"/>
                <a:gd name="T62" fmla="*/ 659 w 1127"/>
                <a:gd name="T63" fmla="*/ 405 h 829"/>
                <a:gd name="T64" fmla="*/ 596 w 1127"/>
                <a:gd name="T65" fmla="*/ 349 h 829"/>
                <a:gd name="T66" fmla="*/ 566 w 1127"/>
                <a:gd name="T67" fmla="*/ 328 h 829"/>
                <a:gd name="T68" fmla="*/ 537 w 1127"/>
                <a:gd name="T69" fmla="*/ 420 h 829"/>
                <a:gd name="T70" fmla="*/ 542 w 1127"/>
                <a:gd name="T71" fmla="*/ 469 h 829"/>
                <a:gd name="T72" fmla="*/ 584 w 1127"/>
                <a:gd name="T73" fmla="*/ 517 h 829"/>
                <a:gd name="T74" fmla="*/ 667 w 1127"/>
                <a:gd name="T75" fmla="*/ 526 h 829"/>
                <a:gd name="T76" fmla="*/ 771 w 1127"/>
                <a:gd name="T77" fmla="*/ 521 h 829"/>
                <a:gd name="T78" fmla="*/ 800 w 1127"/>
                <a:gd name="T79" fmla="*/ 565 h 829"/>
                <a:gd name="T80" fmla="*/ 763 w 1127"/>
                <a:gd name="T81" fmla="*/ 670 h 829"/>
                <a:gd name="T82" fmla="*/ 679 w 1127"/>
                <a:gd name="T83" fmla="*/ 671 h 829"/>
                <a:gd name="T84" fmla="*/ 575 w 1127"/>
                <a:gd name="T85" fmla="*/ 674 h 829"/>
                <a:gd name="T86" fmla="*/ 525 w 1127"/>
                <a:gd name="T87" fmla="*/ 677 h 829"/>
                <a:gd name="T88" fmla="*/ 478 w 1127"/>
                <a:gd name="T89" fmla="*/ 668 h 829"/>
                <a:gd name="T90" fmla="*/ 453 w 1127"/>
                <a:gd name="T91" fmla="*/ 649 h 829"/>
                <a:gd name="T92" fmla="*/ 439 w 1127"/>
                <a:gd name="T93" fmla="*/ 627 h 829"/>
                <a:gd name="T94" fmla="*/ 420 w 1127"/>
                <a:gd name="T95" fmla="*/ 644 h 829"/>
                <a:gd name="T96" fmla="*/ 393 w 1127"/>
                <a:gd name="T97" fmla="*/ 670 h 829"/>
                <a:gd name="T98" fmla="*/ 377 w 1127"/>
                <a:gd name="T99" fmla="*/ 724 h 829"/>
                <a:gd name="T100" fmla="*/ 354 w 1127"/>
                <a:gd name="T101" fmla="*/ 734 h 829"/>
                <a:gd name="T102" fmla="*/ 288 w 1127"/>
                <a:gd name="T103" fmla="*/ 734 h 829"/>
                <a:gd name="T104" fmla="*/ 227 w 1127"/>
                <a:gd name="T105" fmla="*/ 732 h 829"/>
                <a:gd name="T106" fmla="*/ 175 w 1127"/>
                <a:gd name="T107" fmla="*/ 745 h 829"/>
                <a:gd name="T108" fmla="*/ 116 w 1127"/>
                <a:gd name="T109" fmla="*/ 771 h 829"/>
                <a:gd name="T110" fmla="*/ 0 w 1127"/>
                <a:gd name="T111" fmla="*/ 820 h 829"/>
                <a:gd name="T112" fmla="*/ 16 w 1127"/>
                <a:gd name="T113" fmla="*/ 448 h 82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127"/>
                <a:gd name="T172" fmla="*/ 0 h 829"/>
                <a:gd name="T173" fmla="*/ 1127 w 1127"/>
                <a:gd name="T174" fmla="*/ 829 h 82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127" h="829">
                  <a:moveTo>
                    <a:pt x="16" y="448"/>
                  </a:moveTo>
                  <a:lnTo>
                    <a:pt x="27" y="422"/>
                  </a:lnTo>
                  <a:lnTo>
                    <a:pt x="42" y="383"/>
                  </a:lnTo>
                  <a:lnTo>
                    <a:pt x="59" y="338"/>
                  </a:lnTo>
                  <a:lnTo>
                    <a:pt x="77" y="289"/>
                  </a:lnTo>
                  <a:lnTo>
                    <a:pt x="93" y="242"/>
                  </a:lnTo>
                  <a:lnTo>
                    <a:pt x="107" y="202"/>
                  </a:lnTo>
                  <a:lnTo>
                    <a:pt x="118" y="173"/>
                  </a:lnTo>
                  <a:lnTo>
                    <a:pt x="122" y="159"/>
                  </a:lnTo>
                  <a:lnTo>
                    <a:pt x="128" y="140"/>
                  </a:lnTo>
                  <a:lnTo>
                    <a:pt x="135" y="123"/>
                  </a:lnTo>
                  <a:lnTo>
                    <a:pt x="144" y="106"/>
                  </a:lnTo>
                  <a:lnTo>
                    <a:pt x="152" y="91"/>
                  </a:lnTo>
                  <a:lnTo>
                    <a:pt x="161" y="79"/>
                  </a:lnTo>
                  <a:lnTo>
                    <a:pt x="169" y="70"/>
                  </a:lnTo>
                  <a:lnTo>
                    <a:pt x="176" y="62"/>
                  </a:lnTo>
                  <a:lnTo>
                    <a:pt x="182" y="59"/>
                  </a:lnTo>
                  <a:lnTo>
                    <a:pt x="191" y="56"/>
                  </a:lnTo>
                  <a:lnTo>
                    <a:pt x="206" y="49"/>
                  </a:lnTo>
                  <a:lnTo>
                    <a:pt x="227" y="42"/>
                  </a:lnTo>
                  <a:lnTo>
                    <a:pt x="249" y="33"/>
                  </a:lnTo>
                  <a:lnTo>
                    <a:pt x="271" y="25"/>
                  </a:lnTo>
                  <a:lnTo>
                    <a:pt x="291" y="17"/>
                  </a:lnTo>
                  <a:lnTo>
                    <a:pt x="305" y="12"/>
                  </a:lnTo>
                  <a:lnTo>
                    <a:pt x="313" y="10"/>
                  </a:lnTo>
                  <a:lnTo>
                    <a:pt x="318" y="9"/>
                  </a:lnTo>
                  <a:lnTo>
                    <a:pt x="326" y="8"/>
                  </a:lnTo>
                  <a:lnTo>
                    <a:pt x="335" y="7"/>
                  </a:lnTo>
                  <a:lnTo>
                    <a:pt x="344" y="5"/>
                  </a:lnTo>
                  <a:lnTo>
                    <a:pt x="352" y="3"/>
                  </a:lnTo>
                  <a:lnTo>
                    <a:pt x="360" y="2"/>
                  </a:lnTo>
                  <a:lnTo>
                    <a:pt x="364" y="1"/>
                  </a:lnTo>
                  <a:lnTo>
                    <a:pt x="366" y="0"/>
                  </a:lnTo>
                  <a:lnTo>
                    <a:pt x="368" y="1"/>
                  </a:lnTo>
                  <a:lnTo>
                    <a:pt x="374" y="3"/>
                  </a:lnTo>
                  <a:lnTo>
                    <a:pt x="382" y="5"/>
                  </a:lnTo>
                  <a:lnTo>
                    <a:pt x="394" y="8"/>
                  </a:lnTo>
                  <a:lnTo>
                    <a:pt x="408" y="14"/>
                  </a:lnTo>
                  <a:lnTo>
                    <a:pt x="424" y="19"/>
                  </a:lnTo>
                  <a:lnTo>
                    <a:pt x="441" y="26"/>
                  </a:lnTo>
                  <a:lnTo>
                    <a:pt x="459" y="32"/>
                  </a:lnTo>
                  <a:lnTo>
                    <a:pt x="479" y="41"/>
                  </a:lnTo>
                  <a:lnTo>
                    <a:pt x="497" y="49"/>
                  </a:lnTo>
                  <a:lnTo>
                    <a:pt x="515" y="58"/>
                  </a:lnTo>
                  <a:lnTo>
                    <a:pt x="534" y="69"/>
                  </a:lnTo>
                  <a:lnTo>
                    <a:pt x="550" y="79"/>
                  </a:lnTo>
                  <a:lnTo>
                    <a:pt x="564" y="89"/>
                  </a:lnTo>
                  <a:lnTo>
                    <a:pt x="577" y="100"/>
                  </a:lnTo>
                  <a:lnTo>
                    <a:pt x="588" y="112"/>
                  </a:lnTo>
                  <a:lnTo>
                    <a:pt x="596" y="124"/>
                  </a:lnTo>
                  <a:lnTo>
                    <a:pt x="607" y="138"/>
                  </a:lnTo>
                  <a:lnTo>
                    <a:pt x="619" y="152"/>
                  </a:lnTo>
                  <a:lnTo>
                    <a:pt x="633" y="166"/>
                  </a:lnTo>
                  <a:lnTo>
                    <a:pt x="646" y="181"/>
                  </a:lnTo>
                  <a:lnTo>
                    <a:pt x="660" y="195"/>
                  </a:lnTo>
                  <a:lnTo>
                    <a:pt x="674" y="210"/>
                  </a:lnTo>
                  <a:lnTo>
                    <a:pt x="688" y="225"/>
                  </a:lnTo>
                  <a:lnTo>
                    <a:pt x="701" y="239"/>
                  </a:lnTo>
                  <a:lnTo>
                    <a:pt x="714" y="252"/>
                  </a:lnTo>
                  <a:lnTo>
                    <a:pt x="726" y="262"/>
                  </a:lnTo>
                  <a:lnTo>
                    <a:pt x="737" y="274"/>
                  </a:lnTo>
                  <a:lnTo>
                    <a:pt x="746" y="283"/>
                  </a:lnTo>
                  <a:lnTo>
                    <a:pt x="753" y="290"/>
                  </a:lnTo>
                  <a:lnTo>
                    <a:pt x="758" y="296"/>
                  </a:lnTo>
                  <a:lnTo>
                    <a:pt x="762" y="299"/>
                  </a:lnTo>
                  <a:lnTo>
                    <a:pt x="766" y="304"/>
                  </a:lnTo>
                  <a:lnTo>
                    <a:pt x="770" y="309"/>
                  </a:lnTo>
                  <a:lnTo>
                    <a:pt x="775" y="313"/>
                  </a:lnTo>
                  <a:lnTo>
                    <a:pt x="779" y="317"/>
                  </a:lnTo>
                  <a:lnTo>
                    <a:pt x="783" y="322"/>
                  </a:lnTo>
                  <a:lnTo>
                    <a:pt x="788" y="325"/>
                  </a:lnTo>
                  <a:lnTo>
                    <a:pt x="792" y="329"/>
                  </a:lnTo>
                  <a:lnTo>
                    <a:pt x="797" y="333"/>
                  </a:lnTo>
                  <a:lnTo>
                    <a:pt x="802" y="337"/>
                  </a:lnTo>
                  <a:lnTo>
                    <a:pt x="805" y="338"/>
                  </a:lnTo>
                  <a:lnTo>
                    <a:pt x="808" y="340"/>
                  </a:lnTo>
                  <a:lnTo>
                    <a:pt x="812" y="341"/>
                  </a:lnTo>
                  <a:lnTo>
                    <a:pt x="815" y="341"/>
                  </a:lnTo>
                  <a:lnTo>
                    <a:pt x="817" y="342"/>
                  </a:lnTo>
                  <a:lnTo>
                    <a:pt x="820" y="342"/>
                  </a:lnTo>
                  <a:lnTo>
                    <a:pt x="823" y="342"/>
                  </a:lnTo>
                  <a:lnTo>
                    <a:pt x="829" y="341"/>
                  </a:lnTo>
                  <a:lnTo>
                    <a:pt x="837" y="339"/>
                  </a:lnTo>
                  <a:lnTo>
                    <a:pt x="849" y="336"/>
                  </a:lnTo>
                  <a:lnTo>
                    <a:pt x="862" y="331"/>
                  </a:lnTo>
                  <a:lnTo>
                    <a:pt x="874" y="327"/>
                  </a:lnTo>
                  <a:lnTo>
                    <a:pt x="885" y="324"/>
                  </a:lnTo>
                  <a:lnTo>
                    <a:pt x="894" y="321"/>
                  </a:lnTo>
                  <a:lnTo>
                    <a:pt x="900" y="320"/>
                  </a:lnTo>
                  <a:lnTo>
                    <a:pt x="903" y="320"/>
                  </a:lnTo>
                  <a:lnTo>
                    <a:pt x="910" y="317"/>
                  </a:lnTo>
                  <a:lnTo>
                    <a:pt x="919" y="314"/>
                  </a:lnTo>
                  <a:lnTo>
                    <a:pt x="930" y="310"/>
                  </a:lnTo>
                  <a:lnTo>
                    <a:pt x="944" y="306"/>
                  </a:lnTo>
                  <a:lnTo>
                    <a:pt x="958" y="300"/>
                  </a:lnTo>
                  <a:lnTo>
                    <a:pt x="975" y="295"/>
                  </a:lnTo>
                  <a:lnTo>
                    <a:pt x="991" y="288"/>
                  </a:lnTo>
                  <a:lnTo>
                    <a:pt x="1007" y="283"/>
                  </a:lnTo>
                  <a:lnTo>
                    <a:pt x="1022" y="276"/>
                  </a:lnTo>
                  <a:lnTo>
                    <a:pt x="1037" y="271"/>
                  </a:lnTo>
                  <a:lnTo>
                    <a:pt x="1051" y="267"/>
                  </a:lnTo>
                  <a:lnTo>
                    <a:pt x="1063" y="262"/>
                  </a:lnTo>
                  <a:lnTo>
                    <a:pt x="1073" y="259"/>
                  </a:lnTo>
                  <a:lnTo>
                    <a:pt x="1079" y="258"/>
                  </a:lnTo>
                  <a:lnTo>
                    <a:pt x="1084" y="257"/>
                  </a:lnTo>
                  <a:lnTo>
                    <a:pt x="1086" y="261"/>
                  </a:lnTo>
                  <a:lnTo>
                    <a:pt x="1090" y="273"/>
                  </a:lnTo>
                  <a:lnTo>
                    <a:pt x="1097" y="291"/>
                  </a:lnTo>
                  <a:lnTo>
                    <a:pt x="1104" y="312"/>
                  </a:lnTo>
                  <a:lnTo>
                    <a:pt x="1112" y="335"/>
                  </a:lnTo>
                  <a:lnTo>
                    <a:pt x="1119" y="357"/>
                  </a:lnTo>
                  <a:lnTo>
                    <a:pt x="1125" y="377"/>
                  </a:lnTo>
                  <a:lnTo>
                    <a:pt x="1127" y="392"/>
                  </a:lnTo>
                  <a:lnTo>
                    <a:pt x="1126" y="392"/>
                  </a:lnTo>
                  <a:lnTo>
                    <a:pt x="1123" y="393"/>
                  </a:lnTo>
                  <a:lnTo>
                    <a:pt x="1117" y="394"/>
                  </a:lnTo>
                  <a:lnTo>
                    <a:pt x="1111" y="395"/>
                  </a:lnTo>
                  <a:lnTo>
                    <a:pt x="1102" y="397"/>
                  </a:lnTo>
                  <a:lnTo>
                    <a:pt x="1092" y="399"/>
                  </a:lnTo>
                  <a:lnTo>
                    <a:pt x="1083" y="402"/>
                  </a:lnTo>
                  <a:lnTo>
                    <a:pt x="1071" y="404"/>
                  </a:lnTo>
                  <a:lnTo>
                    <a:pt x="1060" y="407"/>
                  </a:lnTo>
                  <a:lnTo>
                    <a:pt x="1048" y="409"/>
                  </a:lnTo>
                  <a:lnTo>
                    <a:pt x="1037" y="413"/>
                  </a:lnTo>
                  <a:lnTo>
                    <a:pt x="1025" y="416"/>
                  </a:lnTo>
                  <a:lnTo>
                    <a:pt x="1015" y="419"/>
                  </a:lnTo>
                  <a:lnTo>
                    <a:pt x="1005" y="422"/>
                  </a:lnTo>
                  <a:lnTo>
                    <a:pt x="996" y="424"/>
                  </a:lnTo>
                  <a:lnTo>
                    <a:pt x="989" y="429"/>
                  </a:lnTo>
                  <a:lnTo>
                    <a:pt x="981" y="432"/>
                  </a:lnTo>
                  <a:lnTo>
                    <a:pt x="971" y="435"/>
                  </a:lnTo>
                  <a:lnTo>
                    <a:pt x="961" y="438"/>
                  </a:lnTo>
                  <a:lnTo>
                    <a:pt x="949" y="443"/>
                  </a:lnTo>
                  <a:lnTo>
                    <a:pt x="935" y="447"/>
                  </a:lnTo>
                  <a:lnTo>
                    <a:pt x="922" y="451"/>
                  </a:lnTo>
                  <a:lnTo>
                    <a:pt x="908" y="455"/>
                  </a:lnTo>
                  <a:lnTo>
                    <a:pt x="894" y="459"/>
                  </a:lnTo>
                  <a:lnTo>
                    <a:pt x="880" y="463"/>
                  </a:lnTo>
                  <a:lnTo>
                    <a:pt x="867" y="467"/>
                  </a:lnTo>
                  <a:lnTo>
                    <a:pt x="854" y="470"/>
                  </a:lnTo>
                  <a:lnTo>
                    <a:pt x="843" y="473"/>
                  </a:lnTo>
                  <a:lnTo>
                    <a:pt x="833" y="475"/>
                  </a:lnTo>
                  <a:lnTo>
                    <a:pt x="824" y="476"/>
                  </a:lnTo>
                  <a:lnTo>
                    <a:pt x="818" y="478"/>
                  </a:lnTo>
                  <a:lnTo>
                    <a:pt x="814" y="478"/>
                  </a:lnTo>
                  <a:lnTo>
                    <a:pt x="807" y="478"/>
                  </a:lnTo>
                  <a:lnTo>
                    <a:pt x="798" y="478"/>
                  </a:lnTo>
                  <a:lnTo>
                    <a:pt x="788" y="477"/>
                  </a:lnTo>
                  <a:lnTo>
                    <a:pt x="777" y="476"/>
                  </a:lnTo>
                  <a:lnTo>
                    <a:pt x="766" y="475"/>
                  </a:lnTo>
                  <a:lnTo>
                    <a:pt x="754" y="472"/>
                  </a:lnTo>
                  <a:lnTo>
                    <a:pt x="742" y="469"/>
                  </a:lnTo>
                  <a:lnTo>
                    <a:pt x="733" y="464"/>
                  </a:lnTo>
                  <a:lnTo>
                    <a:pt x="726" y="461"/>
                  </a:lnTo>
                  <a:lnTo>
                    <a:pt x="717" y="455"/>
                  </a:lnTo>
                  <a:lnTo>
                    <a:pt x="709" y="447"/>
                  </a:lnTo>
                  <a:lnTo>
                    <a:pt x="697" y="438"/>
                  </a:lnTo>
                  <a:lnTo>
                    <a:pt x="685" y="429"/>
                  </a:lnTo>
                  <a:lnTo>
                    <a:pt x="672" y="417"/>
                  </a:lnTo>
                  <a:lnTo>
                    <a:pt x="659" y="405"/>
                  </a:lnTo>
                  <a:lnTo>
                    <a:pt x="645" y="393"/>
                  </a:lnTo>
                  <a:lnTo>
                    <a:pt x="632" y="381"/>
                  </a:lnTo>
                  <a:lnTo>
                    <a:pt x="619" y="369"/>
                  </a:lnTo>
                  <a:lnTo>
                    <a:pt x="607" y="359"/>
                  </a:lnTo>
                  <a:lnTo>
                    <a:pt x="596" y="349"/>
                  </a:lnTo>
                  <a:lnTo>
                    <a:pt x="587" y="340"/>
                  </a:lnTo>
                  <a:lnTo>
                    <a:pt x="579" y="333"/>
                  </a:lnTo>
                  <a:lnTo>
                    <a:pt x="574" y="328"/>
                  </a:lnTo>
                  <a:lnTo>
                    <a:pt x="570" y="325"/>
                  </a:lnTo>
                  <a:lnTo>
                    <a:pt x="566" y="328"/>
                  </a:lnTo>
                  <a:lnTo>
                    <a:pt x="561" y="340"/>
                  </a:lnTo>
                  <a:lnTo>
                    <a:pt x="555" y="357"/>
                  </a:lnTo>
                  <a:lnTo>
                    <a:pt x="549" y="378"/>
                  </a:lnTo>
                  <a:lnTo>
                    <a:pt x="542" y="399"/>
                  </a:lnTo>
                  <a:lnTo>
                    <a:pt x="537" y="420"/>
                  </a:lnTo>
                  <a:lnTo>
                    <a:pt x="532" y="437"/>
                  </a:lnTo>
                  <a:lnTo>
                    <a:pt x="527" y="448"/>
                  </a:lnTo>
                  <a:lnTo>
                    <a:pt x="529" y="450"/>
                  </a:lnTo>
                  <a:lnTo>
                    <a:pt x="535" y="458"/>
                  </a:lnTo>
                  <a:lnTo>
                    <a:pt x="542" y="469"/>
                  </a:lnTo>
                  <a:lnTo>
                    <a:pt x="552" y="480"/>
                  </a:lnTo>
                  <a:lnTo>
                    <a:pt x="562" y="493"/>
                  </a:lnTo>
                  <a:lnTo>
                    <a:pt x="571" y="504"/>
                  </a:lnTo>
                  <a:lnTo>
                    <a:pt x="579" y="512"/>
                  </a:lnTo>
                  <a:lnTo>
                    <a:pt x="584" y="517"/>
                  </a:lnTo>
                  <a:lnTo>
                    <a:pt x="592" y="521"/>
                  </a:lnTo>
                  <a:lnTo>
                    <a:pt x="606" y="522"/>
                  </a:lnTo>
                  <a:lnTo>
                    <a:pt x="625" y="524"/>
                  </a:lnTo>
                  <a:lnTo>
                    <a:pt x="646" y="525"/>
                  </a:lnTo>
                  <a:lnTo>
                    <a:pt x="667" y="526"/>
                  </a:lnTo>
                  <a:lnTo>
                    <a:pt x="685" y="527"/>
                  </a:lnTo>
                  <a:lnTo>
                    <a:pt x="698" y="528"/>
                  </a:lnTo>
                  <a:lnTo>
                    <a:pt x="702" y="528"/>
                  </a:lnTo>
                  <a:lnTo>
                    <a:pt x="742" y="528"/>
                  </a:lnTo>
                  <a:lnTo>
                    <a:pt x="771" y="521"/>
                  </a:lnTo>
                  <a:lnTo>
                    <a:pt x="775" y="522"/>
                  </a:lnTo>
                  <a:lnTo>
                    <a:pt x="780" y="525"/>
                  </a:lnTo>
                  <a:lnTo>
                    <a:pt x="788" y="533"/>
                  </a:lnTo>
                  <a:lnTo>
                    <a:pt x="795" y="546"/>
                  </a:lnTo>
                  <a:lnTo>
                    <a:pt x="800" y="565"/>
                  </a:lnTo>
                  <a:lnTo>
                    <a:pt x="797" y="591"/>
                  </a:lnTo>
                  <a:lnTo>
                    <a:pt x="790" y="625"/>
                  </a:lnTo>
                  <a:lnTo>
                    <a:pt x="771" y="670"/>
                  </a:lnTo>
                  <a:lnTo>
                    <a:pt x="769" y="670"/>
                  </a:lnTo>
                  <a:lnTo>
                    <a:pt x="763" y="670"/>
                  </a:lnTo>
                  <a:lnTo>
                    <a:pt x="750" y="670"/>
                  </a:lnTo>
                  <a:lnTo>
                    <a:pt x="736" y="671"/>
                  </a:lnTo>
                  <a:lnTo>
                    <a:pt x="719" y="671"/>
                  </a:lnTo>
                  <a:lnTo>
                    <a:pt x="699" y="671"/>
                  </a:lnTo>
                  <a:lnTo>
                    <a:pt x="679" y="671"/>
                  </a:lnTo>
                  <a:lnTo>
                    <a:pt x="657" y="671"/>
                  </a:lnTo>
                  <a:lnTo>
                    <a:pt x="634" y="672"/>
                  </a:lnTo>
                  <a:lnTo>
                    <a:pt x="613" y="673"/>
                  </a:lnTo>
                  <a:lnTo>
                    <a:pt x="592" y="673"/>
                  </a:lnTo>
                  <a:lnTo>
                    <a:pt x="575" y="674"/>
                  </a:lnTo>
                  <a:lnTo>
                    <a:pt x="559" y="675"/>
                  </a:lnTo>
                  <a:lnTo>
                    <a:pt x="546" y="675"/>
                  </a:lnTo>
                  <a:lnTo>
                    <a:pt x="536" y="675"/>
                  </a:lnTo>
                  <a:lnTo>
                    <a:pt x="531" y="676"/>
                  </a:lnTo>
                  <a:lnTo>
                    <a:pt x="525" y="677"/>
                  </a:lnTo>
                  <a:lnTo>
                    <a:pt x="516" y="676"/>
                  </a:lnTo>
                  <a:lnTo>
                    <a:pt x="507" y="675"/>
                  </a:lnTo>
                  <a:lnTo>
                    <a:pt x="497" y="673"/>
                  </a:lnTo>
                  <a:lnTo>
                    <a:pt x="487" y="671"/>
                  </a:lnTo>
                  <a:lnTo>
                    <a:pt x="478" y="668"/>
                  </a:lnTo>
                  <a:lnTo>
                    <a:pt x="470" y="665"/>
                  </a:lnTo>
                  <a:lnTo>
                    <a:pt x="465" y="663"/>
                  </a:lnTo>
                  <a:lnTo>
                    <a:pt x="461" y="659"/>
                  </a:lnTo>
                  <a:lnTo>
                    <a:pt x="457" y="655"/>
                  </a:lnTo>
                  <a:lnTo>
                    <a:pt x="453" y="649"/>
                  </a:lnTo>
                  <a:lnTo>
                    <a:pt x="448" y="642"/>
                  </a:lnTo>
                  <a:lnTo>
                    <a:pt x="445" y="636"/>
                  </a:lnTo>
                  <a:lnTo>
                    <a:pt x="442" y="632"/>
                  </a:lnTo>
                  <a:lnTo>
                    <a:pt x="440" y="629"/>
                  </a:lnTo>
                  <a:lnTo>
                    <a:pt x="439" y="627"/>
                  </a:lnTo>
                  <a:lnTo>
                    <a:pt x="439" y="628"/>
                  </a:lnTo>
                  <a:lnTo>
                    <a:pt x="435" y="630"/>
                  </a:lnTo>
                  <a:lnTo>
                    <a:pt x="431" y="634"/>
                  </a:lnTo>
                  <a:lnTo>
                    <a:pt x="426" y="638"/>
                  </a:lnTo>
                  <a:lnTo>
                    <a:pt x="420" y="644"/>
                  </a:lnTo>
                  <a:lnTo>
                    <a:pt x="414" y="649"/>
                  </a:lnTo>
                  <a:lnTo>
                    <a:pt x="407" y="654"/>
                  </a:lnTo>
                  <a:lnTo>
                    <a:pt x="402" y="657"/>
                  </a:lnTo>
                  <a:lnTo>
                    <a:pt x="397" y="661"/>
                  </a:lnTo>
                  <a:lnTo>
                    <a:pt x="393" y="670"/>
                  </a:lnTo>
                  <a:lnTo>
                    <a:pt x="389" y="680"/>
                  </a:lnTo>
                  <a:lnTo>
                    <a:pt x="385" y="691"/>
                  </a:lnTo>
                  <a:lnTo>
                    <a:pt x="381" y="703"/>
                  </a:lnTo>
                  <a:lnTo>
                    <a:pt x="379" y="714"/>
                  </a:lnTo>
                  <a:lnTo>
                    <a:pt x="377" y="724"/>
                  </a:lnTo>
                  <a:lnTo>
                    <a:pt x="376" y="729"/>
                  </a:lnTo>
                  <a:lnTo>
                    <a:pt x="375" y="730"/>
                  </a:lnTo>
                  <a:lnTo>
                    <a:pt x="371" y="732"/>
                  </a:lnTo>
                  <a:lnTo>
                    <a:pt x="364" y="733"/>
                  </a:lnTo>
                  <a:lnTo>
                    <a:pt x="354" y="734"/>
                  </a:lnTo>
                  <a:lnTo>
                    <a:pt x="343" y="734"/>
                  </a:lnTo>
                  <a:lnTo>
                    <a:pt x="330" y="735"/>
                  </a:lnTo>
                  <a:lnTo>
                    <a:pt x="318" y="735"/>
                  </a:lnTo>
                  <a:lnTo>
                    <a:pt x="303" y="734"/>
                  </a:lnTo>
                  <a:lnTo>
                    <a:pt x="288" y="734"/>
                  </a:lnTo>
                  <a:lnTo>
                    <a:pt x="274" y="734"/>
                  </a:lnTo>
                  <a:lnTo>
                    <a:pt x="260" y="733"/>
                  </a:lnTo>
                  <a:lnTo>
                    <a:pt x="247" y="733"/>
                  </a:lnTo>
                  <a:lnTo>
                    <a:pt x="237" y="733"/>
                  </a:lnTo>
                  <a:lnTo>
                    <a:pt x="227" y="732"/>
                  </a:lnTo>
                  <a:lnTo>
                    <a:pt x="219" y="732"/>
                  </a:lnTo>
                  <a:lnTo>
                    <a:pt x="214" y="732"/>
                  </a:lnTo>
                  <a:lnTo>
                    <a:pt x="204" y="734"/>
                  </a:lnTo>
                  <a:lnTo>
                    <a:pt x="190" y="738"/>
                  </a:lnTo>
                  <a:lnTo>
                    <a:pt x="175" y="745"/>
                  </a:lnTo>
                  <a:lnTo>
                    <a:pt x="158" y="752"/>
                  </a:lnTo>
                  <a:lnTo>
                    <a:pt x="142" y="759"/>
                  </a:lnTo>
                  <a:lnTo>
                    <a:pt x="129" y="766"/>
                  </a:lnTo>
                  <a:lnTo>
                    <a:pt x="119" y="770"/>
                  </a:lnTo>
                  <a:lnTo>
                    <a:pt x="116" y="771"/>
                  </a:lnTo>
                  <a:lnTo>
                    <a:pt x="14" y="829"/>
                  </a:lnTo>
                  <a:lnTo>
                    <a:pt x="13" y="828"/>
                  </a:lnTo>
                  <a:lnTo>
                    <a:pt x="10" y="826"/>
                  </a:lnTo>
                  <a:lnTo>
                    <a:pt x="6" y="823"/>
                  </a:lnTo>
                  <a:lnTo>
                    <a:pt x="0" y="820"/>
                  </a:lnTo>
                  <a:lnTo>
                    <a:pt x="0" y="476"/>
                  </a:lnTo>
                  <a:lnTo>
                    <a:pt x="5" y="469"/>
                  </a:lnTo>
                  <a:lnTo>
                    <a:pt x="10" y="462"/>
                  </a:lnTo>
                  <a:lnTo>
                    <a:pt x="13" y="455"/>
                  </a:lnTo>
                  <a:lnTo>
                    <a:pt x="16" y="448"/>
                  </a:lnTo>
                  <a:close/>
                </a:path>
              </a:pathLst>
            </a:custGeom>
            <a:solidFill>
              <a:srgbClr val="808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95" name="Freeform 1317"/>
            <p:cNvSpPr>
              <a:spLocks/>
            </p:cNvSpPr>
            <p:nvPr/>
          </p:nvSpPr>
          <p:spPr bwMode="auto">
            <a:xfrm>
              <a:off x="4372" y="3383"/>
              <a:ext cx="190" cy="324"/>
            </a:xfrm>
            <a:custGeom>
              <a:avLst/>
              <a:gdLst>
                <a:gd name="T0" fmla="*/ 187 w 190"/>
                <a:gd name="T1" fmla="*/ 99 h 324"/>
                <a:gd name="T2" fmla="*/ 187 w 190"/>
                <a:gd name="T3" fmla="*/ 129 h 324"/>
                <a:gd name="T4" fmla="*/ 190 w 190"/>
                <a:gd name="T5" fmla="*/ 152 h 324"/>
                <a:gd name="T6" fmla="*/ 187 w 190"/>
                <a:gd name="T7" fmla="*/ 166 h 324"/>
                <a:gd name="T8" fmla="*/ 176 w 190"/>
                <a:gd name="T9" fmla="*/ 191 h 324"/>
                <a:gd name="T10" fmla="*/ 175 w 190"/>
                <a:gd name="T11" fmla="*/ 170 h 324"/>
                <a:gd name="T12" fmla="*/ 166 w 190"/>
                <a:gd name="T13" fmla="*/ 153 h 324"/>
                <a:gd name="T14" fmla="*/ 156 w 190"/>
                <a:gd name="T15" fmla="*/ 165 h 324"/>
                <a:gd name="T16" fmla="*/ 154 w 190"/>
                <a:gd name="T17" fmla="*/ 175 h 324"/>
                <a:gd name="T18" fmla="*/ 154 w 190"/>
                <a:gd name="T19" fmla="*/ 210 h 324"/>
                <a:gd name="T20" fmla="*/ 154 w 190"/>
                <a:gd name="T21" fmla="*/ 254 h 324"/>
                <a:gd name="T22" fmla="*/ 149 w 190"/>
                <a:gd name="T23" fmla="*/ 286 h 324"/>
                <a:gd name="T24" fmla="*/ 144 w 190"/>
                <a:gd name="T25" fmla="*/ 324 h 324"/>
                <a:gd name="T26" fmla="*/ 135 w 190"/>
                <a:gd name="T27" fmla="*/ 311 h 324"/>
                <a:gd name="T28" fmla="*/ 115 w 190"/>
                <a:gd name="T29" fmla="*/ 267 h 324"/>
                <a:gd name="T30" fmla="*/ 92 w 190"/>
                <a:gd name="T31" fmla="*/ 217 h 324"/>
                <a:gd name="T32" fmla="*/ 78 w 190"/>
                <a:gd name="T33" fmla="*/ 188 h 324"/>
                <a:gd name="T34" fmla="*/ 63 w 190"/>
                <a:gd name="T35" fmla="*/ 162 h 324"/>
                <a:gd name="T36" fmla="*/ 40 w 190"/>
                <a:gd name="T37" fmla="*/ 116 h 324"/>
                <a:gd name="T38" fmla="*/ 18 w 190"/>
                <a:gd name="T39" fmla="*/ 71 h 324"/>
                <a:gd name="T40" fmla="*/ 5 w 190"/>
                <a:gd name="T41" fmla="*/ 44 h 324"/>
                <a:gd name="T42" fmla="*/ 1 w 190"/>
                <a:gd name="T43" fmla="*/ 31 h 324"/>
                <a:gd name="T44" fmla="*/ 2 w 190"/>
                <a:gd name="T45" fmla="*/ 18 h 324"/>
                <a:gd name="T46" fmla="*/ 11 w 190"/>
                <a:gd name="T47" fmla="*/ 7 h 324"/>
                <a:gd name="T48" fmla="*/ 32 w 190"/>
                <a:gd name="T49" fmla="*/ 1 h 324"/>
                <a:gd name="T50" fmla="*/ 47 w 190"/>
                <a:gd name="T51" fmla="*/ 1 h 324"/>
                <a:gd name="T52" fmla="*/ 67 w 190"/>
                <a:gd name="T53" fmla="*/ 6 h 324"/>
                <a:gd name="T54" fmla="*/ 87 w 190"/>
                <a:gd name="T55" fmla="*/ 16 h 324"/>
                <a:gd name="T56" fmla="*/ 110 w 190"/>
                <a:gd name="T57" fmla="*/ 29 h 324"/>
                <a:gd name="T58" fmla="*/ 133 w 190"/>
                <a:gd name="T59" fmla="*/ 44 h 324"/>
                <a:gd name="T60" fmla="*/ 154 w 190"/>
                <a:gd name="T61" fmla="*/ 61 h 324"/>
                <a:gd name="T62" fmla="*/ 172 w 190"/>
                <a:gd name="T63" fmla="*/ 77 h 324"/>
                <a:gd name="T64" fmla="*/ 187 w 190"/>
                <a:gd name="T65" fmla="*/ 93 h 32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90"/>
                <a:gd name="T100" fmla="*/ 0 h 324"/>
                <a:gd name="T101" fmla="*/ 190 w 190"/>
                <a:gd name="T102" fmla="*/ 324 h 32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90" h="324">
                  <a:moveTo>
                    <a:pt x="187" y="93"/>
                  </a:moveTo>
                  <a:lnTo>
                    <a:pt x="187" y="99"/>
                  </a:lnTo>
                  <a:lnTo>
                    <a:pt x="187" y="112"/>
                  </a:lnTo>
                  <a:lnTo>
                    <a:pt x="187" y="129"/>
                  </a:lnTo>
                  <a:lnTo>
                    <a:pt x="189" y="142"/>
                  </a:lnTo>
                  <a:lnTo>
                    <a:pt x="190" y="152"/>
                  </a:lnTo>
                  <a:lnTo>
                    <a:pt x="189" y="161"/>
                  </a:lnTo>
                  <a:lnTo>
                    <a:pt x="187" y="166"/>
                  </a:lnTo>
                  <a:lnTo>
                    <a:pt x="187" y="169"/>
                  </a:lnTo>
                  <a:lnTo>
                    <a:pt x="176" y="191"/>
                  </a:lnTo>
                  <a:lnTo>
                    <a:pt x="176" y="184"/>
                  </a:lnTo>
                  <a:lnTo>
                    <a:pt x="175" y="170"/>
                  </a:lnTo>
                  <a:lnTo>
                    <a:pt x="172" y="157"/>
                  </a:lnTo>
                  <a:lnTo>
                    <a:pt x="166" y="153"/>
                  </a:lnTo>
                  <a:lnTo>
                    <a:pt x="160" y="157"/>
                  </a:lnTo>
                  <a:lnTo>
                    <a:pt x="156" y="165"/>
                  </a:lnTo>
                  <a:lnTo>
                    <a:pt x="154" y="172"/>
                  </a:lnTo>
                  <a:lnTo>
                    <a:pt x="154" y="175"/>
                  </a:lnTo>
                  <a:lnTo>
                    <a:pt x="154" y="187"/>
                  </a:lnTo>
                  <a:lnTo>
                    <a:pt x="154" y="210"/>
                  </a:lnTo>
                  <a:lnTo>
                    <a:pt x="154" y="238"/>
                  </a:lnTo>
                  <a:lnTo>
                    <a:pt x="154" y="254"/>
                  </a:lnTo>
                  <a:lnTo>
                    <a:pt x="151" y="267"/>
                  </a:lnTo>
                  <a:lnTo>
                    <a:pt x="149" y="286"/>
                  </a:lnTo>
                  <a:lnTo>
                    <a:pt x="146" y="308"/>
                  </a:lnTo>
                  <a:lnTo>
                    <a:pt x="144" y="324"/>
                  </a:lnTo>
                  <a:lnTo>
                    <a:pt x="141" y="323"/>
                  </a:lnTo>
                  <a:lnTo>
                    <a:pt x="135" y="311"/>
                  </a:lnTo>
                  <a:lnTo>
                    <a:pt x="126" y="291"/>
                  </a:lnTo>
                  <a:lnTo>
                    <a:pt x="115" y="267"/>
                  </a:lnTo>
                  <a:lnTo>
                    <a:pt x="103" y="242"/>
                  </a:lnTo>
                  <a:lnTo>
                    <a:pt x="92" y="217"/>
                  </a:lnTo>
                  <a:lnTo>
                    <a:pt x="83" y="198"/>
                  </a:lnTo>
                  <a:lnTo>
                    <a:pt x="78" y="188"/>
                  </a:lnTo>
                  <a:lnTo>
                    <a:pt x="72" y="179"/>
                  </a:lnTo>
                  <a:lnTo>
                    <a:pt x="63" y="162"/>
                  </a:lnTo>
                  <a:lnTo>
                    <a:pt x="52" y="141"/>
                  </a:lnTo>
                  <a:lnTo>
                    <a:pt x="40" y="116"/>
                  </a:lnTo>
                  <a:lnTo>
                    <a:pt x="28" y="94"/>
                  </a:lnTo>
                  <a:lnTo>
                    <a:pt x="18" y="71"/>
                  </a:lnTo>
                  <a:lnTo>
                    <a:pt x="9" y="54"/>
                  </a:lnTo>
                  <a:lnTo>
                    <a:pt x="5" y="44"/>
                  </a:lnTo>
                  <a:lnTo>
                    <a:pt x="2" y="38"/>
                  </a:lnTo>
                  <a:lnTo>
                    <a:pt x="1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1" y="7"/>
                  </a:lnTo>
                  <a:lnTo>
                    <a:pt x="20" y="3"/>
                  </a:lnTo>
                  <a:lnTo>
                    <a:pt x="32" y="1"/>
                  </a:lnTo>
                  <a:lnTo>
                    <a:pt x="39" y="0"/>
                  </a:lnTo>
                  <a:lnTo>
                    <a:pt x="47" y="1"/>
                  </a:lnTo>
                  <a:lnTo>
                    <a:pt x="56" y="3"/>
                  </a:lnTo>
                  <a:lnTo>
                    <a:pt x="67" y="6"/>
                  </a:lnTo>
                  <a:lnTo>
                    <a:pt x="77" y="11"/>
                  </a:lnTo>
                  <a:lnTo>
                    <a:pt x="87" y="16"/>
                  </a:lnTo>
                  <a:lnTo>
                    <a:pt x="99" y="22"/>
                  </a:lnTo>
                  <a:lnTo>
                    <a:pt x="110" y="29"/>
                  </a:lnTo>
                  <a:lnTo>
                    <a:pt x="121" y="36"/>
                  </a:lnTo>
                  <a:lnTo>
                    <a:pt x="133" y="44"/>
                  </a:lnTo>
                  <a:lnTo>
                    <a:pt x="143" y="53"/>
                  </a:lnTo>
                  <a:lnTo>
                    <a:pt x="154" y="61"/>
                  </a:lnTo>
                  <a:lnTo>
                    <a:pt x="162" y="69"/>
                  </a:lnTo>
                  <a:lnTo>
                    <a:pt x="172" y="77"/>
                  </a:lnTo>
                  <a:lnTo>
                    <a:pt x="180" y="85"/>
                  </a:lnTo>
                  <a:lnTo>
                    <a:pt x="187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96" name="Freeform 1318"/>
            <p:cNvSpPr>
              <a:spLocks/>
            </p:cNvSpPr>
            <p:nvPr/>
          </p:nvSpPr>
          <p:spPr bwMode="auto">
            <a:xfrm>
              <a:off x="4414" y="3283"/>
              <a:ext cx="233" cy="265"/>
            </a:xfrm>
            <a:custGeom>
              <a:avLst/>
              <a:gdLst>
                <a:gd name="T0" fmla="*/ 233 w 233"/>
                <a:gd name="T1" fmla="*/ 156 h 265"/>
                <a:gd name="T2" fmla="*/ 231 w 233"/>
                <a:gd name="T3" fmla="*/ 154 h 265"/>
                <a:gd name="T4" fmla="*/ 226 w 233"/>
                <a:gd name="T5" fmla="*/ 147 h 265"/>
                <a:gd name="T6" fmla="*/ 221 w 233"/>
                <a:gd name="T7" fmla="*/ 140 h 265"/>
                <a:gd name="T8" fmla="*/ 212 w 233"/>
                <a:gd name="T9" fmla="*/ 131 h 265"/>
                <a:gd name="T10" fmla="*/ 202 w 233"/>
                <a:gd name="T11" fmla="*/ 125 h 265"/>
                <a:gd name="T12" fmla="*/ 193 w 233"/>
                <a:gd name="T13" fmla="*/ 121 h 265"/>
                <a:gd name="T14" fmla="*/ 184 w 233"/>
                <a:gd name="T15" fmla="*/ 121 h 265"/>
                <a:gd name="T16" fmla="*/ 174 w 233"/>
                <a:gd name="T17" fmla="*/ 129 h 265"/>
                <a:gd name="T18" fmla="*/ 165 w 233"/>
                <a:gd name="T19" fmla="*/ 142 h 265"/>
                <a:gd name="T20" fmla="*/ 153 w 233"/>
                <a:gd name="T21" fmla="*/ 154 h 265"/>
                <a:gd name="T22" fmla="*/ 141 w 233"/>
                <a:gd name="T23" fmla="*/ 169 h 265"/>
                <a:gd name="T24" fmla="*/ 129 w 233"/>
                <a:gd name="T25" fmla="*/ 183 h 265"/>
                <a:gd name="T26" fmla="*/ 117 w 233"/>
                <a:gd name="T27" fmla="*/ 197 h 265"/>
                <a:gd name="T28" fmla="*/ 108 w 233"/>
                <a:gd name="T29" fmla="*/ 209 h 265"/>
                <a:gd name="T30" fmla="*/ 100 w 233"/>
                <a:gd name="T31" fmla="*/ 220 h 265"/>
                <a:gd name="T32" fmla="*/ 95 w 233"/>
                <a:gd name="T33" fmla="*/ 227 h 265"/>
                <a:gd name="T34" fmla="*/ 91 w 233"/>
                <a:gd name="T35" fmla="*/ 240 h 265"/>
                <a:gd name="T36" fmla="*/ 87 w 233"/>
                <a:gd name="T37" fmla="*/ 252 h 265"/>
                <a:gd name="T38" fmla="*/ 83 w 233"/>
                <a:gd name="T39" fmla="*/ 262 h 265"/>
                <a:gd name="T40" fmla="*/ 82 w 233"/>
                <a:gd name="T41" fmla="*/ 265 h 265"/>
                <a:gd name="T42" fmla="*/ 79 w 233"/>
                <a:gd name="T43" fmla="*/ 259 h 265"/>
                <a:gd name="T44" fmla="*/ 71 w 233"/>
                <a:gd name="T45" fmla="*/ 245 h 265"/>
                <a:gd name="T46" fmla="*/ 59 w 233"/>
                <a:gd name="T47" fmla="*/ 222 h 265"/>
                <a:gd name="T48" fmla="*/ 44 w 233"/>
                <a:gd name="T49" fmla="*/ 196 h 265"/>
                <a:gd name="T50" fmla="*/ 29 w 233"/>
                <a:gd name="T51" fmla="*/ 168 h 265"/>
                <a:gd name="T52" fmla="*/ 15 w 233"/>
                <a:gd name="T53" fmla="*/ 142 h 265"/>
                <a:gd name="T54" fmla="*/ 5 w 233"/>
                <a:gd name="T55" fmla="*/ 117 h 265"/>
                <a:gd name="T56" fmla="*/ 0 w 233"/>
                <a:gd name="T57" fmla="*/ 100 h 265"/>
                <a:gd name="T58" fmla="*/ 1 w 233"/>
                <a:gd name="T59" fmla="*/ 88 h 265"/>
                <a:gd name="T60" fmla="*/ 10 w 233"/>
                <a:gd name="T61" fmla="*/ 79 h 265"/>
                <a:gd name="T62" fmla="*/ 23 w 233"/>
                <a:gd name="T63" fmla="*/ 71 h 265"/>
                <a:gd name="T64" fmla="*/ 38 w 233"/>
                <a:gd name="T65" fmla="*/ 65 h 265"/>
                <a:gd name="T66" fmla="*/ 54 w 233"/>
                <a:gd name="T67" fmla="*/ 59 h 265"/>
                <a:gd name="T68" fmla="*/ 67 w 233"/>
                <a:gd name="T69" fmla="*/ 53 h 265"/>
                <a:gd name="T70" fmla="*/ 78 w 233"/>
                <a:gd name="T71" fmla="*/ 46 h 265"/>
                <a:gd name="T72" fmla="*/ 81 w 233"/>
                <a:gd name="T73" fmla="*/ 37 h 265"/>
                <a:gd name="T74" fmla="*/ 85 w 233"/>
                <a:gd name="T75" fmla="*/ 20 h 265"/>
                <a:gd name="T76" fmla="*/ 91 w 233"/>
                <a:gd name="T77" fmla="*/ 9 h 265"/>
                <a:gd name="T78" fmla="*/ 99 w 233"/>
                <a:gd name="T79" fmla="*/ 2 h 265"/>
                <a:gd name="T80" fmla="*/ 102 w 233"/>
                <a:gd name="T81" fmla="*/ 0 h 265"/>
                <a:gd name="T82" fmla="*/ 233 w 233"/>
                <a:gd name="T83" fmla="*/ 156 h 26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33"/>
                <a:gd name="T127" fmla="*/ 0 h 265"/>
                <a:gd name="T128" fmla="*/ 233 w 233"/>
                <a:gd name="T129" fmla="*/ 265 h 26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33" h="265">
                  <a:moveTo>
                    <a:pt x="233" y="156"/>
                  </a:moveTo>
                  <a:lnTo>
                    <a:pt x="231" y="154"/>
                  </a:lnTo>
                  <a:lnTo>
                    <a:pt x="226" y="147"/>
                  </a:lnTo>
                  <a:lnTo>
                    <a:pt x="221" y="140"/>
                  </a:lnTo>
                  <a:lnTo>
                    <a:pt x="212" y="131"/>
                  </a:lnTo>
                  <a:lnTo>
                    <a:pt x="202" y="125"/>
                  </a:lnTo>
                  <a:lnTo>
                    <a:pt x="193" y="121"/>
                  </a:lnTo>
                  <a:lnTo>
                    <a:pt x="184" y="121"/>
                  </a:lnTo>
                  <a:lnTo>
                    <a:pt x="174" y="129"/>
                  </a:lnTo>
                  <a:lnTo>
                    <a:pt x="165" y="142"/>
                  </a:lnTo>
                  <a:lnTo>
                    <a:pt x="153" y="154"/>
                  </a:lnTo>
                  <a:lnTo>
                    <a:pt x="141" y="169"/>
                  </a:lnTo>
                  <a:lnTo>
                    <a:pt x="129" y="183"/>
                  </a:lnTo>
                  <a:lnTo>
                    <a:pt x="117" y="197"/>
                  </a:lnTo>
                  <a:lnTo>
                    <a:pt x="108" y="209"/>
                  </a:lnTo>
                  <a:lnTo>
                    <a:pt x="100" y="220"/>
                  </a:lnTo>
                  <a:lnTo>
                    <a:pt x="95" y="227"/>
                  </a:lnTo>
                  <a:lnTo>
                    <a:pt x="91" y="240"/>
                  </a:lnTo>
                  <a:lnTo>
                    <a:pt x="87" y="252"/>
                  </a:lnTo>
                  <a:lnTo>
                    <a:pt x="83" y="262"/>
                  </a:lnTo>
                  <a:lnTo>
                    <a:pt x="82" y="265"/>
                  </a:lnTo>
                  <a:lnTo>
                    <a:pt x="79" y="259"/>
                  </a:lnTo>
                  <a:lnTo>
                    <a:pt x="71" y="245"/>
                  </a:lnTo>
                  <a:lnTo>
                    <a:pt x="59" y="222"/>
                  </a:lnTo>
                  <a:lnTo>
                    <a:pt x="44" y="196"/>
                  </a:lnTo>
                  <a:lnTo>
                    <a:pt x="29" y="168"/>
                  </a:lnTo>
                  <a:lnTo>
                    <a:pt x="15" y="142"/>
                  </a:lnTo>
                  <a:lnTo>
                    <a:pt x="5" y="117"/>
                  </a:lnTo>
                  <a:lnTo>
                    <a:pt x="0" y="100"/>
                  </a:lnTo>
                  <a:lnTo>
                    <a:pt x="1" y="88"/>
                  </a:lnTo>
                  <a:lnTo>
                    <a:pt x="10" y="79"/>
                  </a:lnTo>
                  <a:lnTo>
                    <a:pt x="23" y="71"/>
                  </a:lnTo>
                  <a:lnTo>
                    <a:pt x="38" y="65"/>
                  </a:lnTo>
                  <a:lnTo>
                    <a:pt x="54" y="59"/>
                  </a:lnTo>
                  <a:lnTo>
                    <a:pt x="67" y="53"/>
                  </a:lnTo>
                  <a:lnTo>
                    <a:pt x="78" y="46"/>
                  </a:lnTo>
                  <a:lnTo>
                    <a:pt x="81" y="37"/>
                  </a:lnTo>
                  <a:lnTo>
                    <a:pt x="85" y="20"/>
                  </a:lnTo>
                  <a:lnTo>
                    <a:pt x="91" y="9"/>
                  </a:lnTo>
                  <a:lnTo>
                    <a:pt x="99" y="2"/>
                  </a:lnTo>
                  <a:lnTo>
                    <a:pt x="102" y="0"/>
                  </a:lnTo>
                  <a:lnTo>
                    <a:pt x="233" y="156"/>
                  </a:lnTo>
                  <a:close/>
                </a:path>
              </a:pathLst>
            </a:custGeom>
            <a:solidFill>
              <a:srgbClr val="D6916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97" name="Freeform 1319"/>
            <p:cNvSpPr>
              <a:spLocks/>
            </p:cNvSpPr>
            <p:nvPr/>
          </p:nvSpPr>
          <p:spPr bwMode="auto">
            <a:xfrm>
              <a:off x="4322" y="3043"/>
              <a:ext cx="452" cy="350"/>
            </a:xfrm>
            <a:custGeom>
              <a:avLst/>
              <a:gdLst>
                <a:gd name="T0" fmla="*/ 414 w 452"/>
                <a:gd name="T1" fmla="*/ 258 h 350"/>
                <a:gd name="T2" fmla="*/ 434 w 452"/>
                <a:gd name="T3" fmla="*/ 225 h 350"/>
                <a:gd name="T4" fmla="*/ 450 w 452"/>
                <a:gd name="T5" fmla="*/ 174 h 350"/>
                <a:gd name="T6" fmla="*/ 446 w 452"/>
                <a:gd name="T7" fmla="*/ 122 h 350"/>
                <a:gd name="T8" fmla="*/ 414 w 452"/>
                <a:gd name="T9" fmla="*/ 91 h 350"/>
                <a:gd name="T10" fmla="*/ 395 w 452"/>
                <a:gd name="T11" fmla="*/ 76 h 350"/>
                <a:gd name="T12" fmla="*/ 381 w 452"/>
                <a:gd name="T13" fmla="*/ 67 h 350"/>
                <a:gd name="T14" fmla="*/ 367 w 452"/>
                <a:gd name="T15" fmla="*/ 57 h 350"/>
                <a:gd name="T16" fmla="*/ 346 w 452"/>
                <a:gd name="T17" fmla="*/ 41 h 350"/>
                <a:gd name="T18" fmla="*/ 322 w 452"/>
                <a:gd name="T19" fmla="*/ 25 h 350"/>
                <a:gd name="T20" fmla="*/ 292 w 452"/>
                <a:gd name="T21" fmla="*/ 11 h 350"/>
                <a:gd name="T22" fmla="*/ 260 w 452"/>
                <a:gd name="T23" fmla="*/ 1 h 350"/>
                <a:gd name="T24" fmla="*/ 233 w 452"/>
                <a:gd name="T25" fmla="*/ 0 h 350"/>
                <a:gd name="T26" fmla="*/ 211 w 452"/>
                <a:gd name="T27" fmla="*/ 1 h 350"/>
                <a:gd name="T28" fmla="*/ 187 w 452"/>
                <a:gd name="T29" fmla="*/ 3 h 350"/>
                <a:gd name="T30" fmla="*/ 163 w 452"/>
                <a:gd name="T31" fmla="*/ 7 h 350"/>
                <a:gd name="T32" fmla="*/ 138 w 452"/>
                <a:gd name="T33" fmla="*/ 14 h 350"/>
                <a:gd name="T34" fmla="*/ 114 w 452"/>
                <a:gd name="T35" fmla="*/ 24 h 350"/>
                <a:gd name="T36" fmla="*/ 93 w 452"/>
                <a:gd name="T37" fmla="*/ 37 h 350"/>
                <a:gd name="T38" fmla="*/ 77 w 452"/>
                <a:gd name="T39" fmla="*/ 55 h 350"/>
                <a:gd name="T40" fmla="*/ 60 w 452"/>
                <a:gd name="T41" fmla="*/ 92 h 350"/>
                <a:gd name="T42" fmla="*/ 45 w 452"/>
                <a:gd name="T43" fmla="*/ 146 h 350"/>
                <a:gd name="T44" fmla="*/ 38 w 452"/>
                <a:gd name="T45" fmla="*/ 201 h 350"/>
                <a:gd name="T46" fmla="*/ 40 w 452"/>
                <a:gd name="T47" fmla="*/ 243 h 350"/>
                <a:gd name="T48" fmla="*/ 47 w 452"/>
                <a:gd name="T49" fmla="*/ 265 h 350"/>
                <a:gd name="T50" fmla="*/ 43 w 452"/>
                <a:gd name="T51" fmla="*/ 282 h 350"/>
                <a:gd name="T52" fmla="*/ 28 w 452"/>
                <a:gd name="T53" fmla="*/ 294 h 350"/>
                <a:gd name="T54" fmla="*/ 9 w 452"/>
                <a:gd name="T55" fmla="*/ 301 h 350"/>
                <a:gd name="T56" fmla="*/ 2 w 452"/>
                <a:gd name="T57" fmla="*/ 301 h 350"/>
                <a:gd name="T58" fmla="*/ 17 w 452"/>
                <a:gd name="T59" fmla="*/ 305 h 350"/>
                <a:gd name="T60" fmla="*/ 40 w 452"/>
                <a:gd name="T61" fmla="*/ 311 h 350"/>
                <a:gd name="T62" fmla="*/ 64 w 452"/>
                <a:gd name="T63" fmla="*/ 309 h 350"/>
                <a:gd name="T64" fmla="*/ 75 w 452"/>
                <a:gd name="T65" fmla="*/ 307 h 350"/>
                <a:gd name="T66" fmla="*/ 65 w 452"/>
                <a:gd name="T67" fmla="*/ 325 h 350"/>
                <a:gd name="T68" fmla="*/ 53 w 452"/>
                <a:gd name="T69" fmla="*/ 335 h 350"/>
                <a:gd name="T70" fmla="*/ 63 w 452"/>
                <a:gd name="T71" fmla="*/ 339 h 350"/>
                <a:gd name="T72" fmla="*/ 78 w 452"/>
                <a:gd name="T73" fmla="*/ 343 h 350"/>
                <a:gd name="T74" fmla="*/ 99 w 452"/>
                <a:gd name="T75" fmla="*/ 347 h 350"/>
                <a:gd name="T76" fmla="*/ 123 w 452"/>
                <a:gd name="T77" fmla="*/ 349 h 350"/>
                <a:gd name="T78" fmla="*/ 146 w 452"/>
                <a:gd name="T79" fmla="*/ 349 h 350"/>
                <a:gd name="T80" fmla="*/ 169 w 452"/>
                <a:gd name="T81" fmla="*/ 346 h 350"/>
                <a:gd name="T82" fmla="*/ 190 w 452"/>
                <a:gd name="T83" fmla="*/ 335 h 350"/>
                <a:gd name="T84" fmla="*/ 209 w 452"/>
                <a:gd name="T85" fmla="*/ 314 h 350"/>
                <a:gd name="T86" fmla="*/ 215 w 452"/>
                <a:gd name="T87" fmla="*/ 288 h 350"/>
                <a:gd name="T88" fmla="*/ 210 w 452"/>
                <a:gd name="T89" fmla="*/ 270 h 350"/>
                <a:gd name="T90" fmla="*/ 203 w 452"/>
                <a:gd name="T91" fmla="*/ 261 h 350"/>
                <a:gd name="T92" fmla="*/ 238 w 452"/>
                <a:gd name="T93" fmla="*/ 278 h 350"/>
                <a:gd name="T94" fmla="*/ 242 w 452"/>
                <a:gd name="T95" fmla="*/ 279 h 350"/>
                <a:gd name="T96" fmla="*/ 254 w 452"/>
                <a:gd name="T97" fmla="*/ 279 h 350"/>
                <a:gd name="T98" fmla="*/ 274 w 452"/>
                <a:gd name="T99" fmla="*/ 277 h 350"/>
                <a:gd name="T100" fmla="*/ 301 w 452"/>
                <a:gd name="T101" fmla="*/ 272 h 350"/>
                <a:gd name="T102" fmla="*/ 336 w 452"/>
                <a:gd name="T103" fmla="*/ 265 h 350"/>
                <a:gd name="T104" fmla="*/ 371 w 452"/>
                <a:gd name="T105" fmla="*/ 263 h 350"/>
                <a:gd name="T106" fmla="*/ 400 w 452"/>
                <a:gd name="T107" fmla="*/ 263 h 350"/>
                <a:gd name="T108" fmla="*/ 411 w 452"/>
                <a:gd name="T109" fmla="*/ 263 h 35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452"/>
                <a:gd name="T166" fmla="*/ 0 h 350"/>
                <a:gd name="T167" fmla="*/ 452 w 452"/>
                <a:gd name="T168" fmla="*/ 350 h 35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452" h="350">
                  <a:moveTo>
                    <a:pt x="411" y="263"/>
                  </a:moveTo>
                  <a:lnTo>
                    <a:pt x="414" y="258"/>
                  </a:lnTo>
                  <a:lnTo>
                    <a:pt x="422" y="245"/>
                  </a:lnTo>
                  <a:lnTo>
                    <a:pt x="434" y="225"/>
                  </a:lnTo>
                  <a:lnTo>
                    <a:pt x="443" y="200"/>
                  </a:lnTo>
                  <a:lnTo>
                    <a:pt x="450" y="174"/>
                  </a:lnTo>
                  <a:lnTo>
                    <a:pt x="452" y="147"/>
                  </a:lnTo>
                  <a:lnTo>
                    <a:pt x="446" y="122"/>
                  </a:lnTo>
                  <a:lnTo>
                    <a:pt x="429" y="102"/>
                  </a:lnTo>
                  <a:lnTo>
                    <a:pt x="414" y="91"/>
                  </a:lnTo>
                  <a:lnTo>
                    <a:pt x="403" y="82"/>
                  </a:lnTo>
                  <a:lnTo>
                    <a:pt x="395" y="76"/>
                  </a:lnTo>
                  <a:lnTo>
                    <a:pt x="388" y="71"/>
                  </a:lnTo>
                  <a:lnTo>
                    <a:pt x="381" y="67"/>
                  </a:lnTo>
                  <a:lnTo>
                    <a:pt x="374" y="62"/>
                  </a:lnTo>
                  <a:lnTo>
                    <a:pt x="367" y="57"/>
                  </a:lnTo>
                  <a:lnTo>
                    <a:pt x="356" y="49"/>
                  </a:lnTo>
                  <a:lnTo>
                    <a:pt x="346" y="41"/>
                  </a:lnTo>
                  <a:lnTo>
                    <a:pt x="334" y="33"/>
                  </a:lnTo>
                  <a:lnTo>
                    <a:pt x="322" y="25"/>
                  </a:lnTo>
                  <a:lnTo>
                    <a:pt x="308" y="17"/>
                  </a:lnTo>
                  <a:lnTo>
                    <a:pt x="292" y="11"/>
                  </a:lnTo>
                  <a:lnTo>
                    <a:pt x="276" y="6"/>
                  </a:lnTo>
                  <a:lnTo>
                    <a:pt x="260" y="1"/>
                  </a:lnTo>
                  <a:lnTo>
                    <a:pt x="242" y="0"/>
                  </a:lnTo>
                  <a:lnTo>
                    <a:pt x="233" y="0"/>
                  </a:lnTo>
                  <a:lnTo>
                    <a:pt x="223" y="0"/>
                  </a:lnTo>
                  <a:lnTo>
                    <a:pt x="211" y="1"/>
                  </a:lnTo>
                  <a:lnTo>
                    <a:pt x="199" y="2"/>
                  </a:lnTo>
                  <a:lnTo>
                    <a:pt x="187" y="3"/>
                  </a:lnTo>
                  <a:lnTo>
                    <a:pt x="174" y="5"/>
                  </a:lnTo>
                  <a:lnTo>
                    <a:pt x="163" y="7"/>
                  </a:lnTo>
                  <a:lnTo>
                    <a:pt x="150" y="10"/>
                  </a:lnTo>
                  <a:lnTo>
                    <a:pt x="138" y="14"/>
                  </a:lnTo>
                  <a:lnTo>
                    <a:pt x="126" y="19"/>
                  </a:lnTo>
                  <a:lnTo>
                    <a:pt x="114" y="24"/>
                  </a:lnTo>
                  <a:lnTo>
                    <a:pt x="103" y="31"/>
                  </a:lnTo>
                  <a:lnTo>
                    <a:pt x="93" y="37"/>
                  </a:lnTo>
                  <a:lnTo>
                    <a:pt x="85" y="46"/>
                  </a:lnTo>
                  <a:lnTo>
                    <a:pt x="77" y="55"/>
                  </a:lnTo>
                  <a:lnTo>
                    <a:pt x="70" y="67"/>
                  </a:lnTo>
                  <a:lnTo>
                    <a:pt x="60" y="92"/>
                  </a:lnTo>
                  <a:lnTo>
                    <a:pt x="51" y="118"/>
                  </a:lnTo>
                  <a:lnTo>
                    <a:pt x="45" y="146"/>
                  </a:lnTo>
                  <a:lnTo>
                    <a:pt x="40" y="174"/>
                  </a:lnTo>
                  <a:lnTo>
                    <a:pt x="38" y="201"/>
                  </a:lnTo>
                  <a:lnTo>
                    <a:pt x="38" y="224"/>
                  </a:lnTo>
                  <a:lnTo>
                    <a:pt x="40" y="243"/>
                  </a:lnTo>
                  <a:lnTo>
                    <a:pt x="44" y="255"/>
                  </a:lnTo>
                  <a:lnTo>
                    <a:pt x="47" y="265"/>
                  </a:lnTo>
                  <a:lnTo>
                    <a:pt x="46" y="275"/>
                  </a:lnTo>
                  <a:lnTo>
                    <a:pt x="43" y="282"/>
                  </a:lnTo>
                  <a:lnTo>
                    <a:pt x="36" y="289"/>
                  </a:lnTo>
                  <a:lnTo>
                    <a:pt x="28" y="294"/>
                  </a:lnTo>
                  <a:lnTo>
                    <a:pt x="19" y="298"/>
                  </a:lnTo>
                  <a:lnTo>
                    <a:pt x="9" y="301"/>
                  </a:lnTo>
                  <a:lnTo>
                    <a:pt x="0" y="300"/>
                  </a:lnTo>
                  <a:lnTo>
                    <a:pt x="2" y="301"/>
                  </a:lnTo>
                  <a:lnTo>
                    <a:pt x="8" y="303"/>
                  </a:lnTo>
                  <a:lnTo>
                    <a:pt x="17" y="305"/>
                  </a:lnTo>
                  <a:lnTo>
                    <a:pt x="28" y="308"/>
                  </a:lnTo>
                  <a:lnTo>
                    <a:pt x="40" y="311"/>
                  </a:lnTo>
                  <a:lnTo>
                    <a:pt x="52" y="311"/>
                  </a:lnTo>
                  <a:lnTo>
                    <a:pt x="64" y="309"/>
                  </a:lnTo>
                  <a:lnTo>
                    <a:pt x="75" y="304"/>
                  </a:lnTo>
                  <a:lnTo>
                    <a:pt x="75" y="307"/>
                  </a:lnTo>
                  <a:lnTo>
                    <a:pt x="73" y="314"/>
                  </a:lnTo>
                  <a:lnTo>
                    <a:pt x="65" y="325"/>
                  </a:lnTo>
                  <a:lnTo>
                    <a:pt x="52" y="335"/>
                  </a:lnTo>
                  <a:lnTo>
                    <a:pt x="53" y="335"/>
                  </a:lnTo>
                  <a:lnTo>
                    <a:pt x="57" y="336"/>
                  </a:lnTo>
                  <a:lnTo>
                    <a:pt x="63" y="339"/>
                  </a:lnTo>
                  <a:lnTo>
                    <a:pt x="70" y="340"/>
                  </a:lnTo>
                  <a:lnTo>
                    <a:pt x="78" y="343"/>
                  </a:lnTo>
                  <a:lnTo>
                    <a:pt x="88" y="344"/>
                  </a:lnTo>
                  <a:lnTo>
                    <a:pt x="99" y="347"/>
                  </a:lnTo>
                  <a:lnTo>
                    <a:pt x="110" y="348"/>
                  </a:lnTo>
                  <a:lnTo>
                    <a:pt x="123" y="349"/>
                  </a:lnTo>
                  <a:lnTo>
                    <a:pt x="134" y="350"/>
                  </a:lnTo>
                  <a:lnTo>
                    <a:pt x="146" y="349"/>
                  </a:lnTo>
                  <a:lnTo>
                    <a:pt x="158" y="348"/>
                  </a:lnTo>
                  <a:lnTo>
                    <a:pt x="169" y="346"/>
                  </a:lnTo>
                  <a:lnTo>
                    <a:pt x="181" y="342"/>
                  </a:lnTo>
                  <a:lnTo>
                    <a:pt x="190" y="335"/>
                  </a:lnTo>
                  <a:lnTo>
                    <a:pt x="198" y="329"/>
                  </a:lnTo>
                  <a:lnTo>
                    <a:pt x="209" y="314"/>
                  </a:lnTo>
                  <a:lnTo>
                    <a:pt x="214" y="300"/>
                  </a:lnTo>
                  <a:lnTo>
                    <a:pt x="215" y="288"/>
                  </a:lnTo>
                  <a:lnTo>
                    <a:pt x="214" y="278"/>
                  </a:lnTo>
                  <a:lnTo>
                    <a:pt x="210" y="270"/>
                  </a:lnTo>
                  <a:lnTo>
                    <a:pt x="206" y="264"/>
                  </a:lnTo>
                  <a:lnTo>
                    <a:pt x="203" y="261"/>
                  </a:lnTo>
                  <a:lnTo>
                    <a:pt x="201" y="260"/>
                  </a:lnTo>
                  <a:lnTo>
                    <a:pt x="238" y="278"/>
                  </a:lnTo>
                  <a:lnTo>
                    <a:pt x="239" y="278"/>
                  </a:lnTo>
                  <a:lnTo>
                    <a:pt x="242" y="279"/>
                  </a:lnTo>
                  <a:lnTo>
                    <a:pt x="247" y="279"/>
                  </a:lnTo>
                  <a:lnTo>
                    <a:pt x="254" y="279"/>
                  </a:lnTo>
                  <a:lnTo>
                    <a:pt x="263" y="278"/>
                  </a:lnTo>
                  <a:lnTo>
                    <a:pt x="274" y="277"/>
                  </a:lnTo>
                  <a:lnTo>
                    <a:pt x="287" y="275"/>
                  </a:lnTo>
                  <a:lnTo>
                    <a:pt x="301" y="272"/>
                  </a:lnTo>
                  <a:lnTo>
                    <a:pt x="318" y="268"/>
                  </a:lnTo>
                  <a:lnTo>
                    <a:pt x="336" y="265"/>
                  </a:lnTo>
                  <a:lnTo>
                    <a:pt x="355" y="263"/>
                  </a:lnTo>
                  <a:lnTo>
                    <a:pt x="371" y="263"/>
                  </a:lnTo>
                  <a:lnTo>
                    <a:pt x="387" y="263"/>
                  </a:lnTo>
                  <a:lnTo>
                    <a:pt x="400" y="263"/>
                  </a:lnTo>
                  <a:lnTo>
                    <a:pt x="409" y="263"/>
                  </a:lnTo>
                  <a:lnTo>
                    <a:pt x="411" y="263"/>
                  </a:lnTo>
                  <a:close/>
                </a:path>
              </a:pathLst>
            </a:custGeom>
            <a:solidFill>
              <a:srgbClr val="6B000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98" name="Freeform 1320"/>
            <p:cNvSpPr>
              <a:spLocks/>
            </p:cNvSpPr>
            <p:nvPr/>
          </p:nvSpPr>
          <p:spPr bwMode="auto">
            <a:xfrm>
              <a:off x="4522" y="3208"/>
              <a:ext cx="225" cy="247"/>
            </a:xfrm>
            <a:custGeom>
              <a:avLst/>
              <a:gdLst>
                <a:gd name="T0" fmla="*/ 220 w 225"/>
                <a:gd name="T1" fmla="*/ 9 h 247"/>
                <a:gd name="T2" fmla="*/ 220 w 225"/>
                <a:gd name="T3" fmla="*/ 30 h 247"/>
                <a:gd name="T4" fmla="*/ 213 w 225"/>
                <a:gd name="T5" fmla="*/ 57 h 247"/>
                <a:gd name="T6" fmla="*/ 212 w 225"/>
                <a:gd name="T7" fmla="*/ 60 h 247"/>
                <a:gd name="T8" fmla="*/ 208 w 225"/>
                <a:gd name="T9" fmla="*/ 82 h 247"/>
                <a:gd name="T10" fmla="*/ 213 w 225"/>
                <a:gd name="T11" fmla="*/ 105 h 247"/>
                <a:gd name="T12" fmla="*/ 224 w 225"/>
                <a:gd name="T13" fmla="*/ 123 h 247"/>
                <a:gd name="T14" fmla="*/ 224 w 225"/>
                <a:gd name="T15" fmla="*/ 131 h 247"/>
                <a:gd name="T16" fmla="*/ 211 w 225"/>
                <a:gd name="T17" fmla="*/ 140 h 247"/>
                <a:gd name="T18" fmla="*/ 198 w 225"/>
                <a:gd name="T19" fmla="*/ 144 h 247"/>
                <a:gd name="T20" fmla="*/ 196 w 225"/>
                <a:gd name="T21" fmla="*/ 148 h 247"/>
                <a:gd name="T22" fmla="*/ 196 w 225"/>
                <a:gd name="T23" fmla="*/ 160 h 247"/>
                <a:gd name="T24" fmla="*/ 197 w 225"/>
                <a:gd name="T25" fmla="*/ 168 h 247"/>
                <a:gd name="T26" fmla="*/ 191 w 225"/>
                <a:gd name="T27" fmla="*/ 178 h 247"/>
                <a:gd name="T28" fmla="*/ 184 w 225"/>
                <a:gd name="T29" fmla="*/ 183 h 247"/>
                <a:gd name="T30" fmla="*/ 185 w 225"/>
                <a:gd name="T31" fmla="*/ 193 h 247"/>
                <a:gd name="T32" fmla="*/ 172 w 225"/>
                <a:gd name="T33" fmla="*/ 203 h 247"/>
                <a:gd name="T34" fmla="*/ 168 w 225"/>
                <a:gd name="T35" fmla="*/ 205 h 247"/>
                <a:gd name="T36" fmla="*/ 168 w 225"/>
                <a:gd name="T37" fmla="*/ 214 h 247"/>
                <a:gd name="T38" fmla="*/ 168 w 225"/>
                <a:gd name="T39" fmla="*/ 230 h 247"/>
                <a:gd name="T40" fmla="*/ 165 w 225"/>
                <a:gd name="T41" fmla="*/ 243 h 247"/>
                <a:gd name="T42" fmla="*/ 150 w 225"/>
                <a:gd name="T43" fmla="*/ 247 h 247"/>
                <a:gd name="T44" fmla="*/ 133 w 225"/>
                <a:gd name="T45" fmla="*/ 246 h 247"/>
                <a:gd name="T46" fmla="*/ 107 w 225"/>
                <a:gd name="T47" fmla="*/ 243 h 247"/>
                <a:gd name="T48" fmla="*/ 77 w 225"/>
                <a:gd name="T49" fmla="*/ 232 h 247"/>
                <a:gd name="T50" fmla="*/ 50 w 225"/>
                <a:gd name="T51" fmla="*/ 210 h 247"/>
                <a:gd name="T52" fmla="*/ 33 w 225"/>
                <a:gd name="T53" fmla="*/ 185 h 247"/>
                <a:gd name="T54" fmla="*/ 21 w 225"/>
                <a:gd name="T55" fmla="*/ 164 h 247"/>
                <a:gd name="T56" fmla="*/ 15 w 225"/>
                <a:gd name="T57" fmla="*/ 147 h 247"/>
                <a:gd name="T58" fmla="*/ 13 w 225"/>
                <a:gd name="T59" fmla="*/ 133 h 247"/>
                <a:gd name="T60" fmla="*/ 5 w 225"/>
                <a:gd name="T61" fmla="*/ 128 h 247"/>
                <a:gd name="T62" fmla="*/ 0 w 225"/>
                <a:gd name="T63" fmla="*/ 95 h 247"/>
                <a:gd name="T64" fmla="*/ 9 w 225"/>
                <a:gd name="T65" fmla="*/ 71 h 247"/>
                <a:gd name="T66" fmla="*/ 22 w 225"/>
                <a:gd name="T67" fmla="*/ 59 h 247"/>
                <a:gd name="T68" fmla="*/ 38 w 225"/>
                <a:gd name="T69" fmla="*/ 60 h 247"/>
                <a:gd name="T70" fmla="*/ 50 w 225"/>
                <a:gd name="T71" fmla="*/ 74 h 247"/>
                <a:gd name="T72" fmla="*/ 63 w 225"/>
                <a:gd name="T73" fmla="*/ 98 h 247"/>
                <a:gd name="T74" fmla="*/ 64 w 225"/>
                <a:gd name="T75" fmla="*/ 101 h 247"/>
                <a:gd name="T76" fmla="*/ 71 w 225"/>
                <a:gd name="T77" fmla="*/ 99 h 247"/>
                <a:gd name="T78" fmla="*/ 88 w 225"/>
                <a:gd name="T79" fmla="*/ 91 h 247"/>
                <a:gd name="T80" fmla="*/ 108 w 225"/>
                <a:gd name="T81" fmla="*/ 76 h 247"/>
                <a:gd name="T82" fmla="*/ 125 w 225"/>
                <a:gd name="T83" fmla="*/ 55 h 247"/>
                <a:gd name="T84" fmla="*/ 125 w 225"/>
                <a:gd name="T85" fmla="*/ 59 h 247"/>
                <a:gd name="T86" fmla="*/ 122 w 225"/>
                <a:gd name="T87" fmla="*/ 71 h 247"/>
                <a:gd name="T88" fmla="*/ 116 w 225"/>
                <a:gd name="T89" fmla="*/ 88 h 247"/>
                <a:gd name="T90" fmla="*/ 101 w 225"/>
                <a:gd name="T91" fmla="*/ 106 h 247"/>
                <a:gd name="T92" fmla="*/ 106 w 225"/>
                <a:gd name="T93" fmla="*/ 105 h 247"/>
                <a:gd name="T94" fmla="*/ 121 w 225"/>
                <a:gd name="T95" fmla="*/ 98 h 247"/>
                <a:gd name="T96" fmla="*/ 147 w 225"/>
                <a:gd name="T97" fmla="*/ 79 h 247"/>
                <a:gd name="T98" fmla="*/ 183 w 225"/>
                <a:gd name="T99" fmla="*/ 37 h 247"/>
                <a:gd name="T100" fmla="*/ 206 w 225"/>
                <a:gd name="T101" fmla="*/ 9 h 247"/>
                <a:gd name="T102" fmla="*/ 214 w 225"/>
                <a:gd name="T103" fmla="*/ 0 h 247"/>
                <a:gd name="T104" fmla="*/ 216 w 225"/>
                <a:gd name="T105" fmla="*/ 3 h 247"/>
                <a:gd name="T106" fmla="*/ 219 w 225"/>
                <a:gd name="T107" fmla="*/ 7 h 24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25"/>
                <a:gd name="T163" fmla="*/ 0 h 247"/>
                <a:gd name="T164" fmla="*/ 225 w 225"/>
                <a:gd name="T165" fmla="*/ 247 h 247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25" h="247">
                  <a:moveTo>
                    <a:pt x="219" y="7"/>
                  </a:moveTo>
                  <a:lnTo>
                    <a:pt x="220" y="9"/>
                  </a:lnTo>
                  <a:lnTo>
                    <a:pt x="221" y="18"/>
                  </a:lnTo>
                  <a:lnTo>
                    <a:pt x="220" y="30"/>
                  </a:lnTo>
                  <a:lnTo>
                    <a:pt x="216" y="46"/>
                  </a:lnTo>
                  <a:lnTo>
                    <a:pt x="213" y="57"/>
                  </a:lnTo>
                  <a:lnTo>
                    <a:pt x="212" y="59"/>
                  </a:lnTo>
                  <a:lnTo>
                    <a:pt x="212" y="60"/>
                  </a:lnTo>
                  <a:lnTo>
                    <a:pt x="209" y="69"/>
                  </a:lnTo>
                  <a:lnTo>
                    <a:pt x="208" y="82"/>
                  </a:lnTo>
                  <a:lnTo>
                    <a:pt x="209" y="94"/>
                  </a:lnTo>
                  <a:lnTo>
                    <a:pt x="213" y="105"/>
                  </a:lnTo>
                  <a:lnTo>
                    <a:pt x="221" y="117"/>
                  </a:lnTo>
                  <a:lnTo>
                    <a:pt x="224" y="123"/>
                  </a:lnTo>
                  <a:lnTo>
                    <a:pt x="225" y="127"/>
                  </a:lnTo>
                  <a:lnTo>
                    <a:pt x="224" y="131"/>
                  </a:lnTo>
                  <a:lnTo>
                    <a:pt x="219" y="136"/>
                  </a:lnTo>
                  <a:lnTo>
                    <a:pt x="211" y="140"/>
                  </a:lnTo>
                  <a:lnTo>
                    <a:pt x="203" y="143"/>
                  </a:lnTo>
                  <a:lnTo>
                    <a:pt x="198" y="144"/>
                  </a:lnTo>
                  <a:lnTo>
                    <a:pt x="196" y="144"/>
                  </a:lnTo>
                  <a:lnTo>
                    <a:pt x="196" y="148"/>
                  </a:lnTo>
                  <a:lnTo>
                    <a:pt x="195" y="152"/>
                  </a:lnTo>
                  <a:lnTo>
                    <a:pt x="196" y="160"/>
                  </a:lnTo>
                  <a:lnTo>
                    <a:pt x="198" y="166"/>
                  </a:lnTo>
                  <a:lnTo>
                    <a:pt x="197" y="168"/>
                  </a:lnTo>
                  <a:lnTo>
                    <a:pt x="196" y="172"/>
                  </a:lnTo>
                  <a:lnTo>
                    <a:pt x="191" y="178"/>
                  </a:lnTo>
                  <a:lnTo>
                    <a:pt x="183" y="182"/>
                  </a:lnTo>
                  <a:lnTo>
                    <a:pt x="184" y="183"/>
                  </a:lnTo>
                  <a:lnTo>
                    <a:pt x="186" y="187"/>
                  </a:lnTo>
                  <a:lnTo>
                    <a:pt x="185" y="193"/>
                  </a:lnTo>
                  <a:lnTo>
                    <a:pt x="179" y="198"/>
                  </a:lnTo>
                  <a:lnTo>
                    <a:pt x="172" y="203"/>
                  </a:lnTo>
                  <a:lnTo>
                    <a:pt x="170" y="204"/>
                  </a:lnTo>
                  <a:lnTo>
                    <a:pt x="168" y="205"/>
                  </a:lnTo>
                  <a:lnTo>
                    <a:pt x="168" y="207"/>
                  </a:lnTo>
                  <a:lnTo>
                    <a:pt x="168" y="214"/>
                  </a:lnTo>
                  <a:lnTo>
                    <a:pt x="168" y="221"/>
                  </a:lnTo>
                  <a:lnTo>
                    <a:pt x="168" y="230"/>
                  </a:lnTo>
                  <a:lnTo>
                    <a:pt x="167" y="237"/>
                  </a:lnTo>
                  <a:lnTo>
                    <a:pt x="165" y="243"/>
                  </a:lnTo>
                  <a:lnTo>
                    <a:pt x="158" y="246"/>
                  </a:lnTo>
                  <a:lnTo>
                    <a:pt x="150" y="247"/>
                  </a:lnTo>
                  <a:lnTo>
                    <a:pt x="143" y="247"/>
                  </a:lnTo>
                  <a:lnTo>
                    <a:pt x="133" y="246"/>
                  </a:lnTo>
                  <a:lnTo>
                    <a:pt x="121" y="245"/>
                  </a:lnTo>
                  <a:lnTo>
                    <a:pt x="107" y="243"/>
                  </a:lnTo>
                  <a:lnTo>
                    <a:pt x="92" y="238"/>
                  </a:lnTo>
                  <a:lnTo>
                    <a:pt x="77" y="232"/>
                  </a:lnTo>
                  <a:lnTo>
                    <a:pt x="63" y="222"/>
                  </a:lnTo>
                  <a:lnTo>
                    <a:pt x="50" y="210"/>
                  </a:lnTo>
                  <a:lnTo>
                    <a:pt x="41" y="197"/>
                  </a:lnTo>
                  <a:lnTo>
                    <a:pt x="33" y="185"/>
                  </a:lnTo>
                  <a:lnTo>
                    <a:pt x="26" y="174"/>
                  </a:lnTo>
                  <a:lnTo>
                    <a:pt x="21" y="164"/>
                  </a:lnTo>
                  <a:lnTo>
                    <a:pt x="17" y="154"/>
                  </a:lnTo>
                  <a:lnTo>
                    <a:pt x="15" y="147"/>
                  </a:lnTo>
                  <a:lnTo>
                    <a:pt x="13" y="139"/>
                  </a:lnTo>
                  <a:lnTo>
                    <a:pt x="13" y="133"/>
                  </a:lnTo>
                  <a:lnTo>
                    <a:pt x="11" y="131"/>
                  </a:lnTo>
                  <a:lnTo>
                    <a:pt x="5" y="128"/>
                  </a:lnTo>
                  <a:lnTo>
                    <a:pt x="0" y="117"/>
                  </a:lnTo>
                  <a:lnTo>
                    <a:pt x="0" y="95"/>
                  </a:lnTo>
                  <a:lnTo>
                    <a:pt x="4" y="81"/>
                  </a:lnTo>
                  <a:lnTo>
                    <a:pt x="9" y="71"/>
                  </a:lnTo>
                  <a:lnTo>
                    <a:pt x="14" y="63"/>
                  </a:lnTo>
                  <a:lnTo>
                    <a:pt x="22" y="59"/>
                  </a:lnTo>
                  <a:lnTo>
                    <a:pt x="30" y="58"/>
                  </a:lnTo>
                  <a:lnTo>
                    <a:pt x="38" y="60"/>
                  </a:lnTo>
                  <a:lnTo>
                    <a:pt x="45" y="66"/>
                  </a:lnTo>
                  <a:lnTo>
                    <a:pt x="50" y="74"/>
                  </a:lnTo>
                  <a:lnTo>
                    <a:pt x="59" y="89"/>
                  </a:lnTo>
                  <a:lnTo>
                    <a:pt x="63" y="98"/>
                  </a:lnTo>
                  <a:lnTo>
                    <a:pt x="64" y="101"/>
                  </a:lnTo>
                  <a:lnTo>
                    <a:pt x="66" y="101"/>
                  </a:lnTo>
                  <a:lnTo>
                    <a:pt x="71" y="99"/>
                  </a:lnTo>
                  <a:lnTo>
                    <a:pt x="79" y="96"/>
                  </a:lnTo>
                  <a:lnTo>
                    <a:pt x="88" y="91"/>
                  </a:lnTo>
                  <a:lnTo>
                    <a:pt x="99" y="85"/>
                  </a:lnTo>
                  <a:lnTo>
                    <a:pt x="108" y="76"/>
                  </a:lnTo>
                  <a:lnTo>
                    <a:pt x="117" y="67"/>
                  </a:lnTo>
                  <a:lnTo>
                    <a:pt x="125" y="55"/>
                  </a:lnTo>
                  <a:lnTo>
                    <a:pt x="125" y="56"/>
                  </a:lnTo>
                  <a:lnTo>
                    <a:pt x="125" y="59"/>
                  </a:lnTo>
                  <a:lnTo>
                    <a:pt x="124" y="66"/>
                  </a:lnTo>
                  <a:lnTo>
                    <a:pt x="122" y="71"/>
                  </a:lnTo>
                  <a:lnTo>
                    <a:pt x="120" y="80"/>
                  </a:lnTo>
                  <a:lnTo>
                    <a:pt x="116" y="88"/>
                  </a:lnTo>
                  <a:lnTo>
                    <a:pt x="110" y="97"/>
                  </a:lnTo>
                  <a:lnTo>
                    <a:pt x="101" y="106"/>
                  </a:lnTo>
                  <a:lnTo>
                    <a:pt x="102" y="106"/>
                  </a:lnTo>
                  <a:lnTo>
                    <a:pt x="106" y="105"/>
                  </a:lnTo>
                  <a:lnTo>
                    <a:pt x="113" y="103"/>
                  </a:lnTo>
                  <a:lnTo>
                    <a:pt x="121" y="98"/>
                  </a:lnTo>
                  <a:lnTo>
                    <a:pt x="133" y="90"/>
                  </a:lnTo>
                  <a:lnTo>
                    <a:pt x="147" y="79"/>
                  </a:lnTo>
                  <a:lnTo>
                    <a:pt x="164" y="61"/>
                  </a:lnTo>
                  <a:lnTo>
                    <a:pt x="183" y="37"/>
                  </a:lnTo>
                  <a:lnTo>
                    <a:pt x="197" y="20"/>
                  </a:lnTo>
                  <a:lnTo>
                    <a:pt x="206" y="9"/>
                  </a:lnTo>
                  <a:lnTo>
                    <a:pt x="211" y="3"/>
                  </a:lnTo>
                  <a:lnTo>
                    <a:pt x="214" y="0"/>
                  </a:lnTo>
                  <a:lnTo>
                    <a:pt x="215" y="1"/>
                  </a:lnTo>
                  <a:lnTo>
                    <a:pt x="216" y="3"/>
                  </a:lnTo>
                  <a:lnTo>
                    <a:pt x="217" y="5"/>
                  </a:lnTo>
                  <a:lnTo>
                    <a:pt x="219" y="7"/>
                  </a:lnTo>
                  <a:close/>
                </a:path>
              </a:pathLst>
            </a:custGeom>
            <a:solidFill>
              <a:srgbClr val="E5A5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99" name="Freeform 1321"/>
            <p:cNvSpPr>
              <a:spLocks/>
            </p:cNvSpPr>
            <p:nvPr/>
          </p:nvSpPr>
          <p:spPr bwMode="auto">
            <a:xfrm>
              <a:off x="5358" y="3406"/>
              <a:ext cx="377" cy="660"/>
            </a:xfrm>
            <a:custGeom>
              <a:avLst/>
              <a:gdLst>
                <a:gd name="T0" fmla="*/ 95 w 377"/>
                <a:gd name="T1" fmla="*/ 5 h 660"/>
                <a:gd name="T2" fmla="*/ 141 w 377"/>
                <a:gd name="T3" fmla="*/ 0 h 660"/>
                <a:gd name="T4" fmla="*/ 377 w 377"/>
                <a:gd name="T5" fmla="*/ 106 h 660"/>
                <a:gd name="T6" fmla="*/ 265 w 377"/>
                <a:gd name="T7" fmla="*/ 649 h 660"/>
                <a:gd name="T8" fmla="*/ 193 w 377"/>
                <a:gd name="T9" fmla="*/ 660 h 660"/>
                <a:gd name="T10" fmla="*/ 0 w 377"/>
                <a:gd name="T11" fmla="*/ 481 h 660"/>
                <a:gd name="T12" fmla="*/ 95 w 377"/>
                <a:gd name="T13" fmla="*/ 5 h 66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77"/>
                <a:gd name="T22" fmla="*/ 0 h 660"/>
                <a:gd name="T23" fmla="*/ 377 w 377"/>
                <a:gd name="T24" fmla="*/ 660 h 66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77" h="660">
                  <a:moveTo>
                    <a:pt x="95" y="5"/>
                  </a:moveTo>
                  <a:lnTo>
                    <a:pt x="141" y="0"/>
                  </a:lnTo>
                  <a:lnTo>
                    <a:pt x="377" y="106"/>
                  </a:lnTo>
                  <a:lnTo>
                    <a:pt x="265" y="649"/>
                  </a:lnTo>
                  <a:lnTo>
                    <a:pt x="193" y="660"/>
                  </a:lnTo>
                  <a:lnTo>
                    <a:pt x="0" y="481"/>
                  </a:lnTo>
                  <a:lnTo>
                    <a:pt x="95" y="5"/>
                  </a:lnTo>
                  <a:close/>
                </a:path>
              </a:pathLst>
            </a:custGeom>
            <a:solidFill>
              <a:srgbClr val="59595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00" name="Freeform 1322"/>
            <p:cNvSpPr>
              <a:spLocks/>
            </p:cNvSpPr>
            <p:nvPr/>
          </p:nvSpPr>
          <p:spPr bwMode="auto">
            <a:xfrm>
              <a:off x="4999" y="3882"/>
              <a:ext cx="604" cy="264"/>
            </a:xfrm>
            <a:custGeom>
              <a:avLst/>
              <a:gdLst>
                <a:gd name="T0" fmla="*/ 604 w 604"/>
                <a:gd name="T1" fmla="*/ 174 h 264"/>
                <a:gd name="T2" fmla="*/ 589 w 604"/>
                <a:gd name="T3" fmla="*/ 236 h 264"/>
                <a:gd name="T4" fmla="*/ 138 w 604"/>
                <a:gd name="T5" fmla="*/ 264 h 264"/>
                <a:gd name="T6" fmla="*/ 1 w 604"/>
                <a:gd name="T7" fmla="*/ 52 h 264"/>
                <a:gd name="T8" fmla="*/ 0 w 604"/>
                <a:gd name="T9" fmla="*/ 8 h 264"/>
                <a:gd name="T10" fmla="*/ 372 w 604"/>
                <a:gd name="T11" fmla="*/ 0 h 264"/>
                <a:gd name="T12" fmla="*/ 604 w 604"/>
                <a:gd name="T13" fmla="*/ 174 h 2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04"/>
                <a:gd name="T22" fmla="*/ 0 h 264"/>
                <a:gd name="T23" fmla="*/ 604 w 604"/>
                <a:gd name="T24" fmla="*/ 264 h 2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04" h="264">
                  <a:moveTo>
                    <a:pt x="604" y="174"/>
                  </a:moveTo>
                  <a:lnTo>
                    <a:pt x="589" y="236"/>
                  </a:lnTo>
                  <a:lnTo>
                    <a:pt x="138" y="264"/>
                  </a:lnTo>
                  <a:lnTo>
                    <a:pt x="1" y="52"/>
                  </a:lnTo>
                  <a:lnTo>
                    <a:pt x="0" y="8"/>
                  </a:lnTo>
                  <a:lnTo>
                    <a:pt x="372" y="0"/>
                  </a:lnTo>
                  <a:lnTo>
                    <a:pt x="604" y="174"/>
                  </a:lnTo>
                  <a:close/>
                </a:path>
              </a:pathLst>
            </a:custGeom>
            <a:solidFill>
              <a:srgbClr val="59595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01" name="Freeform 1323"/>
            <p:cNvSpPr>
              <a:spLocks/>
            </p:cNvSpPr>
            <p:nvPr/>
          </p:nvSpPr>
          <p:spPr bwMode="auto">
            <a:xfrm>
              <a:off x="5394" y="3460"/>
              <a:ext cx="263" cy="538"/>
            </a:xfrm>
            <a:custGeom>
              <a:avLst/>
              <a:gdLst>
                <a:gd name="T0" fmla="*/ 78 w 263"/>
                <a:gd name="T1" fmla="*/ 0 h 538"/>
                <a:gd name="T2" fmla="*/ 263 w 263"/>
                <a:gd name="T3" fmla="*/ 90 h 538"/>
                <a:gd name="T4" fmla="*/ 168 w 263"/>
                <a:gd name="T5" fmla="*/ 538 h 538"/>
                <a:gd name="T6" fmla="*/ 0 w 263"/>
                <a:gd name="T7" fmla="*/ 400 h 538"/>
                <a:gd name="T8" fmla="*/ 78 w 263"/>
                <a:gd name="T9" fmla="*/ 0 h 5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3"/>
                <a:gd name="T16" fmla="*/ 0 h 538"/>
                <a:gd name="T17" fmla="*/ 263 w 263"/>
                <a:gd name="T18" fmla="*/ 538 h 5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3" h="538">
                  <a:moveTo>
                    <a:pt x="78" y="0"/>
                  </a:moveTo>
                  <a:lnTo>
                    <a:pt x="263" y="90"/>
                  </a:lnTo>
                  <a:lnTo>
                    <a:pt x="168" y="538"/>
                  </a:lnTo>
                  <a:lnTo>
                    <a:pt x="0" y="40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02" name="Freeform 1324"/>
            <p:cNvSpPr>
              <a:spLocks/>
            </p:cNvSpPr>
            <p:nvPr/>
          </p:nvSpPr>
          <p:spPr bwMode="auto">
            <a:xfrm>
              <a:off x="5129" y="3897"/>
              <a:ext cx="358" cy="172"/>
            </a:xfrm>
            <a:custGeom>
              <a:avLst/>
              <a:gdLst>
                <a:gd name="T0" fmla="*/ 219 w 358"/>
                <a:gd name="T1" fmla="*/ 0 h 172"/>
                <a:gd name="T2" fmla="*/ 358 w 358"/>
                <a:gd name="T3" fmla="*/ 141 h 172"/>
                <a:gd name="T4" fmla="*/ 356 w 358"/>
                <a:gd name="T5" fmla="*/ 158 h 172"/>
                <a:gd name="T6" fmla="*/ 112 w 358"/>
                <a:gd name="T7" fmla="*/ 172 h 172"/>
                <a:gd name="T8" fmla="*/ 1 w 358"/>
                <a:gd name="T9" fmla="*/ 18 h 172"/>
                <a:gd name="T10" fmla="*/ 0 w 358"/>
                <a:gd name="T11" fmla="*/ 8 h 172"/>
                <a:gd name="T12" fmla="*/ 219 w 358"/>
                <a:gd name="T13" fmla="*/ 0 h 1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8"/>
                <a:gd name="T22" fmla="*/ 0 h 172"/>
                <a:gd name="T23" fmla="*/ 358 w 358"/>
                <a:gd name="T24" fmla="*/ 172 h 17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8" h="172">
                  <a:moveTo>
                    <a:pt x="219" y="0"/>
                  </a:moveTo>
                  <a:lnTo>
                    <a:pt x="358" y="141"/>
                  </a:lnTo>
                  <a:lnTo>
                    <a:pt x="356" y="158"/>
                  </a:lnTo>
                  <a:lnTo>
                    <a:pt x="112" y="172"/>
                  </a:lnTo>
                  <a:lnTo>
                    <a:pt x="1" y="18"/>
                  </a:lnTo>
                  <a:lnTo>
                    <a:pt x="0" y="8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03" name="Freeform 1325"/>
            <p:cNvSpPr>
              <a:spLocks/>
            </p:cNvSpPr>
            <p:nvPr/>
          </p:nvSpPr>
          <p:spPr bwMode="auto">
            <a:xfrm>
              <a:off x="5073" y="3957"/>
              <a:ext cx="100" cy="68"/>
            </a:xfrm>
            <a:custGeom>
              <a:avLst/>
              <a:gdLst>
                <a:gd name="T0" fmla="*/ 71 w 100"/>
                <a:gd name="T1" fmla="*/ 9 h 68"/>
                <a:gd name="T2" fmla="*/ 97 w 100"/>
                <a:gd name="T3" fmla="*/ 47 h 68"/>
                <a:gd name="T4" fmla="*/ 97 w 100"/>
                <a:gd name="T5" fmla="*/ 49 h 68"/>
                <a:gd name="T6" fmla="*/ 100 w 100"/>
                <a:gd name="T7" fmla="*/ 55 h 68"/>
                <a:gd name="T8" fmla="*/ 99 w 100"/>
                <a:gd name="T9" fmla="*/ 61 h 68"/>
                <a:gd name="T10" fmla="*/ 93 w 100"/>
                <a:gd name="T11" fmla="*/ 64 h 68"/>
                <a:gd name="T12" fmla="*/ 51 w 100"/>
                <a:gd name="T13" fmla="*/ 67 h 68"/>
                <a:gd name="T14" fmla="*/ 49 w 100"/>
                <a:gd name="T15" fmla="*/ 68 h 68"/>
                <a:gd name="T16" fmla="*/ 44 w 100"/>
                <a:gd name="T17" fmla="*/ 68 h 68"/>
                <a:gd name="T18" fmla="*/ 36 w 100"/>
                <a:gd name="T19" fmla="*/ 64 h 68"/>
                <a:gd name="T20" fmla="*/ 28 w 100"/>
                <a:gd name="T21" fmla="*/ 56 h 68"/>
                <a:gd name="T22" fmla="*/ 3 w 100"/>
                <a:gd name="T23" fmla="*/ 18 h 68"/>
                <a:gd name="T24" fmla="*/ 2 w 100"/>
                <a:gd name="T25" fmla="*/ 15 h 68"/>
                <a:gd name="T26" fmla="*/ 0 w 100"/>
                <a:gd name="T27" fmla="*/ 10 h 68"/>
                <a:gd name="T28" fmla="*/ 3 w 100"/>
                <a:gd name="T29" fmla="*/ 5 h 68"/>
                <a:gd name="T30" fmla="*/ 11 w 100"/>
                <a:gd name="T31" fmla="*/ 2 h 68"/>
                <a:gd name="T32" fmla="*/ 52 w 100"/>
                <a:gd name="T33" fmla="*/ 0 h 68"/>
                <a:gd name="T34" fmla="*/ 54 w 100"/>
                <a:gd name="T35" fmla="*/ 0 h 68"/>
                <a:gd name="T36" fmla="*/ 58 w 100"/>
                <a:gd name="T37" fmla="*/ 1 h 68"/>
                <a:gd name="T38" fmla="*/ 64 w 100"/>
                <a:gd name="T39" fmla="*/ 3 h 68"/>
                <a:gd name="T40" fmla="*/ 71 w 100"/>
                <a:gd name="T41" fmla="*/ 9 h 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0"/>
                <a:gd name="T64" fmla="*/ 0 h 68"/>
                <a:gd name="T65" fmla="*/ 100 w 100"/>
                <a:gd name="T66" fmla="*/ 68 h 6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0" h="68">
                  <a:moveTo>
                    <a:pt x="71" y="9"/>
                  </a:moveTo>
                  <a:lnTo>
                    <a:pt x="97" y="47"/>
                  </a:lnTo>
                  <a:lnTo>
                    <a:pt x="97" y="49"/>
                  </a:lnTo>
                  <a:lnTo>
                    <a:pt x="100" y="55"/>
                  </a:lnTo>
                  <a:lnTo>
                    <a:pt x="99" y="61"/>
                  </a:lnTo>
                  <a:lnTo>
                    <a:pt x="93" y="64"/>
                  </a:lnTo>
                  <a:lnTo>
                    <a:pt x="51" y="67"/>
                  </a:lnTo>
                  <a:lnTo>
                    <a:pt x="49" y="68"/>
                  </a:lnTo>
                  <a:lnTo>
                    <a:pt x="44" y="68"/>
                  </a:lnTo>
                  <a:lnTo>
                    <a:pt x="36" y="64"/>
                  </a:lnTo>
                  <a:lnTo>
                    <a:pt x="28" y="56"/>
                  </a:lnTo>
                  <a:lnTo>
                    <a:pt x="3" y="18"/>
                  </a:lnTo>
                  <a:lnTo>
                    <a:pt x="2" y="15"/>
                  </a:lnTo>
                  <a:lnTo>
                    <a:pt x="0" y="10"/>
                  </a:lnTo>
                  <a:lnTo>
                    <a:pt x="3" y="5"/>
                  </a:lnTo>
                  <a:lnTo>
                    <a:pt x="11" y="2"/>
                  </a:lnTo>
                  <a:lnTo>
                    <a:pt x="52" y="0"/>
                  </a:lnTo>
                  <a:lnTo>
                    <a:pt x="54" y="0"/>
                  </a:lnTo>
                  <a:lnTo>
                    <a:pt x="58" y="1"/>
                  </a:lnTo>
                  <a:lnTo>
                    <a:pt x="64" y="3"/>
                  </a:lnTo>
                  <a:lnTo>
                    <a:pt x="71" y="9"/>
                  </a:lnTo>
                  <a:close/>
                </a:path>
              </a:pathLst>
            </a:custGeom>
            <a:solidFill>
              <a:srgbClr val="2B2B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04" name="Freeform 1326"/>
            <p:cNvSpPr>
              <a:spLocks/>
            </p:cNvSpPr>
            <p:nvPr/>
          </p:nvSpPr>
          <p:spPr bwMode="auto">
            <a:xfrm>
              <a:off x="4845" y="3859"/>
              <a:ext cx="203" cy="143"/>
            </a:xfrm>
            <a:custGeom>
              <a:avLst/>
              <a:gdLst>
                <a:gd name="T0" fmla="*/ 0 w 203"/>
                <a:gd name="T1" fmla="*/ 60 h 143"/>
                <a:gd name="T2" fmla="*/ 11 w 203"/>
                <a:gd name="T3" fmla="*/ 106 h 143"/>
                <a:gd name="T4" fmla="*/ 6 w 203"/>
                <a:gd name="T5" fmla="*/ 134 h 143"/>
                <a:gd name="T6" fmla="*/ 37 w 203"/>
                <a:gd name="T7" fmla="*/ 129 h 143"/>
                <a:gd name="T8" fmla="*/ 44 w 203"/>
                <a:gd name="T9" fmla="*/ 133 h 143"/>
                <a:gd name="T10" fmla="*/ 56 w 203"/>
                <a:gd name="T11" fmla="*/ 137 h 143"/>
                <a:gd name="T12" fmla="*/ 74 w 203"/>
                <a:gd name="T13" fmla="*/ 139 h 143"/>
                <a:gd name="T14" fmla="*/ 99 w 203"/>
                <a:gd name="T15" fmla="*/ 134 h 143"/>
                <a:gd name="T16" fmla="*/ 115 w 203"/>
                <a:gd name="T17" fmla="*/ 130 h 143"/>
                <a:gd name="T18" fmla="*/ 123 w 203"/>
                <a:gd name="T19" fmla="*/ 128 h 143"/>
                <a:gd name="T20" fmla="*/ 125 w 203"/>
                <a:gd name="T21" fmla="*/ 125 h 143"/>
                <a:gd name="T22" fmla="*/ 130 w 203"/>
                <a:gd name="T23" fmla="*/ 134 h 143"/>
                <a:gd name="T24" fmla="*/ 143 w 203"/>
                <a:gd name="T25" fmla="*/ 143 h 143"/>
                <a:gd name="T26" fmla="*/ 154 w 203"/>
                <a:gd name="T27" fmla="*/ 140 h 143"/>
                <a:gd name="T28" fmla="*/ 170 w 203"/>
                <a:gd name="T29" fmla="*/ 131 h 143"/>
                <a:gd name="T30" fmla="*/ 184 w 203"/>
                <a:gd name="T31" fmla="*/ 122 h 143"/>
                <a:gd name="T32" fmla="*/ 190 w 203"/>
                <a:gd name="T33" fmla="*/ 119 h 143"/>
                <a:gd name="T34" fmla="*/ 195 w 203"/>
                <a:gd name="T35" fmla="*/ 113 h 143"/>
                <a:gd name="T36" fmla="*/ 202 w 203"/>
                <a:gd name="T37" fmla="*/ 95 h 143"/>
                <a:gd name="T38" fmla="*/ 201 w 203"/>
                <a:gd name="T39" fmla="*/ 83 h 143"/>
                <a:gd name="T40" fmla="*/ 199 w 203"/>
                <a:gd name="T41" fmla="*/ 81 h 143"/>
                <a:gd name="T42" fmla="*/ 194 w 203"/>
                <a:gd name="T43" fmla="*/ 71 h 143"/>
                <a:gd name="T44" fmla="*/ 187 w 203"/>
                <a:gd name="T45" fmla="*/ 47 h 143"/>
                <a:gd name="T46" fmla="*/ 186 w 203"/>
                <a:gd name="T47" fmla="*/ 34 h 143"/>
                <a:gd name="T48" fmla="*/ 176 w 203"/>
                <a:gd name="T49" fmla="*/ 27 h 143"/>
                <a:gd name="T50" fmla="*/ 165 w 203"/>
                <a:gd name="T51" fmla="*/ 15 h 143"/>
                <a:gd name="T52" fmla="*/ 161 w 203"/>
                <a:gd name="T53" fmla="*/ 6 h 143"/>
                <a:gd name="T54" fmla="*/ 152 w 203"/>
                <a:gd name="T55" fmla="*/ 0 h 143"/>
                <a:gd name="T56" fmla="*/ 145 w 203"/>
                <a:gd name="T57" fmla="*/ 1 h 143"/>
                <a:gd name="T58" fmla="*/ 124 w 203"/>
                <a:gd name="T59" fmla="*/ 8 h 143"/>
                <a:gd name="T60" fmla="*/ 89 w 203"/>
                <a:gd name="T61" fmla="*/ 21 h 143"/>
                <a:gd name="T62" fmla="*/ 47 w 203"/>
                <a:gd name="T63" fmla="*/ 40 h 14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3"/>
                <a:gd name="T97" fmla="*/ 0 h 143"/>
                <a:gd name="T98" fmla="*/ 203 w 203"/>
                <a:gd name="T99" fmla="*/ 143 h 14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3" h="143">
                  <a:moveTo>
                    <a:pt x="26" y="53"/>
                  </a:moveTo>
                  <a:lnTo>
                    <a:pt x="0" y="60"/>
                  </a:lnTo>
                  <a:lnTo>
                    <a:pt x="10" y="81"/>
                  </a:lnTo>
                  <a:lnTo>
                    <a:pt x="11" y="106"/>
                  </a:lnTo>
                  <a:lnTo>
                    <a:pt x="7" y="126"/>
                  </a:lnTo>
                  <a:lnTo>
                    <a:pt x="6" y="134"/>
                  </a:lnTo>
                  <a:lnTo>
                    <a:pt x="36" y="129"/>
                  </a:lnTo>
                  <a:lnTo>
                    <a:pt x="37" y="129"/>
                  </a:lnTo>
                  <a:lnTo>
                    <a:pt x="39" y="131"/>
                  </a:lnTo>
                  <a:lnTo>
                    <a:pt x="44" y="133"/>
                  </a:lnTo>
                  <a:lnTo>
                    <a:pt x="48" y="135"/>
                  </a:lnTo>
                  <a:lnTo>
                    <a:pt x="56" y="137"/>
                  </a:lnTo>
                  <a:lnTo>
                    <a:pt x="64" y="138"/>
                  </a:lnTo>
                  <a:lnTo>
                    <a:pt x="74" y="139"/>
                  </a:lnTo>
                  <a:lnTo>
                    <a:pt x="86" y="137"/>
                  </a:lnTo>
                  <a:lnTo>
                    <a:pt x="99" y="134"/>
                  </a:lnTo>
                  <a:lnTo>
                    <a:pt x="107" y="133"/>
                  </a:lnTo>
                  <a:lnTo>
                    <a:pt x="115" y="130"/>
                  </a:lnTo>
                  <a:lnTo>
                    <a:pt x="119" y="129"/>
                  </a:lnTo>
                  <a:lnTo>
                    <a:pt x="123" y="128"/>
                  </a:lnTo>
                  <a:lnTo>
                    <a:pt x="124" y="126"/>
                  </a:lnTo>
                  <a:lnTo>
                    <a:pt x="125" y="125"/>
                  </a:lnTo>
                  <a:lnTo>
                    <a:pt x="127" y="128"/>
                  </a:lnTo>
                  <a:lnTo>
                    <a:pt x="130" y="134"/>
                  </a:lnTo>
                  <a:lnTo>
                    <a:pt x="136" y="141"/>
                  </a:lnTo>
                  <a:lnTo>
                    <a:pt x="143" y="143"/>
                  </a:lnTo>
                  <a:lnTo>
                    <a:pt x="147" y="142"/>
                  </a:lnTo>
                  <a:lnTo>
                    <a:pt x="154" y="140"/>
                  </a:lnTo>
                  <a:lnTo>
                    <a:pt x="161" y="135"/>
                  </a:lnTo>
                  <a:lnTo>
                    <a:pt x="170" y="131"/>
                  </a:lnTo>
                  <a:lnTo>
                    <a:pt x="178" y="127"/>
                  </a:lnTo>
                  <a:lnTo>
                    <a:pt x="184" y="122"/>
                  </a:lnTo>
                  <a:lnTo>
                    <a:pt x="188" y="120"/>
                  </a:lnTo>
                  <a:lnTo>
                    <a:pt x="190" y="119"/>
                  </a:lnTo>
                  <a:lnTo>
                    <a:pt x="192" y="117"/>
                  </a:lnTo>
                  <a:lnTo>
                    <a:pt x="195" y="113"/>
                  </a:lnTo>
                  <a:lnTo>
                    <a:pt x="199" y="105"/>
                  </a:lnTo>
                  <a:lnTo>
                    <a:pt x="202" y="95"/>
                  </a:lnTo>
                  <a:lnTo>
                    <a:pt x="203" y="87"/>
                  </a:lnTo>
                  <a:lnTo>
                    <a:pt x="201" y="83"/>
                  </a:lnTo>
                  <a:lnTo>
                    <a:pt x="199" y="81"/>
                  </a:lnTo>
                  <a:lnTo>
                    <a:pt x="197" y="79"/>
                  </a:lnTo>
                  <a:lnTo>
                    <a:pt x="194" y="71"/>
                  </a:lnTo>
                  <a:lnTo>
                    <a:pt x="190" y="60"/>
                  </a:lnTo>
                  <a:lnTo>
                    <a:pt x="187" y="47"/>
                  </a:lnTo>
                  <a:lnTo>
                    <a:pt x="187" y="37"/>
                  </a:lnTo>
                  <a:lnTo>
                    <a:pt x="186" y="34"/>
                  </a:lnTo>
                  <a:lnTo>
                    <a:pt x="182" y="32"/>
                  </a:lnTo>
                  <a:lnTo>
                    <a:pt x="176" y="27"/>
                  </a:lnTo>
                  <a:lnTo>
                    <a:pt x="168" y="19"/>
                  </a:lnTo>
                  <a:lnTo>
                    <a:pt x="165" y="15"/>
                  </a:lnTo>
                  <a:lnTo>
                    <a:pt x="164" y="13"/>
                  </a:lnTo>
                  <a:lnTo>
                    <a:pt x="161" y="6"/>
                  </a:lnTo>
                  <a:lnTo>
                    <a:pt x="157" y="2"/>
                  </a:lnTo>
                  <a:lnTo>
                    <a:pt x="152" y="0"/>
                  </a:lnTo>
                  <a:lnTo>
                    <a:pt x="149" y="0"/>
                  </a:lnTo>
                  <a:lnTo>
                    <a:pt x="145" y="1"/>
                  </a:lnTo>
                  <a:lnTo>
                    <a:pt x="138" y="4"/>
                  </a:lnTo>
                  <a:lnTo>
                    <a:pt x="124" y="8"/>
                  </a:lnTo>
                  <a:lnTo>
                    <a:pt x="107" y="13"/>
                  </a:lnTo>
                  <a:lnTo>
                    <a:pt x="89" y="21"/>
                  </a:lnTo>
                  <a:lnTo>
                    <a:pt x="69" y="31"/>
                  </a:lnTo>
                  <a:lnTo>
                    <a:pt x="47" y="40"/>
                  </a:lnTo>
                  <a:lnTo>
                    <a:pt x="26" y="53"/>
                  </a:lnTo>
                  <a:close/>
                </a:path>
              </a:pathLst>
            </a:custGeom>
            <a:solidFill>
              <a:srgbClr val="E5A5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05" name="Freeform 1327"/>
            <p:cNvSpPr>
              <a:spLocks/>
            </p:cNvSpPr>
            <p:nvPr/>
          </p:nvSpPr>
          <p:spPr bwMode="auto">
            <a:xfrm>
              <a:off x="4815" y="3897"/>
              <a:ext cx="43" cy="130"/>
            </a:xfrm>
            <a:custGeom>
              <a:avLst/>
              <a:gdLst>
                <a:gd name="T0" fmla="*/ 0 w 43"/>
                <a:gd name="T1" fmla="*/ 0 h 130"/>
                <a:gd name="T2" fmla="*/ 36 w 43"/>
                <a:gd name="T3" fmla="*/ 3 h 130"/>
                <a:gd name="T4" fmla="*/ 36 w 43"/>
                <a:gd name="T5" fmla="*/ 7 h 130"/>
                <a:gd name="T6" fmla="*/ 39 w 43"/>
                <a:gd name="T7" fmla="*/ 16 h 130"/>
                <a:gd name="T8" fmla="*/ 41 w 43"/>
                <a:gd name="T9" fmla="*/ 30 h 130"/>
                <a:gd name="T10" fmla="*/ 43 w 43"/>
                <a:gd name="T11" fmla="*/ 48 h 130"/>
                <a:gd name="T12" fmla="*/ 43 w 43"/>
                <a:gd name="T13" fmla="*/ 68 h 130"/>
                <a:gd name="T14" fmla="*/ 41 w 43"/>
                <a:gd name="T15" fmla="*/ 89 h 130"/>
                <a:gd name="T16" fmla="*/ 36 w 43"/>
                <a:gd name="T17" fmla="*/ 110 h 130"/>
                <a:gd name="T18" fmla="*/ 25 w 43"/>
                <a:gd name="T19" fmla="*/ 130 h 130"/>
                <a:gd name="T20" fmla="*/ 0 w 43"/>
                <a:gd name="T21" fmla="*/ 127 h 130"/>
                <a:gd name="T22" fmla="*/ 1 w 43"/>
                <a:gd name="T23" fmla="*/ 122 h 130"/>
                <a:gd name="T24" fmla="*/ 4 w 43"/>
                <a:gd name="T25" fmla="*/ 110 h 130"/>
                <a:gd name="T26" fmla="*/ 8 w 43"/>
                <a:gd name="T27" fmla="*/ 94 h 130"/>
                <a:gd name="T28" fmla="*/ 12 w 43"/>
                <a:gd name="T29" fmla="*/ 75 h 130"/>
                <a:gd name="T30" fmla="*/ 14 w 43"/>
                <a:gd name="T31" fmla="*/ 53 h 130"/>
                <a:gd name="T32" fmla="*/ 13 w 43"/>
                <a:gd name="T33" fmla="*/ 33 h 130"/>
                <a:gd name="T34" fmla="*/ 9 w 43"/>
                <a:gd name="T35" fmla="*/ 14 h 130"/>
                <a:gd name="T36" fmla="*/ 0 w 43"/>
                <a:gd name="T37" fmla="*/ 0 h 13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3"/>
                <a:gd name="T58" fmla="*/ 0 h 130"/>
                <a:gd name="T59" fmla="*/ 43 w 43"/>
                <a:gd name="T60" fmla="*/ 130 h 13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3" h="130">
                  <a:moveTo>
                    <a:pt x="0" y="0"/>
                  </a:moveTo>
                  <a:lnTo>
                    <a:pt x="36" y="3"/>
                  </a:lnTo>
                  <a:lnTo>
                    <a:pt x="36" y="7"/>
                  </a:lnTo>
                  <a:lnTo>
                    <a:pt x="39" y="16"/>
                  </a:lnTo>
                  <a:lnTo>
                    <a:pt x="41" y="30"/>
                  </a:lnTo>
                  <a:lnTo>
                    <a:pt x="43" y="48"/>
                  </a:lnTo>
                  <a:lnTo>
                    <a:pt x="43" y="68"/>
                  </a:lnTo>
                  <a:lnTo>
                    <a:pt x="41" y="89"/>
                  </a:lnTo>
                  <a:lnTo>
                    <a:pt x="36" y="110"/>
                  </a:lnTo>
                  <a:lnTo>
                    <a:pt x="25" y="130"/>
                  </a:lnTo>
                  <a:lnTo>
                    <a:pt x="0" y="127"/>
                  </a:lnTo>
                  <a:lnTo>
                    <a:pt x="1" y="122"/>
                  </a:lnTo>
                  <a:lnTo>
                    <a:pt x="4" y="110"/>
                  </a:lnTo>
                  <a:lnTo>
                    <a:pt x="8" y="94"/>
                  </a:lnTo>
                  <a:lnTo>
                    <a:pt x="12" y="75"/>
                  </a:lnTo>
                  <a:lnTo>
                    <a:pt x="14" y="53"/>
                  </a:lnTo>
                  <a:lnTo>
                    <a:pt x="13" y="33"/>
                  </a:lnTo>
                  <a:lnTo>
                    <a:pt x="9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06" name="Freeform 1328"/>
            <p:cNvSpPr>
              <a:spLocks/>
            </p:cNvSpPr>
            <p:nvPr/>
          </p:nvSpPr>
          <p:spPr bwMode="auto">
            <a:xfrm>
              <a:off x="5143" y="3611"/>
              <a:ext cx="324" cy="143"/>
            </a:xfrm>
            <a:custGeom>
              <a:avLst/>
              <a:gdLst>
                <a:gd name="T0" fmla="*/ 246 w 324"/>
                <a:gd name="T1" fmla="*/ 122 h 143"/>
                <a:gd name="T2" fmla="*/ 248 w 324"/>
                <a:gd name="T3" fmla="*/ 105 h 143"/>
                <a:gd name="T4" fmla="*/ 238 w 324"/>
                <a:gd name="T5" fmla="*/ 49 h 143"/>
                <a:gd name="T6" fmla="*/ 218 w 324"/>
                <a:gd name="T7" fmla="*/ 29 h 143"/>
                <a:gd name="T8" fmla="*/ 234 w 324"/>
                <a:gd name="T9" fmla="*/ 28 h 143"/>
                <a:gd name="T10" fmla="*/ 253 w 324"/>
                <a:gd name="T11" fmla="*/ 28 h 143"/>
                <a:gd name="T12" fmla="*/ 269 w 324"/>
                <a:gd name="T13" fmla="*/ 30 h 143"/>
                <a:gd name="T14" fmla="*/ 278 w 324"/>
                <a:gd name="T15" fmla="*/ 30 h 143"/>
                <a:gd name="T16" fmla="*/ 288 w 324"/>
                <a:gd name="T17" fmla="*/ 31 h 143"/>
                <a:gd name="T18" fmla="*/ 300 w 324"/>
                <a:gd name="T19" fmla="*/ 30 h 143"/>
                <a:gd name="T20" fmla="*/ 312 w 324"/>
                <a:gd name="T21" fmla="*/ 28 h 143"/>
                <a:gd name="T22" fmla="*/ 324 w 324"/>
                <a:gd name="T23" fmla="*/ 20 h 143"/>
                <a:gd name="T24" fmla="*/ 317 w 324"/>
                <a:gd name="T25" fmla="*/ 12 h 143"/>
                <a:gd name="T26" fmla="*/ 312 w 324"/>
                <a:gd name="T27" fmla="*/ 11 h 143"/>
                <a:gd name="T28" fmla="*/ 296 w 324"/>
                <a:gd name="T29" fmla="*/ 8 h 143"/>
                <a:gd name="T30" fmla="*/ 270 w 324"/>
                <a:gd name="T31" fmla="*/ 7 h 143"/>
                <a:gd name="T32" fmla="*/ 239 w 324"/>
                <a:gd name="T33" fmla="*/ 4 h 143"/>
                <a:gd name="T34" fmla="*/ 212 w 324"/>
                <a:gd name="T35" fmla="*/ 2 h 143"/>
                <a:gd name="T36" fmla="*/ 194 w 324"/>
                <a:gd name="T37" fmla="*/ 0 h 143"/>
                <a:gd name="T38" fmla="*/ 179 w 324"/>
                <a:gd name="T39" fmla="*/ 0 h 143"/>
                <a:gd name="T40" fmla="*/ 166 w 324"/>
                <a:gd name="T41" fmla="*/ 2 h 143"/>
                <a:gd name="T42" fmla="*/ 149 w 324"/>
                <a:gd name="T43" fmla="*/ 4 h 143"/>
                <a:gd name="T44" fmla="*/ 116 w 324"/>
                <a:gd name="T45" fmla="*/ 11 h 143"/>
                <a:gd name="T46" fmla="*/ 78 w 324"/>
                <a:gd name="T47" fmla="*/ 20 h 143"/>
                <a:gd name="T48" fmla="*/ 48 w 324"/>
                <a:gd name="T49" fmla="*/ 25 h 143"/>
                <a:gd name="T50" fmla="*/ 35 w 324"/>
                <a:gd name="T51" fmla="*/ 26 h 143"/>
                <a:gd name="T52" fmla="*/ 24 w 324"/>
                <a:gd name="T53" fmla="*/ 28 h 143"/>
                <a:gd name="T54" fmla="*/ 15 w 324"/>
                <a:gd name="T55" fmla="*/ 30 h 143"/>
                <a:gd name="T56" fmla="*/ 8 w 324"/>
                <a:gd name="T57" fmla="*/ 33 h 143"/>
                <a:gd name="T58" fmla="*/ 3 w 324"/>
                <a:gd name="T59" fmla="*/ 41 h 143"/>
                <a:gd name="T60" fmla="*/ 1 w 324"/>
                <a:gd name="T61" fmla="*/ 61 h 143"/>
                <a:gd name="T62" fmla="*/ 7 w 324"/>
                <a:gd name="T63" fmla="*/ 81 h 143"/>
                <a:gd name="T64" fmla="*/ 13 w 324"/>
                <a:gd name="T65" fmla="*/ 94 h 143"/>
                <a:gd name="T66" fmla="*/ 20 w 324"/>
                <a:gd name="T67" fmla="*/ 90 h 143"/>
                <a:gd name="T68" fmla="*/ 36 w 324"/>
                <a:gd name="T69" fmla="*/ 86 h 143"/>
                <a:gd name="T70" fmla="*/ 53 w 324"/>
                <a:gd name="T71" fmla="*/ 87 h 143"/>
                <a:gd name="T72" fmla="*/ 61 w 324"/>
                <a:gd name="T73" fmla="*/ 88 h 143"/>
                <a:gd name="T74" fmla="*/ 75 w 324"/>
                <a:gd name="T75" fmla="*/ 90 h 143"/>
                <a:gd name="T76" fmla="*/ 101 w 324"/>
                <a:gd name="T77" fmla="*/ 90 h 143"/>
                <a:gd name="T78" fmla="*/ 125 w 324"/>
                <a:gd name="T79" fmla="*/ 88 h 143"/>
                <a:gd name="T80" fmla="*/ 140 w 324"/>
                <a:gd name="T81" fmla="*/ 85 h 143"/>
                <a:gd name="T82" fmla="*/ 143 w 324"/>
                <a:gd name="T83" fmla="*/ 84 h 143"/>
                <a:gd name="T84" fmla="*/ 149 w 324"/>
                <a:gd name="T85" fmla="*/ 85 h 143"/>
                <a:gd name="T86" fmla="*/ 160 w 324"/>
                <a:gd name="T87" fmla="*/ 88 h 143"/>
                <a:gd name="T88" fmla="*/ 172 w 324"/>
                <a:gd name="T89" fmla="*/ 96 h 143"/>
                <a:gd name="T90" fmla="*/ 184 w 324"/>
                <a:gd name="T91" fmla="*/ 109 h 143"/>
                <a:gd name="T92" fmla="*/ 183 w 324"/>
                <a:gd name="T93" fmla="*/ 121 h 143"/>
                <a:gd name="T94" fmla="*/ 182 w 324"/>
                <a:gd name="T95" fmla="*/ 141 h 143"/>
                <a:gd name="T96" fmla="*/ 191 w 324"/>
                <a:gd name="T97" fmla="*/ 140 h 143"/>
                <a:gd name="T98" fmla="*/ 193 w 324"/>
                <a:gd name="T99" fmla="*/ 137 h 143"/>
                <a:gd name="T100" fmla="*/ 202 w 324"/>
                <a:gd name="T101" fmla="*/ 122 h 143"/>
                <a:gd name="T102" fmla="*/ 208 w 324"/>
                <a:gd name="T103" fmla="*/ 102 h 143"/>
                <a:gd name="T104" fmla="*/ 205 w 324"/>
                <a:gd name="T105" fmla="*/ 96 h 143"/>
                <a:gd name="T106" fmla="*/ 214 w 324"/>
                <a:gd name="T107" fmla="*/ 100 h 143"/>
                <a:gd name="T108" fmla="*/ 220 w 324"/>
                <a:gd name="T109" fmla="*/ 118 h 143"/>
                <a:gd name="T110" fmla="*/ 225 w 324"/>
                <a:gd name="T111" fmla="*/ 132 h 143"/>
                <a:gd name="T112" fmla="*/ 229 w 324"/>
                <a:gd name="T113" fmla="*/ 135 h 143"/>
                <a:gd name="T114" fmla="*/ 238 w 324"/>
                <a:gd name="T115" fmla="*/ 134 h 143"/>
                <a:gd name="T116" fmla="*/ 238 w 324"/>
                <a:gd name="T117" fmla="*/ 129 h 14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24"/>
                <a:gd name="T178" fmla="*/ 0 h 143"/>
                <a:gd name="T179" fmla="*/ 324 w 324"/>
                <a:gd name="T180" fmla="*/ 143 h 14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24" h="143">
                  <a:moveTo>
                    <a:pt x="238" y="128"/>
                  </a:moveTo>
                  <a:lnTo>
                    <a:pt x="246" y="122"/>
                  </a:lnTo>
                  <a:lnTo>
                    <a:pt x="248" y="113"/>
                  </a:lnTo>
                  <a:lnTo>
                    <a:pt x="248" y="105"/>
                  </a:lnTo>
                  <a:lnTo>
                    <a:pt x="248" y="101"/>
                  </a:lnTo>
                  <a:lnTo>
                    <a:pt x="238" y="49"/>
                  </a:lnTo>
                  <a:lnTo>
                    <a:pt x="212" y="33"/>
                  </a:lnTo>
                  <a:lnTo>
                    <a:pt x="218" y="29"/>
                  </a:lnTo>
                  <a:lnTo>
                    <a:pt x="225" y="28"/>
                  </a:lnTo>
                  <a:lnTo>
                    <a:pt x="234" y="28"/>
                  </a:lnTo>
                  <a:lnTo>
                    <a:pt x="244" y="28"/>
                  </a:lnTo>
                  <a:lnTo>
                    <a:pt x="253" y="28"/>
                  </a:lnTo>
                  <a:lnTo>
                    <a:pt x="262" y="29"/>
                  </a:lnTo>
                  <a:lnTo>
                    <a:pt x="269" y="30"/>
                  </a:lnTo>
                  <a:lnTo>
                    <a:pt x="274" y="30"/>
                  </a:lnTo>
                  <a:lnTo>
                    <a:pt x="278" y="30"/>
                  </a:lnTo>
                  <a:lnTo>
                    <a:pt x="283" y="30"/>
                  </a:lnTo>
                  <a:lnTo>
                    <a:pt x="288" y="31"/>
                  </a:lnTo>
                  <a:lnTo>
                    <a:pt x="293" y="30"/>
                  </a:lnTo>
                  <a:lnTo>
                    <a:pt x="300" y="30"/>
                  </a:lnTo>
                  <a:lnTo>
                    <a:pt x="305" y="29"/>
                  </a:lnTo>
                  <a:lnTo>
                    <a:pt x="312" y="28"/>
                  </a:lnTo>
                  <a:lnTo>
                    <a:pt x="317" y="26"/>
                  </a:lnTo>
                  <a:lnTo>
                    <a:pt x="324" y="20"/>
                  </a:lnTo>
                  <a:lnTo>
                    <a:pt x="322" y="16"/>
                  </a:lnTo>
                  <a:lnTo>
                    <a:pt x="317" y="12"/>
                  </a:lnTo>
                  <a:lnTo>
                    <a:pt x="314" y="11"/>
                  </a:lnTo>
                  <a:lnTo>
                    <a:pt x="312" y="11"/>
                  </a:lnTo>
                  <a:lnTo>
                    <a:pt x="305" y="9"/>
                  </a:lnTo>
                  <a:lnTo>
                    <a:pt x="296" y="8"/>
                  </a:lnTo>
                  <a:lnTo>
                    <a:pt x="284" y="7"/>
                  </a:lnTo>
                  <a:lnTo>
                    <a:pt x="270" y="7"/>
                  </a:lnTo>
                  <a:lnTo>
                    <a:pt x="254" y="5"/>
                  </a:lnTo>
                  <a:lnTo>
                    <a:pt x="239" y="4"/>
                  </a:lnTo>
                  <a:lnTo>
                    <a:pt x="225" y="3"/>
                  </a:lnTo>
                  <a:lnTo>
                    <a:pt x="212" y="2"/>
                  </a:lnTo>
                  <a:lnTo>
                    <a:pt x="203" y="1"/>
                  </a:lnTo>
                  <a:lnTo>
                    <a:pt x="194" y="0"/>
                  </a:lnTo>
                  <a:lnTo>
                    <a:pt x="187" y="0"/>
                  </a:lnTo>
                  <a:lnTo>
                    <a:pt x="179" y="0"/>
                  </a:lnTo>
                  <a:lnTo>
                    <a:pt x="172" y="1"/>
                  </a:lnTo>
                  <a:lnTo>
                    <a:pt x="166" y="2"/>
                  </a:lnTo>
                  <a:lnTo>
                    <a:pt x="158" y="3"/>
                  </a:lnTo>
                  <a:lnTo>
                    <a:pt x="149" y="4"/>
                  </a:lnTo>
                  <a:lnTo>
                    <a:pt x="134" y="7"/>
                  </a:lnTo>
                  <a:lnTo>
                    <a:pt x="116" y="11"/>
                  </a:lnTo>
                  <a:lnTo>
                    <a:pt x="97" y="16"/>
                  </a:lnTo>
                  <a:lnTo>
                    <a:pt x="78" y="20"/>
                  </a:lnTo>
                  <a:lnTo>
                    <a:pt x="61" y="22"/>
                  </a:lnTo>
                  <a:lnTo>
                    <a:pt x="48" y="25"/>
                  </a:lnTo>
                  <a:lnTo>
                    <a:pt x="41" y="26"/>
                  </a:lnTo>
                  <a:lnTo>
                    <a:pt x="35" y="26"/>
                  </a:lnTo>
                  <a:lnTo>
                    <a:pt x="30" y="27"/>
                  </a:lnTo>
                  <a:lnTo>
                    <a:pt x="24" y="28"/>
                  </a:lnTo>
                  <a:lnTo>
                    <a:pt x="19" y="29"/>
                  </a:lnTo>
                  <a:lnTo>
                    <a:pt x="15" y="30"/>
                  </a:lnTo>
                  <a:lnTo>
                    <a:pt x="11" y="32"/>
                  </a:lnTo>
                  <a:lnTo>
                    <a:pt x="8" y="33"/>
                  </a:lnTo>
                  <a:lnTo>
                    <a:pt x="7" y="33"/>
                  </a:lnTo>
                  <a:lnTo>
                    <a:pt x="3" y="41"/>
                  </a:lnTo>
                  <a:lnTo>
                    <a:pt x="0" y="51"/>
                  </a:lnTo>
                  <a:lnTo>
                    <a:pt x="1" y="61"/>
                  </a:lnTo>
                  <a:lnTo>
                    <a:pt x="3" y="71"/>
                  </a:lnTo>
                  <a:lnTo>
                    <a:pt x="7" y="81"/>
                  </a:lnTo>
                  <a:lnTo>
                    <a:pt x="10" y="88"/>
                  </a:lnTo>
                  <a:lnTo>
                    <a:pt x="13" y="94"/>
                  </a:lnTo>
                  <a:lnTo>
                    <a:pt x="14" y="96"/>
                  </a:lnTo>
                  <a:lnTo>
                    <a:pt x="20" y="90"/>
                  </a:lnTo>
                  <a:lnTo>
                    <a:pt x="29" y="88"/>
                  </a:lnTo>
                  <a:lnTo>
                    <a:pt x="36" y="86"/>
                  </a:lnTo>
                  <a:lnTo>
                    <a:pt x="45" y="86"/>
                  </a:lnTo>
                  <a:lnTo>
                    <a:pt x="53" y="87"/>
                  </a:lnTo>
                  <a:lnTo>
                    <a:pt x="58" y="88"/>
                  </a:lnTo>
                  <a:lnTo>
                    <a:pt x="61" y="88"/>
                  </a:lnTo>
                  <a:lnTo>
                    <a:pt x="63" y="88"/>
                  </a:lnTo>
                  <a:lnTo>
                    <a:pt x="75" y="90"/>
                  </a:lnTo>
                  <a:lnTo>
                    <a:pt x="88" y="92"/>
                  </a:lnTo>
                  <a:lnTo>
                    <a:pt x="101" y="90"/>
                  </a:lnTo>
                  <a:lnTo>
                    <a:pt x="114" y="88"/>
                  </a:lnTo>
                  <a:lnTo>
                    <a:pt x="125" y="88"/>
                  </a:lnTo>
                  <a:lnTo>
                    <a:pt x="135" y="86"/>
                  </a:lnTo>
                  <a:lnTo>
                    <a:pt x="140" y="85"/>
                  </a:lnTo>
                  <a:lnTo>
                    <a:pt x="142" y="84"/>
                  </a:lnTo>
                  <a:lnTo>
                    <a:pt x="143" y="84"/>
                  </a:lnTo>
                  <a:lnTo>
                    <a:pt x="146" y="84"/>
                  </a:lnTo>
                  <a:lnTo>
                    <a:pt x="149" y="85"/>
                  </a:lnTo>
                  <a:lnTo>
                    <a:pt x="153" y="86"/>
                  </a:lnTo>
                  <a:lnTo>
                    <a:pt x="160" y="88"/>
                  </a:lnTo>
                  <a:lnTo>
                    <a:pt x="166" y="92"/>
                  </a:lnTo>
                  <a:lnTo>
                    <a:pt x="172" y="96"/>
                  </a:lnTo>
                  <a:lnTo>
                    <a:pt x="179" y="101"/>
                  </a:lnTo>
                  <a:lnTo>
                    <a:pt x="184" y="109"/>
                  </a:lnTo>
                  <a:lnTo>
                    <a:pt x="184" y="114"/>
                  </a:lnTo>
                  <a:lnTo>
                    <a:pt x="183" y="121"/>
                  </a:lnTo>
                  <a:lnTo>
                    <a:pt x="181" y="128"/>
                  </a:lnTo>
                  <a:lnTo>
                    <a:pt x="182" y="141"/>
                  </a:lnTo>
                  <a:lnTo>
                    <a:pt x="187" y="143"/>
                  </a:lnTo>
                  <a:lnTo>
                    <a:pt x="191" y="140"/>
                  </a:lnTo>
                  <a:lnTo>
                    <a:pt x="192" y="138"/>
                  </a:lnTo>
                  <a:lnTo>
                    <a:pt x="193" y="137"/>
                  </a:lnTo>
                  <a:lnTo>
                    <a:pt x="196" y="132"/>
                  </a:lnTo>
                  <a:lnTo>
                    <a:pt x="202" y="122"/>
                  </a:lnTo>
                  <a:lnTo>
                    <a:pt x="207" y="111"/>
                  </a:lnTo>
                  <a:lnTo>
                    <a:pt x="208" y="102"/>
                  </a:lnTo>
                  <a:lnTo>
                    <a:pt x="206" y="97"/>
                  </a:lnTo>
                  <a:lnTo>
                    <a:pt x="205" y="96"/>
                  </a:lnTo>
                  <a:lnTo>
                    <a:pt x="212" y="97"/>
                  </a:lnTo>
                  <a:lnTo>
                    <a:pt x="214" y="100"/>
                  </a:lnTo>
                  <a:lnTo>
                    <a:pt x="216" y="108"/>
                  </a:lnTo>
                  <a:lnTo>
                    <a:pt x="220" y="118"/>
                  </a:lnTo>
                  <a:lnTo>
                    <a:pt x="225" y="130"/>
                  </a:lnTo>
                  <a:lnTo>
                    <a:pt x="225" y="132"/>
                  </a:lnTo>
                  <a:lnTo>
                    <a:pt x="227" y="134"/>
                  </a:lnTo>
                  <a:lnTo>
                    <a:pt x="229" y="135"/>
                  </a:lnTo>
                  <a:lnTo>
                    <a:pt x="234" y="135"/>
                  </a:lnTo>
                  <a:lnTo>
                    <a:pt x="238" y="134"/>
                  </a:lnTo>
                  <a:lnTo>
                    <a:pt x="239" y="130"/>
                  </a:lnTo>
                  <a:lnTo>
                    <a:pt x="238" y="129"/>
                  </a:lnTo>
                  <a:lnTo>
                    <a:pt x="238" y="128"/>
                  </a:lnTo>
                  <a:close/>
                </a:path>
              </a:pathLst>
            </a:custGeom>
            <a:solidFill>
              <a:srgbClr val="E5A5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07" name="Freeform 1329"/>
            <p:cNvSpPr>
              <a:spLocks/>
            </p:cNvSpPr>
            <p:nvPr/>
          </p:nvSpPr>
          <p:spPr bwMode="auto">
            <a:xfrm>
              <a:off x="5117" y="3617"/>
              <a:ext cx="60" cy="125"/>
            </a:xfrm>
            <a:custGeom>
              <a:avLst/>
              <a:gdLst>
                <a:gd name="T0" fmla="*/ 0 w 60"/>
                <a:gd name="T1" fmla="*/ 10 h 125"/>
                <a:gd name="T2" fmla="*/ 23 w 60"/>
                <a:gd name="T3" fmla="*/ 0 h 125"/>
                <a:gd name="T4" fmla="*/ 26 w 60"/>
                <a:gd name="T5" fmla="*/ 3 h 125"/>
                <a:gd name="T6" fmla="*/ 29 w 60"/>
                <a:gd name="T7" fmla="*/ 12 h 125"/>
                <a:gd name="T8" fmla="*/ 34 w 60"/>
                <a:gd name="T9" fmla="*/ 25 h 125"/>
                <a:gd name="T10" fmla="*/ 41 w 60"/>
                <a:gd name="T11" fmla="*/ 41 h 125"/>
                <a:gd name="T12" fmla="*/ 47 w 60"/>
                <a:gd name="T13" fmla="*/ 60 h 125"/>
                <a:gd name="T14" fmla="*/ 53 w 60"/>
                <a:gd name="T15" fmla="*/ 79 h 125"/>
                <a:gd name="T16" fmla="*/ 57 w 60"/>
                <a:gd name="T17" fmla="*/ 100 h 125"/>
                <a:gd name="T18" fmla="*/ 60 w 60"/>
                <a:gd name="T19" fmla="*/ 119 h 125"/>
                <a:gd name="T20" fmla="*/ 40 w 60"/>
                <a:gd name="T21" fmla="*/ 125 h 125"/>
                <a:gd name="T22" fmla="*/ 39 w 60"/>
                <a:gd name="T23" fmla="*/ 122 h 125"/>
                <a:gd name="T24" fmla="*/ 37 w 60"/>
                <a:gd name="T25" fmla="*/ 115 h 125"/>
                <a:gd name="T26" fmla="*/ 34 w 60"/>
                <a:gd name="T27" fmla="*/ 104 h 125"/>
                <a:gd name="T28" fmla="*/ 29 w 60"/>
                <a:gd name="T29" fmla="*/ 89 h 125"/>
                <a:gd name="T30" fmla="*/ 22 w 60"/>
                <a:gd name="T31" fmla="*/ 70 h 125"/>
                <a:gd name="T32" fmla="*/ 17 w 60"/>
                <a:gd name="T33" fmla="*/ 52 h 125"/>
                <a:gd name="T34" fmla="*/ 9 w 60"/>
                <a:gd name="T35" fmla="*/ 32 h 125"/>
                <a:gd name="T36" fmla="*/ 0 w 60"/>
                <a:gd name="T37" fmla="*/ 10 h 12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"/>
                <a:gd name="T58" fmla="*/ 0 h 125"/>
                <a:gd name="T59" fmla="*/ 60 w 60"/>
                <a:gd name="T60" fmla="*/ 125 h 12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" h="125">
                  <a:moveTo>
                    <a:pt x="0" y="10"/>
                  </a:moveTo>
                  <a:lnTo>
                    <a:pt x="23" y="0"/>
                  </a:lnTo>
                  <a:lnTo>
                    <a:pt x="26" y="3"/>
                  </a:lnTo>
                  <a:lnTo>
                    <a:pt x="29" y="12"/>
                  </a:lnTo>
                  <a:lnTo>
                    <a:pt x="34" y="25"/>
                  </a:lnTo>
                  <a:lnTo>
                    <a:pt x="41" y="41"/>
                  </a:lnTo>
                  <a:lnTo>
                    <a:pt x="47" y="60"/>
                  </a:lnTo>
                  <a:lnTo>
                    <a:pt x="53" y="79"/>
                  </a:lnTo>
                  <a:lnTo>
                    <a:pt x="57" y="100"/>
                  </a:lnTo>
                  <a:lnTo>
                    <a:pt x="60" y="119"/>
                  </a:lnTo>
                  <a:lnTo>
                    <a:pt x="40" y="125"/>
                  </a:lnTo>
                  <a:lnTo>
                    <a:pt x="39" y="122"/>
                  </a:lnTo>
                  <a:lnTo>
                    <a:pt x="37" y="115"/>
                  </a:lnTo>
                  <a:lnTo>
                    <a:pt x="34" y="104"/>
                  </a:lnTo>
                  <a:lnTo>
                    <a:pt x="29" y="89"/>
                  </a:lnTo>
                  <a:lnTo>
                    <a:pt x="22" y="70"/>
                  </a:lnTo>
                  <a:lnTo>
                    <a:pt x="17" y="52"/>
                  </a:lnTo>
                  <a:lnTo>
                    <a:pt x="9" y="32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Shop Floor Control Process</a:t>
            </a:r>
            <a:endParaRPr lang="en-US" altLang="zh-CN" smtClean="0"/>
          </a:p>
        </p:txBody>
      </p:sp>
      <p:sp>
        <p:nvSpPr>
          <p:cNvPr id="1638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SFC-USE-100</a:t>
            </a:r>
            <a:endParaRPr lang="en-US" altLang="zh-CN" smtClean="0"/>
          </a:p>
        </p:txBody>
      </p:sp>
      <p:sp>
        <p:nvSpPr>
          <p:cNvPr id="9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Dispatch 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Enter Labor Transactions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Process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Move/Complete Transactions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Process</a:t>
            </a:r>
            <a:r>
              <a:rPr kumimoji="0"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Scrap Transaction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Review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Reports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Operation Complete Transaction</a:t>
            </a:r>
            <a:endParaRPr lang="en-US" altLang="zh-CN" smtClean="0"/>
          </a:p>
        </p:txBody>
      </p:sp>
      <p:sp>
        <p:nvSpPr>
          <p:cNvPr id="1741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SFC-USE-110</a:t>
            </a:r>
            <a:endParaRPr lang="en-US" altLang="zh-CN" smtClean="0"/>
          </a:p>
        </p:txBody>
      </p:sp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670050" y="887413"/>
            <a:ext cx="5800000" cy="52666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Operation Move Transaction</a:t>
            </a:r>
            <a:endParaRPr lang="en-US" altLang="zh-CN" smtClean="0"/>
          </a:p>
        </p:txBody>
      </p:sp>
      <p:sp>
        <p:nvSpPr>
          <p:cNvPr id="1843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SFC-USE-120</a:t>
            </a:r>
            <a:endParaRPr lang="en-US" altLang="zh-CN" smtClean="0"/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593850" y="1330325"/>
            <a:ext cx="5952381" cy="40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18437" name="Rectangle 4"/>
          <p:cNvSpPr>
            <a:spLocks noChangeArrowheads="1"/>
          </p:cNvSpPr>
          <p:nvPr/>
        </p:nvSpPr>
        <p:spPr bwMode="auto">
          <a:xfrm>
            <a:off x="1954214" y="4538664"/>
            <a:ext cx="2170112" cy="271462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zh-CN"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2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Shop Floor Control Process</a:t>
            </a:r>
            <a:endParaRPr lang="en-US" altLang="zh-CN" smtClean="0"/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SFC-USE-130</a:t>
            </a:r>
            <a:endParaRPr lang="en-US" altLang="zh-CN" smtClean="0"/>
          </a:p>
        </p:txBody>
      </p:sp>
      <p:sp>
        <p:nvSpPr>
          <p:cNvPr id="10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Dispatch 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Enter Labor Transactions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Process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Move/Complete Transactions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1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Process</a:t>
            </a:r>
            <a:r>
              <a:rPr kumimoji="0"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Scrap Transaction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Review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Reports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Operation Scrap Transaction</a:t>
            </a:r>
            <a:endParaRPr lang="en-US" altLang="zh-CN" smtClean="0"/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SFC-USE-140</a:t>
            </a:r>
            <a:endParaRPr lang="en-US" altLang="zh-CN" smtClean="0"/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985838" y="911225"/>
            <a:ext cx="7161905" cy="5238096"/>
          </a:xfrm>
          <a:prstGeom prst="rect">
            <a:avLst/>
          </a:prstGeom>
          <a:noFill/>
          <a:ln>
            <a:noFill/>
          </a:ln>
        </p:spPr>
      </p:pic>
      <p:sp>
        <p:nvSpPr>
          <p:cNvPr id="20485" name="Rectangle 4"/>
          <p:cNvSpPr>
            <a:spLocks noChangeArrowheads="1"/>
          </p:cNvSpPr>
          <p:nvPr/>
        </p:nvSpPr>
        <p:spPr bwMode="auto">
          <a:xfrm>
            <a:off x="1011237" y="4365625"/>
            <a:ext cx="2598737" cy="452438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zh-CN">
              <a:ea typeface="宋体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Shop Floor Control Process</a:t>
            </a:r>
            <a:endParaRPr lang="en-US" altLang="zh-CN" smtClean="0"/>
          </a:p>
        </p:txBody>
      </p:sp>
      <p:sp>
        <p:nvSpPr>
          <p:cNvPr id="2150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SFC-USE-150</a:t>
            </a:r>
            <a:endParaRPr lang="en-US" altLang="zh-CN" smtClean="0"/>
          </a:p>
        </p:txBody>
      </p:sp>
      <p:sp>
        <p:nvSpPr>
          <p:cNvPr id="9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Dispatch 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Enter Labor Transactions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Process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Move/Complete Transactions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Process</a:t>
            </a:r>
            <a:r>
              <a:rPr kumimoji="0"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Scrap Transaction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Review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Reports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Reduce the amount of WIP inventory</a:t>
            </a:r>
          </a:p>
          <a:p>
            <a:r>
              <a:rPr lang="en-US" altLang="zh-CN" smtClean="0"/>
              <a:t>Increase delivery performance of work orders</a:t>
            </a:r>
          </a:p>
          <a:p>
            <a:r>
              <a:rPr lang="en-US" altLang="zh-CN" smtClean="0"/>
              <a:t>Identify capacity issues </a:t>
            </a:r>
          </a:p>
          <a:p>
            <a:r>
              <a:rPr lang="en-US" altLang="zh-CN" smtClean="0"/>
              <a:t>Effectively manage the work orders costs of material, labor and burden.</a:t>
            </a:r>
          </a:p>
          <a:p>
            <a:r>
              <a:rPr lang="en-US" altLang="zh-CN" smtClean="0"/>
              <a:t>Correct administrative errors</a:t>
            </a:r>
          </a:p>
          <a:p>
            <a:r>
              <a:rPr lang="en-US" altLang="zh-CN" smtClean="0"/>
              <a:t>Effectively manage the scrap, rework, and rejects.</a:t>
            </a:r>
          </a:p>
          <a:p>
            <a:r>
              <a:rPr lang="en-US" altLang="zh-CN" smtClean="0"/>
              <a:t>Provide management with feedback reports </a:t>
            </a:r>
            <a:endParaRPr lang="en-US" altLang="zh-CN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Benefits of the use of SFC</a:t>
            </a:r>
            <a:endParaRPr lang="en-US" altLang="zh-CN" smtClean="0"/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SFC-USE-015</a:t>
            </a:r>
            <a:endParaRPr lang="en-US" altLang="zh-CN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06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Operation Transaction Detail Inquiry</a:t>
            </a:r>
            <a:endParaRPr lang="en-US" altLang="zh-CN" smtClean="0"/>
          </a:p>
        </p:txBody>
      </p:sp>
      <p:sp>
        <p:nvSpPr>
          <p:cNvPr id="2253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SFC-USE-160</a:t>
            </a:r>
            <a:endParaRPr lang="en-US" altLang="zh-CN" smtClean="0"/>
          </a:p>
        </p:txBody>
      </p:sp>
      <p:pic>
        <p:nvPicPr>
          <p:cNvPr id="22532" name="Picture 206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1384300"/>
            <a:ext cx="6245225" cy="476408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130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Input/Output Report</a:t>
            </a:r>
            <a:endParaRPr lang="en-US" altLang="zh-CN" smtClean="0"/>
          </a:p>
        </p:txBody>
      </p:sp>
      <p:sp>
        <p:nvSpPr>
          <p:cNvPr id="2355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SFC-USE-170</a:t>
            </a:r>
            <a:endParaRPr lang="en-US" altLang="zh-CN" smtClean="0"/>
          </a:p>
        </p:txBody>
      </p:sp>
      <p:pic>
        <p:nvPicPr>
          <p:cNvPr id="23556" name="Picture 1307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95276" y="912814"/>
            <a:ext cx="8672772" cy="5402262"/>
          </a:xfrm>
          <a:prstGeom prst="rect">
            <a:avLst/>
          </a:prstGeom>
          <a:noFill/>
          <a:ln>
            <a:noFill/>
          </a:ln>
        </p:spPr>
      </p:pic>
      <p:sp>
        <p:nvSpPr>
          <p:cNvPr id="23557" name="Rectangle 1308"/>
          <p:cNvSpPr>
            <a:spLocks noChangeArrowheads="1"/>
          </p:cNvSpPr>
          <p:nvPr/>
        </p:nvSpPr>
        <p:spPr bwMode="auto">
          <a:xfrm>
            <a:off x="307975" y="2725738"/>
            <a:ext cx="1085850" cy="257175"/>
          </a:xfrm>
          <a:prstGeom prst="rect">
            <a:avLst/>
          </a:prstGeom>
          <a:noFill/>
          <a:ln w="222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23558" name="Rectangle 1309"/>
          <p:cNvSpPr>
            <a:spLocks noChangeArrowheads="1"/>
          </p:cNvSpPr>
          <p:nvPr/>
        </p:nvSpPr>
        <p:spPr bwMode="auto">
          <a:xfrm>
            <a:off x="296863" y="3182938"/>
            <a:ext cx="1085850" cy="257175"/>
          </a:xfrm>
          <a:prstGeom prst="rect">
            <a:avLst/>
          </a:prstGeom>
          <a:noFill/>
          <a:ln w="222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23559" name="Rectangle 1310"/>
          <p:cNvSpPr>
            <a:spLocks noChangeArrowheads="1"/>
          </p:cNvSpPr>
          <p:nvPr/>
        </p:nvSpPr>
        <p:spPr bwMode="auto">
          <a:xfrm>
            <a:off x="296863" y="3660775"/>
            <a:ext cx="1085850" cy="257175"/>
          </a:xfrm>
          <a:prstGeom prst="rect">
            <a:avLst/>
          </a:prstGeom>
          <a:noFill/>
          <a:ln w="222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23560" name="Rectangle 1308"/>
          <p:cNvSpPr>
            <a:spLocks noChangeArrowheads="1"/>
          </p:cNvSpPr>
          <p:nvPr/>
        </p:nvSpPr>
        <p:spPr bwMode="auto">
          <a:xfrm>
            <a:off x="1819275" y="2292350"/>
            <a:ext cx="539750" cy="1660525"/>
          </a:xfrm>
          <a:prstGeom prst="rect">
            <a:avLst/>
          </a:prstGeom>
          <a:noFill/>
          <a:ln w="222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14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Down Time Report</a:t>
            </a:r>
            <a:endParaRPr lang="en-US" altLang="zh-CN" smtClean="0"/>
          </a:p>
        </p:txBody>
      </p:sp>
      <p:sp>
        <p:nvSpPr>
          <p:cNvPr id="2457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SFC-USE-180</a:t>
            </a:r>
            <a:endParaRPr lang="en-US" altLang="zh-CN" smtClean="0"/>
          </a:p>
        </p:txBody>
      </p:sp>
      <p:pic>
        <p:nvPicPr>
          <p:cNvPr id="24580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" y="2138363"/>
            <a:ext cx="8610600" cy="2581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Work Center Utilization Report</a:t>
            </a:r>
            <a:endParaRPr lang="en-US" altLang="zh-CN" smtClean="0"/>
          </a:p>
        </p:txBody>
      </p:sp>
      <p:sp>
        <p:nvSpPr>
          <p:cNvPr id="2560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SFC-USE-190</a:t>
            </a:r>
            <a:endParaRPr lang="en-US" altLang="zh-CN" smtClean="0"/>
          </a:p>
        </p:txBody>
      </p:sp>
      <p:pic>
        <p:nvPicPr>
          <p:cNvPr id="25604" name="Picture 5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904876" y="2049628"/>
            <a:ext cx="7305674" cy="27551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13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Efficiency by Work Center Report</a:t>
            </a:r>
            <a:endParaRPr lang="en-US" altLang="zh-CN" smtClean="0"/>
          </a:p>
        </p:txBody>
      </p:sp>
      <p:sp>
        <p:nvSpPr>
          <p:cNvPr id="2662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SFC-USE-200</a:t>
            </a:r>
            <a:endParaRPr lang="en-US" altLang="zh-CN" smtClean="0"/>
          </a:p>
        </p:txBody>
      </p:sp>
      <p:pic>
        <p:nvPicPr>
          <p:cNvPr id="26628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550" y="1866900"/>
            <a:ext cx="8724900" cy="3124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9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Efficiency by Work Order Report</a:t>
            </a:r>
            <a:endParaRPr lang="en-US" altLang="zh-CN" smtClean="0"/>
          </a:p>
        </p:txBody>
      </p:sp>
      <p:sp>
        <p:nvSpPr>
          <p:cNvPr id="2765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SFC-USE-210</a:t>
            </a:r>
            <a:endParaRPr lang="en-US" altLang="zh-CN" smtClean="0"/>
          </a:p>
        </p:txBody>
      </p:sp>
      <p:pic>
        <p:nvPicPr>
          <p:cNvPr id="27652" name="Picture 9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6238" y="1023938"/>
            <a:ext cx="8599487" cy="513238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27653" name="Rectangle 4"/>
          <p:cNvSpPr>
            <a:spLocks noChangeArrowheads="1"/>
          </p:cNvSpPr>
          <p:nvPr/>
        </p:nvSpPr>
        <p:spPr bwMode="auto">
          <a:xfrm>
            <a:off x="365125" y="5002213"/>
            <a:ext cx="8491538" cy="1022350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zh-CN"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Exercise</a:t>
            </a:r>
            <a:endParaRPr lang="en-US" altLang="zh-CN" smtClean="0"/>
          </a:p>
        </p:txBody>
      </p:sp>
      <p:sp>
        <p:nvSpPr>
          <p:cNvPr id="2867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SFC-USE-220</a:t>
            </a:r>
            <a:endParaRPr lang="en-US" altLang="zh-CN" smtClean="0"/>
          </a:p>
        </p:txBody>
      </p:sp>
      <p:pic>
        <p:nvPicPr>
          <p:cNvPr id="7" name="Picture 6" descr="han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03832"/>
            <a:ext cx="9144000" cy="34503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Dispatch Report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Enter Labor Transactions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Process Move/Complete Transactions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Process Scrap Transactions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Review Reports</a:t>
            </a:r>
            <a:endParaRPr lang="en-US" altLang="zh-CN" dirty="0" smtClean="0"/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Summary</a:t>
            </a:r>
            <a:endParaRPr lang="en-US" altLang="zh-CN" smtClean="0"/>
          </a:p>
        </p:txBody>
      </p:sp>
      <p:sp>
        <p:nvSpPr>
          <p:cNvPr id="2969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SFC-USE-230</a:t>
            </a:r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Shop Floor Control Process</a:t>
            </a:r>
            <a:endParaRPr lang="en-US" altLang="zh-CN" smtClean="0"/>
          </a:p>
        </p:txBody>
      </p:sp>
      <p:sp>
        <p:nvSpPr>
          <p:cNvPr id="512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SFC-USE-020</a:t>
            </a:r>
            <a:endParaRPr lang="en-US" altLang="zh-CN" smtClean="0"/>
          </a:p>
        </p:txBody>
      </p:sp>
      <p:sp>
        <p:nvSpPr>
          <p:cNvPr id="10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Dispatch 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Enter Labor Transactions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Process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Move/Complete Transactions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Process</a:t>
            </a:r>
            <a:r>
              <a:rPr kumimoji="0"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Scrap Transaction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Review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Reports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Shop Floor Control Process</a:t>
            </a:r>
            <a:endParaRPr lang="en-US" altLang="zh-CN" smtClean="0"/>
          </a:p>
        </p:txBody>
      </p:sp>
      <p:sp>
        <p:nvSpPr>
          <p:cNvPr id="614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SFC-USE-022</a:t>
            </a:r>
            <a:endParaRPr lang="en-US" altLang="zh-CN" smtClean="0"/>
          </a:p>
        </p:txBody>
      </p:sp>
      <p:sp>
        <p:nvSpPr>
          <p:cNvPr id="9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Dispatch 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Enter Labor Transactions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Process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Move/Complete Transactions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Process</a:t>
            </a:r>
            <a:r>
              <a:rPr kumimoji="0"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Scrap Transaction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Review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Reports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Look Ahead report</a:t>
            </a:r>
          </a:p>
          <a:p>
            <a:pPr lvl="1"/>
            <a:r>
              <a:rPr lang="en-US" altLang="zh-CN" smtClean="0"/>
              <a:t>What work is coming to the work center?</a:t>
            </a:r>
          </a:p>
          <a:p>
            <a:pPr lvl="1"/>
            <a:r>
              <a:rPr lang="en-US" altLang="zh-CN" smtClean="0"/>
              <a:t>What’s the workload?</a:t>
            </a:r>
            <a:endParaRPr lang="en-US" altLang="zh-CN" smtClean="0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Dispatch Report</a:t>
            </a:r>
            <a:endParaRPr lang="en-US" altLang="zh-CN" smtClean="0"/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SFC-USE-023</a:t>
            </a:r>
            <a:endParaRPr lang="en-US" altLang="zh-CN" smtClean="0"/>
          </a:p>
        </p:txBody>
      </p:sp>
      <p:grpSp>
        <p:nvGrpSpPr>
          <p:cNvPr id="7173" name="Group 491"/>
          <p:cNvGrpSpPr>
            <a:grpSpLocks/>
          </p:cNvGrpSpPr>
          <p:nvPr/>
        </p:nvGrpSpPr>
        <p:grpSpPr bwMode="auto">
          <a:xfrm>
            <a:off x="3983038" y="2762250"/>
            <a:ext cx="4160837" cy="3141663"/>
            <a:chOff x="2695" y="2010"/>
            <a:chExt cx="2621" cy="1979"/>
          </a:xfrm>
        </p:grpSpPr>
        <p:sp>
          <p:nvSpPr>
            <p:cNvPr id="7270" name="AutoShape 6"/>
            <p:cNvSpPr>
              <a:spLocks noChangeAspect="1" noChangeArrowheads="1" noTextEdit="1"/>
            </p:cNvSpPr>
            <p:nvPr/>
          </p:nvSpPr>
          <p:spPr bwMode="auto">
            <a:xfrm>
              <a:off x="2695" y="2010"/>
              <a:ext cx="2621" cy="19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1" name="Freeform 8"/>
            <p:cNvSpPr>
              <a:spLocks/>
            </p:cNvSpPr>
            <p:nvPr/>
          </p:nvSpPr>
          <p:spPr bwMode="auto">
            <a:xfrm>
              <a:off x="2704" y="2019"/>
              <a:ext cx="2603" cy="1961"/>
            </a:xfrm>
            <a:custGeom>
              <a:avLst/>
              <a:gdLst>
                <a:gd name="T0" fmla="*/ 95 w 2603"/>
                <a:gd name="T1" fmla="*/ 0 h 1961"/>
                <a:gd name="T2" fmla="*/ 2508 w 2603"/>
                <a:gd name="T3" fmla="*/ 0 h 1961"/>
                <a:gd name="T4" fmla="*/ 2508 w 2603"/>
                <a:gd name="T5" fmla="*/ 0 h 1961"/>
                <a:gd name="T6" fmla="*/ 2526 w 2603"/>
                <a:gd name="T7" fmla="*/ 0 h 1961"/>
                <a:gd name="T8" fmla="*/ 2544 w 2603"/>
                <a:gd name="T9" fmla="*/ 5 h 1961"/>
                <a:gd name="T10" fmla="*/ 2558 w 2603"/>
                <a:gd name="T11" fmla="*/ 18 h 1961"/>
                <a:gd name="T12" fmla="*/ 2571 w 2603"/>
                <a:gd name="T13" fmla="*/ 27 h 1961"/>
                <a:gd name="T14" fmla="*/ 2585 w 2603"/>
                <a:gd name="T15" fmla="*/ 45 h 1961"/>
                <a:gd name="T16" fmla="*/ 2594 w 2603"/>
                <a:gd name="T17" fmla="*/ 63 h 1961"/>
                <a:gd name="T18" fmla="*/ 2598 w 2603"/>
                <a:gd name="T19" fmla="*/ 81 h 1961"/>
                <a:gd name="T20" fmla="*/ 2603 w 2603"/>
                <a:gd name="T21" fmla="*/ 104 h 1961"/>
                <a:gd name="T22" fmla="*/ 2603 w 2603"/>
                <a:gd name="T23" fmla="*/ 1853 h 1961"/>
                <a:gd name="T24" fmla="*/ 2603 w 2603"/>
                <a:gd name="T25" fmla="*/ 1853 h 1961"/>
                <a:gd name="T26" fmla="*/ 2598 w 2603"/>
                <a:gd name="T27" fmla="*/ 1875 h 1961"/>
                <a:gd name="T28" fmla="*/ 2594 w 2603"/>
                <a:gd name="T29" fmla="*/ 1893 h 1961"/>
                <a:gd name="T30" fmla="*/ 2585 w 2603"/>
                <a:gd name="T31" fmla="*/ 1911 h 1961"/>
                <a:gd name="T32" fmla="*/ 2571 w 2603"/>
                <a:gd name="T33" fmla="*/ 1929 h 1961"/>
                <a:gd name="T34" fmla="*/ 2558 w 2603"/>
                <a:gd name="T35" fmla="*/ 1943 h 1961"/>
                <a:gd name="T36" fmla="*/ 2544 w 2603"/>
                <a:gd name="T37" fmla="*/ 1952 h 1961"/>
                <a:gd name="T38" fmla="*/ 2526 w 2603"/>
                <a:gd name="T39" fmla="*/ 1956 h 1961"/>
                <a:gd name="T40" fmla="*/ 2508 w 2603"/>
                <a:gd name="T41" fmla="*/ 1961 h 1961"/>
                <a:gd name="T42" fmla="*/ 95 w 2603"/>
                <a:gd name="T43" fmla="*/ 1961 h 1961"/>
                <a:gd name="T44" fmla="*/ 95 w 2603"/>
                <a:gd name="T45" fmla="*/ 1961 h 1961"/>
                <a:gd name="T46" fmla="*/ 77 w 2603"/>
                <a:gd name="T47" fmla="*/ 1956 h 1961"/>
                <a:gd name="T48" fmla="*/ 59 w 2603"/>
                <a:gd name="T49" fmla="*/ 1952 h 1961"/>
                <a:gd name="T50" fmla="*/ 41 w 2603"/>
                <a:gd name="T51" fmla="*/ 1943 h 1961"/>
                <a:gd name="T52" fmla="*/ 27 w 2603"/>
                <a:gd name="T53" fmla="*/ 1929 h 1961"/>
                <a:gd name="T54" fmla="*/ 18 w 2603"/>
                <a:gd name="T55" fmla="*/ 1911 h 1961"/>
                <a:gd name="T56" fmla="*/ 9 w 2603"/>
                <a:gd name="T57" fmla="*/ 1893 h 1961"/>
                <a:gd name="T58" fmla="*/ 0 w 2603"/>
                <a:gd name="T59" fmla="*/ 1875 h 1961"/>
                <a:gd name="T60" fmla="*/ 0 w 2603"/>
                <a:gd name="T61" fmla="*/ 1853 h 1961"/>
                <a:gd name="T62" fmla="*/ 0 w 2603"/>
                <a:gd name="T63" fmla="*/ 104 h 1961"/>
                <a:gd name="T64" fmla="*/ 0 w 2603"/>
                <a:gd name="T65" fmla="*/ 104 h 1961"/>
                <a:gd name="T66" fmla="*/ 0 w 2603"/>
                <a:gd name="T67" fmla="*/ 81 h 1961"/>
                <a:gd name="T68" fmla="*/ 9 w 2603"/>
                <a:gd name="T69" fmla="*/ 63 h 1961"/>
                <a:gd name="T70" fmla="*/ 18 w 2603"/>
                <a:gd name="T71" fmla="*/ 45 h 1961"/>
                <a:gd name="T72" fmla="*/ 27 w 2603"/>
                <a:gd name="T73" fmla="*/ 27 h 1961"/>
                <a:gd name="T74" fmla="*/ 41 w 2603"/>
                <a:gd name="T75" fmla="*/ 18 h 1961"/>
                <a:gd name="T76" fmla="*/ 59 w 2603"/>
                <a:gd name="T77" fmla="*/ 5 h 1961"/>
                <a:gd name="T78" fmla="*/ 77 w 2603"/>
                <a:gd name="T79" fmla="*/ 0 h 1961"/>
                <a:gd name="T80" fmla="*/ 95 w 2603"/>
                <a:gd name="T81" fmla="*/ 0 h 1961"/>
                <a:gd name="T82" fmla="*/ 95 w 2603"/>
                <a:gd name="T83" fmla="*/ 0 h 196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603"/>
                <a:gd name="T127" fmla="*/ 0 h 1961"/>
                <a:gd name="T128" fmla="*/ 2603 w 2603"/>
                <a:gd name="T129" fmla="*/ 1961 h 196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603" h="1961">
                  <a:moveTo>
                    <a:pt x="95" y="0"/>
                  </a:moveTo>
                  <a:lnTo>
                    <a:pt x="2508" y="0"/>
                  </a:lnTo>
                  <a:lnTo>
                    <a:pt x="2526" y="0"/>
                  </a:lnTo>
                  <a:lnTo>
                    <a:pt x="2544" y="5"/>
                  </a:lnTo>
                  <a:lnTo>
                    <a:pt x="2558" y="18"/>
                  </a:lnTo>
                  <a:lnTo>
                    <a:pt x="2571" y="27"/>
                  </a:lnTo>
                  <a:lnTo>
                    <a:pt x="2585" y="45"/>
                  </a:lnTo>
                  <a:lnTo>
                    <a:pt x="2594" y="63"/>
                  </a:lnTo>
                  <a:lnTo>
                    <a:pt x="2598" y="81"/>
                  </a:lnTo>
                  <a:lnTo>
                    <a:pt x="2603" y="104"/>
                  </a:lnTo>
                  <a:lnTo>
                    <a:pt x="2603" y="1853"/>
                  </a:lnTo>
                  <a:lnTo>
                    <a:pt x="2598" y="1875"/>
                  </a:lnTo>
                  <a:lnTo>
                    <a:pt x="2594" y="1893"/>
                  </a:lnTo>
                  <a:lnTo>
                    <a:pt x="2585" y="1911"/>
                  </a:lnTo>
                  <a:lnTo>
                    <a:pt x="2571" y="1929"/>
                  </a:lnTo>
                  <a:lnTo>
                    <a:pt x="2558" y="1943"/>
                  </a:lnTo>
                  <a:lnTo>
                    <a:pt x="2544" y="1952"/>
                  </a:lnTo>
                  <a:lnTo>
                    <a:pt x="2526" y="1956"/>
                  </a:lnTo>
                  <a:lnTo>
                    <a:pt x="2508" y="1961"/>
                  </a:lnTo>
                  <a:lnTo>
                    <a:pt x="95" y="1961"/>
                  </a:lnTo>
                  <a:lnTo>
                    <a:pt x="77" y="1956"/>
                  </a:lnTo>
                  <a:lnTo>
                    <a:pt x="59" y="1952"/>
                  </a:lnTo>
                  <a:lnTo>
                    <a:pt x="41" y="1943"/>
                  </a:lnTo>
                  <a:lnTo>
                    <a:pt x="27" y="1929"/>
                  </a:lnTo>
                  <a:lnTo>
                    <a:pt x="18" y="1911"/>
                  </a:lnTo>
                  <a:lnTo>
                    <a:pt x="9" y="1893"/>
                  </a:lnTo>
                  <a:lnTo>
                    <a:pt x="0" y="1875"/>
                  </a:lnTo>
                  <a:lnTo>
                    <a:pt x="0" y="1853"/>
                  </a:lnTo>
                  <a:lnTo>
                    <a:pt x="0" y="104"/>
                  </a:lnTo>
                  <a:lnTo>
                    <a:pt x="0" y="81"/>
                  </a:lnTo>
                  <a:lnTo>
                    <a:pt x="9" y="63"/>
                  </a:lnTo>
                  <a:lnTo>
                    <a:pt x="18" y="45"/>
                  </a:lnTo>
                  <a:lnTo>
                    <a:pt x="27" y="27"/>
                  </a:lnTo>
                  <a:lnTo>
                    <a:pt x="41" y="18"/>
                  </a:lnTo>
                  <a:lnTo>
                    <a:pt x="59" y="5"/>
                  </a:lnTo>
                  <a:lnTo>
                    <a:pt x="77" y="0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FFE4A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2" name="Freeform 9"/>
            <p:cNvSpPr>
              <a:spLocks/>
            </p:cNvSpPr>
            <p:nvPr/>
          </p:nvSpPr>
          <p:spPr bwMode="auto">
            <a:xfrm>
              <a:off x="2704" y="2733"/>
              <a:ext cx="2603" cy="1247"/>
            </a:xfrm>
            <a:custGeom>
              <a:avLst/>
              <a:gdLst>
                <a:gd name="T0" fmla="*/ 0 w 2603"/>
                <a:gd name="T1" fmla="*/ 104 h 1247"/>
                <a:gd name="T2" fmla="*/ 0 w 2603"/>
                <a:gd name="T3" fmla="*/ 104 h 1247"/>
                <a:gd name="T4" fmla="*/ 68 w 2603"/>
                <a:gd name="T5" fmla="*/ 81 h 1247"/>
                <a:gd name="T6" fmla="*/ 145 w 2603"/>
                <a:gd name="T7" fmla="*/ 59 h 1247"/>
                <a:gd name="T8" fmla="*/ 231 w 2603"/>
                <a:gd name="T9" fmla="*/ 36 h 1247"/>
                <a:gd name="T10" fmla="*/ 325 w 2603"/>
                <a:gd name="T11" fmla="*/ 18 h 1247"/>
                <a:gd name="T12" fmla="*/ 429 w 2603"/>
                <a:gd name="T13" fmla="*/ 4 h 1247"/>
                <a:gd name="T14" fmla="*/ 538 w 2603"/>
                <a:gd name="T15" fmla="*/ 0 h 1247"/>
                <a:gd name="T16" fmla="*/ 655 w 2603"/>
                <a:gd name="T17" fmla="*/ 4 h 1247"/>
                <a:gd name="T18" fmla="*/ 777 w 2603"/>
                <a:gd name="T19" fmla="*/ 13 h 1247"/>
                <a:gd name="T20" fmla="*/ 777 w 2603"/>
                <a:gd name="T21" fmla="*/ 13 h 1247"/>
                <a:gd name="T22" fmla="*/ 926 w 2603"/>
                <a:gd name="T23" fmla="*/ 36 h 1247"/>
                <a:gd name="T24" fmla="*/ 1130 w 2603"/>
                <a:gd name="T25" fmla="*/ 77 h 1247"/>
                <a:gd name="T26" fmla="*/ 1631 w 2603"/>
                <a:gd name="T27" fmla="*/ 181 h 1247"/>
                <a:gd name="T28" fmla="*/ 1903 w 2603"/>
                <a:gd name="T29" fmla="*/ 239 h 1247"/>
                <a:gd name="T30" fmla="*/ 2165 w 2603"/>
                <a:gd name="T31" fmla="*/ 298 h 1247"/>
                <a:gd name="T32" fmla="*/ 2404 w 2603"/>
                <a:gd name="T33" fmla="*/ 357 h 1247"/>
                <a:gd name="T34" fmla="*/ 2603 w 2603"/>
                <a:gd name="T35" fmla="*/ 411 h 1247"/>
                <a:gd name="T36" fmla="*/ 2603 w 2603"/>
                <a:gd name="T37" fmla="*/ 691 h 1247"/>
                <a:gd name="T38" fmla="*/ 2603 w 2603"/>
                <a:gd name="T39" fmla="*/ 691 h 1247"/>
                <a:gd name="T40" fmla="*/ 2445 w 2603"/>
                <a:gd name="T41" fmla="*/ 827 h 1247"/>
                <a:gd name="T42" fmla="*/ 2260 w 2603"/>
                <a:gd name="T43" fmla="*/ 971 h 1247"/>
                <a:gd name="T44" fmla="*/ 2061 w 2603"/>
                <a:gd name="T45" fmla="*/ 1111 h 1247"/>
                <a:gd name="T46" fmla="*/ 1957 w 2603"/>
                <a:gd name="T47" fmla="*/ 1179 h 1247"/>
                <a:gd name="T48" fmla="*/ 1857 w 2603"/>
                <a:gd name="T49" fmla="*/ 1247 h 1247"/>
                <a:gd name="T50" fmla="*/ 95 w 2603"/>
                <a:gd name="T51" fmla="*/ 1247 h 1247"/>
                <a:gd name="T52" fmla="*/ 95 w 2603"/>
                <a:gd name="T53" fmla="*/ 1247 h 1247"/>
                <a:gd name="T54" fmla="*/ 77 w 2603"/>
                <a:gd name="T55" fmla="*/ 1242 h 1247"/>
                <a:gd name="T56" fmla="*/ 59 w 2603"/>
                <a:gd name="T57" fmla="*/ 1238 h 1247"/>
                <a:gd name="T58" fmla="*/ 41 w 2603"/>
                <a:gd name="T59" fmla="*/ 1229 h 1247"/>
                <a:gd name="T60" fmla="*/ 27 w 2603"/>
                <a:gd name="T61" fmla="*/ 1215 h 1247"/>
                <a:gd name="T62" fmla="*/ 18 w 2603"/>
                <a:gd name="T63" fmla="*/ 1197 h 1247"/>
                <a:gd name="T64" fmla="*/ 9 w 2603"/>
                <a:gd name="T65" fmla="*/ 1179 h 1247"/>
                <a:gd name="T66" fmla="*/ 0 w 2603"/>
                <a:gd name="T67" fmla="*/ 1161 h 1247"/>
                <a:gd name="T68" fmla="*/ 0 w 2603"/>
                <a:gd name="T69" fmla="*/ 1139 h 1247"/>
                <a:gd name="T70" fmla="*/ 0 w 2603"/>
                <a:gd name="T71" fmla="*/ 104 h 124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603"/>
                <a:gd name="T109" fmla="*/ 0 h 1247"/>
                <a:gd name="T110" fmla="*/ 2603 w 2603"/>
                <a:gd name="T111" fmla="*/ 1247 h 1247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603" h="1247">
                  <a:moveTo>
                    <a:pt x="0" y="104"/>
                  </a:moveTo>
                  <a:lnTo>
                    <a:pt x="0" y="104"/>
                  </a:lnTo>
                  <a:lnTo>
                    <a:pt x="68" y="81"/>
                  </a:lnTo>
                  <a:lnTo>
                    <a:pt x="145" y="59"/>
                  </a:lnTo>
                  <a:lnTo>
                    <a:pt x="231" y="36"/>
                  </a:lnTo>
                  <a:lnTo>
                    <a:pt x="325" y="18"/>
                  </a:lnTo>
                  <a:lnTo>
                    <a:pt x="429" y="4"/>
                  </a:lnTo>
                  <a:lnTo>
                    <a:pt x="538" y="0"/>
                  </a:lnTo>
                  <a:lnTo>
                    <a:pt x="655" y="4"/>
                  </a:lnTo>
                  <a:lnTo>
                    <a:pt x="777" y="13"/>
                  </a:lnTo>
                  <a:lnTo>
                    <a:pt x="926" y="36"/>
                  </a:lnTo>
                  <a:lnTo>
                    <a:pt x="1130" y="77"/>
                  </a:lnTo>
                  <a:lnTo>
                    <a:pt x="1631" y="181"/>
                  </a:lnTo>
                  <a:lnTo>
                    <a:pt x="1903" y="239"/>
                  </a:lnTo>
                  <a:lnTo>
                    <a:pt x="2165" y="298"/>
                  </a:lnTo>
                  <a:lnTo>
                    <a:pt x="2404" y="357"/>
                  </a:lnTo>
                  <a:lnTo>
                    <a:pt x="2603" y="411"/>
                  </a:lnTo>
                  <a:lnTo>
                    <a:pt x="2603" y="691"/>
                  </a:lnTo>
                  <a:lnTo>
                    <a:pt x="2445" y="827"/>
                  </a:lnTo>
                  <a:lnTo>
                    <a:pt x="2260" y="971"/>
                  </a:lnTo>
                  <a:lnTo>
                    <a:pt x="2061" y="1111"/>
                  </a:lnTo>
                  <a:lnTo>
                    <a:pt x="1957" y="1179"/>
                  </a:lnTo>
                  <a:lnTo>
                    <a:pt x="1857" y="1247"/>
                  </a:lnTo>
                  <a:lnTo>
                    <a:pt x="95" y="1247"/>
                  </a:lnTo>
                  <a:lnTo>
                    <a:pt x="77" y="1242"/>
                  </a:lnTo>
                  <a:lnTo>
                    <a:pt x="59" y="1238"/>
                  </a:lnTo>
                  <a:lnTo>
                    <a:pt x="41" y="1229"/>
                  </a:lnTo>
                  <a:lnTo>
                    <a:pt x="27" y="1215"/>
                  </a:lnTo>
                  <a:lnTo>
                    <a:pt x="18" y="1197"/>
                  </a:lnTo>
                  <a:lnTo>
                    <a:pt x="9" y="1179"/>
                  </a:lnTo>
                  <a:lnTo>
                    <a:pt x="0" y="1161"/>
                  </a:lnTo>
                  <a:lnTo>
                    <a:pt x="0" y="1139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3" name="Freeform 10"/>
            <p:cNvSpPr>
              <a:spLocks/>
            </p:cNvSpPr>
            <p:nvPr/>
          </p:nvSpPr>
          <p:spPr bwMode="auto">
            <a:xfrm>
              <a:off x="2925" y="2385"/>
              <a:ext cx="543" cy="587"/>
            </a:xfrm>
            <a:custGeom>
              <a:avLst/>
              <a:gdLst>
                <a:gd name="T0" fmla="*/ 109 w 543"/>
                <a:gd name="T1" fmla="*/ 0 h 587"/>
                <a:gd name="T2" fmla="*/ 109 w 543"/>
                <a:gd name="T3" fmla="*/ 0 h 587"/>
                <a:gd name="T4" fmla="*/ 168 w 543"/>
                <a:gd name="T5" fmla="*/ 23 h 587"/>
                <a:gd name="T6" fmla="*/ 290 w 543"/>
                <a:gd name="T7" fmla="*/ 63 h 587"/>
                <a:gd name="T8" fmla="*/ 353 w 543"/>
                <a:gd name="T9" fmla="*/ 90 h 587"/>
                <a:gd name="T10" fmla="*/ 412 w 543"/>
                <a:gd name="T11" fmla="*/ 117 h 587"/>
                <a:gd name="T12" fmla="*/ 457 w 543"/>
                <a:gd name="T13" fmla="*/ 145 h 587"/>
                <a:gd name="T14" fmla="*/ 475 w 543"/>
                <a:gd name="T15" fmla="*/ 158 h 587"/>
                <a:gd name="T16" fmla="*/ 479 w 543"/>
                <a:gd name="T17" fmla="*/ 172 h 587"/>
                <a:gd name="T18" fmla="*/ 479 w 543"/>
                <a:gd name="T19" fmla="*/ 172 h 587"/>
                <a:gd name="T20" fmla="*/ 502 w 543"/>
                <a:gd name="T21" fmla="*/ 230 h 587"/>
                <a:gd name="T22" fmla="*/ 525 w 543"/>
                <a:gd name="T23" fmla="*/ 303 h 587"/>
                <a:gd name="T24" fmla="*/ 538 w 543"/>
                <a:gd name="T25" fmla="*/ 371 h 587"/>
                <a:gd name="T26" fmla="*/ 543 w 543"/>
                <a:gd name="T27" fmla="*/ 398 h 587"/>
                <a:gd name="T28" fmla="*/ 538 w 543"/>
                <a:gd name="T29" fmla="*/ 416 h 587"/>
                <a:gd name="T30" fmla="*/ 538 w 543"/>
                <a:gd name="T31" fmla="*/ 416 h 587"/>
                <a:gd name="T32" fmla="*/ 529 w 543"/>
                <a:gd name="T33" fmla="*/ 429 h 587"/>
                <a:gd name="T34" fmla="*/ 507 w 543"/>
                <a:gd name="T35" fmla="*/ 443 h 587"/>
                <a:gd name="T36" fmla="*/ 430 w 543"/>
                <a:gd name="T37" fmla="*/ 483 h 587"/>
                <a:gd name="T38" fmla="*/ 339 w 543"/>
                <a:gd name="T39" fmla="*/ 529 h 587"/>
                <a:gd name="T40" fmla="*/ 249 w 543"/>
                <a:gd name="T41" fmla="*/ 565 h 587"/>
                <a:gd name="T42" fmla="*/ 249 w 543"/>
                <a:gd name="T43" fmla="*/ 565 h 587"/>
                <a:gd name="T44" fmla="*/ 208 w 543"/>
                <a:gd name="T45" fmla="*/ 578 h 587"/>
                <a:gd name="T46" fmla="*/ 163 w 543"/>
                <a:gd name="T47" fmla="*/ 587 h 587"/>
                <a:gd name="T48" fmla="*/ 122 w 543"/>
                <a:gd name="T49" fmla="*/ 587 h 587"/>
                <a:gd name="T50" fmla="*/ 82 w 543"/>
                <a:gd name="T51" fmla="*/ 587 h 587"/>
                <a:gd name="T52" fmla="*/ 50 w 543"/>
                <a:gd name="T53" fmla="*/ 578 h 587"/>
                <a:gd name="T54" fmla="*/ 23 w 543"/>
                <a:gd name="T55" fmla="*/ 569 h 587"/>
                <a:gd name="T56" fmla="*/ 5 w 543"/>
                <a:gd name="T57" fmla="*/ 565 h 587"/>
                <a:gd name="T58" fmla="*/ 0 w 543"/>
                <a:gd name="T59" fmla="*/ 556 h 587"/>
                <a:gd name="T60" fmla="*/ 0 w 543"/>
                <a:gd name="T61" fmla="*/ 556 h 587"/>
                <a:gd name="T62" fmla="*/ 0 w 543"/>
                <a:gd name="T63" fmla="*/ 542 h 587"/>
                <a:gd name="T64" fmla="*/ 10 w 543"/>
                <a:gd name="T65" fmla="*/ 520 h 587"/>
                <a:gd name="T66" fmla="*/ 37 w 543"/>
                <a:gd name="T67" fmla="*/ 456 h 587"/>
                <a:gd name="T68" fmla="*/ 68 w 543"/>
                <a:gd name="T69" fmla="*/ 384 h 587"/>
                <a:gd name="T70" fmla="*/ 77 w 543"/>
                <a:gd name="T71" fmla="*/ 352 h 587"/>
                <a:gd name="T72" fmla="*/ 82 w 543"/>
                <a:gd name="T73" fmla="*/ 325 h 587"/>
                <a:gd name="T74" fmla="*/ 82 w 543"/>
                <a:gd name="T75" fmla="*/ 325 h 587"/>
                <a:gd name="T76" fmla="*/ 86 w 543"/>
                <a:gd name="T77" fmla="*/ 253 h 587"/>
                <a:gd name="T78" fmla="*/ 95 w 543"/>
                <a:gd name="T79" fmla="*/ 145 h 587"/>
                <a:gd name="T80" fmla="*/ 109 w 543"/>
                <a:gd name="T81" fmla="*/ 0 h 587"/>
                <a:gd name="T82" fmla="*/ 109 w 543"/>
                <a:gd name="T83" fmla="*/ 0 h 58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43"/>
                <a:gd name="T127" fmla="*/ 0 h 587"/>
                <a:gd name="T128" fmla="*/ 543 w 543"/>
                <a:gd name="T129" fmla="*/ 587 h 58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43" h="587">
                  <a:moveTo>
                    <a:pt x="109" y="0"/>
                  </a:moveTo>
                  <a:lnTo>
                    <a:pt x="109" y="0"/>
                  </a:lnTo>
                  <a:lnTo>
                    <a:pt x="168" y="23"/>
                  </a:lnTo>
                  <a:lnTo>
                    <a:pt x="290" y="63"/>
                  </a:lnTo>
                  <a:lnTo>
                    <a:pt x="353" y="90"/>
                  </a:lnTo>
                  <a:lnTo>
                    <a:pt x="412" y="117"/>
                  </a:lnTo>
                  <a:lnTo>
                    <a:pt x="457" y="145"/>
                  </a:lnTo>
                  <a:lnTo>
                    <a:pt x="475" y="158"/>
                  </a:lnTo>
                  <a:lnTo>
                    <a:pt x="479" y="172"/>
                  </a:lnTo>
                  <a:lnTo>
                    <a:pt x="502" y="230"/>
                  </a:lnTo>
                  <a:lnTo>
                    <a:pt x="525" y="303"/>
                  </a:lnTo>
                  <a:lnTo>
                    <a:pt x="538" y="371"/>
                  </a:lnTo>
                  <a:lnTo>
                    <a:pt x="543" y="398"/>
                  </a:lnTo>
                  <a:lnTo>
                    <a:pt x="538" y="416"/>
                  </a:lnTo>
                  <a:lnTo>
                    <a:pt x="529" y="429"/>
                  </a:lnTo>
                  <a:lnTo>
                    <a:pt x="507" y="443"/>
                  </a:lnTo>
                  <a:lnTo>
                    <a:pt x="430" y="483"/>
                  </a:lnTo>
                  <a:lnTo>
                    <a:pt x="339" y="529"/>
                  </a:lnTo>
                  <a:lnTo>
                    <a:pt x="249" y="565"/>
                  </a:lnTo>
                  <a:lnTo>
                    <a:pt x="208" y="578"/>
                  </a:lnTo>
                  <a:lnTo>
                    <a:pt x="163" y="587"/>
                  </a:lnTo>
                  <a:lnTo>
                    <a:pt x="122" y="587"/>
                  </a:lnTo>
                  <a:lnTo>
                    <a:pt x="82" y="587"/>
                  </a:lnTo>
                  <a:lnTo>
                    <a:pt x="50" y="578"/>
                  </a:lnTo>
                  <a:lnTo>
                    <a:pt x="23" y="569"/>
                  </a:lnTo>
                  <a:lnTo>
                    <a:pt x="5" y="565"/>
                  </a:lnTo>
                  <a:lnTo>
                    <a:pt x="0" y="556"/>
                  </a:lnTo>
                  <a:lnTo>
                    <a:pt x="0" y="542"/>
                  </a:lnTo>
                  <a:lnTo>
                    <a:pt x="10" y="520"/>
                  </a:lnTo>
                  <a:lnTo>
                    <a:pt x="37" y="456"/>
                  </a:lnTo>
                  <a:lnTo>
                    <a:pt x="68" y="384"/>
                  </a:lnTo>
                  <a:lnTo>
                    <a:pt x="77" y="352"/>
                  </a:lnTo>
                  <a:lnTo>
                    <a:pt x="82" y="325"/>
                  </a:lnTo>
                  <a:lnTo>
                    <a:pt x="86" y="253"/>
                  </a:lnTo>
                  <a:lnTo>
                    <a:pt x="95" y="145"/>
                  </a:lnTo>
                  <a:lnTo>
                    <a:pt x="109" y="0"/>
                  </a:lnTo>
                  <a:close/>
                </a:path>
              </a:pathLst>
            </a:custGeom>
            <a:solidFill>
              <a:srgbClr val="7096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4" name="Freeform 11"/>
            <p:cNvSpPr>
              <a:spLocks/>
            </p:cNvSpPr>
            <p:nvPr/>
          </p:nvSpPr>
          <p:spPr bwMode="auto">
            <a:xfrm>
              <a:off x="3138" y="2588"/>
              <a:ext cx="276" cy="172"/>
            </a:xfrm>
            <a:custGeom>
              <a:avLst/>
              <a:gdLst>
                <a:gd name="T0" fmla="*/ 0 w 276"/>
                <a:gd name="T1" fmla="*/ 122 h 172"/>
                <a:gd name="T2" fmla="*/ 0 w 276"/>
                <a:gd name="T3" fmla="*/ 122 h 172"/>
                <a:gd name="T4" fmla="*/ 4 w 276"/>
                <a:gd name="T5" fmla="*/ 131 h 172"/>
                <a:gd name="T6" fmla="*/ 18 w 276"/>
                <a:gd name="T7" fmla="*/ 145 h 172"/>
                <a:gd name="T8" fmla="*/ 31 w 276"/>
                <a:gd name="T9" fmla="*/ 154 h 172"/>
                <a:gd name="T10" fmla="*/ 50 w 276"/>
                <a:gd name="T11" fmla="*/ 163 h 172"/>
                <a:gd name="T12" fmla="*/ 72 w 276"/>
                <a:gd name="T13" fmla="*/ 168 h 172"/>
                <a:gd name="T14" fmla="*/ 104 w 276"/>
                <a:gd name="T15" fmla="*/ 172 h 172"/>
                <a:gd name="T16" fmla="*/ 104 w 276"/>
                <a:gd name="T17" fmla="*/ 172 h 172"/>
                <a:gd name="T18" fmla="*/ 167 w 276"/>
                <a:gd name="T19" fmla="*/ 172 h 172"/>
                <a:gd name="T20" fmla="*/ 217 w 276"/>
                <a:gd name="T21" fmla="*/ 168 h 172"/>
                <a:gd name="T22" fmla="*/ 266 w 276"/>
                <a:gd name="T23" fmla="*/ 158 h 172"/>
                <a:gd name="T24" fmla="*/ 266 w 276"/>
                <a:gd name="T25" fmla="*/ 158 h 172"/>
                <a:gd name="T26" fmla="*/ 271 w 276"/>
                <a:gd name="T27" fmla="*/ 136 h 172"/>
                <a:gd name="T28" fmla="*/ 276 w 276"/>
                <a:gd name="T29" fmla="*/ 86 h 172"/>
                <a:gd name="T30" fmla="*/ 276 w 276"/>
                <a:gd name="T31" fmla="*/ 59 h 172"/>
                <a:gd name="T32" fmla="*/ 271 w 276"/>
                <a:gd name="T33" fmla="*/ 32 h 172"/>
                <a:gd name="T34" fmla="*/ 266 w 276"/>
                <a:gd name="T35" fmla="*/ 14 h 172"/>
                <a:gd name="T36" fmla="*/ 262 w 276"/>
                <a:gd name="T37" fmla="*/ 5 h 172"/>
                <a:gd name="T38" fmla="*/ 257 w 276"/>
                <a:gd name="T39" fmla="*/ 0 h 172"/>
                <a:gd name="T40" fmla="*/ 257 w 276"/>
                <a:gd name="T41" fmla="*/ 0 h 172"/>
                <a:gd name="T42" fmla="*/ 248 w 276"/>
                <a:gd name="T43" fmla="*/ 0 h 172"/>
                <a:gd name="T44" fmla="*/ 235 w 276"/>
                <a:gd name="T45" fmla="*/ 0 h 172"/>
                <a:gd name="T46" fmla="*/ 199 w 276"/>
                <a:gd name="T47" fmla="*/ 14 h 172"/>
                <a:gd name="T48" fmla="*/ 158 w 276"/>
                <a:gd name="T49" fmla="*/ 32 h 172"/>
                <a:gd name="T50" fmla="*/ 113 w 276"/>
                <a:gd name="T51" fmla="*/ 55 h 172"/>
                <a:gd name="T52" fmla="*/ 36 w 276"/>
                <a:gd name="T53" fmla="*/ 104 h 172"/>
                <a:gd name="T54" fmla="*/ 0 w 276"/>
                <a:gd name="T55" fmla="*/ 122 h 172"/>
                <a:gd name="T56" fmla="*/ 0 w 276"/>
                <a:gd name="T57" fmla="*/ 122 h 17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76"/>
                <a:gd name="T88" fmla="*/ 0 h 172"/>
                <a:gd name="T89" fmla="*/ 276 w 276"/>
                <a:gd name="T90" fmla="*/ 172 h 17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76" h="172">
                  <a:moveTo>
                    <a:pt x="0" y="122"/>
                  </a:moveTo>
                  <a:lnTo>
                    <a:pt x="0" y="122"/>
                  </a:lnTo>
                  <a:lnTo>
                    <a:pt x="4" y="131"/>
                  </a:lnTo>
                  <a:lnTo>
                    <a:pt x="18" y="145"/>
                  </a:lnTo>
                  <a:lnTo>
                    <a:pt x="31" y="154"/>
                  </a:lnTo>
                  <a:lnTo>
                    <a:pt x="50" y="163"/>
                  </a:lnTo>
                  <a:lnTo>
                    <a:pt x="72" y="168"/>
                  </a:lnTo>
                  <a:lnTo>
                    <a:pt x="104" y="172"/>
                  </a:lnTo>
                  <a:lnTo>
                    <a:pt x="167" y="172"/>
                  </a:lnTo>
                  <a:lnTo>
                    <a:pt x="217" y="168"/>
                  </a:lnTo>
                  <a:lnTo>
                    <a:pt x="266" y="158"/>
                  </a:lnTo>
                  <a:lnTo>
                    <a:pt x="271" y="136"/>
                  </a:lnTo>
                  <a:lnTo>
                    <a:pt x="276" y="86"/>
                  </a:lnTo>
                  <a:lnTo>
                    <a:pt x="276" y="59"/>
                  </a:lnTo>
                  <a:lnTo>
                    <a:pt x="271" y="32"/>
                  </a:lnTo>
                  <a:lnTo>
                    <a:pt x="266" y="14"/>
                  </a:lnTo>
                  <a:lnTo>
                    <a:pt x="262" y="5"/>
                  </a:lnTo>
                  <a:lnTo>
                    <a:pt x="257" y="0"/>
                  </a:lnTo>
                  <a:lnTo>
                    <a:pt x="248" y="0"/>
                  </a:lnTo>
                  <a:lnTo>
                    <a:pt x="235" y="0"/>
                  </a:lnTo>
                  <a:lnTo>
                    <a:pt x="199" y="14"/>
                  </a:lnTo>
                  <a:lnTo>
                    <a:pt x="158" y="32"/>
                  </a:lnTo>
                  <a:lnTo>
                    <a:pt x="113" y="55"/>
                  </a:lnTo>
                  <a:lnTo>
                    <a:pt x="36" y="104"/>
                  </a:lnTo>
                  <a:lnTo>
                    <a:pt x="0" y="122"/>
                  </a:lnTo>
                  <a:close/>
                </a:path>
              </a:pathLst>
            </a:custGeom>
            <a:solidFill>
              <a:srgbClr val="100C0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5" name="Freeform 14"/>
            <p:cNvSpPr>
              <a:spLocks/>
            </p:cNvSpPr>
            <p:nvPr/>
          </p:nvSpPr>
          <p:spPr bwMode="auto">
            <a:xfrm>
              <a:off x="4105" y="2665"/>
              <a:ext cx="506" cy="362"/>
            </a:xfrm>
            <a:custGeom>
              <a:avLst/>
              <a:gdLst>
                <a:gd name="T0" fmla="*/ 113 w 506"/>
                <a:gd name="T1" fmla="*/ 32 h 362"/>
                <a:gd name="T2" fmla="*/ 113 w 506"/>
                <a:gd name="T3" fmla="*/ 32 h 362"/>
                <a:gd name="T4" fmla="*/ 135 w 506"/>
                <a:gd name="T5" fmla="*/ 14 h 362"/>
                <a:gd name="T6" fmla="*/ 158 w 506"/>
                <a:gd name="T7" fmla="*/ 5 h 362"/>
                <a:gd name="T8" fmla="*/ 181 w 506"/>
                <a:gd name="T9" fmla="*/ 0 h 362"/>
                <a:gd name="T10" fmla="*/ 181 w 506"/>
                <a:gd name="T11" fmla="*/ 0 h 362"/>
                <a:gd name="T12" fmla="*/ 190 w 506"/>
                <a:gd name="T13" fmla="*/ 5 h 362"/>
                <a:gd name="T14" fmla="*/ 199 w 506"/>
                <a:gd name="T15" fmla="*/ 9 h 362"/>
                <a:gd name="T16" fmla="*/ 217 w 506"/>
                <a:gd name="T17" fmla="*/ 27 h 362"/>
                <a:gd name="T18" fmla="*/ 235 w 506"/>
                <a:gd name="T19" fmla="*/ 45 h 362"/>
                <a:gd name="T20" fmla="*/ 244 w 506"/>
                <a:gd name="T21" fmla="*/ 50 h 362"/>
                <a:gd name="T22" fmla="*/ 257 w 506"/>
                <a:gd name="T23" fmla="*/ 50 h 362"/>
                <a:gd name="T24" fmla="*/ 257 w 506"/>
                <a:gd name="T25" fmla="*/ 50 h 362"/>
                <a:gd name="T26" fmla="*/ 429 w 506"/>
                <a:gd name="T27" fmla="*/ 32 h 362"/>
                <a:gd name="T28" fmla="*/ 429 w 506"/>
                <a:gd name="T29" fmla="*/ 32 h 362"/>
                <a:gd name="T30" fmla="*/ 443 w 506"/>
                <a:gd name="T31" fmla="*/ 36 h 362"/>
                <a:gd name="T32" fmla="*/ 465 w 506"/>
                <a:gd name="T33" fmla="*/ 50 h 362"/>
                <a:gd name="T34" fmla="*/ 502 w 506"/>
                <a:gd name="T35" fmla="*/ 81 h 362"/>
                <a:gd name="T36" fmla="*/ 502 w 506"/>
                <a:gd name="T37" fmla="*/ 81 h 362"/>
                <a:gd name="T38" fmla="*/ 506 w 506"/>
                <a:gd name="T39" fmla="*/ 91 h 362"/>
                <a:gd name="T40" fmla="*/ 502 w 506"/>
                <a:gd name="T41" fmla="*/ 104 h 362"/>
                <a:gd name="T42" fmla="*/ 488 w 506"/>
                <a:gd name="T43" fmla="*/ 136 h 362"/>
                <a:gd name="T44" fmla="*/ 465 w 506"/>
                <a:gd name="T45" fmla="*/ 172 h 362"/>
                <a:gd name="T46" fmla="*/ 456 w 506"/>
                <a:gd name="T47" fmla="*/ 185 h 362"/>
                <a:gd name="T48" fmla="*/ 443 w 506"/>
                <a:gd name="T49" fmla="*/ 194 h 362"/>
                <a:gd name="T50" fmla="*/ 443 w 506"/>
                <a:gd name="T51" fmla="*/ 194 h 362"/>
                <a:gd name="T52" fmla="*/ 402 w 506"/>
                <a:gd name="T53" fmla="*/ 226 h 362"/>
                <a:gd name="T54" fmla="*/ 334 w 506"/>
                <a:gd name="T55" fmla="*/ 280 h 362"/>
                <a:gd name="T56" fmla="*/ 244 w 506"/>
                <a:gd name="T57" fmla="*/ 362 h 362"/>
                <a:gd name="T58" fmla="*/ 244 w 506"/>
                <a:gd name="T59" fmla="*/ 362 h 362"/>
                <a:gd name="T60" fmla="*/ 235 w 506"/>
                <a:gd name="T61" fmla="*/ 362 h 362"/>
                <a:gd name="T62" fmla="*/ 217 w 506"/>
                <a:gd name="T63" fmla="*/ 357 h 362"/>
                <a:gd name="T64" fmla="*/ 167 w 506"/>
                <a:gd name="T65" fmla="*/ 335 h 362"/>
                <a:gd name="T66" fmla="*/ 86 w 506"/>
                <a:gd name="T67" fmla="*/ 294 h 362"/>
                <a:gd name="T68" fmla="*/ 86 w 506"/>
                <a:gd name="T69" fmla="*/ 294 h 362"/>
                <a:gd name="T70" fmla="*/ 59 w 506"/>
                <a:gd name="T71" fmla="*/ 285 h 362"/>
                <a:gd name="T72" fmla="*/ 32 w 506"/>
                <a:gd name="T73" fmla="*/ 267 h 362"/>
                <a:gd name="T74" fmla="*/ 9 w 506"/>
                <a:gd name="T75" fmla="*/ 249 h 362"/>
                <a:gd name="T76" fmla="*/ 0 w 506"/>
                <a:gd name="T77" fmla="*/ 240 h 362"/>
                <a:gd name="T78" fmla="*/ 0 w 506"/>
                <a:gd name="T79" fmla="*/ 235 h 362"/>
                <a:gd name="T80" fmla="*/ 0 w 506"/>
                <a:gd name="T81" fmla="*/ 235 h 362"/>
                <a:gd name="T82" fmla="*/ 13 w 506"/>
                <a:gd name="T83" fmla="*/ 199 h 362"/>
                <a:gd name="T84" fmla="*/ 54 w 506"/>
                <a:gd name="T85" fmla="*/ 127 h 362"/>
                <a:gd name="T86" fmla="*/ 113 w 506"/>
                <a:gd name="T87" fmla="*/ 32 h 362"/>
                <a:gd name="T88" fmla="*/ 113 w 506"/>
                <a:gd name="T89" fmla="*/ 32 h 36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506"/>
                <a:gd name="T136" fmla="*/ 0 h 362"/>
                <a:gd name="T137" fmla="*/ 506 w 506"/>
                <a:gd name="T138" fmla="*/ 362 h 36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506" h="362">
                  <a:moveTo>
                    <a:pt x="113" y="32"/>
                  </a:moveTo>
                  <a:lnTo>
                    <a:pt x="113" y="32"/>
                  </a:lnTo>
                  <a:lnTo>
                    <a:pt x="135" y="14"/>
                  </a:lnTo>
                  <a:lnTo>
                    <a:pt x="158" y="5"/>
                  </a:lnTo>
                  <a:lnTo>
                    <a:pt x="181" y="0"/>
                  </a:lnTo>
                  <a:lnTo>
                    <a:pt x="190" y="5"/>
                  </a:lnTo>
                  <a:lnTo>
                    <a:pt x="199" y="9"/>
                  </a:lnTo>
                  <a:lnTo>
                    <a:pt x="217" y="27"/>
                  </a:lnTo>
                  <a:lnTo>
                    <a:pt x="235" y="45"/>
                  </a:lnTo>
                  <a:lnTo>
                    <a:pt x="244" y="50"/>
                  </a:lnTo>
                  <a:lnTo>
                    <a:pt x="257" y="50"/>
                  </a:lnTo>
                  <a:lnTo>
                    <a:pt x="429" y="32"/>
                  </a:lnTo>
                  <a:lnTo>
                    <a:pt x="443" y="36"/>
                  </a:lnTo>
                  <a:lnTo>
                    <a:pt x="465" y="50"/>
                  </a:lnTo>
                  <a:lnTo>
                    <a:pt x="502" y="81"/>
                  </a:lnTo>
                  <a:lnTo>
                    <a:pt x="506" y="91"/>
                  </a:lnTo>
                  <a:lnTo>
                    <a:pt x="502" y="104"/>
                  </a:lnTo>
                  <a:lnTo>
                    <a:pt x="488" y="136"/>
                  </a:lnTo>
                  <a:lnTo>
                    <a:pt x="465" y="172"/>
                  </a:lnTo>
                  <a:lnTo>
                    <a:pt x="456" y="185"/>
                  </a:lnTo>
                  <a:lnTo>
                    <a:pt x="443" y="194"/>
                  </a:lnTo>
                  <a:lnTo>
                    <a:pt x="402" y="226"/>
                  </a:lnTo>
                  <a:lnTo>
                    <a:pt x="334" y="280"/>
                  </a:lnTo>
                  <a:lnTo>
                    <a:pt x="244" y="362"/>
                  </a:lnTo>
                  <a:lnTo>
                    <a:pt x="235" y="362"/>
                  </a:lnTo>
                  <a:lnTo>
                    <a:pt x="217" y="357"/>
                  </a:lnTo>
                  <a:lnTo>
                    <a:pt x="167" y="335"/>
                  </a:lnTo>
                  <a:lnTo>
                    <a:pt x="86" y="294"/>
                  </a:lnTo>
                  <a:lnTo>
                    <a:pt x="59" y="285"/>
                  </a:lnTo>
                  <a:lnTo>
                    <a:pt x="32" y="267"/>
                  </a:lnTo>
                  <a:lnTo>
                    <a:pt x="9" y="249"/>
                  </a:lnTo>
                  <a:lnTo>
                    <a:pt x="0" y="240"/>
                  </a:lnTo>
                  <a:lnTo>
                    <a:pt x="0" y="235"/>
                  </a:lnTo>
                  <a:lnTo>
                    <a:pt x="13" y="199"/>
                  </a:lnTo>
                  <a:lnTo>
                    <a:pt x="54" y="127"/>
                  </a:lnTo>
                  <a:lnTo>
                    <a:pt x="113" y="32"/>
                  </a:lnTo>
                  <a:close/>
                </a:path>
              </a:pathLst>
            </a:custGeom>
            <a:solidFill>
              <a:srgbClr val="19121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6" name="Freeform 15"/>
            <p:cNvSpPr>
              <a:spLocks/>
            </p:cNvSpPr>
            <p:nvPr/>
          </p:nvSpPr>
          <p:spPr bwMode="auto">
            <a:xfrm>
              <a:off x="4430" y="2629"/>
              <a:ext cx="452" cy="429"/>
            </a:xfrm>
            <a:custGeom>
              <a:avLst/>
              <a:gdLst>
                <a:gd name="T0" fmla="*/ 32 w 452"/>
                <a:gd name="T1" fmla="*/ 361 h 429"/>
                <a:gd name="T2" fmla="*/ 32 w 452"/>
                <a:gd name="T3" fmla="*/ 361 h 429"/>
                <a:gd name="T4" fmla="*/ 9 w 452"/>
                <a:gd name="T5" fmla="*/ 334 h 429"/>
                <a:gd name="T6" fmla="*/ 0 w 452"/>
                <a:gd name="T7" fmla="*/ 321 h 429"/>
                <a:gd name="T8" fmla="*/ 0 w 452"/>
                <a:gd name="T9" fmla="*/ 312 h 429"/>
                <a:gd name="T10" fmla="*/ 0 w 452"/>
                <a:gd name="T11" fmla="*/ 312 h 429"/>
                <a:gd name="T12" fmla="*/ 18 w 452"/>
                <a:gd name="T13" fmla="*/ 294 h 429"/>
                <a:gd name="T14" fmla="*/ 64 w 452"/>
                <a:gd name="T15" fmla="*/ 267 h 429"/>
                <a:gd name="T16" fmla="*/ 140 w 452"/>
                <a:gd name="T17" fmla="*/ 221 h 429"/>
                <a:gd name="T18" fmla="*/ 140 w 452"/>
                <a:gd name="T19" fmla="*/ 221 h 429"/>
                <a:gd name="T20" fmla="*/ 158 w 452"/>
                <a:gd name="T21" fmla="*/ 194 h 429"/>
                <a:gd name="T22" fmla="*/ 181 w 452"/>
                <a:gd name="T23" fmla="*/ 154 h 429"/>
                <a:gd name="T24" fmla="*/ 199 w 452"/>
                <a:gd name="T25" fmla="*/ 104 h 429"/>
                <a:gd name="T26" fmla="*/ 208 w 452"/>
                <a:gd name="T27" fmla="*/ 77 h 429"/>
                <a:gd name="T28" fmla="*/ 208 w 452"/>
                <a:gd name="T29" fmla="*/ 77 h 429"/>
                <a:gd name="T30" fmla="*/ 208 w 452"/>
                <a:gd name="T31" fmla="*/ 54 h 429"/>
                <a:gd name="T32" fmla="*/ 204 w 452"/>
                <a:gd name="T33" fmla="*/ 32 h 429"/>
                <a:gd name="T34" fmla="*/ 204 w 452"/>
                <a:gd name="T35" fmla="*/ 23 h 429"/>
                <a:gd name="T36" fmla="*/ 208 w 452"/>
                <a:gd name="T37" fmla="*/ 14 h 429"/>
                <a:gd name="T38" fmla="*/ 217 w 452"/>
                <a:gd name="T39" fmla="*/ 9 h 429"/>
                <a:gd name="T40" fmla="*/ 231 w 452"/>
                <a:gd name="T41" fmla="*/ 5 h 429"/>
                <a:gd name="T42" fmla="*/ 231 w 452"/>
                <a:gd name="T43" fmla="*/ 5 h 429"/>
                <a:gd name="T44" fmla="*/ 280 w 452"/>
                <a:gd name="T45" fmla="*/ 0 h 429"/>
                <a:gd name="T46" fmla="*/ 339 w 452"/>
                <a:gd name="T47" fmla="*/ 0 h 429"/>
                <a:gd name="T48" fmla="*/ 393 w 452"/>
                <a:gd name="T49" fmla="*/ 5 h 429"/>
                <a:gd name="T50" fmla="*/ 407 w 452"/>
                <a:gd name="T51" fmla="*/ 9 h 429"/>
                <a:gd name="T52" fmla="*/ 416 w 452"/>
                <a:gd name="T53" fmla="*/ 14 h 429"/>
                <a:gd name="T54" fmla="*/ 416 w 452"/>
                <a:gd name="T55" fmla="*/ 14 h 429"/>
                <a:gd name="T56" fmla="*/ 439 w 452"/>
                <a:gd name="T57" fmla="*/ 104 h 429"/>
                <a:gd name="T58" fmla="*/ 448 w 452"/>
                <a:gd name="T59" fmla="*/ 163 h 429"/>
                <a:gd name="T60" fmla="*/ 452 w 452"/>
                <a:gd name="T61" fmla="*/ 208 h 429"/>
                <a:gd name="T62" fmla="*/ 452 w 452"/>
                <a:gd name="T63" fmla="*/ 208 h 429"/>
                <a:gd name="T64" fmla="*/ 448 w 452"/>
                <a:gd name="T65" fmla="*/ 244 h 429"/>
                <a:gd name="T66" fmla="*/ 439 w 452"/>
                <a:gd name="T67" fmla="*/ 294 h 429"/>
                <a:gd name="T68" fmla="*/ 425 w 452"/>
                <a:gd name="T69" fmla="*/ 371 h 429"/>
                <a:gd name="T70" fmla="*/ 425 w 452"/>
                <a:gd name="T71" fmla="*/ 371 h 429"/>
                <a:gd name="T72" fmla="*/ 416 w 452"/>
                <a:gd name="T73" fmla="*/ 407 h 429"/>
                <a:gd name="T74" fmla="*/ 407 w 452"/>
                <a:gd name="T75" fmla="*/ 420 h 429"/>
                <a:gd name="T76" fmla="*/ 398 w 452"/>
                <a:gd name="T77" fmla="*/ 429 h 429"/>
                <a:gd name="T78" fmla="*/ 398 w 452"/>
                <a:gd name="T79" fmla="*/ 429 h 429"/>
                <a:gd name="T80" fmla="*/ 335 w 452"/>
                <a:gd name="T81" fmla="*/ 420 h 429"/>
                <a:gd name="T82" fmla="*/ 208 w 452"/>
                <a:gd name="T83" fmla="*/ 398 h 429"/>
                <a:gd name="T84" fmla="*/ 32 w 452"/>
                <a:gd name="T85" fmla="*/ 361 h 429"/>
                <a:gd name="T86" fmla="*/ 32 w 452"/>
                <a:gd name="T87" fmla="*/ 361 h 42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52"/>
                <a:gd name="T133" fmla="*/ 0 h 429"/>
                <a:gd name="T134" fmla="*/ 452 w 452"/>
                <a:gd name="T135" fmla="*/ 429 h 42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52" h="429">
                  <a:moveTo>
                    <a:pt x="32" y="361"/>
                  </a:moveTo>
                  <a:lnTo>
                    <a:pt x="32" y="361"/>
                  </a:lnTo>
                  <a:lnTo>
                    <a:pt x="9" y="334"/>
                  </a:lnTo>
                  <a:lnTo>
                    <a:pt x="0" y="321"/>
                  </a:lnTo>
                  <a:lnTo>
                    <a:pt x="0" y="312"/>
                  </a:lnTo>
                  <a:lnTo>
                    <a:pt x="18" y="294"/>
                  </a:lnTo>
                  <a:lnTo>
                    <a:pt x="64" y="267"/>
                  </a:lnTo>
                  <a:lnTo>
                    <a:pt x="140" y="221"/>
                  </a:lnTo>
                  <a:lnTo>
                    <a:pt x="158" y="194"/>
                  </a:lnTo>
                  <a:lnTo>
                    <a:pt x="181" y="154"/>
                  </a:lnTo>
                  <a:lnTo>
                    <a:pt x="199" y="104"/>
                  </a:lnTo>
                  <a:lnTo>
                    <a:pt x="208" y="77"/>
                  </a:lnTo>
                  <a:lnTo>
                    <a:pt x="208" y="54"/>
                  </a:lnTo>
                  <a:lnTo>
                    <a:pt x="204" y="32"/>
                  </a:lnTo>
                  <a:lnTo>
                    <a:pt x="204" y="23"/>
                  </a:lnTo>
                  <a:lnTo>
                    <a:pt x="208" y="14"/>
                  </a:lnTo>
                  <a:lnTo>
                    <a:pt x="217" y="9"/>
                  </a:lnTo>
                  <a:lnTo>
                    <a:pt x="231" y="5"/>
                  </a:lnTo>
                  <a:lnTo>
                    <a:pt x="280" y="0"/>
                  </a:lnTo>
                  <a:lnTo>
                    <a:pt x="339" y="0"/>
                  </a:lnTo>
                  <a:lnTo>
                    <a:pt x="393" y="5"/>
                  </a:lnTo>
                  <a:lnTo>
                    <a:pt x="407" y="9"/>
                  </a:lnTo>
                  <a:lnTo>
                    <a:pt x="416" y="14"/>
                  </a:lnTo>
                  <a:lnTo>
                    <a:pt x="439" y="104"/>
                  </a:lnTo>
                  <a:lnTo>
                    <a:pt x="448" y="163"/>
                  </a:lnTo>
                  <a:lnTo>
                    <a:pt x="452" y="208"/>
                  </a:lnTo>
                  <a:lnTo>
                    <a:pt x="448" y="244"/>
                  </a:lnTo>
                  <a:lnTo>
                    <a:pt x="439" y="294"/>
                  </a:lnTo>
                  <a:lnTo>
                    <a:pt x="425" y="371"/>
                  </a:lnTo>
                  <a:lnTo>
                    <a:pt x="416" y="407"/>
                  </a:lnTo>
                  <a:lnTo>
                    <a:pt x="407" y="420"/>
                  </a:lnTo>
                  <a:lnTo>
                    <a:pt x="398" y="429"/>
                  </a:lnTo>
                  <a:lnTo>
                    <a:pt x="335" y="420"/>
                  </a:lnTo>
                  <a:lnTo>
                    <a:pt x="208" y="398"/>
                  </a:lnTo>
                  <a:lnTo>
                    <a:pt x="32" y="361"/>
                  </a:lnTo>
                  <a:close/>
                </a:path>
              </a:pathLst>
            </a:custGeom>
            <a:solidFill>
              <a:srgbClr val="6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7" name="Freeform 16"/>
            <p:cNvSpPr>
              <a:spLocks/>
            </p:cNvSpPr>
            <p:nvPr/>
          </p:nvSpPr>
          <p:spPr bwMode="auto">
            <a:xfrm>
              <a:off x="4001" y="2552"/>
              <a:ext cx="276" cy="176"/>
            </a:xfrm>
            <a:custGeom>
              <a:avLst/>
              <a:gdLst>
                <a:gd name="T0" fmla="*/ 63 w 276"/>
                <a:gd name="T1" fmla="*/ 176 h 176"/>
                <a:gd name="T2" fmla="*/ 63 w 276"/>
                <a:gd name="T3" fmla="*/ 176 h 176"/>
                <a:gd name="T4" fmla="*/ 36 w 276"/>
                <a:gd name="T5" fmla="*/ 104 h 176"/>
                <a:gd name="T6" fmla="*/ 9 w 276"/>
                <a:gd name="T7" fmla="*/ 27 h 176"/>
                <a:gd name="T8" fmla="*/ 9 w 276"/>
                <a:gd name="T9" fmla="*/ 27 h 176"/>
                <a:gd name="T10" fmla="*/ 0 w 276"/>
                <a:gd name="T11" fmla="*/ 23 h 176"/>
                <a:gd name="T12" fmla="*/ 5 w 276"/>
                <a:gd name="T13" fmla="*/ 18 h 176"/>
                <a:gd name="T14" fmla="*/ 5 w 276"/>
                <a:gd name="T15" fmla="*/ 18 h 176"/>
                <a:gd name="T16" fmla="*/ 50 w 276"/>
                <a:gd name="T17" fmla="*/ 9 h 176"/>
                <a:gd name="T18" fmla="*/ 90 w 276"/>
                <a:gd name="T19" fmla="*/ 5 h 176"/>
                <a:gd name="T20" fmla="*/ 140 w 276"/>
                <a:gd name="T21" fmla="*/ 0 h 176"/>
                <a:gd name="T22" fmla="*/ 140 w 276"/>
                <a:gd name="T23" fmla="*/ 0 h 176"/>
                <a:gd name="T24" fmla="*/ 208 w 276"/>
                <a:gd name="T25" fmla="*/ 0 h 176"/>
                <a:gd name="T26" fmla="*/ 226 w 276"/>
                <a:gd name="T27" fmla="*/ 5 h 176"/>
                <a:gd name="T28" fmla="*/ 226 w 276"/>
                <a:gd name="T29" fmla="*/ 5 h 176"/>
                <a:gd name="T30" fmla="*/ 249 w 276"/>
                <a:gd name="T31" fmla="*/ 9 h 176"/>
                <a:gd name="T32" fmla="*/ 267 w 276"/>
                <a:gd name="T33" fmla="*/ 18 h 176"/>
                <a:gd name="T34" fmla="*/ 271 w 276"/>
                <a:gd name="T35" fmla="*/ 18 h 176"/>
                <a:gd name="T36" fmla="*/ 271 w 276"/>
                <a:gd name="T37" fmla="*/ 23 h 176"/>
                <a:gd name="T38" fmla="*/ 271 w 276"/>
                <a:gd name="T39" fmla="*/ 23 h 176"/>
                <a:gd name="T40" fmla="*/ 276 w 276"/>
                <a:gd name="T41" fmla="*/ 109 h 176"/>
                <a:gd name="T42" fmla="*/ 276 w 276"/>
                <a:gd name="T43" fmla="*/ 109 h 176"/>
                <a:gd name="T44" fmla="*/ 276 w 276"/>
                <a:gd name="T45" fmla="*/ 122 h 176"/>
                <a:gd name="T46" fmla="*/ 276 w 276"/>
                <a:gd name="T47" fmla="*/ 127 h 176"/>
                <a:gd name="T48" fmla="*/ 276 w 276"/>
                <a:gd name="T49" fmla="*/ 122 h 176"/>
                <a:gd name="T50" fmla="*/ 271 w 276"/>
                <a:gd name="T51" fmla="*/ 118 h 176"/>
                <a:gd name="T52" fmla="*/ 271 w 276"/>
                <a:gd name="T53" fmla="*/ 118 h 176"/>
                <a:gd name="T54" fmla="*/ 253 w 276"/>
                <a:gd name="T55" fmla="*/ 113 h 176"/>
                <a:gd name="T56" fmla="*/ 230 w 276"/>
                <a:gd name="T57" fmla="*/ 113 h 176"/>
                <a:gd name="T58" fmla="*/ 167 w 276"/>
                <a:gd name="T59" fmla="*/ 127 h 176"/>
                <a:gd name="T60" fmla="*/ 136 w 276"/>
                <a:gd name="T61" fmla="*/ 136 h 176"/>
                <a:gd name="T62" fmla="*/ 108 w 276"/>
                <a:gd name="T63" fmla="*/ 145 h 176"/>
                <a:gd name="T64" fmla="*/ 81 w 276"/>
                <a:gd name="T65" fmla="*/ 158 h 176"/>
                <a:gd name="T66" fmla="*/ 63 w 276"/>
                <a:gd name="T67" fmla="*/ 176 h 176"/>
                <a:gd name="T68" fmla="*/ 63 w 276"/>
                <a:gd name="T69" fmla="*/ 176 h 17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76"/>
                <a:gd name="T106" fmla="*/ 0 h 176"/>
                <a:gd name="T107" fmla="*/ 276 w 276"/>
                <a:gd name="T108" fmla="*/ 176 h 17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76" h="176">
                  <a:moveTo>
                    <a:pt x="63" y="176"/>
                  </a:moveTo>
                  <a:lnTo>
                    <a:pt x="63" y="176"/>
                  </a:lnTo>
                  <a:lnTo>
                    <a:pt x="36" y="104"/>
                  </a:lnTo>
                  <a:lnTo>
                    <a:pt x="9" y="27"/>
                  </a:lnTo>
                  <a:lnTo>
                    <a:pt x="0" y="23"/>
                  </a:lnTo>
                  <a:lnTo>
                    <a:pt x="5" y="18"/>
                  </a:lnTo>
                  <a:lnTo>
                    <a:pt x="50" y="9"/>
                  </a:lnTo>
                  <a:lnTo>
                    <a:pt x="90" y="5"/>
                  </a:lnTo>
                  <a:lnTo>
                    <a:pt x="140" y="0"/>
                  </a:lnTo>
                  <a:lnTo>
                    <a:pt x="208" y="0"/>
                  </a:lnTo>
                  <a:lnTo>
                    <a:pt x="226" y="5"/>
                  </a:lnTo>
                  <a:lnTo>
                    <a:pt x="249" y="9"/>
                  </a:lnTo>
                  <a:lnTo>
                    <a:pt x="267" y="18"/>
                  </a:lnTo>
                  <a:lnTo>
                    <a:pt x="271" y="18"/>
                  </a:lnTo>
                  <a:lnTo>
                    <a:pt x="271" y="23"/>
                  </a:lnTo>
                  <a:lnTo>
                    <a:pt x="276" y="109"/>
                  </a:lnTo>
                  <a:lnTo>
                    <a:pt x="276" y="122"/>
                  </a:lnTo>
                  <a:lnTo>
                    <a:pt x="276" y="127"/>
                  </a:lnTo>
                  <a:lnTo>
                    <a:pt x="276" y="122"/>
                  </a:lnTo>
                  <a:lnTo>
                    <a:pt x="271" y="118"/>
                  </a:lnTo>
                  <a:lnTo>
                    <a:pt x="253" y="113"/>
                  </a:lnTo>
                  <a:lnTo>
                    <a:pt x="230" y="113"/>
                  </a:lnTo>
                  <a:lnTo>
                    <a:pt x="167" y="127"/>
                  </a:lnTo>
                  <a:lnTo>
                    <a:pt x="136" y="136"/>
                  </a:lnTo>
                  <a:lnTo>
                    <a:pt x="108" y="145"/>
                  </a:lnTo>
                  <a:lnTo>
                    <a:pt x="81" y="158"/>
                  </a:lnTo>
                  <a:lnTo>
                    <a:pt x="63" y="176"/>
                  </a:lnTo>
                  <a:close/>
                </a:path>
              </a:pathLst>
            </a:custGeom>
            <a:solidFill>
              <a:srgbClr val="6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8" name="Freeform 17"/>
            <p:cNvSpPr>
              <a:spLocks/>
            </p:cNvSpPr>
            <p:nvPr/>
          </p:nvSpPr>
          <p:spPr bwMode="auto">
            <a:xfrm>
              <a:off x="4141" y="2918"/>
              <a:ext cx="651" cy="172"/>
            </a:xfrm>
            <a:custGeom>
              <a:avLst/>
              <a:gdLst>
                <a:gd name="T0" fmla="*/ 0 w 651"/>
                <a:gd name="T1" fmla="*/ 0 h 172"/>
                <a:gd name="T2" fmla="*/ 267 w 651"/>
                <a:gd name="T3" fmla="*/ 172 h 172"/>
                <a:gd name="T4" fmla="*/ 267 w 651"/>
                <a:gd name="T5" fmla="*/ 172 h 172"/>
                <a:gd name="T6" fmla="*/ 456 w 651"/>
                <a:gd name="T7" fmla="*/ 167 h 172"/>
                <a:gd name="T8" fmla="*/ 588 w 651"/>
                <a:gd name="T9" fmla="*/ 158 h 172"/>
                <a:gd name="T10" fmla="*/ 633 w 651"/>
                <a:gd name="T11" fmla="*/ 154 h 172"/>
                <a:gd name="T12" fmla="*/ 651 w 651"/>
                <a:gd name="T13" fmla="*/ 149 h 172"/>
                <a:gd name="T14" fmla="*/ 651 w 651"/>
                <a:gd name="T15" fmla="*/ 149 h 172"/>
                <a:gd name="T16" fmla="*/ 651 w 651"/>
                <a:gd name="T17" fmla="*/ 145 h 172"/>
                <a:gd name="T18" fmla="*/ 651 w 651"/>
                <a:gd name="T19" fmla="*/ 140 h 172"/>
                <a:gd name="T20" fmla="*/ 642 w 651"/>
                <a:gd name="T21" fmla="*/ 136 h 172"/>
                <a:gd name="T22" fmla="*/ 624 w 651"/>
                <a:gd name="T23" fmla="*/ 131 h 172"/>
                <a:gd name="T24" fmla="*/ 624 w 651"/>
                <a:gd name="T25" fmla="*/ 131 h 172"/>
                <a:gd name="T26" fmla="*/ 298 w 651"/>
                <a:gd name="T27" fmla="*/ 41 h 172"/>
                <a:gd name="T28" fmla="*/ 298 w 651"/>
                <a:gd name="T29" fmla="*/ 41 h 172"/>
                <a:gd name="T30" fmla="*/ 262 w 651"/>
                <a:gd name="T31" fmla="*/ 27 h 172"/>
                <a:gd name="T32" fmla="*/ 240 w 651"/>
                <a:gd name="T33" fmla="*/ 23 h 172"/>
                <a:gd name="T34" fmla="*/ 226 w 651"/>
                <a:gd name="T35" fmla="*/ 23 h 172"/>
                <a:gd name="T36" fmla="*/ 226 w 651"/>
                <a:gd name="T37" fmla="*/ 23 h 172"/>
                <a:gd name="T38" fmla="*/ 208 w 651"/>
                <a:gd name="T39" fmla="*/ 32 h 172"/>
                <a:gd name="T40" fmla="*/ 185 w 651"/>
                <a:gd name="T41" fmla="*/ 45 h 172"/>
                <a:gd name="T42" fmla="*/ 167 w 651"/>
                <a:gd name="T43" fmla="*/ 59 h 172"/>
                <a:gd name="T44" fmla="*/ 149 w 651"/>
                <a:gd name="T45" fmla="*/ 68 h 172"/>
                <a:gd name="T46" fmla="*/ 149 w 651"/>
                <a:gd name="T47" fmla="*/ 68 h 172"/>
                <a:gd name="T48" fmla="*/ 72 w 651"/>
                <a:gd name="T49" fmla="*/ 32 h 172"/>
                <a:gd name="T50" fmla="*/ 0 w 651"/>
                <a:gd name="T51" fmla="*/ 0 h 172"/>
                <a:gd name="T52" fmla="*/ 0 w 651"/>
                <a:gd name="T53" fmla="*/ 0 h 17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651"/>
                <a:gd name="T82" fmla="*/ 0 h 172"/>
                <a:gd name="T83" fmla="*/ 651 w 651"/>
                <a:gd name="T84" fmla="*/ 172 h 17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651" h="172">
                  <a:moveTo>
                    <a:pt x="0" y="0"/>
                  </a:moveTo>
                  <a:lnTo>
                    <a:pt x="267" y="172"/>
                  </a:lnTo>
                  <a:lnTo>
                    <a:pt x="456" y="167"/>
                  </a:lnTo>
                  <a:lnTo>
                    <a:pt x="588" y="158"/>
                  </a:lnTo>
                  <a:lnTo>
                    <a:pt x="633" y="154"/>
                  </a:lnTo>
                  <a:lnTo>
                    <a:pt x="651" y="149"/>
                  </a:lnTo>
                  <a:lnTo>
                    <a:pt x="651" y="145"/>
                  </a:lnTo>
                  <a:lnTo>
                    <a:pt x="651" y="140"/>
                  </a:lnTo>
                  <a:lnTo>
                    <a:pt x="642" y="136"/>
                  </a:lnTo>
                  <a:lnTo>
                    <a:pt x="624" y="131"/>
                  </a:lnTo>
                  <a:lnTo>
                    <a:pt x="298" y="41"/>
                  </a:lnTo>
                  <a:lnTo>
                    <a:pt x="262" y="27"/>
                  </a:lnTo>
                  <a:lnTo>
                    <a:pt x="240" y="23"/>
                  </a:lnTo>
                  <a:lnTo>
                    <a:pt x="226" y="23"/>
                  </a:lnTo>
                  <a:lnTo>
                    <a:pt x="208" y="32"/>
                  </a:lnTo>
                  <a:lnTo>
                    <a:pt x="185" y="45"/>
                  </a:lnTo>
                  <a:lnTo>
                    <a:pt x="167" y="59"/>
                  </a:lnTo>
                  <a:lnTo>
                    <a:pt x="149" y="68"/>
                  </a:lnTo>
                  <a:lnTo>
                    <a:pt x="72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9121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9" name="Freeform 18"/>
            <p:cNvSpPr>
              <a:spLocks/>
            </p:cNvSpPr>
            <p:nvPr/>
          </p:nvSpPr>
          <p:spPr bwMode="auto">
            <a:xfrm>
              <a:off x="4069" y="2887"/>
              <a:ext cx="348" cy="212"/>
            </a:xfrm>
            <a:custGeom>
              <a:avLst/>
              <a:gdLst>
                <a:gd name="T0" fmla="*/ 0 w 348"/>
                <a:gd name="T1" fmla="*/ 13 h 212"/>
                <a:gd name="T2" fmla="*/ 316 w 348"/>
                <a:gd name="T3" fmla="*/ 212 h 212"/>
                <a:gd name="T4" fmla="*/ 316 w 348"/>
                <a:gd name="T5" fmla="*/ 212 h 212"/>
                <a:gd name="T6" fmla="*/ 330 w 348"/>
                <a:gd name="T7" fmla="*/ 212 h 212"/>
                <a:gd name="T8" fmla="*/ 339 w 348"/>
                <a:gd name="T9" fmla="*/ 207 h 212"/>
                <a:gd name="T10" fmla="*/ 343 w 348"/>
                <a:gd name="T11" fmla="*/ 203 h 212"/>
                <a:gd name="T12" fmla="*/ 343 w 348"/>
                <a:gd name="T13" fmla="*/ 203 h 212"/>
                <a:gd name="T14" fmla="*/ 348 w 348"/>
                <a:gd name="T15" fmla="*/ 171 h 212"/>
                <a:gd name="T16" fmla="*/ 348 w 348"/>
                <a:gd name="T17" fmla="*/ 149 h 212"/>
                <a:gd name="T18" fmla="*/ 348 w 348"/>
                <a:gd name="T19" fmla="*/ 140 h 212"/>
                <a:gd name="T20" fmla="*/ 348 w 348"/>
                <a:gd name="T21" fmla="*/ 140 h 212"/>
                <a:gd name="T22" fmla="*/ 339 w 348"/>
                <a:gd name="T23" fmla="*/ 135 h 212"/>
                <a:gd name="T24" fmla="*/ 316 w 348"/>
                <a:gd name="T25" fmla="*/ 126 h 212"/>
                <a:gd name="T26" fmla="*/ 262 w 348"/>
                <a:gd name="T27" fmla="*/ 113 h 212"/>
                <a:gd name="T28" fmla="*/ 262 w 348"/>
                <a:gd name="T29" fmla="*/ 113 h 212"/>
                <a:gd name="T30" fmla="*/ 135 w 348"/>
                <a:gd name="T31" fmla="*/ 54 h 212"/>
                <a:gd name="T32" fmla="*/ 27 w 348"/>
                <a:gd name="T33" fmla="*/ 0 h 212"/>
                <a:gd name="T34" fmla="*/ 27 w 348"/>
                <a:gd name="T35" fmla="*/ 0 h 212"/>
                <a:gd name="T36" fmla="*/ 18 w 348"/>
                <a:gd name="T37" fmla="*/ 0 h 212"/>
                <a:gd name="T38" fmla="*/ 9 w 348"/>
                <a:gd name="T39" fmla="*/ 4 h 212"/>
                <a:gd name="T40" fmla="*/ 0 w 348"/>
                <a:gd name="T41" fmla="*/ 13 h 212"/>
                <a:gd name="T42" fmla="*/ 0 w 348"/>
                <a:gd name="T43" fmla="*/ 13 h 21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348"/>
                <a:gd name="T67" fmla="*/ 0 h 212"/>
                <a:gd name="T68" fmla="*/ 348 w 348"/>
                <a:gd name="T69" fmla="*/ 212 h 21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348" h="212">
                  <a:moveTo>
                    <a:pt x="0" y="13"/>
                  </a:moveTo>
                  <a:lnTo>
                    <a:pt x="316" y="212"/>
                  </a:lnTo>
                  <a:lnTo>
                    <a:pt x="330" y="212"/>
                  </a:lnTo>
                  <a:lnTo>
                    <a:pt x="339" y="207"/>
                  </a:lnTo>
                  <a:lnTo>
                    <a:pt x="343" y="203"/>
                  </a:lnTo>
                  <a:lnTo>
                    <a:pt x="348" y="171"/>
                  </a:lnTo>
                  <a:lnTo>
                    <a:pt x="348" y="149"/>
                  </a:lnTo>
                  <a:lnTo>
                    <a:pt x="348" y="140"/>
                  </a:lnTo>
                  <a:lnTo>
                    <a:pt x="339" y="135"/>
                  </a:lnTo>
                  <a:lnTo>
                    <a:pt x="316" y="126"/>
                  </a:lnTo>
                  <a:lnTo>
                    <a:pt x="262" y="113"/>
                  </a:lnTo>
                  <a:lnTo>
                    <a:pt x="135" y="54"/>
                  </a:lnTo>
                  <a:lnTo>
                    <a:pt x="27" y="0"/>
                  </a:lnTo>
                  <a:lnTo>
                    <a:pt x="18" y="0"/>
                  </a:lnTo>
                  <a:lnTo>
                    <a:pt x="9" y="4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80" name="Freeform 19"/>
            <p:cNvSpPr>
              <a:spLocks/>
            </p:cNvSpPr>
            <p:nvPr/>
          </p:nvSpPr>
          <p:spPr bwMode="auto">
            <a:xfrm>
              <a:off x="4001" y="2778"/>
              <a:ext cx="72" cy="131"/>
            </a:xfrm>
            <a:custGeom>
              <a:avLst/>
              <a:gdLst>
                <a:gd name="T0" fmla="*/ 72 w 72"/>
                <a:gd name="T1" fmla="*/ 113 h 131"/>
                <a:gd name="T2" fmla="*/ 72 w 72"/>
                <a:gd name="T3" fmla="*/ 113 h 131"/>
                <a:gd name="T4" fmla="*/ 72 w 72"/>
                <a:gd name="T5" fmla="*/ 131 h 131"/>
                <a:gd name="T6" fmla="*/ 72 w 72"/>
                <a:gd name="T7" fmla="*/ 131 h 131"/>
                <a:gd name="T8" fmla="*/ 68 w 72"/>
                <a:gd name="T9" fmla="*/ 127 h 131"/>
                <a:gd name="T10" fmla="*/ 59 w 72"/>
                <a:gd name="T11" fmla="*/ 118 h 131"/>
                <a:gd name="T12" fmla="*/ 59 w 72"/>
                <a:gd name="T13" fmla="*/ 118 h 131"/>
                <a:gd name="T14" fmla="*/ 50 w 72"/>
                <a:gd name="T15" fmla="*/ 100 h 131"/>
                <a:gd name="T16" fmla="*/ 41 w 72"/>
                <a:gd name="T17" fmla="*/ 86 h 131"/>
                <a:gd name="T18" fmla="*/ 41 w 72"/>
                <a:gd name="T19" fmla="*/ 86 h 131"/>
                <a:gd name="T20" fmla="*/ 32 w 72"/>
                <a:gd name="T21" fmla="*/ 63 h 131"/>
                <a:gd name="T22" fmla="*/ 32 w 72"/>
                <a:gd name="T23" fmla="*/ 63 h 131"/>
                <a:gd name="T24" fmla="*/ 27 w 72"/>
                <a:gd name="T25" fmla="*/ 50 h 131"/>
                <a:gd name="T26" fmla="*/ 23 w 72"/>
                <a:gd name="T27" fmla="*/ 45 h 131"/>
                <a:gd name="T28" fmla="*/ 18 w 72"/>
                <a:gd name="T29" fmla="*/ 41 h 131"/>
                <a:gd name="T30" fmla="*/ 18 w 72"/>
                <a:gd name="T31" fmla="*/ 41 h 131"/>
                <a:gd name="T32" fmla="*/ 5 w 72"/>
                <a:gd name="T33" fmla="*/ 41 h 131"/>
                <a:gd name="T34" fmla="*/ 5 w 72"/>
                <a:gd name="T35" fmla="*/ 41 h 131"/>
                <a:gd name="T36" fmla="*/ 0 w 72"/>
                <a:gd name="T37" fmla="*/ 36 h 131"/>
                <a:gd name="T38" fmla="*/ 0 w 72"/>
                <a:gd name="T39" fmla="*/ 36 h 131"/>
                <a:gd name="T40" fmla="*/ 0 w 72"/>
                <a:gd name="T41" fmla="*/ 18 h 131"/>
                <a:gd name="T42" fmla="*/ 5 w 72"/>
                <a:gd name="T43" fmla="*/ 9 h 131"/>
                <a:gd name="T44" fmla="*/ 9 w 72"/>
                <a:gd name="T45" fmla="*/ 5 h 131"/>
                <a:gd name="T46" fmla="*/ 9 w 72"/>
                <a:gd name="T47" fmla="*/ 5 h 131"/>
                <a:gd name="T48" fmla="*/ 23 w 72"/>
                <a:gd name="T49" fmla="*/ 0 h 131"/>
                <a:gd name="T50" fmla="*/ 32 w 72"/>
                <a:gd name="T51" fmla="*/ 5 h 131"/>
                <a:gd name="T52" fmla="*/ 36 w 72"/>
                <a:gd name="T53" fmla="*/ 9 h 131"/>
                <a:gd name="T54" fmla="*/ 36 w 72"/>
                <a:gd name="T55" fmla="*/ 9 h 131"/>
                <a:gd name="T56" fmla="*/ 45 w 72"/>
                <a:gd name="T57" fmla="*/ 41 h 131"/>
                <a:gd name="T58" fmla="*/ 54 w 72"/>
                <a:gd name="T59" fmla="*/ 72 h 131"/>
                <a:gd name="T60" fmla="*/ 54 w 72"/>
                <a:gd name="T61" fmla="*/ 72 h 131"/>
                <a:gd name="T62" fmla="*/ 72 w 72"/>
                <a:gd name="T63" fmla="*/ 113 h 131"/>
                <a:gd name="T64" fmla="*/ 72 w 72"/>
                <a:gd name="T65" fmla="*/ 113 h 13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2"/>
                <a:gd name="T100" fmla="*/ 0 h 131"/>
                <a:gd name="T101" fmla="*/ 72 w 72"/>
                <a:gd name="T102" fmla="*/ 131 h 13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2" h="131">
                  <a:moveTo>
                    <a:pt x="72" y="113"/>
                  </a:moveTo>
                  <a:lnTo>
                    <a:pt x="72" y="113"/>
                  </a:lnTo>
                  <a:lnTo>
                    <a:pt x="72" y="131"/>
                  </a:lnTo>
                  <a:lnTo>
                    <a:pt x="68" y="127"/>
                  </a:lnTo>
                  <a:lnTo>
                    <a:pt x="59" y="118"/>
                  </a:lnTo>
                  <a:lnTo>
                    <a:pt x="50" y="100"/>
                  </a:lnTo>
                  <a:lnTo>
                    <a:pt x="41" y="86"/>
                  </a:lnTo>
                  <a:lnTo>
                    <a:pt x="32" y="63"/>
                  </a:lnTo>
                  <a:lnTo>
                    <a:pt x="27" y="50"/>
                  </a:lnTo>
                  <a:lnTo>
                    <a:pt x="23" y="45"/>
                  </a:lnTo>
                  <a:lnTo>
                    <a:pt x="18" y="41"/>
                  </a:lnTo>
                  <a:lnTo>
                    <a:pt x="5" y="41"/>
                  </a:lnTo>
                  <a:lnTo>
                    <a:pt x="0" y="36"/>
                  </a:lnTo>
                  <a:lnTo>
                    <a:pt x="0" y="18"/>
                  </a:lnTo>
                  <a:lnTo>
                    <a:pt x="5" y="9"/>
                  </a:lnTo>
                  <a:lnTo>
                    <a:pt x="9" y="5"/>
                  </a:lnTo>
                  <a:lnTo>
                    <a:pt x="23" y="0"/>
                  </a:lnTo>
                  <a:lnTo>
                    <a:pt x="32" y="5"/>
                  </a:lnTo>
                  <a:lnTo>
                    <a:pt x="36" y="9"/>
                  </a:lnTo>
                  <a:lnTo>
                    <a:pt x="45" y="41"/>
                  </a:lnTo>
                  <a:lnTo>
                    <a:pt x="54" y="72"/>
                  </a:lnTo>
                  <a:lnTo>
                    <a:pt x="72" y="113"/>
                  </a:lnTo>
                  <a:close/>
                </a:path>
              </a:pathLst>
            </a:custGeom>
            <a:solidFill>
              <a:srgbClr val="19121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81" name="Freeform 20"/>
            <p:cNvSpPr>
              <a:spLocks/>
            </p:cNvSpPr>
            <p:nvPr/>
          </p:nvSpPr>
          <p:spPr bwMode="auto">
            <a:xfrm>
              <a:off x="3996" y="2724"/>
              <a:ext cx="73" cy="117"/>
            </a:xfrm>
            <a:custGeom>
              <a:avLst/>
              <a:gdLst>
                <a:gd name="T0" fmla="*/ 73 w 73"/>
                <a:gd name="T1" fmla="*/ 0 h 117"/>
                <a:gd name="T2" fmla="*/ 73 w 73"/>
                <a:gd name="T3" fmla="*/ 0 h 117"/>
                <a:gd name="T4" fmla="*/ 46 w 73"/>
                <a:gd name="T5" fmla="*/ 13 h 117"/>
                <a:gd name="T6" fmla="*/ 23 w 73"/>
                <a:gd name="T7" fmla="*/ 22 h 117"/>
                <a:gd name="T8" fmla="*/ 14 w 73"/>
                <a:gd name="T9" fmla="*/ 32 h 117"/>
                <a:gd name="T10" fmla="*/ 14 w 73"/>
                <a:gd name="T11" fmla="*/ 32 h 117"/>
                <a:gd name="T12" fmla="*/ 5 w 73"/>
                <a:gd name="T13" fmla="*/ 45 h 117"/>
                <a:gd name="T14" fmla="*/ 0 w 73"/>
                <a:gd name="T15" fmla="*/ 63 h 117"/>
                <a:gd name="T16" fmla="*/ 0 w 73"/>
                <a:gd name="T17" fmla="*/ 63 h 117"/>
                <a:gd name="T18" fmla="*/ 5 w 73"/>
                <a:gd name="T19" fmla="*/ 86 h 117"/>
                <a:gd name="T20" fmla="*/ 10 w 73"/>
                <a:gd name="T21" fmla="*/ 95 h 117"/>
                <a:gd name="T22" fmla="*/ 10 w 73"/>
                <a:gd name="T23" fmla="*/ 95 h 117"/>
                <a:gd name="T24" fmla="*/ 10 w 73"/>
                <a:gd name="T25" fmla="*/ 81 h 117"/>
                <a:gd name="T26" fmla="*/ 10 w 73"/>
                <a:gd name="T27" fmla="*/ 77 h 117"/>
                <a:gd name="T28" fmla="*/ 14 w 73"/>
                <a:gd name="T29" fmla="*/ 72 h 117"/>
                <a:gd name="T30" fmla="*/ 14 w 73"/>
                <a:gd name="T31" fmla="*/ 77 h 117"/>
                <a:gd name="T32" fmla="*/ 14 w 73"/>
                <a:gd name="T33" fmla="*/ 77 h 117"/>
                <a:gd name="T34" fmla="*/ 37 w 73"/>
                <a:gd name="T35" fmla="*/ 108 h 117"/>
                <a:gd name="T36" fmla="*/ 37 w 73"/>
                <a:gd name="T37" fmla="*/ 108 h 117"/>
                <a:gd name="T38" fmla="*/ 50 w 73"/>
                <a:gd name="T39" fmla="*/ 113 h 117"/>
                <a:gd name="T40" fmla="*/ 59 w 73"/>
                <a:gd name="T41" fmla="*/ 117 h 117"/>
                <a:gd name="T42" fmla="*/ 59 w 73"/>
                <a:gd name="T43" fmla="*/ 117 h 117"/>
                <a:gd name="T44" fmla="*/ 64 w 73"/>
                <a:gd name="T45" fmla="*/ 104 h 117"/>
                <a:gd name="T46" fmla="*/ 68 w 73"/>
                <a:gd name="T47" fmla="*/ 81 h 117"/>
                <a:gd name="T48" fmla="*/ 68 w 73"/>
                <a:gd name="T49" fmla="*/ 81 h 117"/>
                <a:gd name="T50" fmla="*/ 68 w 73"/>
                <a:gd name="T51" fmla="*/ 54 h 117"/>
                <a:gd name="T52" fmla="*/ 73 w 73"/>
                <a:gd name="T53" fmla="*/ 27 h 117"/>
                <a:gd name="T54" fmla="*/ 73 w 73"/>
                <a:gd name="T55" fmla="*/ 27 h 117"/>
                <a:gd name="T56" fmla="*/ 73 w 73"/>
                <a:gd name="T57" fmla="*/ 13 h 117"/>
                <a:gd name="T58" fmla="*/ 73 w 73"/>
                <a:gd name="T59" fmla="*/ 4 h 117"/>
                <a:gd name="T60" fmla="*/ 73 w 73"/>
                <a:gd name="T61" fmla="*/ 0 h 11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73"/>
                <a:gd name="T94" fmla="*/ 0 h 117"/>
                <a:gd name="T95" fmla="*/ 73 w 73"/>
                <a:gd name="T96" fmla="*/ 117 h 11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73" h="117">
                  <a:moveTo>
                    <a:pt x="73" y="0"/>
                  </a:moveTo>
                  <a:lnTo>
                    <a:pt x="73" y="0"/>
                  </a:lnTo>
                  <a:lnTo>
                    <a:pt x="46" y="13"/>
                  </a:lnTo>
                  <a:lnTo>
                    <a:pt x="23" y="22"/>
                  </a:lnTo>
                  <a:lnTo>
                    <a:pt x="14" y="32"/>
                  </a:lnTo>
                  <a:lnTo>
                    <a:pt x="5" y="45"/>
                  </a:lnTo>
                  <a:lnTo>
                    <a:pt x="0" y="63"/>
                  </a:lnTo>
                  <a:lnTo>
                    <a:pt x="5" y="86"/>
                  </a:lnTo>
                  <a:lnTo>
                    <a:pt x="10" y="95"/>
                  </a:lnTo>
                  <a:lnTo>
                    <a:pt x="10" y="81"/>
                  </a:lnTo>
                  <a:lnTo>
                    <a:pt x="10" y="77"/>
                  </a:lnTo>
                  <a:lnTo>
                    <a:pt x="14" y="72"/>
                  </a:lnTo>
                  <a:lnTo>
                    <a:pt x="14" y="77"/>
                  </a:lnTo>
                  <a:lnTo>
                    <a:pt x="37" y="108"/>
                  </a:lnTo>
                  <a:lnTo>
                    <a:pt x="50" y="113"/>
                  </a:lnTo>
                  <a:lnTo>
                    <a:pt x="59" y="117"/>
                  </a:lnTo>
                  <a:lnTo>
                    <a:pt x="64" y="104"/>
                  </a:lnTo>
                  <a:lnTo>
                    <a:pt x="68" y="81"/>
                  </a:lnTo>
                  <a:lnTo>
                    <a:pt x="68" y="54"/>
                  </a:lnTo>
                  <a:lnTo>
                    <a:pt x="73" y="27"/>
                  </a:lnTo>
                  <a:lnTo>
                    <a:pt x="73" y="13"/>
                  </a:lnTo>
                  <a:lnTo>
                    <a:pt x="73" y="4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82" name="Freeform 21"/>
            <p:cNvSpPr>
              <a:spLocks/>
            </p:cNvSpPr>
            <p:nvPr/>
          </p:nvSpPr>
          <p:spPr bwMode="auto">
            <a:xfrm>
              <a:off x="4060" y="2688"/>
              <a:ext cx="194" cy="239"/>
            </a:xfrm>
            <a:custGeom>
              <a:avLst/>
              <a:gdLst>
                <a:gd name="T0" fmla="*/ 27 w 194"/>
                <a:gd name="T1" fmla="*/ 45 h 239"/>
                <a:gd name="T2" fmla="*/ 27 w 194"/>
                <a:gd name="T3" fmla="*/ 45 h 239"/>
                <a:gd name="T4" fmla="*/ 63 w 194"/>
                <a:gd name="T5" fmla="*/ 31 h 239"/>
                <a:gd name="T6" fmla="*/ 113 w 194"/>
                <a:gd name="T7" fmla="*/ 13 h 239"/>
                <a:gd name="T8" fmla="*/ 113 w 194"/>
                <a:gd name="T9" fmla="*/ 13 h 239"/>
                <a:gd name="T10" fmla="*/ 153 w 194"/>
                <a:gd name="T11" fmla="*/ 4 h 239"/>
                <a:gd name="T12" fmla="*/ 171 w 194"/>
                <a:gd name="T13" fmla="*/ 0 h 239"/>
                <a:gd name="T14" fmla="*/ 171 w 194"/>
                <a:gd name="T15" fmla="*/ 0 h 239"/>
                <a:gd name="T16" fmla="*/ 185 w 194"/>
                <a:gd name="T17" fmla="*/ 54 h 239"/>
                <a:gd name="T18" fmla="*/ 190 w 194"/>
                <a:gd name="T19" fmla="*/ 99 h 239"/>
                <a:gd name="T20" fmla="*/ 194 w 194"/>
                <a:gd name="T21" fmla="*/ 135 h 239"/>
                <a:gd name="T22" fmla="*/ 194 w 194"/>
                <a:gd name="T23" fmla="*/ 135 h 239"/>
                <a:gd name="T24" fmla="*/ 194 w 194"/>
                <a:gd name="T25" fmla="*/ 153 h 239"/>
                <a:gd name="T26" fmla="*/ 190 w 194"/>
                <a:gd name="T27" fmla="*/ 171 h 239"/>
                <a:gd name="T28" fmla="*/ 171 w 194"/>
                <a:gd name="T29" fmla="*/ 208 h 239"/>
                <a:gd name="T30" fmla="*/ 153 w 194"/>
                <a:gd name="T31" fmla="*/ 235 h 239"/>
                <a:gd name="T32" fmla="*/ 144 w 194"/>
                <a:gd name="T33" fmla="*/ 239 h 239"/>
                <a:gd name="T34" fmla="*/ 135 w 194"/>
                <a:gd name="T35" fmla="*/ 239 h 239"/>
                <a:gd name="T36" fmla="*/ 135 w 194"/>
                <a:gd name="T37" fmla="*/ 239 h 239"/>
                <a:gd name="T38" fmla="*/ 77 w 194"/>
                <a:gd name="T39" fmla="*/ 212 h 239"/>
                <a:gd name="T40" fmla="*/ 77 w 194"/>
                <a:gd name="T41" fmla="*/ 212 h 239"/>
                <a:gd name="T42" fmla="*/ 49 w 194"/>
                <a:gd name="T43" fmla="*/ 194 h 239"/>
                <a:gd name="T44" fmla="*/ 27 w 194"/>
                <a:gd name="T45" fmla="*/ 180 h 239"/>
                <a:gd name="T46" fmla="*/ 18 w 194"/>
                <a:gd name="T47" fmla="*/ 171 h 239"/>
                <a:gd name="T48" fmla="*/ 18 w 194"/>
                <a:gd name="T49" fmla="*/ 171 h 239"/>
                <a:gd name="T50" fmla="*/ 4 w 194"/>
                <a:gd name="T51" fmla="*/ 126 h 239"/>
                <a:gd name="T52" fmla="*/ 0 w 194"/>
                <a:gd name="T53" fmla="*/ 99 h 239"/>
                <a:gd name="T54" fmla="*/ 0 w 194"/>
                <a:gd name="T55" fmla="*/ 86 h 239"/>
                <a:gd name="T56" fmla="*/ 4 w 194"/>
                <a:gd name="T57" fmla="*/ 77 h 239"/>
                <a:gd name="T58" fmla="*/ 4 w 194"/>
                <a:gd name="T59" fmla="*/ 77 h 239"/>
                <a:gd name="T60" fmla="*/ 9 w 194"/>
                <a:gd name="T61" fmla="*/ 63 h 239"/>
                <a:gd name="T62" fmla="*/ 18 w 194"/>
                <a:gd name="T63" fmla="*/ 54 h 239"/>
                <a:gd name="T64" fmla="*/ 27 w 194"/>
                <a:gd name="T65" fmla="*/ 45 h 239"/>
                <a:gd name="T66" fmla="*/ 27 w 194"/>
                <a:gd name="T67" fmla="*/ 45 h 23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94"/>
                <a:gd name="T103" fmla="*/ 0 h 239"/>
                <a:gd name="T104" fmla="*/ 194 w 194"/>
                <a:gd name="T105" fmla="*/ 239 h 23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94" h="239">
                  <a:moveTo>
                    <a:pt x="27" y="45"/>
                  </a:moveTo>
                  <a:lnTo>
                    <a:pt x="27" y="45"/>
                  </a:lnTo>
                  <a:lnTo>
                    <a:pt x="63" y="31"/>
                  </a:lnTo>
                  <a:lnTo>
                    <a:pt x="113" y="13"/>
                  </a:lnTo>
                  <a:lnTo>
                    <a:pt x="153" y="4"/>
                  </a:lnTo>
                  <a:lnTo>
                    <a:pt x="171" y="0"/>
                  </a:lnTo>
                  <a:lnTo>
                    <a:pt x="185" y="54"/>
                  </a:lnTo>
                  <a:lnTo>
                    <a:pt x="190" y="99"/>
                  </a:lnTo>
                  <a:lnTo>
                    <a:pt x="194" y="135"/>
                  </a:lnTo>
                  <a:lnTo>
                    <a:pt x="194" y="153"/>
                  </a:lnTo>
                  <a:lnTo>
                    <a:pt x="190" y="171"/>
                  </a:lnTo>
                  <a:lnTo>
                    <a:pt x="171" y="208"/>
                  </a:lnTo>
                  <a:lnTo>
                    <a:pt x="153" y="235"/>
                  </a:lnTo>
                  <a:lnTo>
                    <a:pt x="144" y="239"/>
                  </a:lnTo>
                  <a:lnTo>
                    <a:pt x="135" y="239"/>
                  </a:lnTo>
                  <a:lnTo>
                    <a:pt x="77" y="212"/>
                  </a:lnTo>
                  <a:lnTo>
                    <a:pt x="49" y="194"/>
                  </a:lnTo>
                  <a:lnTo>
                    <a:pt x="27" y="180"/>
                  </a:lnTo>
                  <a:lnTo>
                    <a:pt x="18" y="171"/>
                  </a:lnTo>
                  <a:lnTo>
                    <a:pt x="4" y="126"/>
                  </a:lnTo>
                  <a:lnTo>
                    <a:pt x="0" y="99"/>
                  </a:lnTo>
                  <a:lnTo>
                    <a:pt x="0" y="86"/>
                  </a:lnTo>
                  <a:lnTo>
                    <a:pt x="4" y="77"/>
                  </a:lnTo>
                  <a:lnTo>
                    <a:pt x="9" y="63"/>
                  </a:lnTo>
                  <a:lnTo>
                    <a:pt x="18" y="54"/>
                  </a:lnTo>
                  <a:lnTo>
                    <a:pt x="27" y="45"/>
                  </a:lnTo>
                  <a:close/>
                </a:path>
              </a:pathLst>
            </a:custGeom>
            <a:solidFill>
              <a:srgbClr val="19121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83" name="Freeform 22"/>
            <p:cNvSpPr>
              <a:spLocks/>
            </p:cNvSpPr>
            <p:nvPr/>
          </p:nvSpPr>
          <p:spPr bwMode="auto">
            <a:xfrm>
              <a:off x="4087" y="2457"/>
              <a:ext cx="538" cy="353"/>
            </a:xfrm>
            <a:custGeom>
              <a:avLst/>
              <a:gdLst>
                <a:gd name="T0" fmla="*/ 9 w 538"/>
                <a:gd name="T1" fmla="*/ 276 h 353"/>
                <a:gd name="T2" fmla="*/ 68 w 538"/>
                <a:gd name="T3" fmla="*/ 181 h 353"/>
                <a:gd name="T4" fmla="*/ 90 w 538"/>
                <a:gd name="T5" fmla="*/ 154 h 353"/>
                <a:gd name="T6" fmla="*/ 126 w 538"/>
                <a:gd name="T7" fmla="*/ 131 h 353"/>
                <a:gd name="T8" fmla="*/ 167 w 538"/>
                <a:gd name="T9" fmla="*/ 118 h 353"/>
                <a:gd name="T10" fmla="*/ 321 w 538"/>
                <a:gd name="T11" fmla="*/ 104 h 353"/>
                <a:gd name="T12" fmla="*/ 298 w 538"/>
                <a:gd name="T13" fmla="*/ 140 h 353"/>
                <a:gd name="T14" fmla="*/ 266 w 538"/>
                <a:gd name="T15" fmla="*/ 195 h 353"/>
                <a:gd name="T16" fmla="*/ 257 w 538"/>
                <a:gd name="T17" fmla="*/ 222 h 353"/>
                <a:gd name="T18" fmla="*/ 257 w 538"/>
                <a:gd name="T19" fmla="*/ 294 h 353"/>
                <a:gd name="T20" fmla="*/ 257 w 538"/>
                <a:gd name="T21" fmla="*/ 299 h 353"/>
                <a:gd name="T22" fmla="*/ 285 w 538"/>
                <a:gd name="T23" fmla="*/ 299 h 353"/>
                <a:gd name="T24" fmla="*/ 280 w 538"/>
                <a:gd name="T25" fmla="*/ 253 h 353"/>
                <a:gd name="T26" fmla="*/ 289 w 538"/>
                <a:gd name="T27" fmla="*/ 195 h 353"/>
                <a:gd name="T28" fmla="*/ 343 w 538"/>
                <a:gd name="T29" fmla="*/ 104 h 353"/>
                <a:gd name="T30" fmla="*/ 379 w 538"/>
                <a:gd name="T31" fmla="*/ 91 h 353"/>
                <a:gd name="T32" fmla="*/ 434 w 538"/>
                <a:gd name="T33" fmla="*/ 77 h 353"/>
                <a:gd name="T34" fmla="*/ 438 w 538"/>
                <a:gd name="T35" fmla="*/ 82 h 353"/>
                <a:gd name="T36" fmla="*/ 447 w 538"/>
                <a:gd name="T37" fmla="*/ 109 h 353"/>
                <a:gd name="T38" fmla="*/ 447 w 538"/>
                <a:gd name="T39" fmla="*/ 149 h 353"/>
                <a:gd name="T40" fmla="*/ 465 w 538"/>
                <a:gd name="T41" fmla="*/ 330 h 353"/>
                <a:gd name="T42" fmla="*/ 470 w 538"/>
                <a:gd name="T43" fmla="*/ 249 h 353"/>
                <a:gd name="T44" fmla="*/ 474 w 538"/>
                <a:gd name="T45" fmla="*/ 136 h 353"/>
                <a:gd name="T46" fmla="*/ 488 w 538"/>
                <a:gd name="T47" fmla="*/ 127 h 353"/>
                <a:gd name="T48" fmla="*/ 506 w 538"/>
                <a:gd name="T49" fmla="*/ 149 h 353"/>
                <a:gd name="T50" fmla="*/ 529 w 538"/>
                <a:gd name="T51" fmla="*/ 208 h 353"/>
                <a:gd name="T52" fmla="*/ 529 w 538"/>
                <a:gd name="T53" fmla="*/ 222 h 353"/>
                <a:gd name="T54" fmla="*/ 510 w 538"/>
                <a:gd name="T55" fmla="*/ 299 h 353"/>
                <a:gd name="T56" fmla="*/ 506 w 538"/>
                <a:gd name="T57" fmla="*/ 348 h 353"/>
                <a:gd name="T58" fmla="*/ 510 w 538"/>
                <a:gd name="T59" fmla="*/ 353 h 353"/>
                <a:gd name="T60" fmla="*/ 520 w 538"/>
                <a:gd name="T61" fmla="*/ 326 h 353"/>
                <a:gd name="T62" fmla="*/ 538 w 538"/>
                <a:gd name="T63" fmla="*/ 186 h 353"/>
                <a:gd name="T64" fmla="*/ 533 w 538"/>
                <a:gd name="T65" fmla="*/ 136 h 353"/>
                <a:gd name="T66" fmla="*/ 520 w 538"/>
                <a:gd name="T67" fmla="*/ 95 h 353"/>
                <a:gd name="T68" fmla="*/ 479 w 538"/>
                <a:gd name="T69" fmla="*/ 27 h 353"/>
                <a:gd name="T70" fmla="*/ 443 w 538"/>
                <a:gd name="T71" fmla="*/ 0 h 353"/>
                <a:gd name="T72" fmla="*/ 429 w 538"/>
                <a:gd name="T73" fmla="*/ 0 h 353"/>
                <a:gd name="T74" fmla="*/ 352 w 538"/>
                <a:gd name="T75" fmla="*/ 9 h 353"/>
                <a:gd name="T76" fmla="*/ 298 w 538"/>
                <a:gd name="T77" fmla="*/ 23 h 353"/>
                <a:gd name="T78" fmla="*/ 190 w 538"/>
                <a:gd name="T79" fmla="*/ 77 h 353"/>
                <a:gd name="T80" fmla="*/ 167 w 538"/>
                <a:gd name="T81" fmla="*/ 86 h 353"/>
                <a:gd name="T82" fmla="*/ 86 w 538"/>
                <a:gd name="T83" fmla="*/ 145 h 353"/>
                <a:gd name="T84" fmla="*/ 41 w 538"/>
                <a:gd name="T85" fmla="*/ 195 h 353"/>
                <a:gd name="T86" fmla="*/ 9 w 538"/>
                <a:gd name="T87" fmla="*/ 244 h 353"/>
                <a:gd name="T88" fmla="*/ 0 w 538"/>
                <a:gd name="T89" fmla="*/ 276 h 353"/>
                <a:gd name="T90" fmla="*/ 9 w 538"/>
                <a:gd name="T91" fmla="*/ 276 h 35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538"/>
                <a:gd name="T139" fmla="*/ 0 h 353"/>
                <a:gd name="T140" fmla="*/ 538 w 538"/>
                <a:gd name="T141" fmla="*/ 353 h 35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538" h="353">
                  <a:moveTo>
                    <a:pt x="9" y="276"/>
                  </a:moveTo>
                  <a:lnTo>
                    <a:pt x="9" y="276"/>
                  </a:lnTo>
                  <a:lnTo>
                    <a:pt x="41" y="222"/>
                  </a:lnTo>
                  <a:lnTo>
                    <a:pt x="68" y="181"/>
                  </a:lnTo>
                  <a:lnTo>
                    <a:pt x="90" y="154"/>
                  </a:lnTo>
                  <a:lnTo>
                    <a:pt x="104" y="140"/>
                  </a:lnTo>
                  <a:lnTo>
                    <a:pt x="126" y="131"/>
                  </a:lnTo>
                  <a:lnTo>
                    <a:pt x="144" y="122"/>
                  </a:lnTo>
                  <a:lnTo>
                    <a:pt x="167" y="118"/>
                  </a:lnTo>
                  <a:lnTo>
                    <a:pt x="321" y="104"/>
                  </a:lnTo>
                  <a:lnTo>
                    <a:pt x="298" y="140"/>
                  </a:lnTo>
                  <a:lnTo>
                    <a:pt x="280" y="172"/>
                  </a:lnTo>
                  <a:lnTo>
                    <a:pt x="266" y="195"/>
                  </a:lnTo>
                  <a:lnTo>
                    <a:pt x="257" y="222"/>
                  </a:lnTo>
                  <a:lnTo>
                    <a:pt x="257" y="253"/>
                  </a:lnTo>
                  <a:lnTo>
                    <a:pt x="257" y="294"/>
                  </a:lnTo>
                  <a:lnTo>
                    <a:pt x="257" y="299"/>
                  </a:lnTo>
                  <a:lnTo>
                    <a:pt x="271" y="299"/>
                  </a:lnTo>
                  <a:lnTo>
                    <a:pt x="285" y="299"/>
                  </a:lnTo>
                  <a:lnTo>
                    <a:pt x="280" y="253"/>
                  </a:lnTo>
                  <a:lnTo>
                    <a:pt x="280" y="217"/>
                  </a:lnTo>
                  <a:lnTo>
                    <a:pt x="289" y="195"/>
                  </a:lnTo>
                  <a:lnTo>
                    <a:pt x="343" y="104"/>
                  </a:lnTo>
                  <a:lnTo>
                    <a:pt x="379" y="91"/>
                  </a:lnTo>
                  <a:lnTo>
                    <a:pt x="411" y="82"/>
                  </a:lnTo>
                  <a:lnTo>
                    <a:pt x="434" y="77"/>
                  </a:lnTo>
                  <a:lnTo>
                    <a:pt x="438" y="82"/>
                  </a:lnTo>
                  <a:lnTo>
                    <a:pt x="443" y="86"/>
                  </a:lnTo>
                  <a:lnTo>
                    <a:pt x="447" y="109"/>
                  </a:lnTo>
                  <a:lnTo>
                    <a:pt x="447" y="149"/>
                  </a:lnTo>
                  <a:lnTo>
                    <a:pt x="438" y="312"/>
                  </a:lnTo>
                  <a:lnTo>
                    <a:pt x="465" y="330"/>
                  </a:lnTo>
                  <a:lnTo>
                    <a:pt x="470" y="249"/>
                  </a:lnTo>
                  <a:lnTo>
                    <a:pt x="474" y="136"/>
                  </a:lnTo>
                  <a:lnTo>
                    <a:pt x="479" y="127"/>
                  </a:lnTo>
                  <a:lnTo>
                    <a:pt x="488" y="127"/>
                  </a:lnTo>
                  <a:lnTo>
                    <a:pt x="497" y="136"/>
                  </a:lnTo>
                  <a:lnTo>
                    <a:pt x="506" y="149"/>
                  </a:lnTo>
                  <a:lnTo>
                    <a:pt x="524" y="190"/>
                  </a:lnTo>
                  <a:lnTo>
                    <a:pt x="529" y="208"/>
                  </a:lnTo>
                  <a:lnTo>
                    <a:pt x="529" y="222"/>
                  </a:lnTo>
                  <a:lnTo>
                    <a:pt x="510" y="299"/>
                  </a:lnTo>
                  <a:lnTo>
                    <a:pt x="506" y="335"/>
                  </a:lnTo>
                  <a:lnTo>
                    <a:pt x="506" y="348"/>
                  </a:lnTo>
                  <a:lnTo>
                    <a:pt x="510" y="353"/>
                  </a:lnTo>
                  <a:lnTo>
                    <a:pt x="515" y="344"/>
                  </a:lnTo>
                  <a:lnTo>
                    <a:pt x="520" y="326"/>
                  </a:lnTo>
                  <a:lnTo>
                    <a:pt x="529" y="258"/>
                  </a:lnTo>
                  <a:lnTo>
                    <a:pt x="538" y="186"/>
                  </a:lnTo>
                  <a:lnTo>
                    <a:pt x="538" y="154"/>
                  </a:lnTo>
                  <a:lnTo>
                    <a:pt x="533" y="136"/>
                  </a:lnTo>
                  <a:lnTo>
                    <a:pt x="520" y="95"/>
                  </a:lnTo>
                  <a:lnTo>
                    <a:pt x="492" y="50"/>
                  </a:lnTo>
                  <a:lnTo>
                    <a:pt x="479" y="27"/>
                  </a:lnTo>
                  <a:lnTo>
                    <a:pt x="461" y="14"/>
                  </a:lnTo>
                  <a:lnTo>
                    <a:pt x="443" y="0"/>
                  </a:lnTo>
                  <a:lnTo>
                    <a:pt x="429" y="0"/>
                  </a:lnTo>
                  <a:lnTo>
                    <a:pt x="393" y="0"/>
                  </a:lnTo>
                  <a:lnTo>
                    <a:pt x="352" y="9"/>
                  </a:lnTo>
                  <a:lnTo>
                    <a:pt x="298" y="23"/>
                  </a:lnTo>
                  <a:lnTo>
                    <a:pt x="235" y="55"/>
                  </a:lnTo>
                  <a:lnTo>
                    <a:pt x="190" y="77"/>
                  </a:lnTo>
                  <a:lnTo>
                    <a:pt x="167" y="86"/>
                  </a:lnTo>
                  <a:lnTo>
                    <a:pt x="135" y="104"/>
                  </a:lnTo>
                  <a:lnTo>
                    <a:pt x="86" y="145"/>
                  </a:lnTo>
                  <a:lnTo>
                    <a:pt x="63" y="167"/>
                  </a:lnTo>
                  <a:lnTo>
                    <a:pt x="41" y="195"/>
                  </a:lnTo>
                  <a:lnTo>
                    <a:pt x="18" y="222"/>
                  </a:lnTo>
                  <a:lnTo>
                    <a:pt x="9" y="244"/>
                  </a:lnTo>
                  <a:lnTo>
                    <a:pt x="0" y="276"/>
                  </a:lnTo>
                  <a:lnTo>
                    <a:pt x="4" y="280"/>
                  </a:lnTo>
                  <a:lnTo>
                    <a:pt x="9" y="276"/>
                  </a:lnTo>
                  <a:close/>
                </a:path>
              </a:pathLst>
            </a:custGeom>
            <a:solidFill>
              <a:srgbClr val="19121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84" name="Freeform 23"/>
            <p:cNvSpPr>
              <a:spLocks noEditPoints="1"/>
            </p:cNvSpPr>
            <p:nvPr/>
          </p:nvSpPr>
          <p:spPr bwMode="auto">
            <a:xfrm>
              <a:off x="4046" y="2385"/>
              <a:ext cx="786" cy="619"/>
            </a:xfrm>
            <a:custGeom>
              <a:avLst/>
              <a:gdLst>
                <a:gd name="T0" fmla="*/ 72 w 786"/>
                <a:gd name="T1" fmla="*/ 267 h 619"/>
                <a:gd name="T2" fmla="*/ 163 w 786"/>
                <a:gd name="T3" fmla="*/ 172 h 619"/>
                <a:gd name="T4" fmla="*/ 339 w 786"/>
                <a:gd name="T5" fmla="*/ 90 h 619"/>
                <a:gd name="T6" fmla="*/ 538 w 786"/>
                <a:gd name="T7" fmla="*/ 18 h 619"/>
                <a:gd name="T8" fmla="*/ 642 w 786"/>
                <a:gd name="T9" fmla="*/ 0 h 619"/>
                <a:gd name="T10" fmla="*/ 741 w 786"/>
                <a:gd name="T11" fmla="*/ 5 h 619"/>
                <a:gd name="T12" fmla="*/ 786 w 786"/>
                <a:gd name="T13" fmla="*/ 258 h 619"/>
                <a:gd name="T14" fmla="*/ 633 w 786"/>
                <a:gd name="T15" fmla="*/ 276 h 619"/>
                <a:gd name="T16" fmla="*/ 601 w 786"/>
                <a:gd name="T17" fmla="*/ 280 h 619"/>
                <a:gd name="T18" fmla="*/ 615 w 786"/>
                <a:gd name="T19" fmla="*/ 348 h 619"/>
                <a:gd name="T20" fmla="*/ 601 w 786"/>
                <a:gd name="T21" fmla="*/ 425 h 619"/>
                <a:gd name="T22" fmla="*/ 574 w 786"/>
                <a:gd name="T23" fmla="*/ 461 h 619"/>
                <a:gd name="T24" fmla="*/ 506 w 786"/>
                <a:gd name="T25" fmla="*/ 506 h 619"/>
                <a:gd name="T26" fmla="*/ 497 w 786"/>
                <a:gd name="T27" fmla="*/ 502 h 619"/>
                <a:gd name="T28" fmla="*/ 497 w 786"/>
                <a:gd name="T29" fmla="*/ 488 h 619"/>
                <a:gd name="T30" fmla="*/ 393 w 786"/>
                <a:gd name="T31" fmla="*/ 551 h 619"/>
                <a:gd name="T32" fmla="*/ 411 w 786"/>
                <a:gd name="T33" fmla="*/ 578 h 619"/>
                <a:gd name="T34" fmla="*/ 321 w 786"/>
                <a:gd name="T35" fmla="*/ 565 h 619"/>
                <a:gd name="T36" fmla="*/ 316 w 786"/>
                <a:gd name="T37" fmla="*/ 578 h 619"/>
                <a:gd name="T38" fmla="*/ 348 w 786"/>
                <a:gd name="T39" fmla="*/ 601 h 619"/>
                <a:gd name="T40" fmla="*/ 348 w 786"/>
                <a:gd name="T41" fmla="*/ 610 h 619"/>
                <a:gd name="T42" fmla="*/ 326 w 786"/>
                <a:gd name="T43" fmla="*/ 619 h 619"/>
                <a:gd name="T44" fmla="*/ 77 w 786"/>
                <a:gd name="T45" fmla="*/ 524 h 619"/>
                <a:gd name="T46" fmla="*/ 59 w 786"/>
                <a:gd name="T47" fmla="*/ 506 h 619"/>
                <a:gd name="T48" fmla="*/ 54 w 786"/>
                <a:gd name="T49" fmla="*/ 502 h 619"/>
                <a:gd name="T50" fmla="*/ 23 w 786"/>
                <a:gd name="T51" fmla="*/ 515 h 619"/>
                <a:gd name="T52" fmla="*/ 5 w 786"/>
                <a:gd name="T53" fmla="*/ 483 h 619"/>
                <a:gd name="T54" fmla="*/ 5 w 786"/>
                <a:gd name="T55" fmla="*/ 447 h 619"/>
                <a:gd name="T56" fmla="*/ 0 w 786"/>
                <a:gd name="T57" fmla="*/ 407 h 619"/>
                <a:gd name="T58" fmla="*/ 14 w 786"/>
                <a:gd name="T59" fmla="*/ 357 h 619"/>
                <a:gd name="T60" fmla="*/ 23 w 786"/>
                <a:gd name="T61" fmla="*/ 334 h 619"/>
                <a:gd name="T62" fmla="*/ 45 w 786"/>
                <a:gd name="T63" fmla="*/ 357 h 619"/>
                <a:gd name="T64" fmla="*/ 41 w 786"/>
                <a:gd name="T65" fmla="*/ 420 h 619"/>
                <a:gd name="T66" fmla="*/ 63 w 786"/>
                <a:gd name="T67" fmla="*/ 488 h 619"/>
                <a:gd name="T68" fmla="*/ 95 w 786"/>
                <a:gd name="T69" fmla="*/ 515 h 619"/>
                <a:gd name="T70" fmla="*/ 163 w 786"/>
                <a:gd name="T71" fmla="*/ 343 h 619"/>
                <a:gd name="T72" fmla="*/ 190 w 786"/>
                <a:gd name="T73" fmla="*/ 267 h 619"/>
                <a:gd name="T74" fmla="*/ 226 w 786"/>
                <a:gd name="T75" fmla="*/ 181 h 619"/>
                <a:gd name="T76" fmla="*/ 222 w 786"/>
                <a:gd name="T77" fmla="*/ 172 h 619"/>
                <a:gd name="T78" fmla="*/ 145 w 786"/>
                <a:gd name="T79" fmla="*/ 212 h 619"/>
                <a:gd name="T80" fmla="*/ 113 w 786"/>
                <a:gd name="T81" fmla="*/ 244 h 619"/>
                <a:gd name="T82" fmla="*/ 50 w 786"/>
                <a:gd name="T83" fmla="*/ 343 h 619"/>
                <a:gd name="T84" fmla="*/ 204 w 786"/>
                <a:gd name="T85" fmla="*/ 443 h 619"/>
                <a:gd name="T86" fmla="*/ 213 w 786"/>
                <a:gd name="T87" fmla="*/ 488 h 619"/>
                <a:gd name="T88" fmla="*/ 262 w 786"/>
                <a:gd name="T89" fmla="*/ 547 h 619"/>
                <a:gd name="T90" fmla="*/ 276 w 786"/>
                <a:gd name="T91" fmla="*/ 547 h 619"/>
                <a:gd name="T92" fmla="*/ 307 w 786"/>
                <a:gd name="T93" fmla="*/ 520 h 619"/>
                <a:gd name="T94" fmla="*/ 330 w 786"/>
                <a:gd name="T95" fmla="*/ 520 h 619"/>
                <a:gd name="T96" fmla="*/ 353 w 786"/>
                <a:gd name="T97" fmla="*/ 524 h 619"/>
                <a:gd name="T98" fmla="*/ 461 w 786"/>
                <a:gd name="T99" fmla="*/ 465 h 619"/>
                <a:gd name="T100" fmla="*/ 556 w 786"/>
                <a:gd name="T101" fmla="*/ 393 h 619"/>
                <a:gd name="T102" fmla="*/ 570 w 786"/>
                <a:gd name="T103" fmla="*/ 312 h 619"/>
                <a:gd name="T104" fmla="*/ 547 w 786"/>
                <a:gd name="T105" fmla="*/ 239 h 619"/>
                <a:gd name="T106" fmla="*/ 479 w 786"/>
                <a:gd name="T107" fmla="*/ 108 h 619"/>
                <a:gd name="T108" fmla="*/ 452 w 786"/>
                <a:gd name="T109" fmla="*/ 99 h 619"/>
                <a:gd name="T110" fmla="*/ 307 w 786"/>
                <a:gd name="T111" fmla="*/ 140 h 619"/>
                <a:gd name="T112" fmla="*/ 262 w 786"/>
                <a:gd name="T113" fmla="*/ 172 h 619"/>
                <a:gd name="T114" fmla="*/ 204 w 786"/>
                <a:gd name="T115" fmla="*/ 339 h 61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786"/>
                <a:gd name="T175" fmla="*/ 0 h 619"/>
                <a:gd name="T176" fmla="*/ 786 w 786"/>
                <a:gd name="T177" fmla="*/ 619 h 619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786" h="619">
                  <a:moveTo>
                    <a:pt x="23" y="334"/>
                  </a:moveTo>
                  <a:lnTo>
                    <a:pt x="23" y="334"/>
                  </a:lnTo>
                  <a:lnTo>
                    <a:pt x="72" y="267"/>
                  </a:lnTo>
                  <a:lnTo>
                    <a:pt x="118" y="212"/>
                  </a:lnTo>
                  <a:lnTo>
                    <a:pt x="140" y="190"/>
                  </a:lnTo>
                  <a:lnTo>
                    <a:pt x="163" y="172"/>
                  </a:lnTo>
                  <a:lnTo>
                    <a:pt x="231" y="140"/>
                  </a:lnTo>
                  <a:lnTo>
                    <a:pt x="339" y="90"/>
                  </a:lnTo>
                  <a:lnTo>
                    <a:pt x="452" y="45"/>
                  </a:lnTo>
                  <a:lnTo>
                    <a:pt x="502" y="27"/>
                  </a:lnTo>
                  <a:lnTo>
                    <a:pt x="538" y="18"/>
                  </a:lnTo>
                  <a:lnTo>
                    <a:pt x="592" y="9"/>
                  </a:lnTo>
                  <a:lnTo>
                    <a:pt x="642" y="0"/>
                  </a:lnTo>
                  <a:lnTo>
                    <a:pt x="714" y="0"/>
                  </a:lnTo>
                  <a:lnTo>
                    <a:pt x="741" y="5"/>
                  </a:lnTo>
                  <a:lnTo>
                    <a:pt x="759" y="14"/>
                  </a:lnTo>
                  <a:lnTo>
                    <a:pt x="773" y="27"/>
                  </a:lnTo>
                  <a:lnTo>
                    <a:pt x="786" y="258"/>
                  </a:lnTo>
                  <a:lnTo>
                    <a:pt x="696" y="267"/>
                  </a:lnTo>
                  <a:lnTo>
                    <a:pt x="633" y="276"/>
                  </a:lnTo>
                  <a:lnTo>
                    <a:pt x="610" y="280"/>
                  </a:lnTo>
                  <a:lnTo>
                    <a:pt x="601" y="280"/>
                  </a:lnTo>
                  <a:lnTo>
                    <a:pt x="615" y="325"/>
                  </a:lnTo>
                  <a:lnTo>
                    <a:pt x="615" y="348"/>
                  </a:lnTo>
                  <a:lnTo>
                    <a:pt x="615" y="384"/>
                  </a:lnTo>
                  <a:lnTo>
                    <a:pt x="610" y="407"/>
                  </a:lnTo>
                  <a:lnTo>
                    <a:pt x="601" y="425"/>
                  </a:lnTo>
                  <a:lnTo>
                    <a:pt x="592" y="443"/>
                  </a:lnTo>
                  <a:lnTo>
                    <a:pt x="574" y="461"/>
                  </a:lnTo>
                  <a:lnTo>
                    <a:pt x="547" y="488"/>
                  </a:lnTo>
                  <a:lnTo>
                    <a:pt x="520" y="502"/>
                  </a:lnTo>
                  <a:lnTo>
                    <a:pt x="506" y="506"/>
                  </a:lnTo>
                  <a:lnTo>
                    <a:pt x="497" y="506"/>
                  </a:lnTo>
                  <a:lnTo>
                    <a:pt x="497" y="502"/>
                  </a:lnTo>
                  <a:lnTo>
                    <a:pt x="497" y="497"/>
                  </a:lnTo>
                  <a:lnTo>
                    <a:pt x="497" y="488"/>
                  </a:lnTo>
                  <a:lnTo>
                    <a:pt x="420" y="533"/>
                  </a:lnTo>
                  <a:lnTo>
                    <a:pt x="393" y="551"/>
                  </a:lnTo>
                  <a:lnTo>
                    <a:pt x="384" y="560"/>
                  </a:lnTo>
                  <a:lnTo>
                    <a:pt x="411" y="578"/>
                  </a:lnTo>
                  <a:lnTo>
                    <a:pt x="339" y="565"/>
                  </a:lnTo>
                  <a:lnTo>
                    <a:pt x="321" y="565"/>
                  </a:lnTo>
                  <a:lnTo>
                    <a:pt x="316" y="569"/>
                  </a:lnTo>
                  <a:lnTo>
                    <a:pt x="316" y="578"/>
                  </a:lnTo>
                  <a:lnTo>
                    <a:pt x="321" y="587"/>
                  </a:lnTo>
                  <a:lnTo>
                    <a:pt x="335" y="596"/>
                  </a:lnTo>
                  <a:lnTo>
                    <a:pt x="348" y="601"/>
                  </a:lnTo>
                  <a:lnTo>
                    <a:pt x="353" y="605"/>
                  </a:lnTo>
                  <a:lnTo>
                    <a:pt x="348" y="610"/>
                  </a:lnTo>
                  <a:lnTo>
                    <a:pt x="339" y="619"/>
                  </a:lnTo>
                  <a:lnTo>
                    <a:pt x="330" y="619"/>
                  </a:lnTo>
                  <a:lnTo>
                    <a:pt x="326" y="619"/>
                  </a:lnTo>
                  <a:lnTo>
                    <a:pt x="204" y="574"/>
                  </a:lnTo>
                  <a:lnTo>
                    <a:pt x="77" y="524"/>
                  </a:lnTo>
                  <a:lnTo>
                    <a:pt x="63" y="515"/>
                  </a:lnTo>
                  <a:lnTo>
                    <a:pt x="59" y="506"/>
                  </a:lnTo>
                  <a:lnTo>
                    <a:pt x="59" y="502"/>
                  </a:lnTo>
                  <a:lnTo>
                    <a:pt x="54" y="502"/>
                  </a:lnTo>
                  <a:lnTo>
                    <a:pt x="32" y="506"/>
                  </a:lnTo>
                  <a:lnTo>
                    <a:pt x="23" y="515"/>
                  </a:lnTo>
                  <a:lnTo>
                    <a:pt x="14" y="506"/>
                  </a:lnTo>
                  <a:lnTo>
                    <a:pt x="5" y="483"/>
                  </a:lnTo>
                  <a:lnTo>
                    <a:pt x="0" y="474"/>
                  </a:lnTo>
                  <a:lnTo>
                    <a:pt x="5" y="465"/>
                  </a:lnTo>
                  <a:lnTo>
                    <a:pt x="5" y="447"/>
                  </a:lnTo>
                  <a:lnTo>
                    <a:pt x="0" y="429"/>
                  </a:lnTo>
                  <a:lnTo>
                    <a:pt x="0" y="407"/>
                  </a:lnTo>
                  <a:lnTo>
                    <a:pt x="5" y="380"/>
                  </a:lnTo>
                  <a:lnTo>
                    <a:pt x="14" y="357"/>
                  </a:lnTo>
                  <a:lnTo>
                    <a:pt x="23" y="334"/>
                  </a:lnTo>
                  <a:close/>
                  <a:moveTo>
                    <a:pt x="50" y="343"/>
                  </a:moveTo>
                  <a:lnTo>
                    <a:pt x="50" y="343"/>
                  </a:lnTo>
                  <a:lnTo>
                    <a:pt x="45" y="357"/>
                  </a:lnTo>
                  <a:lnTo>
                    <a:pt x="41" y="393"/>
                  </a:lnTo>
                  <a:lnTo>
                    <a:pt x="41" y="420"/>
                  </a:lnTo>
                  <a:lnTo>
                    <a:pt x="50" y="447"/>
                  </a:lnTo>
                  <a:lnTo>
                    <a:pt x="63" y="488"/>
                  </a:lnTo>
                  <a:lnTo>
                    <a:pt x="77" y="502"/>
                  </a:lnTo>
                  <a:lnTo>
                    <a:pt x="82" y="511"/>
                  </a:lnTo>
                  <a:lnTo>
                    <a:pt x="95" y="515"/>
                  </a:lnTo>
                  <a:lnTo>
                    <a:pt x="145" y="533"/>
                  </a:lnTo>
                  <a:lnTo>
                    <a:pt x="163" y="343"/>
                  </a:lnTo>
                  <a:lnTo>
                    <a:pt x="172" y="316"/>
                  </a:lnTo>
                  <a:lnTo>
                    <a:pt x="190" y="267"/>
                  </a:lnTo>
                  <a:lnTo>
                    <a:pt x="217" y="208"/>
                  </a:lnTo>
                  <a:lnTo>
                    <a:pt x="226" y="181"/>
                  </a:lnTo>
                  <a:lnTo>
                    <a:pt x="231" y="172"/>
                  </a:lnTo>
                  <a:lnTo>
                    <a:pt x="222" y="172"/>
                  </a:lnTo>
                  <a:lnTo>
                    <a:pt x="204" y="176"/>
                  </a:lnTo>
                  <a:lnTo>
                    <a:pt x="176" y="190"/>
                  </a:lnTo>
                  <a:lnTo>
                    <a:pt x="145" y="212"/>
                  </a:lnTo>
                  <a:lnTo>
                    <a:pt x="127" y="226"/>
                  </a:lnTo>
                  <a:lnTo>
                    <a:pt x="113" y="244"/>
                  </a:lnTo>
                  <a:lnTo>
                    <a:pt x="82" y="289"/>
                  </a:lnTo>
                  <a:lnTo>
                    <a:pt x="50" y="343"/>
                  </a:lnTo>
                  <a:close/>
                  <a:moveTo>
                    <a:pt x="204" y="339"/>
                  </a:moveTo>
                  <a:lnTo>
                    <a:pt x="204" y="339"/>
                  </a:lnTo>
                  <a:lnTo>
                    <a:pt x="204" y="443"/>
                  </a:lnTo>
                  <a:lnTo>
                    <a:pt x="204" y="470"/>
                  </a:lnTo>
                  <a:lnTo>
                    <a:pt x="213" y="488"/>
                  </a:lnTo>
                  <a:lnTo>
                    <a:pt x="226" y="511"/>
                  </a:lnTo>
                  <a:lnTo>
                    <a:pt x="240" y="524"/>
                  </a:lnTo>
                  <a:lnTo>
                    <a:pt x="262" y="547"/>
                  </a:lnTo>
                  <a:lnTo>
                    <a:pt x="271" y="551"/>
                  </a:lnTo>
                  <a:lnTo>
                    <a:pt x="276" y="547"/>
                  </a:lnTo>
                  <a:lnTo>
                    <a:pt x="280" y="538"/>
                  </a:lnTo>
                  <a:lnTo>
                    <a:pt x="289" y="533"/>
                  </a:lnTo>
                  <a:lnTo>
                    <a:pt x="307" y="520"/>
                  </a:lnTo>
                  <a:lnTo>
                    <a:pt x="321" y="515"/>
                  </a:lnTo>
                  <a:lnTo>
                    <a:pt x="330" y="520"/>
                  </a:lnTo>
                  <a:lnTo>
                    <a:pt x="339" y="520"/>
                  </a:lnTo>
                  <a:lnTo>
                    <a:pt x="353" y="524"/>
                  </a:lnTo>
                  <a:lnTo>
                    <a:pt x="375" y="520"/>
                  </a:lnTo>
                  <a:lnTo>
                    <a:pt x="461" y="465"/>
                  </a:lnTo>
                  <a:lnTo>
                    <a:pt x="520" y="420"/>
                  </a:lnTo>
                  <a:lnTo>
                    <a:pt x="556" y="393"/>
                  </a:lnTo>
                  <a:lnTo>
                    <a:pt x="565" y="371"/>
                  </a:lnTo>
                  <a:lnTo>
                    <a:pt x="570" y="343"/>
                  </a:lnTo>
                  <a:lnTo>
                    <a:pt x="570" y="312"/>
                  </a:lnTo>
                  <a:lnTo>
                    <a:pt x="565" y="285"/>
                  </a:lnTo>
                  <a:lnTo>
                    <a:pt x="547" y="239"/>
                  </a:lnTo>
                  <a:lnTo>
                    <a:pt x="524" y="181"/>
                  </a:lnTo>
                  <a:lnTo>
                    <a:pt x="493" y="127"/>
                  </a:lnTo>
                  <a:lnTo>
                    <a:pt x="479" y="108"/>
                  </a:lnTo>
                  <a:lnTo>
                    <a:pt x="470" y="99"/>
                  </a:lnTo>
                  <a:lnTo>
                    <a:pt x="452" y="99"/>
                  </a:lnTo>
                  <a:lnTo>
                    <a:pt x="429" y="104"/>
                  </a:lnTo>
                  <a:lnTo>
                    <a:pt x="366" y="122"/>
                  </a:lnTo>
                  <a:lnTo>
                    <a:pt x="307" y="140"/>
                  </a:lnTo>
                  <a:lnTo>
                    <a:pt x="271" y="158"/>
                  </a:lnTo>
                  <a:lnTo>
                    <a:pt x="262" y="172"/>
                  </a:lnTo>
                  <a:lnTo>
                    <a:pt x="253" y="194"/>
                  </a:lnTo>
                  <a:lnTo>
                    <a:pt x="231" y="253"/>
                  </a:lnTo>
                  <a:lnTo>
                    <a:pt x="204" y="339"/>
                  </a:lnTo>
                  <a:close/>
                </a:path>
              </a:pathLst>
            </a:custGeom>
            <a:solidFill>
              <a:srgbClr val="B3B3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85" name="Freeform 24"/>
            <p:cNvSpPr>
              <a:spLocks/>
            </p:cNvSpPr>
            <p:nvPr/>
          </p:nvSpPr>
          <p:spPr bwMode="auto">
            <a:xfrm>
              <a:off x="4688" y="2385"/>
              <a:ext cx="135" cy="140"/>
            </a:xfrm>
            <a:custGeom>
              <a:avLst/>
              <a:gdLst>
                <a:gd name="T0" fmla="*/ 0 w 135"/>
                <a:gd name="T1" fmla="*/ 0 h 140"/>
                <a:gd name="T2" fmla="*/ 0 w 135"/>
                <a:gd name="T3" fmla="*/ 0 h 140"/>
                <a:gd name="T4" fmla="*/ 72 w 135"/>
                <a:gd name="T5" fmla="*/ 0 h 140"/>
                <a:gd name="T6" fmla="*/ 72 w 135"/>
                <a:gd name="T7" fmla="*/ 0 h 140"/>
                <a:gd name="T8" fmla="*/ 99 w 135"/>
                <a:gd name="T9" fmla="*/ 5 h 140"/>
                <a:gd name="T10" fmla="*/ 117 w 135"/>
                <a:gd name="T11" fmla="*/ 14 h 140"/>
                <a:gd name="T12" fmla="*/ 131 w 135"/>
                <a:gd name="T13" fmla="*/ 27 h 140"/>
                <a:gd name="T14" fmla="*/ 135 w 135"/>
                <a:gd name="T15" fmla="*/ 140 h 140"/>
                <a:gd name="T16" fmla="*/ 135 w 135"/>
                <a:gd name="T17" fmla="*/ 140 h 140"/>
                <a:gd name="T18" fmla="*/ 22 w 135"/>
                <a:gd name="T19" fmla="*/ 45 h 140"/>
                <a:gd name="T20" fmla="*/ 22 w 135"/>
                <a:gd name="T21" fmla="*/ 45 h 140"/>
                <a:gd name="T22" fmla="*/ 9 w 135"/>
                <a:gd name="T23" fmla="*/ 27 h 140"/>
                <a:gd name="T24" fmla="*/ 0 w 135"/>
                <a:gd name="T25" fmla="*/ 14 h 140"/>
                <a:gd name="T26" fmla="*/ 0 w 135"/>
                <a:gd name="T27" fmla="*/ 9 h 140"/>
                <a:gd name="T28" fmla="*/ 0 w 135"/>
                <a:gd name="T29" fmla="*/ 0 h 140"/>
                <a:gd name="T30" fmla="*/ 0 w 135"/>
                <a:gd name="T31" fmla="*/ 0 h 14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35"/>
                <a:gd name="T49" fmla="*/ 0 h 140"/>
                <a:gd name="T50" fmla="*/ 135 w 135"/>
                <a:gd name="T51" fmla="*/ 140 h 14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35" h="140">
                  <a:moveTo>
                    <a:pt x="0" y="0"/>
                  </a:moveTo>
                  <a:lnTo>
                    <a:pt x="0" y="0"/>
                  </a:lnTo>
                  <a:lnTo>
                    <a:pt x="72" y="0"/>
                  </a:lnTo>
                  <a:lnTo>
                    <a:pt x="99" y="5"/>
                  </a:lnTo>
                  <a:lnTo>
                    <a:pt x="117" y="14"/>
                  </a:lnTo>
                  <a:lnTo>
                    <a:pt x="131" y="27"/>
                  </a:lnTo>
                  <a:lnTo>
                    <a:pt x="135" y="140"/>
                  </a:lnTo>
                  <a:lnTo>
                    <a:pt x="22" y="45"/>
                  </a:lnTo>
                  <a:lnTo>
                    <a:pt x="9" y="27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53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86" name="Freeform 25"/>
            <p:cNvSpPr>
              <a:spLocks/>
            </p:cNvSpPr>
            <p:nvPr/>
          </p:nvSpPr>
          <p:spPr bwMode="auto">
            <a:xfrm>
              <a:off x="4706" y="2394"/>
              <a:ext cx="113" cy="86"/>
            </a:xfrm>
            <a:custGeom>
              <a:avLst/>
              <a:gdLst>
                <a:gd name="T0" fmla="*/ 90 w 113"/>
                <a:gd name="T1" fmla="*/ 9 h 86"/>
                <a:gd name="T2" fmla="*/ 90 w 113"/>
                <a:gd name="T3" fmla="*/ 9 h 86"/>
                <a:gd name="T4" fmla="*/ 36 w 113"/>
                <a:gd name="T5" fmla="*/ 0 h 86"/>
                <a:gd name="T6" fmla="*/ 4 w 113"/>
                <a:gd name="T7" fmla="*/ 5 h 86"/>
                <a:gd name="T8" fmla="*/ 0 w 113"/>
                <a:gd name="T9" fmla="*/ 5 h 86"/>
                <a:gd name="T10" fmla="*/ 0 w 113"/>
                <a:gd name="T11" fmla="*/ 9 h 86"/>
                <a:gd name="T12" fmla="*/ 0 w 113"/>
                <a:gd name="T13" fmla="*/ 9 h 86"/>
                <a:gd name="T14" fmla="*/ 113 w 113"/>
                <a:gd name="T15" fmla="*/ 86 h 86"/>
                <a:gd name="T16" fmla="*/ 113 w 113"/>
                <a:gd name="T17" fmla="*/ 86 h 86"/>
                <a:gd name="T18" fmla="*/ 108 w 113"/>
                <a:gd name="T19" fmla="*/ 59 h 86"/>
                <a:gd name="T20" fmla="*/ 108 w 113"/>
                <a:gd name="T21" fmla="*/ 36 h 86"/>
                <a:gd name="T22" fmla="*/ 104 w 113"/>
                <a:gd name="T23" fmla="*/ 23 h 86"/>
                <a:gd name="T24" fmla="*/ 104 w 113"/>
                <a:gd name="T25" fmla="*/ 23 h 86"/>
                <a:gd name="T26" fmla="*/ 95 w 113"/>
                <a:gd name="T27" fmla="*/ 9 h 86"/>
                <a:gd name="T28" fmla="*/ 90 w 113"/>
                <a:gd name="T29" fmla="*/ 9 h 86"/>
                <a:gd name="T30" fmla="*/ 90 w 113"/>
                <a:gd name="T31" fmla="*/ 9 h 8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13"/>
                <a:gd name="T49" fmla="*/ 0 h 86"/>
                <a:gd name="T50" fmla="*/ 113 w 113"/>
                <a:gd name="T51" fmla="*/ 86 h 8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13" h="86">
                  <a:moveTo>
                    <a:pt x="90" y="9"/>
                  </a:moveTo>
                  <a:lnTo>
                    <a:pt x="90" y="9"/>
                  </a:lnTo>
                  <a:lnTo>
                    <a:pt x="36" y="0"/>
                  </a:lnTo>
                  <a:lnTo>
                    <a:pt x="4" y="5"/>
                  </a:lnTo>
                  <a:lnTo>
                    <a:pt x="0" y="5"/>
                  </a:lnTo>
                  <a:lnTo>
                    <a:pt x="0" y="9"/>
                  </a:lnTo>
                  <a:lnTo>
                    <a:pt x="113" y="86"/>
                  </a:lnTo>
                  <a:lnTo>
                    <a:pt x="108" y="59"/>
                  </a:lnTo>
                  <a:lnTo>
                    <a:pt x="108" y="36"/>
                  </a:lnTo>
                  <a:lnTo>
                    <a:pt x="104" y="23"/>
                  </a:lnTo>
                  <a:lnTo>
                    <a:pt x="95" y="9"/>
                  </a:lnTo>
                  <a:lnTo>
                    <a:pt x="90" y="9"/>
                  </a:lnTo>
                  <a:close/>
                </a:path>
              </a:pathLst>
            </a:custGeom>
            <a:solidFill>
              <a:srgbClr val="19121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87" name="Freeform 26"/>
            <p:cNvSpPr>
              <a:spLocks/>
            </p:cNvSpPr>
            <p:nvPr/>
          </p:nvSpPr>
          <p:spPr bwMode="auto">
            <a:xfrm>
              <a:off x="4607" y="2801"/>
              <a:ext cx="31" cy="31"/>
            </a:xfrm>
            <a:custGeom>
              <a:avLst/>
              <a:gdLst>
                <a:gd name="T0" fmla="*/ 0 w 31"/>
                <a:gd name="T1" fmla="*/ 18 h 31"/>
                <a:gd name="T2" fmla="*/ 0 w 31"/>
                <a:gd name="T3" fmla="*/ 18 h 31"/>
                <a:gd name="T4" fmla="*/ 4 w 31"/>
                <a:gd name="T5" fmla="*/ 9 h 31"/>
                <a:gd name="T6" fmla="*/ 9 w 31"/>
                <a:gd name="T7" fmla="*/ 0 h 31"/>
                <a:gd name="T8" fmla="*/ 18 w 31"/>
                <a:gd name="T9" fmla="*/ 0 h 31"/>
                <a:gd name="T10" fmla="*/ 18 w 31"/>
                <a:gd name="T11" fmla="*/ 0 h 31"/>
                <a:gd name="T12" fmla="*/ 22 w 31"/>
                <a:gd name="T13" fmla="*/ 0 h 31"/>
                <a:gd name="T14" fmla="*/ 27 w 31"/>
                <a:gd name="T15" fmla="*/ 4 h 31"/>
                <a:gd name="T16" fmla="*/ 31 w 31"/>
                <a:gd name="T17" fmla="*/ 9 h 31"/>
                <a:gd name="T18" fmla="*/ 31 w 31"/>
                <a:gd name="T19" fmla="*/ 13 h 31"/>
                <a:gd name="T20" fmla="*/ 31 w 31"/>
                <a:gd name="T21" fmla="*/ 13 h 31"/>
                <a:gd name="T22" fmla="*/ 22 w 31"/>
                <a:gd name="T23" fmla="*/ 22 h 31"/>
                <a:gd name="T24" fmla="*/ 13 w 31"/>
                <a:gd name="T25" fmla="*/ 27 h 31"/>
                <a:gd name="T26" fmla="*/ 9 w 31"/>
                <a:gd name="T27" fmla="*/ 31 h 31"/>
                <a:gd name="T28" fmla="*/ 9 w 31"/>
                <a:gd name="T29" fmla="*/ 31 h 31"/>
                <a:gd name="T30" fmla="*/ 4 w 31"/>
                <a:gd name="T31" fmla="*/ 22 h 31"/>
                <a:gd name="T32" fmla="*/ 0 w 31"/>
                <a:gd name="T33" fmla="*/ 18 h 31"/>
                <a:gd name="T34" fmla="*/ 0 w 31"/>
                <a:gd name="T35" fmla="*/ 18 h 3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1"/>
                <a:gd name="T55" fmla="*/ 0 h 31"/>
                <a:gd name="T56" fmla="*/ 31 w 31"/>
                <a:gd name="T57" fmla="*/ 31 h 3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1" h="31">
                  <a:moveTo>
                    <a:pt x="0" y="18"/>
                  </a:moveTo>
                  <a:lnTo>
                    <a:pt x="0" y="18"/>
                  </a:lnTo>
                  <a:lnTo>
                    <a:pt x="4" y="9"/>
                  </a:lnTo>
                  <a:lnTo>
                    <a:pt x="9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7" y="4"/>
                  </a:lnTo>
                  <a:lnTo>
                    <a:pt x="31" y="9"/>
                  </a:lnTo>
                  <a:lnTo>
                    <a:pt x="31" y="13"/>
                  </a:lnTo>
                  <a:lnTo>
                    <a:pt x="22" y="22"/>
                  </a:lnTo>
                  <a:lnTo>
                    <a:pt x="13" y="27"/>
                  </a:lnTo>
                  <a:lnTo>
                    <a:pt x="9" y="31"/>
                  </a:lnTo>
                  <a:lnTo>
                    <a:pt x="4" y="22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19121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88" name="Freeform 27"/>
            <p:cNvSpPr>
              <a:spLocks/>
            </p:cNvSpPr>
            <p:nvPr/>
          </p:nvSpPr>
          <p:spPr bwMode="auto">
            <a:xfrm>
              <a:off x="4629" y="2774"/>
              <a:ext cx="81" cy="81"/>
            </a:xfrm>
            <a:custGeom>
              <a:avLst/>
              <a:gdLst>
                <a:gd name="T0" fmla="*/ 41 w 81"/>
                <a:gd name="T1" fmla="*/ 0 h 81"/>
                <a:gd name="T2" fmla="*/ 41 w 81"/>
                <a:gd name="T3" fmla="*/ 0 h 81"/>
                <a:gd name="T4" fmla="*/ 27 w 81"/>
                <a:gd name="T5" fmla="*/ 31 h 81"/>
                <a:gd name="T6" fmla="*/ 18 w 81"/>
                <a:gd name="T7" fmla="*/ 54 h 81"/>
                <a:gd name="T8" fmla="*/ 9 w 81"/>
                <a:gd name="T9" fmla="*/ 67 h 81"/>
                <a:gd name="T10" fmla="*/ 9 w 81"/>
                <a:gd name="T11" fmla="*/ 67 h 81"/>
                <a:gd name="T12" fmla="*/ 0 w 81"/>
                <a:gd name="T13" fmla="*/ 76 h 81"/>
                <a:gd name="T14" fmla="*/ 45 w 81"/>
                <a:gd name="T15" fmla="*/ 81 h 81"/>
                <a:gd name="T16" fmla="*/ 45 w 81"/>
                <a:gd name="T17" fmla="*/ 81 h 81"/>
                <a:gd name="T18" fmla="*/ 59 w 81"/>
                <a:gd name="T19" fmla="*/ 49 h 81"/>
                <a:gd name="T20" fmla="*/ 77 w 81"/>
                <a:gd name="T21" fmla="*/ 9 h 81"/>
                <a:gd name="T22" fmla="*/ 77 w 81"/>
                <a:gd name="T23" fmla="*/ 9 h 81"/>
                <a:gd name="T24" fmla="*/ 81 w 81"/>
                <a:gd name="T25" fmla="*/ 0 h 81"/>
                <a:gd name="T26" fmla="*/ 72 w 81"/>
                <a:gd name="T27" fmla="*/ 0 h 81"/>
                <a:gd name="T28" fmla="*/ 72 w 81"/>
                <a:gd name="T29" fmla="*/ 0 h 81"/>
                <a:gd name="T30" fmla="*/ 41 w 81"/>
                <a:gd name="T31" fmla="*/ 0 h 81"/>
                <a:gd name="T32" fmla="*/ 41 w 81"/>
                <a:gd name="T33" fmla="*/ 0 h 8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1"/>
                <a:gd name="T52" fmla="*/ 0 h 81"/>
                <a:gd name="T53" fmla="*/ 81 w 81"/>
                <a:gd name="T54" fmla="*/ 81 h 8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1" h="81">
                  <a:moveTo>
                    <a:pt x="41" y="0"/>
                  </a:moveTo>
                  <a:lnTo>
                    <a:pt x="41" y="0"/>
                  </a:lnTo>
                  <a:lnTo>
                    <a:pt x="27" y="31"/>
                  </a:lnTo>
                  <a:lnTo>
                    <a:pt x="18" y="54"/>
                  </a:lnTo>
                  <a:lnTo>
                    <a:pt x="9" y="67"/>
                  </a:lnTo>
                  <a:lnTo>
                    <a:pt x="0" y="76"/>
                  </a:lnTo>
                  <a:lnTo>
                    <a:pt x="45" y="81"/>
                  </a:lnTo>
                  <a:lnTo>
                    <a:pt x="59" y="49"/>
                  </a:lnTo>
                  <a:lnTo>
                    <a:pt x="77" y="9"/>
                  </a:lnTo>
                  <a:lnTo>
                    <a:pt x="81" y="0"/>
                  </a:lnTo>
                  <a:lnTo>
                    <a:pt x="72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19121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89" name="Freeform 28"/>
            <p:cNvSpPr>
              <a:spLocks/>
            </p:cNvSpPr>
            <p:nvPr/>
          </p:nvSpPr>
          <p:spPr bwMode="auto">
            <a:xfrm>
              <a:off x="4489" y="2683"/>
              <a:ext cx="249" cy="303"/>
            </a:xfrm>
            <a:custGeom>
              <a:avLst/>
              <a:gdLst>
                <a:gd name="T0" fmla="*/ 0 w 249"/>
                <a:gd name="T1" fmla="*/ 267 h 303"/>
                <a:gd name="T2" fmla="*/ 0 w 249"/>
                <a:gd name="T3" fmla="*/ 267 h 303"/>
                <a:gd name="T4" fmla="*/ 41 w 249"/>
                <a:gd name="T5" fmla="*/ 253 h 303"/>
                <a:gd name="T6" fmla="*/ 77 w 249"/>
                <a:gd name="T7" fmla="*/ 235 h 303"/>
                <a:gd name="T8" fmla="*/ 113 w 249"/>
                <a:gd name="T9" fmla="*/ 217 h 303"/>
                <a:gd name="T10" fmla="*/ 113 w 249"/>
                <a:gd name="T11" fmla="*/ 217 h 303"/>
                <a:gd name="T12" fmla="*/ 149 w 249"/>
                <a:gd name="T13" fmla="*/ 190 h 303"/>
                <a:gd name="T14" fmla="*/ 154 w 249"/>
                <a:gd name="T15" fmla="*/ 181 h 303"/>
                <a:gd name="T16" fmla="*/ 194 w 249"/>
                <a:gd name="T17" fmla="*/ 181 h 303"/>
                <a:gd name="T18" fmla="*/ 194 w 249"/>
                <a:gd name="T19" fmla="*/ 181 h 303"/>
                <a:gd name="T20" fmla="*/ 221 w 249"/>
                <a:gd name="T21" fmla="*/ 113 h 303"/>
                <a:gd name="T22" fmla="*/ 221 w 249"/>
                <a:gd name="T23" fmla="*/ 113 h 303"/>
                <a:gd name="T24" fmla="*/ 230 w 249"/>
                <a:gd name="T25" fmla="*/ 77 h 303"/>
                <a:gd name="T26" fmla="*/ 208 w 249"/>
                <a:gd name="T27" fmla="*/ 77 h 303"/>
                <a:gd name="T28" fmla="*/ 208 w 249"/>
                <a:gd name="T29" fmla="*/ 77 h 303"/>
                <a:gd name="T30" fmla="*/ 194 w 249"/>
                <a:gd name="T31" fmla="*/ 45 h 303"/>
                <a:gd name="T32" fmla="*/ 185 w 249"/>
                <a:gd name="T33" fmla="*/ 5 h 303"/>
                <a:gd name="T34" fmla="*/ 185 w 249"/>
                <a:gd name="T35" fmla="*/ 5 h 303"/>
                <a:gd name="T36" fmla="*/ 185 w 249"/>
                <a:gd name="T37" fmla="*/ 0 h 303"/>
                <a:gd name="T38" fmla="*/ 190 w 249"/>
                <a:gd name="T39" fmla="*/ 0 h 303"/>
                <a:gd name="T40" fmla="*/ 203 w 249"/>
                <a:gd name="T41" fmla="*/ 0 h 303"/>
                <a:gd name="T42" fmla="*/ 235 w 249"/>
                <a:gd name="T43" fmla="*/ 5 h 303"/>
                <a:gd name="T44" fmla="*/ 235 w 249"/>
                <a:gd name="T45" fmla="*/ 5 h 303"/>
                <a:gd name="T46" fmla="*/ 240 w 249"/>
                <a:gd name="T47" fmla="*/ 9 h 303"/>
                <a:gd name="T48" fmla="*/ 244 w 249"/>
                <a:gd name="T49" fmla="*/ 23 h 303"/>
                <a:gd name="T50" fmla="*/ 249 w 249"/>
                <a:gd name="T51" fmla="*/ 45 h 303"/>
                <a:gd name="T52" fmla="*/ 249 w 249"/>
                <a:gd name="T53" fmla="*/ 45 h 303"/>
                <a:gd name="T54" fmla="*/ 240 w 249"/>
                <a:gd name="T55" fmla="*/ 136 h 303"/>
                <a:gd name="T56" fmla="*/ 235 w 249"/>
                <a:gd name="T57" fmla="*/ 199 h 303"/>
                <a:gd name="T58" fmla="*/ 235 w 249"/>
                <a:gd name="T59" fmla="*/ 249 h 303"/>
                <a:gd name="T60" fmla="*/ 235 w 249"/>
                <a:gd name="T61" fmla="*/ 249 h 303"/>
                <a:gd name="T62" fmla="*/ 235 w 249"/>
                <a:gd name="T63" fmla="*/ 276 h 303"/>
                <a:gd name="T64" fmla="*/ 230 w 249"/>
                <a:gd name="T65" fmla="*/ 294 h 303"/>
                <a:gd name="T66" fmla="*/ 221 w 249"/>
                <a:gd name="T67" fmla="*/ 303 h 303"/>
                <a:gd name="T68" fmla="*/ 208 w 249"/>
                <a:gd name="T69" fmla="*/ 303 h 303"/>
                <a:gd name="T70" fmla="*/ 208 w 249"/>
                <a:gd name="T71" fmla="*/ 303 h 303"/>
                <a:gd name="T72" fmla="*/ 0 w 249"/>
                <a:gd name="T73" fmla="*/ 267 h 303"/>
                <a:gd name="T74" fmla="*/ 0 w 249"/>
                <a:gd name="T75" fmla="*/ 267 h 3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49"/>
                <a:gd name="T115" fmla="*/ 0 h 303"/>
                <a:gd name="T116" fmla="*/ 249 w 249"/>
                <a:gd name="T117" fmla="*/ 303 h 3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49" h="303">
                  <a:moveTo>
                    <a:pt x="0" y="267"/>
                  </a:moveTo>
                  <a:lnTo>
                    <a:pt x="0" y="267"/>
                  </a:lnTo>
                  <a:lnTo>
                    <a:pt x="41" y="253"/>
                  </a:lnTo>
                  <a:lnTo>
                    <a:pt x="77" y="235"/>
                  </a:lnTo>
                  <a:lnTo>
                    <a:pt x="113" y="217"/>
                  </a:lnTo>
                  <a:lnTo>
                    <a:pt x="149" y="190"/>
                  </a:lnTo>
                  <a:lnTo>
                    <a:pt x="154" y="181"/>
                  </a:lnTo>
                  <a:lnTo>
                    <a:pt x="194" y="181"/>
                  </a:lnTo>
                  <a:lnTo>
                    <a:pt x="221" y="113"/>
                  </a:lnTo>
                  <a:lnTo>
                    <a:pt x="230" y="77"/>
                  </a:lnTo>
                  <a:lnTo>
                    <a:pt x="208" y="77"/>
                  </a:lnTo>
                  <a:lnTo>
                    <a:pt x="194" y="45"/>
                  </a:lnTo>
                  <a:lnTo>
                    <a:pt x="185" y="5"/>
                  </a:lnTo>
                  <a:lnTo>
                    <a:pt x="185" y="0"/>
                  </a:lnTo>
                  <a:lnTo>
                    <a:pt x="190" y="0"/>
                  </a:lnTo>
                  <a:lnTo>
                    <a:pt x="203" y="0"/>
                  </a:lnTo>
                  <a:lnTo>
                    <a:pt x="235" y="5"/>
                  </a:lnTo>
                  <a:lnTo>
                    <a:pt x="240" y="9"/>
                  </a:lnTo>
                  <a:lnTo>
                    <a:pt x="244" y="23"/>
                  </a:lnTo>
                  <a:lnTo>
                    <a:pt x="249" y="45"/>
                  </a:lnTo>
                  <a:lnTo>
                    <a:pt x="240" y="136"/>
                  </a:lnTo>
                  <a:lnTo>
                    <a:pt x="235" y="199"/>
                  </a:lnTo>
                  <a:lnTo>
                    <a:pt x="235" y="249"/>
                  </a:lnTo>
                  <a:lnTo>
                    <a:pt x="235" y="276"/>
                  </a:lnTo>
                  <a:lnTo>
                    <a:pt x="230" y="294"/>
                  </a:lnTo>
                  <a:lnTo>
                    <a:pt x="221" y="303"/>
                  </a:lnTo>
                  <a:lnTo>
                    <a:pt x="208" y="303"/>
                  </a:lnTo>
                  <a:lnTo>
                    <a:pt x="0" y="267"/>
                  </a:lnTo>
                  <a:close/>
                </a:path>
              </a:pathLst>
            </a:custGeom>
            <a:solidFill>
              <a:srgbClr val="B3B3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90" name="Freeform 29"/>
            <p:cNvSpPr>
              <a:spLocks/>
            </p:cNvSpPr>
            <p:nvPr/>
          </p:nvSpPr>
          <p:spPr bwMode="auto">
            <a:xfrm>
              <a:off x="4774" y="2674"/>
              <a:ext cx="68" cy="91"/>
            </a:xfrm>
            <a:custGeom>
              <a:avLst/>
              <a:gdLst>
                <a:gd name="T0" fmla="*/ 0 w 68"/>
                <a:gd name="T1" fmla="*/ 5 h 91"/>
                <a:gd name="T2" fmla="*/ 0 w 68"/>
                <a:gd name="T3" fmla="*/ 5 h 91"/>
                <a:gd name="T4" fmla="*/ 0 w 68"/>
                <a:gd name="T5" fmla="*/ 86 h 91"/>
                <a:gd name="T6" fmla="*/ 0 w 68"/>
                <a:gd name="T7" fmla="*/ 86 h 91"/>
                <a:gd name="T8" fmla="*/ 0 w 68"/>
                <a:gd name="T9" fmla="*/ 91 h 91"/>
                <a:gd name="T10" fmla="*/ 9 w 68"/>
                <a:gd name="T11" fmla="*/ 91 h 91"/>
                <a:gd name="T12" fmla="*/ 31 w 68"/>
                <a:gd name="T13" fmla="*/ 91 h 91"/>
                <a:gd name="T14" fmla="*/ 68 w 68"/>
                <a:gd name="T15" fmla="*/ 86 h 91"/>
                <a:gd name="T16" fmla="*/ 68 w 68"/>
                <a:gd name="T17" fmla="*/ 86 h 91"/>
                <a:gd name="T18" fmla="*/ 68 w 68"/>
                <a:gd name="T19" fmla="*/ 54 h 91"/>
                <a:gd name="T20" fmla="*/ 68 w 68"/>
                <a:gd name="T21" fmla="*/ 27 h 91"/>
                <a:gd name="T22" fmla="*/ 68 w 68"/>
                <a:gd name="T23" fmla="*/ 14 h 91"/>
                <a:gd name="T24" fmla="*/ 68 w 68"/>
                <a:gd name="T25" fmla="*/ 14 h 91"/>
                <a:gd name="T26" fmla="*/ 63 w 68"/>
                <a:gd name="T27" fmla="*/ 0 h 91"/>
                <a:gd name="T28" fmla="*/ 49 w 68"/>
                <a:gd name="T29" fmla="*/ 0 h 91"/>
                <a:gd name="T30" fmla="*/ 49 w 68"/>
                <a:gd name="T31" fmla="*/ 0 h 91"/>
                <a:gd name="T32" fmla="*/ 0 w 68"/>
                <a:gd name="T33" fmla="*/ 5 h 91"/>
                <a:gd name="T34" fmla="*/ 0 w 68"/>
                <a:gd name="T35" fmla="*/ 5 h 9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8"/>
                <a:gd name="T55" fmla="*/ 0 h 91"/>
                <a:gd name="T56" fmla="*/ 68 w 68"/>
                <a:gd name="T57" fmla="*/ 91 h 9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8" h="91">
                  <a:moveTo>
                    <a:pt x="0" y="5"/>
                  </a:moveTo>
                  <a:lnTo>
                    <a:pt x="0" y="5"/>
                  </a:lnTo>
                  <a:lnTo>
                    <a:pt x="0" y="86"/>
                  </a:lnTo>
                  <a:lnTo>
                    <a:pt x="0" y="91"/>
                  </a:lnTo>
                  <a:lnTo>
                    <a:pt x="9" y="91"/>
                  </a:lnTo>
                  <a:lnTo>
                    <a:pt x="31" y="91"/>
                  </a:lnTo>
                  <a:lnTo>
                    <a:pt x="68" y="86"/>
                  </a:lnTo>
                  <a:lnTo>
                    <a:pt x="68" y="54"/>
                  </a:lnTo>
                  <a:lnTo>
                    <a:pt x="68" y="27"/>
                  </a:lnTo>
                  <a:lnTo>
                    <a:pt x="68" y="14"/>
                  </a:lnTo>
                  <a:lnTo>
                    <a:pt x="63" y="0"/>
                  </a:lnTo>
                  <a:lnTo>
                    <a:pt x="49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9FC75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91" name="Freeform 30"/>
            <p:cNvSpPr>
              <a:spLocks/>
            </p:cNvSpPr>
            <p:nvPr/>
          </p:nvSpPr>
          <p:spPr bwMode="auto">
            <a:xfrm>
              <a:off x="4765" y="2792"/>
              <a:ext cx="72" cy="230"/>
            </a:xfrm>
            <a:custGeom>
              <a:avLst/>
              <a:gdLst>
                <a:gd name="T0" fmla="*/ 49 w 72"/>
                <a:gd name="T1" fmla="*/ 0 h 230"/>
                <a:gd name="T2" fmla="*/ 49 w 72"/>
                <a:gd name="T3" fmla="*/ 0 h 230"/>
                <a:gd name="T4" fmla="*/ 27 w 72"/>
                <a:gd name="T5" fmla="*/ 0 h 230"/>
                <a:gd name="T6" fmla="*/ 13 w 72"/>
                <a:gd name="T7" fmla="*/ 4 h 230"/>
                <a:gd name="T8" fmla="*/ 4 w 72"/>
                <a:gd name="T9" fmla="*/ 13 h 230"/>
                <a:gd name="T10" fmla="*/ 4 w 72"/>
                <a:gd name="T11" fmla="*/ 22 h 230"/>
                <a:gd name="T12" fmla="*/ 4 w 72"/>
                <a:gd name="T13" fmla="*/ 22 h 230"/>
                <a:gd name="T14" fmla="*/ 0 w 72"/>
                <a:gd name="T15" fmla="*/ 63 h 230"/>
                <a:gd name="T16" fmla="*/ 0 w 72"/>
                <a:gd name="T17" fmla="*/ 135 h 230"/>
                <a:gd name="T18" fmla="*/ 4 w 72"/>
                <a:gd name="T19" fmla="*/ 171 h 230"/>
                <a:gd name="T20" fmla="*/ 9 w 72"/>
                <a:gd name="T21" fmla="*/ 198 h 230"/>
                <a:gd name="T22" fmla="*/ 18 w 72"/>
                <a:gd name="T23" fmla="*/ 221 h 230"/>
                <a:gd name="T24" fmla="*/ 22 w 72"/>
                <a:gd name="T25" fmla="*/ 226 h 230"/>
                <a:gd name="T26" fmla="*/ 31 w 72"/>
                <a:gd name="T27" fmla="*/ 230 h 230"/>
                <a:gd name="T28" fmla="*/ 31 w 72"/>
                <a:gd name="T29" fmla="*/ 230 h 230"/>
                <a:gd name="T30" fmla="*/ 40 w 72"/>
                <a:gd name="T31" fmla="*/ 230 h 230"/>
                <a:gd name="T32" fmla="*/ 45 w 72"/>
                <a:gd name="T33" fmla="*/ 226 h 230"/>
                <a:gd name="T34" fmla="*/ 58 w 72"/>
                <a:gd name="T35" fmla="*/ 212 h 230"/>
                <a:gd name="T36" fmla="*/ 63 w 72"/>
                <a:gd name="T37" fmla="*/ 194 h 230"/>
                <a:gd name="T38" fmla="*/ 67 w 72"/>
                <a:gd name="T39" fmla="*/ 167 h 230"/>
                <a:gd name="T40" fmla="*/ 72 w 72"/>
                <a:gd name="T41" fmla="*/ 117 h 230"/>
                <a:gd name="T42" fmla="*/ 67 w 72"/>
                <a:gd name="T43" fmla="*/ 72 h 230"/>
                <a:gd name="T44" fmla="*/ 67 w 72"/>
                <a:gd name="T45" fmla="*/ 72 h 230"/>
                <a:gd name="T46" fmla="*/ 67 w 72"/>
                <a:gd name="T47" fmla="*/ 40 h 230"/>
                <a:gd name="T48" fmla="*/ 58 w 72"/>
                <a:gd name="T49" fmla="*/ 18 h 230"/>
                <a:gd name="T50" fmla="*/ 49 w 72"/>
                <a:gd name="T51" fmla="*/ 0 h 230"/>
                <a:gd name="T52" fmla="*/ 49 w 72"/>
                <a:gd name="T53" fmla="*/ 0 h 23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72"/>
                <a:gd name="T82" fmla="*/ 0 h 230"/>
                <a:gd name="T83" fmla="*/ 72 w 72"/>
                <a:gd name="T84" fmla="*/ 230 h 23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72" h="230">
                  <a:moveTo>
                    <a:pt x="49" y="0"/>
                  </a:moveTo>
                  <a:lnTo>
                    <a:pt x="49" y="0"/>
                  </a:lnTo>
                  <a:lnTo>
                    <a:pt x="27" y="0"/>
                  </a:lnTo>
                  <a:lnTo>
                    <a:pt x="13" y="4"/>
                  </a:lnTo>
                  <a:lnTo>
                    <a:pt x="4" y="13"/>
                  </a:lnTo>
                  <a:lnTo>
                    <a:pt x="4" y="22"/>
                  </a:lnTo>
                  <a:lnTo>
                    <a:pt x="0" y="63"/>
                  </a:lnTo>
                  <a:lnTo>
                    <a:pt x="0" y="135"/>
                  </a:lnTo>
                  <a:lnTo>
                    <a:pt x="4" y="171"/>
                  </a:lnTo>
                  <a:lnTo>
                    <a:pt x="9" y="198"/>
                  </a:lnTo>
                  <a:lnTo>
                    <a:pt x="18" y="221"/>
                  </a:lnTo>
                  <a:lnTo>
                    <a:pt x="22" y="226"/>
                  </a:lnTo>
                  <a:lnTo>
                    <a:pt x="31" y="230"/>
                  </a:lnTo>
                  <a:lnTo>
                    <a:pt x="40" y="230"/>
                  </a:lnTo>
                  <a:lnTo>
                    <a:pt x="45" y="226"/>
                  </a:lnTo>
                  <a:lnTo>
                    <a:pt x="58" y="212"/>
                  </a:lnTo>
                  <a:lnTo>
                    <a:pt x="63" y="194"/>
                  </a:lnTo>
                  <a:lnTo>
                    <a:pt x="67" y="167"/>
                  </a:lnTo>
                  <a:lnTo>
                    <a:pt x="72" y="117"/>
                  </a:lnTo>
                  <a:lnTo>
                    <a:pt x="67" y="72"/>
                  </a:lnTo>
                  <a:lnTo>
                    <a:pt x="67" y="40"/>
                  </a:lnTo>
                  <a:lnTo>
                    <a:pt x="58" y="18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9FC75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92" name="Freeform 31"/>
            <p:cNvSpPr>
              <a:spLocks/>
            </p:cNvSpPr>
            <p:nvPr/>
          </p:nvSpPr>
          <p:spPr bwMode="auto">
            <a:xfrm>
              <a:off x="4756" y="2665"/>
              <a:ext cx="86" cy="371"/>
            </a:xfrm>
            <a:custGeom>
              <a:avLst/>
              <a:gdLst>
                <a:gd name="T0" fmla="*/ 76 w 86"/>
                <a:gd name="T1" fmla="*/ 371 h 371"/>
                <a:gd name="T2" fmla="*/ 76 w 86"/>
                <a:gd name="T3" fmla="*/ 371 h 371"/>
                <a:gd name="T4" fmla="*/ 36 w 86"/>
                <a:gd name="T5" fmla="*/ 362 h 371"/>
                <a:gd name="T6" fmla="*/ 13 w 86"/>
                <a:gd name="T7" fmla="*/ 353 h 371"/>
                <a:gd name="T8" fmla="*/ 0 w 86"/>
                <a:gd name="T9" fmla="*/ 348 h 371"/>
                <a:gd name="T10" fmla="*/ 0 w 86"/>
                <a:gd name="T11" fmla="*/ 348 h 371"/>
                <a:gd name="T12" fmla="*/ 4 w 86"/>
                <a:gd name="T13" fmla="*/ 181 h 371"/>
                <a:gd name="T14" fmla="*/ 9 w 86"/>
                <a:gd name="T15" fmla="*/ 68 h 371"/>
                <a:gd name="T16" fmla="*/ 13 w 86"/>
                <a:gd name="T17" fmla="*/ 27 h 371"/>
                <a:gd name="T18" fmla="*/ 18 w 86"/>
                <a:gd name="T19" fmla="*/ 9 h 371"/>
                <a:gd name="T20" fmla="*/ 18 w 86"/>
                <a:gd name="T21" fmla="*/ 9 h 371"/>
                <a:gd name="T22" fmla="*/ 31 w 86"/>
                <a:gd name="T23" fmla="*/ 5 h 371"/>
                <a:gd name="T24" fmla="*/ 54 w 86"/>
                <a:gd name="T25" fmla="*/ 5 h 371"/>
                <a:gd name="T26" fmla="*/ 86 w 86"/>
                <a:gd name="T27" fmla="*/ 0 h 371"/>
                <a:gd name="T28" fmla="*/ 86 w 86"/>
                <a:gd name="T29" fmla="*/ 0 h 371"/>
                <a:gd name="T30" fmla="*/ 22 w 86"/>
                <a:gd name="T31" fmla="*/ 14 h 371"/>
                <a:gd name="T32" fmla="*/ 22 w 86"/>
                <a:gd name="T33" fmla="*/ 14 h 371"/>
                <a:gd name="T34" fmla="*/ 18 w 86"/>
                <a:gd name="T35" fmla="*/ 23 h 371"/>
                <a:gd name="T36" fmla="*/ 13 w 86"/>
                <a:gd name="T37" fmla="*/ 45 h 371"/>
                <a:gd name="T38" fmla="*/ 13 w 86"/>
                <a:gd name="T39" fmla="*/ 45 h 371"/>
                <a:gd name="T40" fmla="*/ 13 w 86"/>
                <a:gd name="T41" fmla="*/ 81 h 371"/>
                <a:gd name="T42" fmla="*/ 13 w 86"/>
                <a:gd name="T43" fmla="*/ 95 h 371"/>
                <a:gd name="T44" fmla="*/ 18 w 86"/>
                <a:gd name="T45" fmla="*/ 104 h 371"/>
                <a:gd name="T46" fmla="*/ 18 w 86"/>
                <a:gd name="T47" fmla="*/ 104 h 371"/>
                <a:gd name="T48" fmla="*/ 31 w 86"/>
                <a:gd name="T49" fmla="*/ 109 h 371"/>
                <a:gd name="T50" fmla="*/ 31 w 86"/>
                <a:gd name="T51" fmla="*/ 109 h 371"/>
                <a:gd name="T52" fmla="*/ 22 w 86"/>
                <a:gd name="T53" fmla="*/ 109 h 371"/>
                <a:gd name="T54" fmla="*/ 13 w 86"/>
                <a:gd name="T55" fmla="*/ 113 h 371"/>
                <a:gd name="T56" fmla="*/ 9 w 86"/>
                <a:gd name="T57" fmla="*/ 118 h 371"/>
                <a:gd name="T58" fmla="*/ 9 w 86"/>
                <a:gd name="T59" fmla="*/ 118 h 371"/>
                <a:gd name="T60" fmla="*/ 9 w 86"/>
                <a:gd name="T61" fmla="*/ 222 h 371"/>
                <a:gd name="T62" fmla="*/ 9 w 86"/>
                <a:gd name="T63" fmla="*/ 335 h 371"/>
                <a:gd name="T64" fmla="*/ 9 w 86"/>
                <a:gd name="T65" fmla="*/ 335 h 371"/>
                <a:gd name="T66" fmla="*/ 13 w 86"/>
                <a:gd name="T67" fmla="*/ 348 h 371"/>
                <a:gd name="T68" fmla="*/ 31 w 86"/>
                <a:gd name="T69" fmla="*/ 357 h 371"/>
                <a:gd name="T70" fmla="*/ 31 w 86"/>
                <a:gd name="T71" fmla="*/ 357 h 371"/>
                <a:gd name="T72" fmla="*/ 76 w 86"/>
                <a:gd name="T73" fmla="*/ 371 h 371"/>
                <a:gd name="T74" fmla="*/ 76 w 86"/>
                <a:gd name="T75" fmla="*/ 371 h 37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86"/>
                <a:gd name="T115" fmla="*/ 0 h 371"/>
                <a:gd name="T116" fmla="*/ 86 w 86"/>
                <a:gd name="T117" fmla="*/ 371 h 37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86" h="371">
                  <a:moveTo>
                    <a:pt x="76" y="371"/>
                  </a:moveTo>
                  <a:lnTo>
                    <a:pt x="76" y="371"/>
                  </a:lnTo>
                  <a:lnTo>
                    <a:pt x="36" y="362"/>
                  </a:lnTo>
                  <a:lnTo>
                    <a:pt x="13" y="353"/>
                  </a:lnTo>
                  <a:lnTo>
                    <a:pt x="0" y="348"/>
                  </a:lnTo>
                  <a:lnTo>
                    <a:pt x="4" y="181"/>
                  </a:lnTo>
                  <a:lnTo>
                    <a:pt x="9" y="68"/>
                  </a:lnTo>
                  <a:lnTo>
                    <a:pt x="13" y="27"/>
                  </a:lnTo>
                  <a:lnTo>
                    <a:pt x="18" y="9"/>
                  </a:lnTo>
                  <a:lnTo>
                    <a:pt x="31" y="5"/>
                  </a:lnTo>
                  <a:lnTo>
                    <a:pt x="54" y="5"/>
                  </a:lnTo>
                  <a:lnTo>
                    <a:pt x="86" y="0"/>
                  </a:lnTo>
                  <a:lnTo>
                    <a:pt x="22" y="14"/>
                  </a:lnTo>
                  <a:lnTo>
                    <a:pt x="18" y="23"/>
                  </a:lnTo>
                  <a:lnTo>
                    <a:pt x="13" y="45"/>
                  </a:lnTo>
                  <a:lnTo>
                    <a:pt x="13" y="81"/>
                  </a:lnTo>
                  <a:lnTo>
                    <a:pt x="13" y="95"/>
                  </a:lnTo>
                  <a:lnTo>
                    <a:pt x="18" y="104"/>
                  </a:lnTo>
                  <a:lnTo>
                    <a:pt x="31" y="109"/>
                  </a:lnTo>
                  <a:lnTo>
                    <a:pt x="22" y="109"/>
                  </a:lnTo>
                  <a:lnTo>
                    <a:pt x="13" y="113"/>
                  </a:lnTo>
                  <a:lnTo>
                    <a:pt x="9" y="118"/>
                  </a:lnTo>
                  <a:lnTo>
                    <a:pt x="9" y="222"/>
                  </a:lnTo>
                  <a:lnTo>
                    <a:pt x="9" y="335"/>
                  </a:lnTo>
                  <a:lnTo>
                    <a:pt x="13" y="348"/>
                  </a:lnTo>
                  <a:lnTo>
                    <a:pt x="31" y="357"/>
                  </a:lnTo>
                  <a:lnTo>
                    <a:pt x="76" y="371"/>
                  </a:lnTo>
                  <a:close/>
                </a:path>
              </a:pathLst>
            </a:custGeom>
            <a:solidFill>
              <a:srgbClr val="67907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93" name="Freeform 32"/>
            <p:cNvSpPr>
              <a:spLocks/>
            </p:cNvSpPr>
            <p:nvPr/>
          </p:nvSpPr>
          <p:spPr bwMode="auto">
            <a:xfrm>
              <a:off x="4539" y="2679"/>
              <a:ext cx="203" cy="330"/>
            </a:xfrm>
            <a:custGeom>
              <a:avLst/>
              <a:gdLst>
                <a:gd name="T0" fmla="*/ 167 w 203"/>
                <a:gd name="T1" fmla="*/ 4 h 330"/>
                <a:gd name="T2" fmla="*/ 203 w 203"/>
                <a:gd name="T3" fmla="*/ 0 h 330"/>
                <a:gd name="T4" fmla="*/ 203 w 203"/>
                <a:gd name="T5" fmla="*/ 0 h 330"/>
                <a:gd name="T6" fmla="*/ 194 w 203"/>
                <a:gd name="T7" fmla="*/ 167 h 330"/>
                <a:gd name="T8" fmla="*/ 194 w 203"/>
                <a:gd name="T9" fmla="*/ 167 h 330"/>
                <a:gd name="T10" fmla="*/ 194 w 203"/>
                <a:gd name="T11" fmla="*/ 257 h 330"/>
                <a:gd name="T12" fmla="*/ 190 w 203"/>
                <a:gd name="T13" fmla="*/ 307 h 330"/>
                <a:gd name="T14" fmla="*/ 190 w 203"/>
                <a:gd name="T15" fmla="*/ 321 h 330"/>
                <a:gd name="T16" fmla="*/ 185 w 203"/>
                <a:gd name="T17" fmla="*/ 330 h 330"/>
                <a:gd name="T18" fmla="*/ 185 w 203"/>
                <a:gd name="T19" fmla="*/ 330 h 330"/>
                <a:gd name="T20" fmla="*/ 86 w 203"/>
                <a:gd name="T21" fmla="*/ 311 h 330"/>
                <a:gd name="T22" fmla="*/ 0 w 203"/>
                <a:gd name="T23" fmla="*/ 293 h 330"/>
                <a:gd name="T24" fmla="*/ 0 w 203"/>
                <a:gd name="T25" fmla="*/ 293 h 330"/>
                <a:gd name="T26" fmla="*/ 90 w 203"/>
                <a:gd name="T27" fmla="*/ 307 h 330"/>
                <a:gd name="T28" fmla="*/ 153 w 203"/>
                <a:gd name="T29" fmla="*/ 316 h 330"/>
                <a:gd name="T30" fmla="*/ 185 w 203"/>
                <a:gd name="T31" fmla="*/ 316 h 330"/>
                <a:gd name="T32" fmla="*/ 185 w 203"/>
                <a:gd name="T33" fmla="*/ 316 h 330"/>
                <a:gd name="T34" fmla="*/ 194 w 203"/>
                <a:gd name="T35" fmla="*/ 22 h 330"/>
                <a:gd name="T36" fmla="*/ 194 w 203"/>
                <a:gd name="T37" fmla="*/ 22 h 330"/>
                <a:gd name="T38" fmla="*/ 199 w 203"/>
                <a:gd name="T39" fmla="*/ 4 h 330"/>
                <a:gd name="T40" fmla="*/ 199 w 203"/>
                <a:gd name="T41" fmla="*/ 4 h 330"/>
                <a:gd name="T42" fmla="*/ 194 w 203"/>
                <a:gd name="T43" fmla="*/ 4 h 330"/>
                <a:gd name="T44" fmla="*/ 194 w 203"/>
                <a:gd name="T45" fmla="*/ 4 h 330"/>
                <a:gd name="T46" fmla="*/ 167 w 203"/>
                <a:gd name="T47" fmla="*/ 4 h 330"/>
                <a:gd name="T48" fmla="*/ 167 w 203"/>
                <a:gd name="T49" fmla="*/ 4 h 33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03"/>
                <a:gd name="T76" fmla="*/ 0 h 330"/>
                <a:gd name="T77" fmla="*/ 203 w 203"/>
                <a:gd name="T78" fmla="*/ 330 h 33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03" h="330">
                  <a:moveTo>
                    <a:pt x="167" y="4"/>
                  </a:moveTo>
                  <a:lnTo>
                    <a:pt x="203" y="0"/>
                  </a:lnTo>
                  <a:lnTo>
                    <a:pt x="194" y="167"/>
                  </a:lnTo>
                  <a:lnTo>
                    <a:pt x="194" y="257"/>
                  </a:lnTo>
                  <a:lnTo>
                    <a:pt x="190" y="307"/>
                  </a:lnTo>
                  <a:lnTo>
                    <a:pt x="190" y="321"/>
                  </a:lnTo>
                  <a:lnTo>
                    <a:pt x="185" y="330"/>
                  </a:lnTo>
                  <a:lnTo>
                    <a:pt x="86" y="311"/>
                  </a:lnTo>
                  <a:lnTo>
                    <a:pt x="0" y="293"/>
                  </a:lnTo>
                  <a:lnTo>
                    <a:pt x="90" y="307"/>
                  </a:lnTo>
                  <a:lnTo>
                    <a:pt x="153" y="316"/>
                  </a:lnTo>
                  <a:lnTo>
                    <a:pt x="185" y="316"/>
                  </a:lnTo>
                  <a:lnTo>
                    <a:pt x="194" y="22"/>
                  </a:lnTo>
                  <a:lnTo>
                    <a:pt x="199" y="4"/>
                  </a:lnTo>
                  <a:lnTo>
                    <a:pt x="194" y="4"/>
                  </a:lnTo>
                  <a:lnTo>
                    <a:pt x="167" y="4"/>
                  </a:lnTo>
                  <a:close/>
                </a:path>
              </a:pathLst>
            </a:custGeom>
            <a:solidFill>
              <a:srgbClr val="7096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94" name="Freeform 33"/>
            <p:cNvSpPr>
              <a:spLocks/>
            </p:cNvSpPr>
            <p:nvPr/>
          </p:nvSpPr>
          <p:spPr bwMode="auto">
            <a:xfrm>
              <a:off x="2704" y="2692"/>
              <a:ext cx="163" cy="226"/>
            </a:xfrm>
            <a:custGeom>
              <a:avLst/>
              <a:gdLst>
                <a:gd name="T0" fmla="*/ 0 w 163"/>
                <a:gd name="T1" fmla="*/ 0 h 226"/>
                <a:gd name="T2" fmla="*/ 90 w 163"/>
                <a:gd name="T3" fmla="*/ 0 h 226"/>
                <a:gd name="T4" fmla="*/ 90 w 163"/>
                <a:gd name="T5" fmla="*/ 0 h 226"/>
                <a:gd name="T6" fmla="*/ 104 w 163"/>
                <a:gd name="T7" fmla="*/ 5 h 226"/>
                <a:gd name="T8" fmla="*/ 122 w 163"/>
                <a:gd name="T9" fmla="*/ 23 h 226"/>
                <a:gd name="T10" fmla="*/ 158 w 163"/>
                <a:gd name="T11" fmla="*/ 54 h 226"/>
                <a:gd name="T12" fmla="*/ 158 w 163"/>
                <a:gd name="T13" fmla="*/ 54 h 226"/>
                <a:gd name="T14" fmla="*/ 163 w 163"/>
                <a:gd name="T15" fmla="*/ 64 h 226"/>
                <a:gd name="T16" fmla="*/ 158 w 163"/>
                <a:gd name="T17" fmla="*/ 73 h 226"/>
                <a:gd name="T18" fmla="*/ 145 w 163"/>
                <a:gd name="T19" fmla="*/ 104 h 226"/>
                <a:gd name="T20" fmla="*/ 127 w 163"/>
                <a:gd name="T21" fmla="*/ 131 h 226"/>
                <a:gd name="T22" fmla="*/ 113 w 163"/>
                <a:gd name="T23" fmla="*/ 145 h 226"/>
                <a:gd name="T24" fmla="*/ 104 w 163"/>
                <a:gd name="T25" fmla="*/ 154 h 226"/>
                <a:gd name="T26" fmla="*/ 104 w 163"/>
                <a:gd name="T27" fmla="*/ 154 h 226"/>
                <a:gd name="T28" fmla="*/ 63 w 163"/>
                <a:gd name="T29" fmla="*/ 181 h 226"/>
                <a:gd name="T30" fmla="*/ 0 w 163"/>
                <a:gd name="T31" fmla="*/ 226 h 226"/>
                <a:gd name="T32" fmla="*/ 0 w 163"/>
                <a:gd name="T33" fmla="*/ 0 h 22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63"/>
                <a:gd name="T52" fmla="*/ 0 h 226"/>
                <a:gd name="T53" fmla="*/ 163 w 163"/>
                <a:gd name="T54" fmla="*/ 226 h 22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63" h="226">
                  <a:moveTo>
                    <a:pt x="0" y="0"/>
                  </a:moveTo>
                  <a:lnTo>
                    <a:pt x="90" y="0"/>
                  </a:lnTo>
                  <a:lnTo>
                    <a:pt x="104" y="5"/>
                  </a:lnTo>
                  <a:lnTo>
                    <a:pt x="122" y="23"/>
                  </a:lnTo>
                  <a:lnTo>
                    <a:pt x="158" y="54"/>
                  </a:lnTo>
                  <a:lnTo>
                    <a:pt x="163" y="64"/>
                  </a:lnTo>
                  <a:lnTo>
                    <a:pt x="158" y="73"/>
                  </a:lnTo>
                  <a:lnTo>
                    <a:pt x="145" y="104"/>
                  </a:lnTo>
                  <a:lnTo>
                    <a:pt x="127" y="131"/>
                  </a:lnTo>
                  <a:lnTo>
                    <a:pt x="113" y="145"/>
                  </a:lnTo>
                  <a:lnTo>
                    <a:pt x="104" y="154"/>
                  </a:lnTo>
                  <a:lnTo>
                    <a:pt x="63" y="181"/>
                  </a:lnTo>
                  <a:lnTo>
                    <a:pt x="0" y="2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00C0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95" name="Freeform 34"/>
            <p:cNvSpPr>
              <a:spLocks/>
            </p:cNvSpPr>
            <p:nvPr/>
          </p:nvSpPr>
          <p:spPr bwMode="auto">
            <a:xfrm>
              <a:off x="2704" y="2647"/>
              <a:ext cx="411" cy="407"/>
            </a:xfrm>
            <a:custGeom>
              <a:avLst/>
              <a:gdLst>
                <a:gd name="T0" fmla="*/ 23 w 411"/>
                <a:gd name="T1" fmla="*/ 312 h 407"/>
                <a:gd name="T2" fmla="*/ 23 w 411"/>
                <a:gd name="T3" fmla="*/ 312 h 407"/>
                <a:gd name="T4" fmla="*/ 0 w 411"/>
                <a:gd name="T5" fmla="*/ 280 h 407"/>
                <a:gd name="T6" fmla="*/ 0 w 411"/>
                <a:gd name="T7" fmla="*/ 253 h 407"/>
                <a:gd name="T8" fmla="*/ 0 w 411"/>
                <a:gd name="T9" fmla="*/ 253 h 407"/>
                <a:gd name="T10" fmla="*/ 122 w 411"/>
                <a:gd name="T11" fmla="*/ 190 h 407"/>
                <a:gd name="T12" fmla="*/ 122 w 411"/>
                <a:gd name="T13" fmla="*/ 190 h 407"/>
                <a:gd name="T14" fmla="*/ 140 w 411"/>
                <a:gd name="T15" fmla="*/ 167 h 407"/>
                <a:gd name="T16" fmla="*/ 163 w 411"/>
                <a:gd name="T17" fmla="*/ 131 h 407"/>
                <a:gd name="T18" fmla="*/ 181 w 411"/>
                <a:gd name="T19" fmla="*/ 90 h 407"/>
                <a:gd name="T20" fmla="*/ 190 w 411"/>
                <a:gd name="T21" fmla="*/ 63 h 407"/>
                <a:gd name="T22" fmla="*/ 190 w 411"/>
                <a:gd name="T23" fmla="*/ 63 h 407"/>
                <a:gd name="T24" fmla="*/ 181 w 411"/>
                <a:gd name="T25" fmla="*/ 23 h 407"/>
                <a:gd name="T26" fmla="*/ 181 w 411"/>
                <a:gd name="T27" fmla="*/ 14 h 407"/>
                <a:gd name="T28" fmla="*/ 185 w 411"/>
                <a:gd name="T29" fmla="*/ 5 h 407"/>
                <a:gd name="T30" fmla="*/ 194 w 411"/>
                <a:gd name="T31" fmla="*/ 0 h 407"/>
                <a:gd name="T32" fmla="*/ 208 w 411"/>
                <a:gd name="T33" fmla="*/ 0 h 407"/>
                <a:gd name="T34" fmla="*/ 208 w 411"/>
                <a:gd name="T35" fmla="*/ 0 h 407"/>
                <a:gd name="T36" fmla="*/ 253 w 411"/>
                <a:gd name="T37" fmla="*/ 0 h 407"/>
                <a:gd name="T38" fmla="*/ 307 w 411"/>
                <a:gd name="T39" fmla="*/ 5 h 407"/>
                <a:gd name="T40" fmla="*/ 357 w 411"/>
                <a:gd name="T41" fmla="*/ 14 h 407"/>
                <a:gd name="T42" fmla="*/ 371 w 411"/>
                <a:gd name="T43" fmla="*/ 18 h 407"/>
                <a:gd name="T44" fmla="*/ 380 w 411"/>
                <a:gd name="T45" fmla="*/ 23 h 407"/>
                <a:gd name="T46" fmla="*/ 380 w 411"/>
                <a:gd name="T47" fmla="*/ 23 h 407"/>
                <a:gd name="T48" fmla="*/ 398 w 411"/>
                <a:gd name="T49" fmla="*/ 109 h 407"/>
                <a:gd name="T50" fmla="*/ 407 w 411"/>
                <a:gd name="T51" fmla="*/ 167 h 407"/>
                <a:gd name="T52" fmla="*/ 411 w 411"/>
                <a:gd name="T53" fmla="*/ 208 h 407"/>
                <a:gd name="T54" fmla="*/ 411 w 411"/>
                <a:gd name="T55" fmla="*/ 208 h 407"/>
                <a:gd name="T56" fmla="*/ 407 w 411"/>
                <a:gd name="T57" fmla="*/ 244 h 407"/>
                <a:gd name="T58" fmla="*/ 402 w 411"/>
                <a:gd name="T59" fmla="*/ 289 h 407"/>
                <a:gd name="T60" fmla="*/ 384 w 411"/>
                <a:gd name="T61" fmla="*/ 357 h 407"/>
                <a:gd name="T62" fmla="*/ 384 w 411"/>
                <a:gd name="T63" fmla="*/ 357 h 407"/>
                <a:gd name="T64" fmla="*/ 380 w 411"/>
                <a:gd name="T65" fmla="*/ 389 h 407"/>
                <a:gd name="T66" fmla="*/ 371 w 411"/>
                <a:gd name="T67" fmla="*/ 402 h 407"/>
                <a:gd name="T68" fmla="*/ 362 w 411"/>
                <a:gd name="T69" fmla="*/ 407 h 407"/>
                <a:gd name="T70" fmla="*/ 362 w 411"/>
                <a:gd name="T71" fmla="*/ 407 h 407"/>
                <a:gd name="T72" fmla="*/ 303 w 411"/>
                <a:gd name="T73" fmla="*/ 393 h 407"/>
                <a:gd name="T74" fmla="*/ 190 w 411"/>
                <a:gd name="T75" fmla="*/ 362 h 407"/>
                <a:gd name="T76" fmla="*/ 23 w 411"/>
                <a:gd name="T77" fmla="*/ 312 h 407"/>
                <a:gd name="T78" fmla="*/ 23 w 411"/>
                <a:gd name="T79" fmla="*/ 312 h 407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411"/>
                <a:gd name="T121" fmla="*/ 0 h 407"/>
                <a:gd name="T122" fmla="*/ 411 w 411"/>
                <a:gd name="T123" fmla="*/ 407 h 407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411" h="407">
                  <a:moveTo>
                    <a:pt x="23" y="312"/>
                  </a:moveTo>
                  <a:lnTo>
                    <a:pt x="23" y="312"/>
                  </a:lnTo>
                  <a:lnTo>
                    <a:pt x="0" y="280"/>
                  </a:lnTo>
                  <a:lnTo>
                    <a:pt x="0" y="253"/>
                  </a:lnTo>
                  <a:lnTo>
                    <a:pt x="122" y="190"/>
                  </a:lnTo>
                  <a:lnTo>
                    <a:pt x="140" y="167"/>
                  </a:lnTo>
                  <a:lnTo>
                    <a:pt x="163" y="131"/>
                  </a:lnTo>
                  <a:lnTo>
                    <a:pt x="181" y="90"/>
                  </a:lnTo>
                  <a:lnTo>
                    <a:pt x="190" y="63"/>
                  </a:lnTo>
                  <a:lnTo>
                    <a:pt x="181" y="23"/>
                  </a:lnTo>
                  <a:lnTo>
                    <a:pt x="181" y="14"/>
                  </a:lnTo>
                  <a:lnTo>
                    <a:pt x="185" y="5"/>
                  </a:lnTo>
                  <a:lnTo>
                    <a:pt x="194" y="0"/>
                  </a:lnTo>
                  <a:lnTo>
                    <a:pt x="208" y="0"/>
                  </a:lnTo>
                  <a:lnTo>
                    <a:pt x="253" y="0"/>
                  </a:lnTo>
                  <a:lnTo>
                    <a:pt x="307" y="5"/>
                  </a:lnTo>
                  <a:lnTo>
                    <a:pt x="357" y="14"/>
                  </a:lnTo>
                  <a:lnTo>
                    <a:pt x="371" y="18"/>
                  </a:lnTo>
                  <a:lnTo>
                    <a:pt x="380" y="23"/>
                  </a:lnTo>
                  <a:lnTo>
                    <a:pt x="398" y="109"/>
                  </a:lnTo>
                  <a:lnTo>
                    <a:pt x="407" y="167"/>
                  </a:lnTo>
                  <a:lnTo>
                    <a:pt x="411" y="208"/>
                  </a:lnTo>
                  <a:lnTo>
                    <a:pt x="407" y="244"/>
                  </a:lnTo>
                  <a:lnTo>
                    <a:pt x="402" y="289"/>
                  </a:lnTo>
                  <a:lnTo>
                    <a:pt x="384" y="357"/>
                  </a:lnTo>
                  <a:lnTo>
                    <a:pt x="380" y="389"/>
                  </a:lnTo>
                  <a:lnTo>
                    <a:pt x="371" y="402"/>
                  </a:lnTo>
                  <a:lnTo>
                    <a:pt x="362" y="407"/>
                  </a:lnTo>
                  <a:lnTo>
                    <a:pt x="303" y="393"/>
                  </a:lnTo>
                  <a:lnTo>
                    <a:pt x="190" y="362"/>
                  </a:lnTo>
                  <a:lnTo>
                    <a:pt x="23" y="312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96" name="Freeform 35"/>
            <p:cNvSpPr>
              <a:spLocks/>
            </p:cNvSpPr>
            <p:nvPr/>
          </p:nvSpPr>
          <p:spPr bwMode="auto">
            <a:xfrm>
              <a:off x="2704" y="2923"/>
              <a:ext cx="330" cy="140"/>
            </a:xfrm>
            <a:custGeom>
              <a:avLst/>
              <a:gdLst>
                <a:gd name="T0" fmla="*/ 0 w 330"/>
                <a:gd name="T1" fmla="*/ 126 h 140"/>
                <a:gd name="T2" fmla="*/ 0 w 330"/>
                <a:gd name="T3" fmla="*/ 126 h 140"/>
                <a:gd name="T4" fmla="*/ 194 w 330"/>
                <a:gd name="T5" fmla="*/ 135 h 140"/>
                <a:gd name="T6" fmla="*/ 285 w 330"/>
                <a:gd name="T7" fmla="*/ 140 h 140"/>
                <a:gd name="T8" fmla="*/ 316 w 330"/>
                <a:gd name="T9" fmla="*/ 140 h 140"/>
                <a:gd name="T10" fmla="*/ 330 w 330"/>
                <a:gd name="T11" fmla="*/ 135 h 140"/>
                <a:gd name="T12" fmla="*/ 330 w 330"/>
                <a:gd name="T13" fmla="*/ 135 h 140"/>
                <a:gd name="T14" fmla="*/ 330 w 330"/>
                <a:gd name="T15" fmla="*/ 131 h 140"/>
                <a:gd name="T16" fmla="*/ 330 w 330"/>
                <a:gd name="T17" fmla="*/ 126 h 140"/>
                <a:gd name="T18" fmla="*/ 321 w 330"/>
                <a:gd name="T19" fmla="*/ 122 h 140"/>
                <a:gd name="T20" fmla="*/ 303 w 330"/>
                <a:gd name="T21" fmla="*/ 117 h 140"/>
                <a:gd name="T22" fmla="*/ 303 w 330"/>
                <a:gd name="T23" fmla="*/ 117 h 140"/>
                <a:gd name="T24" fmla="*/ 5 w 330"/>
                <a:gd name="T25" fmla="*/ 0 h 140"/>
                <a:gd name="T26" fmla="*/ 0 w 330"/>
                <a:gd name="T27" fmla="*/ 0 h 140"/>
                <a:gd name="T28" fmla="*/ 0 w 330"/>
                <a:gd name="T29" fmla="*/ 126 h 14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30"/>
                <a:gd name="T46" fmla="*/ 0 h 140"/>
                <a:gd name="T47" fmla="*/ 330 w 330"/>
                <a:gd name="T48" fmla="*/ 140 h 14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30" h="140">
                  <a:moveTo>
                    <a:pt x="0" y="126"/>
                  </a:moveTo>
                  <a:lnTo>
                    <a:pt x="0" y="126"/>
                  </a:lnTo>
                  <a:lnTo>
                    <a:pt x="194" y="135"/>
                  </a:lnTo>
                  <a:lnTo>
                    <a:pt x="285" y="140"/>
                  </a:lnTo>
                  <a:lnTo>
                    <a:pt x="316" y="140"/>
                  </a:lnTo>
                  <a:lnTo>
                    <a:pt x="330" y="135"/>
                  </a:lnTo>
                  <a:lnTo>
                    <a:pt x="330" y="131"/>
                  </a:lnTo>
                  <a:lnTo>
                    <a:pt x="330" y="126"/>
                  </a:lnTo>
                  <a:lnTo>
                    <a:pt x="321" y="122"/>
                  </a:lnTo>
                  <a:lnTo>
                    <a:pt x="303" y="117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126"/>
                  </a:lnTo>
                  <a:close/>
                </a:path>
              </a:pathLst>
            </a:custGeom>
            <a:solidFill>
              <a:srgbClr val="100C0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97" name="Freeform 36"/>
            <p:cNvSpPr>
              <a:spLocks/>
            </p:cNvSpPr>
            <p:nvPr/>
          </p:nvSpPr>
          <p:spPr bwMode="auto">
            <a:xfrm>
              <a:off x="2704" y="2466"/>
              <a:ext cx="176" cy="335"/>
            </a:xfrm>
            <a:custGeom>
              <a:avLst/>
              <a:gdLst>
                <a:gd name="T0" fmla="*/ 0 w 176"/>
                <a:gd name="T1" fmla="*/ 91 h 335"/>
                <a:gd name="T2" fmla="*/ 0 w 176"/>
                <a:gd name="T3" fmla="*/ 91 h 335"/>
                <a:gd name="T4" fmla="*/ 41 w 176"/>
                <a:gd name="T5" fmla="*/ 77 h 335"/>
                <a:gd name="T6" fmla="*/ 63 w 176"/>
                <a:gd name="T7" fmla="*/ 77 h 335"/>
                <a:gd name="T8" fmla="*/ 77 w 176"/>
                <a:gd name="T9" fmla="*/ 73 h 335"/>
                <a:gd name="T10" fmla="*/ 77 w 176"/>
                <a:gd name="T11" fmla="*/ 73 h 335"/>
                <a:gd name="T12" fmla="*/ 81 w 176"/>
                <a:gd name="T13" fmla="*/ 77 h 335"/>
                <a:gd name="T14" fmla="*/ 86 w 176"/>
                <a:gd name="T15" fmla="*/ 82 h 335"/>
                <a:gd name="T16" fmla="*/ 90 w 176"/>
                <a:gd name="T17" fmla="*/ 104 h 335"/>
                <a:gd name="T18" fmla="*/ 90 w 176"/>
                <a:gd name="T19" fmla="*/ 140 h 335"/>
                <a:gd name="T20" fmla="*/ 90 w 176"/>
                <a:gd name="T21" fmla="*/ 140 h 335"/>
                <a:gd name="T22" fmla="*/ 77 w 176"/>
                <a:gd name="T23" fmla="*/ 294 h 335"/>
                <a:gd name="T24" fmla="*/ 108 w 176"/>
                <a:gd name="T25" fmla="*/ 312 h 335"/>
                <a:gd name="T26" fmla="*/ 108 w 176"/>
                <a:gd name="T27" fmla="*/ 312 h 335"/>
                <a:gd name="T28" fmla="*/ 118 w 176"/>
                <a:gd name="T29" fmla="*/ 131 h 335"/>
                <a:gd name="T30" fmla="*/ 118 w 176"/>
                <a:gd name="T31" fmla="*/ 131 h 335"/>
                <a:gd name="T32" fmla="*/ 118 w 176"/>
                <a:gd name="T33" fmla="*/ 122 h 335"/>
                <a:gd name="T34" fmla="*/ 127 w 176"/>
                <a:gd name="T35" fmla="*/ 127 h 335"/>
                <a:gd name="T36" fmla="*/ 145 w 176"/>
                <a:gd name="T37" fmla="*/ 149 h 335"/>
                <a:gd name="T38" fmla="*/ 163 w 176"/>
                <a:gd name="T39" fmla="*/ 186 h 335"/>
                <a:gd name="T40" fmla="*/ 167 w 176"/>
                <a:gd name="T41" fmla="*/ 204 h 335"/>
                <a:gd name="T42" fmla="*/ 167 w 176"/>
                <a:gd name="T43" fmla="*/ 217 h 335"/>
                <a:gd name="T44" fmla="*/ 167 w 176"/>
                <a:gd name="T45" fmla="*/ 217 h 335"/>
                <a:gd name="T46" fmla="*/ 149 w 176"/>
                <a:gd name="T47" fmla="*/ 285 h 335"/>
                <a:gd name="T48" fmla="*/ 149 w 176"/>
                <a:gd name="T49" fmla="*/ 285 h 335"/>
                <a:gd name="T50" fmla="*/ 145 w 176"/>
                <a:gd name="T51" fmla="*/ 321 h 335"/>
                <a:gd name="T52" fmla="*/ 145 w 176"/>
                <a:gd name="T53" fmla="*/ 330 h 335"/>
                <a:gd name="T54" fmla="*/ 145 w 176"/>
                <a:gd name="T55" fmla="*/ 335 h 335"/>
                <a:gd name="T56" fmla="*/ 145 w 176"/>
                <a:gd name="T57" fmla="*/ 335 h 335"/>
                <a:gd name="T58" fmla="*/ 149 w 176"/>
                <a:gd name="T59" fmla="*/ 330 h 335"/>
                <a:gd name="T60" fmla="*/ 158 w 176"/>
                <a:gd name="T61" fmla="*/ 312 h 335"/>
                <a:gd name="T62" fmla="*/ 167 w 176"/>
                <a:gd name="T63" fmla="*/ 253 h 335"/>
                <a:gd name="T64" fmla="*/ 176 w 176"/>
                <a:gd name="T65" fmla="*/ 186 h 335"/>
                <a:gd name="T66" fmla="*/ 176 w 176"/>
                <a:gd name="T67" fmla="*/ 154 h 335"/>
                <a:gd name="T68" fmla="*/ 172 w 176"/>
                <a:gd name="T69" fmla="*/ 136 h 335"/>
                <a:gd name="T70" fmla="*/ 172 w 176"/>
                <a:gd name="T71" fmla="*/ 136 h 335"/>
                <a:gd name="T72" fmla="*/ 158 w 176"/>
                <a:gd name="T73" fmla="*/ 100 h 335"/>
                <a:gd name="T74" fmla="*/ 131 w 176"/>
                <a:gd name="T75" fmla="*/ 55 h 335"/>
                <a:gd name="T76" fmla="*/ 118 w 176"/>
                <a:gd name="T77" fmla="*/ 32 h 335"/>
                <a:gd name="T78" fmla="*/ 104 w 176"/>
                <a:gd name="T79" fmla="*/ 18 h 335"/>
                <a:gd name="T80" fmla="*/ 86 w 176"/>
                <a:gd name="T81" fmla="*/ 5 h 335"/>
                <a:gd name="T82" fmla="*/ 72 w 176"/>
                <a:gd name="T83" fmla="*/ 0 h 335"/>
                <a:gd name="T84" fmla="*/ 72 w 176"/>
                <a:gd name="T85" fmla="*/ 0 h 335"/>
                <a:gd name="T86" fmla="*/ 36 w 176"/>
                <a:gd name="T87" fmla="*/ 0 h 335"/>
                <a:gd name="T88" fmla="*/ 0 w 176"/>
                <a:gd name="T89" fmla="*/ 5 h 335"/>
                <a:gd name="T90" fmla="*/ 0 w 176"/>
                <a:gd name="T91" fmla="*/ 91 h 33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76"/>
                <a:gd name="T139" fmla="*/ 0 h 335"/>
                <a:gd name="T140" fmla="*/ 176 w 176"/>
                <a:gd name="T141" fmla="*/ 335 h 335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76" h="335">
                  <a:moveTo>
                    <a:pt x="0" y="91"/>
                  </a:moveTo>
                  <a:lnTo>
                    <a:pt x="0" y="91"/>
                  </a:lnTo>
                  <a:lnTo>
                    <a:pt x="41" y="77"/>
                  </a:lnTo>
                  <a:lnTo>
                    <a:pt x="63" y="77"/>
                  </a:lnTo>
                  <a:lnTo>
                    <a:pt x="77" y="73"/>
                  </a:lnTo>
                  <a:lnTo>
                    <a:pt x="81" y="77"/>
                  </a:lnTo>
                  <a:lnTo>
                    <a:pt x="86" y="82"/>
                  </a:lnTo>
                  <a:lnTo>
                    <a:pt x="90" y="104"/>
                  </a:lnTo>
                  <a:lnTo>
                    <a:pt x="90" y="140"/>
                  </a:lnTo>
                  <a:lnTo>
                    <a:pt x="77" y="294"/>
                  </a:lnTo>
                  <a:lnTo>
                    <a:pt x="108" y="312"/>
                  </a:lnTo>
                  <a:lnTo>
                    <a:pt x="118" y="131"/>
                  </a:lnTo>
                  <a:lnTo>
                    <a:pt x="118" y="122"/>
                  </a:lnTo>
                  <a:lnTo>
                    <a:pt x="127" y="127"/>
                  </a:lnTo>
                  <a:lnTo>
                    <a:pt x="145" y="149"/>
                  </a:lnTo>
                  <a:lnTo>
                    <a:pt x="163" y="186"/>
                  </a:lnTo>
                  <a:lnTo>
                    <a:pt x="167" y="204"/>
                  </a:lnTo>
                  <a:lnTo>
                    <a:pt x="167" y="217"/>
                  </a:lnTo>
                  <a:lnTo>
                    <a:pt x="149" y="285"/>
                  </a:lnTo>
                  <a:lnTo>
                    <a:pt x="145" y="321"/>
                  </a:lnTo>
                  <a:lnTo>
                    <a:pt x="145" y="330"/>
                  </a:lnTo>
                  <a:lnTo>
                    <a:pt x="145" y="335"/>
                  </a:lnTo>
                  <a:lnTo>
                    <a:pt x="149" y="330"/>
                  </a:lnTo>
                  <a:lnTo>
                    <a:pt x="158" y="312"/>
                  </a:lnTo>
                  <a:lnTo>
                    <a:pt x="167" y="253"/>
                  </a:lnTo>
                  <a:lnTo>
                    <a:pt x="176" y="186"/>
                  </a:lnTo>
                  <a:lnTo>
                    <a:pt x="176" y="154"/>
                  </a:lnTo>
                  <a:lnTo>
                    <a:pt x="172" y="136"/>
                  </a:lnTo>
                  <a:lnTo>
                    <a:pt x="158" y="100"/>
                  </a:lnTo>
                  <a:lnTo>
                    <a:pt x="131" y="55"/>
                  </a:lnTo>
                  <a:lnTo>
                    <a:pt x="118" y="32"/>
                  </a:lnTo>
                  <a:lnTo>
                    <a:pt x="104" y="18"/>
                  </a:lnTo>
                  <a:lnTo>
                    <a:pt x="86" y="5"/>
                  </a:lnTo>
                  <a:lnTo>
                    <a:pt x="72" y="0"/>
                  </a:lnTo>
                  <a:lnTo>
                    <a:pt x="36" y="0"/>
                  </a:lnTo>
                  <a:lnTo>
                    <a:pt x="0" y="5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rgbClr val="100C0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98" name="Freeform 37"/>
            <p:cNvSpPr>
              <a:spLocks noEditPoints="1"/>
            </p:cNvSpPr>
            <p:nvPr/>
          </p:nvSpPr>
          <p:spPr bwMode="auto">
            <a:xfrm>
              <a:off x="2704" y="2421"/>
              <a:ext cx="366" cy="511"/>
            </a:xfrm>
            <a:custGeom>
              <a:avLst/>
              <a:gdLst>
                <a:gd name="T0" fmla="*/ 0 w 366"/>
                <a:gd name="T1" fmla="*/ 36 h 511"/>
                <a:gd name="T2" fmla="*/ 136 w 366"/>
                <a:gd name="T3" fmla="*/ 5 h 511"/>
                <a:gd name="T4" fmla="*/ 190 w 366"/>
                <a:gd name="T5" fmla="*/ 0 h 511"/>
                <a:gd name="T6" fmla="*/ 298 w 366"/>
                <a:gd name="T7" fmla="*/ 5 h 511"/>
                <a:gd name="T8" fmla="*/ 325 w 366"/>
                <a:gd name="T9" fmla="*/ 9 h 511"/>
                <a:gd name="T10" fmla="*/ 353 w 366"/>
                <a:gd name="T11" fmla="*/ 32 h 511"/>
                <a:gd name="T12" fmla="*/ 366 w 366"/>
                <a:gd name="T13" fmla="*/ 249 h 511"/>
                <a:gd name="T14" fmla="*/ 221 w 366"/>
                <a:gd name="T15" fmla="*/ 249 h 511"/>
                <a:gd name="T16" fmla="*/ 199 w 366"/>
                <a:gd name="T17" fmla="*/ 253 h 511"/>
                <a:gd name="T18" fmla="*/ 203 w 366"/>
                <a:gd name="T19" fmla="*/ 294 h 511"/>
                <a:gd name="T20" fmla="*/ 208 w 366"/>
                <a:gd name="T21" fmla="*/ 353 h 511"/>
                <a:gd name="T22" fmla="*/ 194 w 366"/>
                <a:gd name="T23" fmla="*/ 384 h 511"/>
                <a:gd name="T24" fmla="*/ 172 w 366"/>
                <a:gd name="T25" fmla="*/ 416 h 511"/>
                <a:gd name="T26" fmla="*/ 145 w 366"/>
                <a:gd name="T27" fmla="*/ 438 h 511"/>
                <a:gd name="T28" fmla="*/ 108 w 366"/>
                <a:gd name="T29" fmla="*/ 452 h 511"/>
                <a:gd name="T30" fmla="*/ 99 w 366"/>
                <a:gd name="T31" fmla="*/ 452 h 511"/>
                <a:gd name="T32" fmla="*/ 99 w 366"/>
                <a:gd name="T33" fmla="*/ 443 h 511"/>
                <a:gd name="T34" fmla="*/ 99 w 366"/>
                <a:gd name="T35" fmla="*/ 434 h 511"/>
                <a:gd name="T36" fmla="*/ 27 w 366"/>
                <a:gd name="T37" fmla="*/ 470 h 511"/>
                <a:gd name="T38" fmla="*/ 0 w 366"/>
                <a:gd name="T39" fmla="*/ 447 h 511"/>
                <a:gd name="T40" fmla="*/ 86 w 366"/>
                <a:gd name="T41" fmla="*/ 398 h 511"/>
                <a:gd name="T42" fmla="*/ 154 w 366"/>
                <a:gd name="T43" fmla="*/ 353 h 511"/>
                <a:gd name="T44" fmla="*/ 163 w 366"/>
                <a:gd name="T45" fmla="*/ 335 h 511"/>
                <a:gd name="T46" fmla="*/ 163 w 366"/>
                <a:gd name="T47" fmla="*/ 280 h 511"/>
                <a:gd name="T48" fmla="*/ 158 w 366"/>
                <a:gd name="T49" fmla="*/ 253 h 511"/>
                <a:gd name="T50" fmla="*/ 122 w 366"/>
                <a:gd name="T51" fmla="*/ 149 h 511"/>
                <a:gd name="T52" fmla="*/ 81 w 366"/>
                <a:gd name="T53" fmla="*/ 81 h 511"/>
                <a:gd name="T54" fmla="*/ 72 w 366"/>
                <a:gd name="T55" fmla="*/ 72 h 511"/>
                <a:gd name="T56" fmla="*/ 0 w 366"/>
                <a:gd name="T57" fmla="*/ 77 h 511"/>
                <a:gd name="T58" fmla="*/ 0 w 366"/>
                <a:gd name="T59" fmla="*/ 36 h 511"/>
                <a:gd name="T60" fmla="*/ 14 w 366"/>
                <a:gd name="T61" fmla="*/ 511 h 511"/>
                <a:gd name="T62" fmla="*/ 0 w 366"/>
                <a:gd name="T63" fmla="*/ 506 h 511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66"/>
                <a:gd name="T97" fmla="*/ 0 h 511"/>
                <a:gd name="T98" fmla="*/ 366 w 366"/>
                <a:gd name="T99" fmla="*/ 511 h 511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66" h="511">
                  <a:moveTo>
                    <a:pt x="0" y="36"/>
                  </a:moveTo>
                  <a:lnTo>
                    <a:pt x="0" y="36"/>
                  </a:lnTo>
                  <a:lnTo>
                    <a:pt x="81" y="14"/>
                  </a:lnTo>
                  <a:lnTo>
                    <a:pt x="136" y="5"/>
                  </a:lnTo>
                  <a:lnTo>
                    <a:pt x="190" y="0"/>
                  </a:lnTo>
                  <a:lnTo>
                    <a:pt x="231" y="0"/>
                  </a:lnTo>
                  <a:lnTo>
                    <a:pt x="298" y="5"/>
                  </a:lnTo>
                  <a:lnTo>
                    <a:pt x="325" y="9"/>
                  </a:lnTo>
                  <a:lnTo>
                    <a:pt x="339" y="18"/>
                  </a:lnTo>
                  <a:lnTo>
                    <a:pt x="353" y="32"/>
                  </a:lnTo>
                  <a:lnTo>
                    <a:pt x="366" y="249"/>
                  </a:lnTo>
                  <a:lnTo>
                    <a:pt x="280" y="249"/>
                  </a:lnTo>
                  <a:lnTo>
                    <a:pt x="221" y="249"/>
                  </a:lnTo>
                  <a:lnTo>
                    <a:pt x="199" y="253"/>
                  </a:lnTo>
                  <a:lnTo>
                    <a:pt x="203" y="294"/>
                  </a:lnTo>
                  <a:lnTo>
                    <a:pt x="208" y="316"/>
                  </a:lnTo>
                  <a:lnTo>
                    <a:pt x="208" y="353"/>
                  </a:lnTo>
                  <a:lnTo>
                    <a:pt x="203" y="371"/>
                  </a:lnTo>
                  <a:lnTo>
                    <a:pt x="194" y="384"/>
                  </a:lnTo>
                  <a:lnTo>
                    <a:pt x="185" y="402"/>
                  </a:lnTo>
                  <a:lnTo>
                    <a:pt x="172" y="416"/>
                  </a:lnTo>
                  <a:lnTo>
                    <a:pt x="145" y="438"/>
                  </a:lnTo>
                  <a:lnTo>
                    <a:pt x="122" y="447"/>
                  </a:lnTo>
                  <a:lnTo>
                    <a:pt x="108" y="452"/>
                  </a:lnTo>
                  <a:lnTo>
                    <a:pt x="99" y="452"/>
                  </a:lnTo>
                  <a:lnTo>
                    <a:pt x="95" y="447"/>
                  </a:lnTo>
                  <a:lnTo>
                    <a:pt x="99" y="443"/>
                  </a:lnTo>
                  <a:lnTo>
                    <a:pt x="99" y="434"/>
                  </a:lnTo>
                  <a:lnTo>
                    <a:pt x="27" y="470"/>
                  </a:lnTo>
                  <a:lnTo>
                    <a:pt x="0" y="484"/>
                  </a:lnTo>
                  <a:lnTo>
                    <a:pt x="0" y="447"/>
                  </a:lnTo>
                  <a:lnTo>
                    <a:pt x="86" y="398"/>
                  </a:lnTo>
                  <a:lnTo>
                    <a:pt x="127" y="371"/>
                  </a:lnTo>
                  <a:lnTo>
                    <a:pt x="154" y="353"/>
                  </a:lnTo>
                  <a:lnTo>
                    <a:pt x="163" y="335"/>
                  </a:lnTo>
                  <a:lnTo>
                    <a:pt x="167" y="307"/>
                  </a:lnTo>
                  <a:lnTo>
                    <a:pt x="163" y="280"/>
                  </a:lnTo>
                  <a:lnTo>
                    <a:pt x="158" y="253"/>
                  </a:lnTo>
                  <a:lnTo>
                    <a:pt x="145" y="208"/>
                  </a:lnTo>
                  <a:lnTo>
                    <a:pt x="122" y="149"/>
                  </a:lnTo>
                  <a:lnTo>
                    <a:pt x="95" y="100"/>
                  </a:lnTo>
                  <a:lnTo>
                    <a:pt x="81" y="81"/>
                  </a:lnTo>
                  <a:lnTo>
                    <a:pt x="72" y="72"/>
                  </a:lnTo>
                  <a:lnTo>
                    <a:pt x="45" y="72"/>
                  </a:lnTo>
                  <a:lnTo>
                    <a:pt x="0" y="77"/>
                  </a:lnTo>
                  <a:lnTo>
                    <a:pt x="0" y="36"/>
                  </a:lnTo>
                  <a:close/>
                  <a:moveTo>
                    <a:pt x="0" y="493"/>
                  </a:moveTo>
                  <a:lnTo>
                    <a:pt x="14" y="511"/>
                  </a:lnTo>
                  <a:lnTo>
                    <a:pt x="0" y="506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5F5F5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99" name="Freeform 38"/>
            <p:cNvSpPr>
              <a:spLocks/>
            </p:cNvSpPr>
            <p:nvPr/>
          </p:nvSpPr>
          <p:spPr bwMode="auto">
            <a:xfrm>
              <a:off x="2939" y="2421"/>
              <a:ext cx="127" cy="140"/>
            </a:xfrm>
            <a:custGeom>
              <a:avLst/>
              <a:gdLst>
                <a:gd name="T0" fmla="*/ 0 w 127"/>
                <a:gd name="T1" fmla="*/ 0 h 140"/>
                <a:gd name="T2" fmla="*/ 0 w 127"/>
                <a:gd name="T3" fmla="*/ 0 h 140"/>
                <a:gd name="T4" fmla="*/ 63 w 127"/>
                <a:gd name="T5" fmla="*/ 5 h 140"/>
                <a:gd name="T6" fmla="*/ 63 w 127"/>
                <a:gd name="T7" fmla="*/ 5 h 140"/>
                <a:gd name="T8" fmla="*/ 90 w 127"/>
                <a:gd name="T9" fmla="*/ 9 h 140"/>
                <a:gd name="T10" fmla="*/ 104 w 127"/>
                <a:gd name="T11" fmla="*/ 18 h 140"/>
                <a:gd name="T12" fmla="*/ 118 w 127"/>
                <a:gd name="T13" fmla="*/ 32 h 140"/>
                <a:gd name="T14" fmla="*/ 127 w 127"/>
                <a:gd name="T15" fmla="*/ 140 h 140"/>
                <a:gd name="T16" fmla="*/ 127 w 127"/>
                <a:gd name="T17" fmla="*/ 140 h 140"/>
                <a:gd name="T18" fmla="*/ 18 w 127"/>
                <a:gd name="T19" fmla="*/ 41 h 140"/>
                <a:gd name="T20" fmla="*/ 18 w 127"/>
                <a:gd name="T21" fmla="*/ 41 h 140"/>
                <a:gd name="T22" fmla="*/ 5 w 127"/>
                <a:gd name="T23" fmla="*/ 23 h 140"/>
                <a:gd name="T24" fmla="*/ 0 w 127"/>
                <a:gd name="T25" fmla="*/ 9 h 140"/>
                <a:gd name="T26" fmla="*/ 0 w 127"/>
                <a:gd name="T27" fmla="*/ 5 h 140"/>
                <a:gd name="T28" fmla="*/ 0 w 127"/>
                <a:gd name="T29" fmla="*/ 0 h 140"/>
                <a:gd name="T30" fmla="*/ 0 w 127"/>
                <a:gd name="T31" fmla="*/ 0 h 14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27"/>
                <a:gd name="T49" fmla="*/ 0 h 140"/>
                <a:gd name="T50" fmla="*/ 127 w 127"/>
                <a:gd name="T51" fmla="*/ 140 h 14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27" h="140">
                  <a:moveTo>
                    <a:pt x="0" y="0"/>
                  </a:moveTo>
                  <a:lnTo>
                    <a:pt x="0" y="0"/>
                  </a:lnTo>
                  <a:lnTo>
                    <a:pt x="63" y="5"/>
                  </a:lnTo>
                  <a:lnTo>
                    <a:pt x="90" y="9"/>
                  </a:lnTo>
                  <a:lnTo>
                    <a:pt x="104" y="18"/>
                  </a:lnTo>
                  <a:lnTo>
                    <a:pt x="118" y="32"/>
                  </a:lnTo>
                  <a:lnTo>
                    <a:pt x="127" y="140"/>
                  </a:lnTo>
                  <a:lnTo>
                    <a:pt x="18" y="41"/>
                  </a:lnTo>
                  <a:lnTo>
                    <a:pt x="5" y="23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5445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00" name="Freeform 39"/>
            <p:cNvSpPr>
              <a:spLocks/>
            </p:cNvSpPr>
            <p:nvPr/>
          </p:nvSpPr>
          <p:spPr bwMode="auto">
            <a:xfrm>
              <a:off x="2953" y="2430"/>
              <a:ext cx="104" cy="91"/>
            </a:xfrm>
            <a:custGeom>
              <a:avLst/>
              <a:gdLst>
                <a:gd name="T0" fmla="*/ 85 w 104"/>
                <a:gd name="T1" fmla="*/ 14 h 91"/>
                <a:gd name="T2" fmla="*/ 85 w 104"/>
                <a:gd name="T3" fmla="*/ 14 h 91"/>
                <a:gd name="T4" fmla="*/ 36 w 104"/>
                <a:gd name="T5" fmla="*/ 5 h 91"/>
                <a:gd name="T6" fmla="*/ 4 w 104"/>
                <a:gd name="T7" fmla="*/ 0 h 91"/>
                <a:gd name="T8" fmla="*/ 0 w 104"/>
                <a:gd name="T9" fmla="*/ 5 h 91"/>
                <a:gd name="T10" fmla="*/ 4 w 104"/>
                <a:gd name="T11" fmla="*/ 9 h 91"/>
                <a:gd name="T12" fmla="*/ 4 w 104"/>
                <a:gd name="T13" fmla="*/ 9 h 91"/>
                <a:gd name="T14" fmla="*/ 104 w 104"/>
                <a:gd name="T15" fmla="*/ 91 h 91"/>
                <a:gd name="T16" fmla="*/ 104 w 104"/>
                <a:gd name="T17" fmla="*/ 91 h 91"/>
                <a:gd name="T18" fmla="*/ 104 w 104"/>
                <a:gd name="T19" fmla="*/ 63 h 91"/>
                <a:gd name="T20" fmla="*/ 99 w 104"/>
                <a:gd name="T21" fmla="*/ 27 h 91"/>
                <a:gd name="T22" fmla="*/ 99 w 104"/>
                <a:gd name="T23" fmla="*/ 27 h 91"/>
                <a:gd name="T24" fmla="*/ 90 w 104"/>
                <a:gd name="T25" fmla="*/ 18 h 91"/>
                <a:gd name="T26" fmla="*/ 85 w 104"/>
                <a:gd name="T27" fmla="*/ 14 h 91"/>
                <a:gd name="T28" fmla="*/ 85 w 104"/>
                <a:gd name="T29" fmla="*/ 14 h 9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04"/>
                <a:gd name="T46" fmla="*/ 0 h 91"/>
                <a:gd name="T47" fmla="*/ 104 w 104"/>
                <a:gd name="T48" fmla="*/ 91 h 9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04" h="91">
                  <a:moveTo>
                    <a:pt x="85" y="14"/>
                  </a:moveTo>
                  <a:lnTo>
                    <a:pt x="85" y="14"/>
                  </a:lnTo>
                  <a:lnTo>
                    <a:pt x="36" y="5"/>
                  </a:lnTo>
                  <a:lnTo>
                    <a:pt x="4" y="0"/>
                  </a:lnTo>
                  <a:lnTo>
                    <a:pt x="0" y="5"/>
                  </a:lnTo>
                  <a:lnTo>
                    <a:pt x="4" y="9"/>
                  </a:lnTo>
                  <a:lnTo>
                    <a:pt x="104" y="91"/>
                  </a:lnTo>
                  <a:lnTo>
                    <a:pt x="104" y="63"/>
                  </a:lnTo>
                  <a:lnTo>
                    <a:pt x="99" y="27"/>
                  </a:lnTo>
                  <a:lnTo>
                    <a:pt x="90" y="18"/>
                  </a:lnTo>
                  <a:lnTo>
                    <a:pt x="85" y="14"/>
                  </a:lnTo>
                  <a:close/>
                </a:path>
              </a:pathLst>
            </a:custGeom>
            <a:solidFill>
              <a:srgbClr val="100C0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01" name="Freeform 40"/>
            <p:cNvSpPr>
              <a:spLocks/>
            </p:cNvSpPr>
            <p:nvPr/>
          </p:nvSpPr>
          <p:spPr bwMode="auto">
            <a:xfrm>
              <a:off x="2862" y="2796"/>
              <a:ext cx="27" cy="27"/>
            </a:xfrm>
            <a:custGeom>
              <a:avLst/>
              <a:gdLst>
                <a:gd name="T0" fmla="*/ 0 w 27"/>
                <a:gd name="T1" fmla="*/ 14 h 27"/>
                <a:gd name="T2" fmla="*/ 0 w 27"/>
                <a:gd name="T3" fmla="*/ 14 h 27"/>
                <a:gd name="T4" fmla="*/ 5 w 27"/>
                <a:gd name="T5" fmla="*/ 9 h 27"/>
                <a:gd name="T6" fmla="*/ 9 w 27"/>
                <a:gd name="T7" fmla="*/ 0 h 27"/>
                <a:gd name="T8" fmla="*/ 14 w 27"/>
                <a:gd name="T9" fmla="*/ 0 h 27"/>
                <a:gd name="T10" fmla="*/ 14 w 27"/>
                <a:gd name="T11" fmla="*/ 0 h 27"/>
                <a:gd name="T12" fmla="*/ 27 w 27"/>
                <a:gd name="T13" fmla="*/ 5 h 27"/>
                <a:gd name="T14" fmla="*/ 27 w 27"/>
                <a:gd name="T15" fmla="*/ 9 h 27"/>
                <a:gd name="T16" fmla="*/ 27 w 27"/>
                <a:gd name="T17" fmla="*/ 14 h 27"/>
                <a:gd name="T18" fmla="*/ 27 w 27"/>
                <a:gd name="T19" fmla="*/ 14 h 27"/>
                <a:gd name="T20" fmla="*/ 18 w 27"/>
                <a:gd name="T21" fmla="*/ 23 h 27"/>
                <a:gd name="T22" fmla="*/ 14 w 27"/>
                <a:gd name="T23" fmla="*/ 27 h 27"/>
                <a:gd name="T24" fmla="*/ 9 w 27"/>
                <a:gd name="T25" fmla="*/ 27 h 27"/>
                <a:gd name="T26" fmla="*/ 9 w 27"/>
                <a:gd name="T27" fmla="*/ 27 h 27"/>
                <a:gd name="T28" fmla="*/ 0 w 27"/>
                <a:gd name="T29" fmla="*/ 18 h 27"/>
                <a:gd name="T30" fmla="*/ 0 w 27"/>
                <a:gd name="T31" fmla="*/ 14 h 27"/>
                <a:gd name="T32" fmla="*/ 0 w 27"/>
                <a:gd name="T33" fmla="*/ 14 h 2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7"/>
                <a:gd name="T52" fmla="*/ 0 h 27"/>
                <a:gd name="T53" fmla="*/ 27 w 27"/>
                <a:gd name="T54" fmla="*/ 27 h 2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7" h="27">
                  <a:moveTo>
                    <a:pt x="0" y="14"/>
                  </a:moveTo>
                  <a:lnTo>
                    <a:pt x="0" y="14"/>
                  </a:lnTo>
                  <a:lnTo>
                    <a:pt x="5" y="9"/>
                  </a:lnTo>
                  <a:lnTo>
                    <a:pt x="9" y="0"/>
                  </a:lnTo>
                  <a:lnTo>
                    <a:pt x="14" y="0"/>
                  </a:lnTo>
                  <a:lnTo>
                    <a:pt x="27" y="5"/>
                  </a:lnTo>
                  <a:lnTo>
                    <a:pt x="27" y="9"/>
                  </a:lnTo>
                  <a:lnTo>
                    <a:pt x="27" y="14"/>
                  </a:lnTo>
                  <a:lnTo>
                    <a:pt x="18" y="23"/>
                  </a:lnTo>
                  <a:lnTo>
                    <a:pt x="14" y="27"/>
                  </a:lnTo>
                  <a:lnTo>
                    <a:pt x="9" y="27"/>
                  </a:lnTo>
                  <a:lnTo>
                    <a:pt x="0" y="18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45445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02" name="Freeform 41"/>
            <p:cNvSpPr>
              <a:spLocks/>
            </p:cNvSpPr>
            <p:nvPr/>
          </p:nvSpPr>
          <p:spPr bwMode="auto">
            <a:xfrm>
              <a:off x="2885" y="2774"/>
              <a:ext cx="72" cy="76"/>
            </a:xfrm>
            <a:custGeom>
              <a:avLst/>
              <a:gdLst>
                <a:gd name="T0" fmla="*/ 36 w 72"/>
                <a:gd name="T1" fmla="*/ 0 h 76"/>
                <a:gd name="T2" fmla="*/ 36 w 72"/>
                <a:gd name="T3" fmla="*/ 0 h 76"/>
                <a:gd name="T4" fmla="*/ 22 w 72"/>
                <a:gd name="T5" fmla="*/ 31 h 76"/>
                <a:gd name="T6" fmla="*/ 9 w 72"/>
                <a:gd name="T7" fmla="*/ 63 h 76"/>
                <a:gd name="T8" fmla="*/ 9 w 72"/>
                <a:gd name="T9" fmla="*/ 63 h 76"/>
                <a:gd name="T10" fmla="*/ 0 w 72"/>
                <a:gd name="T11" fmla="*/ 72 h 76"/>
                <a:gd name="T12" fmla="*/ 40 w 72"/>
                <a:gd name="T13" fmla="*/ 76 h 76"/>
                <a:gd name="T14" fmla="*/ 40 w 72"/>
                <a:gd name="T15" fmla="*/ 76 h 76"/>
                <a:gd name="T16" fmla="*/ 54 w 72"/>
                <a:gd name="T17" fmla="*/ 49 h 76"/>
                <a:gd name="T18" fmla="*/ 72 w 72"/>
                <a:gd name="T19" fmla="*/ 13 h 76"/>
                <a:gd name="T20" fmla="*/ 72 w 72"/>
                <a:gd name="T21" fmla="*/ 13 h 76"/>
                <a:gd name="T22" fmla="*/ 72 w 72"/>
                <a:gd name="T23" fmla="*/ 4 h 76"/>
                <a:gd name="T24" fmla="*/ 63 w 72"/>
                <a:gd name="T25" fmla="*/ 4 h 76"/>
                <a:gd name="T26" fmla="*/ 63 w 72"/>
                <a:gd name="T27" fmla="*/ 4 h 76"/>
                <a:gd name="T28" fmla="*/ 36 w 72"/>
                <a:gd name="T29" fmla="*/ 0 h 76"/>
                <a:gd name="T30" fmla="*/ 36 w 72"/>
                <a:gd name="T31" fmla="*/ 0 h 7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72"/>
                <a:gd name="T49" fmla="*/ 0 h 76"/>
                <a:gd name="T50" fmla="*/ 72 w 72"/>
                <a:gd name="T51" fmla="*/ 76 h 7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72" h="76">
                  <a:moveTo>
                    <a:pt x="36" y="0"/>
                  </a:moveTo>
                  <a:lnTo>
                    <a:pt x="36" y="0"/>
                  </a:lnTo>
                  <a:lnTo>
                    <a:pt x="22" y="31"/>
                  </a:lnTo>
                  <a:lnTo>
                    <a:pt x="9" y="63"/>
                  </a:lnTo>
                  <a:lnTo>
                    <a:pt x="0" y="72"/>
                  </a:lnTo>
                  <a:lnTo>
                    <a:pt x="40" y="76"/>
                  </a:lnTo>
                  <a:lnTo>
                    <a:pt x="54" y="49"/>
                  </a:lnTo>
                  <a:lnTo>
                    <a:pt x="72" y="13"/>
                  </a:lnTo>
                  <a:lnTo>
                    <a:pt x="72" y="4"/>
                  </a:lnTo>
                  <a:lnTo>
                    <a:pt x="63" y="4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575A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03" name="Freeform 42"/>
            <p:cNvSpPr>
              <a:spLocks/>
            </p:cNvSpPr>
            <p:nvPr/>
          </p:nvSpPr>
          <p:spPr bwMode="auto">
            <a:xfrm>
              <a:off x="2754" y="2692"/>
              <a:ext cx="230" cy="285"/>
            </a:xfrm>
            <a:custGeom>
              <a:avLst/>
              <a:gdLst>
                <a:gd name="T0" fmla="*/ 0 w 230"/>
                <a:gd name="T1" fmla="*/ 231 h 285"/>
                <a:gd name="T2" fmla="*/ 0 w 230"/>
                <a:gd name="T3" fmla="*/ 231 h 285"/>
                <a:gd name="T4" fmla="*/ 36 w 230"/>
                <a:gd name="T5" fmla="*/ 222 h 285"/>
                <a:gd name="T6" fmla="*/ 72 w 230"/>
                <a:gd name="T7" fmla="*/ 208 h 285"/>
                <a:gd name="T8" fmla="*/ 104 w 230"/>
                <a:gd name="T9" fmla="*/ 195 h 285"/>
                <a:gd name="T10" fmla="*/ 104 w 230"/>
                <a:gd name="T11" fmla="*/ 195 h 285"/>
                <a:gd name="T12" fmla="*/ 135 w 230"/>
                <a:gd name="T13" fmla="*/ 172 h 285"/>
                <a:gd name="T14" fmla="*/ 140 w 230"/>
                <a:gd name="T15" fmla="*/ 167 h 285"/>
                <a:gd name="T16" fmla="*/ 176 w 230"/>
                <a:gd name="T17" fmla="*/ 167 h 285"/>
                <a:gd name="T18" fmla="*/ 176 w 230"/>
                <a:gd name="T19" fmla="*/ 167 h 285"/>
                <a:gd name="T20" fmla="*/ 203 w 230"/>
                <a:gd name="T21" fmla="*/ 109 h 285"/>
                <a:gd name="T22" fmla="*/ 203 w 230"/>
                <a:gd name="T23" fmla="*/ 109 h 285"/>
                <a:gd name="T24" fmla="*/ 212 w 230"/>
                <a:gd name="T25" fmla="*/ 77 h 285"/>
                <a:gd name="T26" fmla="*/ 190 w 230"/>
                <a:gd name="T27" fmla="*/ 77 h 285"/>
                <a:gd name="T28" fmla="*/ 190 w 230"/>
                <a:gd name="T29" fmla="*/ 77 h 285"/>
                <a:gd name="T30" fmla="*/ 181 w 230"/>
                <a:gd name="T31" fmla="*/ 45 h 285"/>
                <a:gd name="T32" fmla="*/ 167 w 230"/>
                <a:gd name="T33" fmla="*/ 5 h 285"/>
                <a:gd name="T34" fmla="*/ 167 w 230"/>
                <a:gd name="T35" fmla="*/ 5 h 285"/>
                <a:gd name="T36" fmla="*/ 171 w 230"/>
                <a:gd name="T37" fmla="*/ 0 h 285"/>
                <a:gd name="T38" fmla="*/ 176 w 230"/>
                <a:gd name="T39" fmla="*/ 0 h 285"/>
                <a:gd name="T40" fmla="*/ 190 w 230"/>
                <a:gd name="T41" fmla="*/ 5 h 285"/>
                <a:gd name="T42" fmla="*/ 217 w 230"/>
                <a:gd name="T43" fmla="*/ 14 h 285"/>
                <a:gd name="T44" fmla="*/ 217 w 230"/>
                <a:gd name="T45" fmla="*/ 14 h 285"/>
                <a:gd name="T46" fmla="*/ 221 w 230"/>
                <a:gd name="T47" fmla="*/ 18 h 285"/>
                <a:gd name="T48" fmla="*/ 226 w 230"/>
                <a:gd name="T49" fmla="*/ 27 h 285"/>
                <a:gd name="T50" fmla="*/ 230 w 230"/>
                <a:gd name="T51" fmla="*/ 45 h 285"/>
                <a:gd name="T52" fmla="*/ 230 w 230"/>
                <a:gd name="T53" fmla="*/ 45 h 285"/>
                <a:gd name="T54" fmla="*/ 221 w 230"/>
                <a:gd name="T55" fmla="*/ 131 h 285"/>
                <a:gd name="T56" fmla="*/ 212 w 230"/>
                <a:gd name="T57" fmla="*/ 235 h 285"/>
                <a:gd name="T58" fmla="*/ 212 w 230"/>
                <a:gd name="T59" fmla="*/ 235 h 285"/>
                <a:gd name="T60" fmla="*/ 212 w 230"/>
                <a:gd name="T61" fmla="*/ 262 h 285"/>
                <a:gd name="T62" fmla="*/ 212 w 230"/>
                <a:gd name="T63" fmla="*/ 276 h 285"/>
                <a:gd name="T64" fmla="*/ 203 w 230"/>
                <a:gd name="T65" fmla="*/ 285 h 285"/>
                <a:gd name="T66" fmla="*/ 194 w 230"/>
                <a:gd name="T67" fmla="*/ 285 h 285"/>
                <a:gd name="T68" fmla="*/ 194 w 230"/>
                <a:gd name="T69" fmla="*/ 285 h 285"/>
                <a:gd name="T70" fmla="*/ 0 w 230"/>
                <a:gd name="T71" fmla="*/ 231 h 285"/>
                <a:gd name="T72" fmla="*/ 0 w 230"/>
                <a:gd name="T73" fmla="*/ 231 h 28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30"/>
                <a:gd name="T112" fmla="*/ 0 h 285"/>
                <a:gd name="T113" fmla="*/ 230 w 230"/>
                <a:gd name="T114" fmla="*/ 285 h 28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30" h="285">
                  <a:moveTo>
                    <a:pt x="0" y="231"/>
                  </a:moveTo>
                  <a:lnTo>
                    <a:pt x="0" y="231"/>
                  </a:lnTo>
                  <a:lnTo>
                    <a:pt x="36" y="222"/>
                  </a:lnTo>
                  <a:lnTo>
                    <a:pt x="72" y="208"/>
                  </a:lnTo>
                  <a:lnTo>
                    <a:pt x="104" y="195"/>
                  </a:lnTo>
                  <a:lnTo>
                    <a:pt x="135" y="172"/>
                  </a:lnTo>
                  <a:lnTo>
                    <a:pt x="140" y="167"/>
                  </a:lnTo>
                  <a:lnTo>
                    <a:pt x="176" y="167"/>
                  </a:lnTo>
                  <a:lnTo>
                    <a:pt x="203" y="109"/>
                  </a:lnTo>
                  <a:lnTo>
                    <a:pt x="212" y="77"/>
                  </a:lnTo>
                  <a:lnTo>
                    <a:pt x="190" y="77"/>
                  </a:lnTo>
                  <a:lnTo>
                    <a:pt x="181" y="45"/>
                  </a:lnTo>
                  <a:lnTo>
                    <a:pt x="167" y="5"/>
                  </a:lnTo>
                  <a:lnTo>
                    <a:pt x="171" y="0"/>
                  </a:lnTo>
                  <a:lnTo>
                    <a:pt x="176" y="0"/>
                  </a:lnTo>
                  <a:lnTo>
                    <a:pt x="190" y="5"/>
                  </a:lnTo>
                  <a:lnTo>
                    <a:pt x="217" y="14"/>
                  </a:lnTo>
                  <a:lnTo>
                    <a:pt x="221" y="18"/>
                  </a:lnTo>
                  <a:lnTo>
                    <a:pt x="226" y="27"/>
                  </a:lnTo>
                  <a:lnTo>
                    <a:pt x="230" y="45"/>
                  </a:lnTo>
                  <a:lnTo>
                    <a:pt x="221" y="131"/>
                  </a:lnTo>
                  <a:lnTo>
                    <a:pt x="212" y="235"/>
                  </a:lnTo>
                  <a:lnTo>
                    <a:pt x="212" y="262"/>
                  </a:lnTo>
                  <a:lnTo>
                    <a:pt x="212" y="276"/>
                  </a:lnTo>
                  <a:lnTo>
                    <a:pt x="203" y="285"/>
                  </a:lnTo>
                  <a:lnTo>
                    <a:pt x="194" y="285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7096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04" name="Freeform 43"/>
            <p:cNvSpPr>
              <a:spLocks/>
            </p:cNvSpPr>
            <p:nvPr/>
          </p:nvSpPr>
          <p:spPr bwMode="auto">
            <a:xfrm>
              <a:off x="3016" y="2697"/>
              <a:ext cx="63" cy="86"/>
            </a:xfrm>
            <a:custGeom>
              <a:avLst/>
              <a:gdLst>
                <a:gd name="T0" fmla="*/ 4 w 63"/>
                <a:gd name="T1" fmla="*/ 4 h 86"/>
                <a:gd name="T2" fmla="*/ 4 w 63"/>
                <a:gd name="T3" fmla="*/ 4 h 86"/>
                <a:gd name="T4" fmla="*/ 0 w 63"/>
                <a:gd name="T5" fmla="*/ 77 h 86"/>
                <a:gd name="T6" fmla="*/ 0 w 63"/>
                <a:gd name="T7" fmla="*/ 77 h 86"/>
                <a:gd name="T8" fmla="*/ 0 w 63"/>
                <a:gd name="T9" fmla="*/ 81 h 86"/>
                <a:gd name="T10" fmla="*/ 9 w 63"/>
                <a:gd name="T11" fmla="*/ 81 h 86"/>
                <a:gd name="T12" fmla="*/ 31 w 63"/>
                <a:gd name="T13" fmla="*/ 86 h 86"/>
                <a:gd name="T14" fmla="*/ 63 w 63"/>
                <a:gd name="T15" fmla="*/ 86 h 86"/>
                <a:gd name="T16" fmla="*/ 63 w 63"/>
                <a:gd name="T17" fmla="*/ 86 h 86"/>
                <a:gd name="T18" fmla="*/ 63 w 63"/>
                <a:gd name="T19" fmla="*/ 54 h 86"/>
                <a:gd name="T20" fmla="*/ 63 w 63"/>
                <a:gd name="T21" fmla="*/ 31 h 86"/>
                <a:gd name="T22" fmla="*/ 63 w 63"/>
                <a:gd name="T23" fmla="*/ 13 h 86"/>
                <a:gd name="T24" fmla="*/ 63 w 63"/>
                <a:gd name="T25" fmla="*/ 13 h 86"/>
                <a:gd name="T26" fmla="*/ 59 w 63"/>
                <a:gd name="T27" fmla="*/ 4 h 86"/>
                <a:gd name="T28" fmla="*/ 59 w 63"/>
                <a:gd name="T29" fmla="*/ 0 h 86"/>
                <a:gd name="T30" fmla="*/ 50 w 63"/>
                <a:gd name="T31" fmla="*/ 0 h 86"/>
                <a:gd name="T32" fmla="*/ 50 w 63"/>
                <a:gd name="T33" fmla="*/ 0 h 86"/>
                <a:gd name="T34" fmla="*/ 4 w 63"/>
                <a:gd name="T35" fmla="*/ 4 h 86"/>
                <a:gd name="T36" fmla="*/ 4 w 63"/>
                <a:gd name="T37" fmla="*/ 4 h 8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3"/>
                <a:gd name="T58" fmla="*/ 0 h 86"/>
                <a:gd name="T59" fmla="*/ 63 w 63"/>
                <a:gd name="T60" fmla="*/ 86 h 8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3" h="86">
                  <a:moveTo>
                    <a:pt x="4" y="4"/>
                  </a:moveTo>
                  <a:lnTo>
                    <a:pt x="4" y="4"/>
                  </a:lnTo>
                  <a:lnTo>
                    <a:pt x="0" y="77"/>
                  </a:lnTo>
                  <a:lnTo>
                    <a:pt x="0" y="81"/>
                  </a:lnTo>
                  <a:lnTo>
                    <a:pt x="9" y="81"/>
                  </a:lnTo>
                  <a:lnTo>
                    <a:pt x="31" y="86"/>
                  </a:lnTo>
                  <a:lnTo>
                    <a:pt x="63" y="86"/>
                  </a:lnTo>
                  <a:lnTo>
                    <a:pt x="63" y="54"/>
                  </a:lnTo>
                  <a:lnTo>
                    <a:pt x="63" y="31"/>
                  </a:lnTo>
                  <a:lnTo>
                    <a:pt x="63" y="13"/>
                  </a:lnTo>
                  <a:lnTo>
                    <a:pt x="59" y="4"/>
                  </a:lnTo>
                  <a:lnTo>
                    <a:pt x="59" y="0"/>
                  </a:lnTo>
                  <a:lnTo>
                    <a:pt x="50" y="0"/>
                  </a:lnTo>
                  <a:lnTo>
                    <a:pt x="4" y="4"/>
                  </a:lnTo>
                  <a:close/>
                </a:path>
              </a:pathLst>
            </a:custGeom>
            <a:solidFill>
              <a:srgbClr val="7096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05" name="Freeform 44"/>
            <p:cNvSpPr>
              <a:spLocks/>
            </p:cNvSpPr>
            <p:nvPr/>
          </p:nvSpPr>
          <p:spPr bwMode="auto">
            <a:xfrm>
              <a:off x="3007" y="2805"/>
              <a:ext cx="68" cy="213"/>
            </a:xfrm>
            <a:custGeom>
              <a:avLst/>
              <a:gdLst>
                <a:gd name="T0" fmla="*/ 50 w 68"/>
                <a:gd name="T1" fmla="*/ 0 h 213"/>
                <a:gd name="T2" fmla="*/ 50 w 68"/>
                <a:gd name="T3" fmla="*/ 0 h 213"/>
                <a:gd name="T4" fmla="*/ 27 w 68"/>
                <a:gd name="T5" fmla="*/ 0 h 213"/>
                <a:gd name="T6" fmla="*/ 13 w 68"/>
                <a:gd name="T7" fmla="*/ 5 h 213"/>
                <a:gd name="T8" fmla="*/ 9 w 68"/>
                <a:gd name="T9" fmla="*/ 9 h 213"/>
                <a:gd name="T10" fmla="*/ 4 w 68"/>
                <a:gd name="T11" fmla="*/ 18 h 213"/>
                <a:gd name="T12" fmla="*/ 4 w 68"/>
                <a:gd name="T13" fmla="*/ 18 h 213"/>
                <a:gd name="T14" fmla="*/ 4 w 68"/>
                <a:gd name="T15" fmla="*/ 59 h 213"/>
                <a:gd name="T16" fmla="*/ 0 w 68"/>
                <a:gd name="T17" fmla="*/ 122 h 213"/>
                <a:gd name="T18" fmla="*/ 4 w 68"/>
                <a:gd name="T19" fmla="*/ 154 h 213"/>
                <a:gd name="T20" fmla="*/ 9 w 68"/>
                <a:gd name="T21" fmla="*/ 181 h 213"/>
                <a:gd name="T22" fmla="*/ 18 w 68"/>
                <a:gd name="T23" fmla="*/ 204 h 213"/>
                <a:gd name="T24" fmla="*/ 22 w 68"/>
                <a:gd name="T25" fmla="*/ 208 h 213"/>
                <a:gd name="T26" fmla="*/ 31 w 68"/>
                <a:gd name="T27" fmla="*/ 213 h 213"/>
                <a:gd name="T28" fmla="*/ 31 w 68"/>
                <a:gd name="T29" fmla="*/ 213 h 213"/>
                <a:gd name="T30" fmla="*/ 36 w 68"/>
                <a:gd name="T31" fmla="*/ 213 h 213"/>
                <a:gd name="T32" fmla="*/ 45 w 68"/>
                <a:gd name="T33" fmla="*/ 213 h 213"/>
                <a:gd name="T34" fmla="*/ 54 w 68"/>
                <a:gd name="T35" fmla="*/ 199 h 213"/>
                <a:gd name="T36" fmla="*/ 59 w 68"/>
                <a:gd name="T37" fmla="*/ 181 h 213"/>
                <a:gd name="T38" fmla="*/ 63 w 68"/>
                <a:gd name="T39" fmla="*/ 158 h 213"/>
                <a:gd name="T40" fmla="*/ 68 w 68"/>
                <a:gd name="T41" fmla="*/ 113 h 213"/>
                <a:gd name="T42" fmla="*/ 63 w 68"/>
                <a:gd name="T43" fmla="*/ 68 h 213"/>
                <a:gd name="T44" fmla="*/ 63 w 68"/>
                <a:gd name="T45" fmla="*/ 68 h 213"/>
                <a:gd name="T46" fmla="*/ 63 w 68"/>
                <a:gd name="T47" fmla="*/ 41 h 213"/>
                <a:gd name="T48" fmla="*/ 54 w 68"/>
                <a:gd name="T49" fmla="*/ 18 h 213"/>
                <a:gd name="T50" fmla="*/ 50 w 68"/>
                <a:gd name="T51" fmla="*/ 0 h 213"/>
                <a:gd name="T52" fmla="*/ 50 w 68"/>
                <a:gd name="T53" fmla="*/ 0 h 21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68"/>
                <a:gd name="T82" fmla="*/ 0 h 213"/>
                <a:gd name="T83" fmla="*/ 68 w 68"/>
                <a:gd name="T84" fmla="*/ 213 h 213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68" h="213">
                  <a:moveTo>
                    <a:pt x="50" y="0"/>
                  </a:moveTo>
                  <a:lnTo>
                    <a:pt x="50" y="0"/>
                  </a:lnTo>
                  <a:lnTo>
                    <a:pt x="27" y="0"/>
                  </a:lnTo>
                  <a:lnTo>
                    <a:pt x="13" y="5"/>
                  </a:lnTo>
                  <a:lnTo>
                    <a:pt x="9" y="9"/>
                  </a:lnTo>
                  <a:lnTo>
                    <a:pt x="4" y="18"/>
                  </a:lnTo>
                  <a:lnTo>
                    <a:pt x="4" y="59"/>
                  </a:lnTo>
                  <a:lnTo>
                    <a:pt x="0" y="122"/>
                  </a:lnTo>
                  <a:lnTo>
                    <a:pt x="4" y="154"/>
                  </a:lnTo>
                  <a:lnTo>
                    <a:pt x="9" y="181"/>
                  </a:lnTo>
                  <a:lnTo>
                    <a:pt x="18" y="204"/>
                  </a:lnTo>
                  <a:lnTo>
                    <a:pt x="22" y="208"/>
                  </a:lnTo>
                  <a:lnTo>
                    <a:pt x="31" y="213"/>
                  </a:lnTo>
                  <a:lnTo>
                    <a:pt x="36" y="213"/>
                  </a:lnTo>
                  <a:lnTo>
                    <a:pt x="45" y="213"/>
                  </a:lnTo>
                  <a:lnTo>
                    <a:pt x="54" y="199"/>
                  </a:lnTo>
                  <a:lnTo>
                    <a:pt x="59" y="181"/>
                  </a:lnTo>
                  <a:lnTo>
                    <a:pt x="63" y="158"/>
                  </a:lnTo>
                  <a:lnTo>
                    <a:pt x="68" y="113"/>
                  </a:lnTo>
                  <a:lnTo>
                    <a:pt x="63" y="68"/>
                  </a:lnTo>
                  <a:lnTo>
                    <a:pt x="63" y="41"/>
                  </a:lnTo>
                  <a:lnTo>
                    <a:pt x="54" y="18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7096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06" name="Freeform 45"/>
            <p:cNvSpPr>
              <a:spLocks/>
            </p:cNvSpPr>
            <p:nvPr/>
          </p:nvSpPr>
          <p:spPr bwMode="auto">
            <a:xfrm>
              <a:off x="2998" y="2692"/>
              <a:ext cx="81" cy="344"/>
            </a:xfrm>
            <a:custGeom>
              <a:avLst/>
              <a:gdLst>
                <a:gd name="T0" fmla="*/ 72 w 81"/>
                <a:gd name="T1" fmla="*/ 344 h 344"/>
                <a:gd name="T2" fmla="*/ 72 w 81"/>
                <a:gd name="T3" fmla="*/ 344 h 344"/>
                <a:gd name="T4" fmla="*/ 36 w 81"/>
                <a:gd name="T5" fmla="*/ 330 h 344"/>
                <a:gd name="T6" fmla="*/ 13 w 81"/>
                <a:gd name="T7" fmla="*/ 321 h 344"/>
                <a:gd name="T8" fmla="*/ 0 w 81"/>
                <a:gd name="T9" fmla="*/ 312 h 344"/>
                <a:gd name="T10" fmla="*/ 0 w 81"/>
                <a:gd name="T11" fmla="*/ 312 h 344"/>
                <a:gd name="T12" fmla="*/ 4 w 81"/>
                <a:gd name="T13" fmla="*/ 158 h 344"/>
                <a:gd name="T14" fmla="*/ 9 w 81"/>
                <a:gd name="T15" fmla="*/ 54 h 344"/>
                <a:gd name="T16" fmla="*/ 13 w 81"/>
                <a:gd name="T17" fmla="*/ 18 h 344"/>
                <a:gd name="T18" fmla="*/ 18 w 81"/>
                <a:gd name="T19" fmla="*/ 5 h 344"/>
                <a:gd name="T20" fmla="*/ 18 w 81"/>
                <a:gd name="T21" fmla="*/ 5 h 344"/>
                <a:gd name="T22" fmla="*/ 31 w 81"/>
                <a:gd name="T23" fmla="*/ 0 h 344"/>
                <a:gd name="T24" fmla="*/ 54 w 81"/>
                <a:gd name="T25" fmla="*/ 0 h 344"/>
                <a:gd name="T26" fmla="*/ 81 w 81"/>
                <a:gd name="T27" fmla="*/ 0 h 344"/>
                <a:gd name="T28" fmla="*/ 81 w 81"/>
                <a:gd name="T29" fmla="*/ 0 h 344"/>
                <a:gd name="T30" fmla="*/ 22 w 81"/>
                <a:gd name="T31" fmla="*/ 5 h 344"/>
                <a:gd name="T32" fmla="*/ 22 w 81"/>
                <a:gd name="T33" fmla="*/ 5 h 344"/>
                <a:gd name="T34" fmla="*/ 18 w 81"/>
                <a:gd name="T35" fmla="*/ 14 h 344"/>
                <a:gd name="T36" fmla="*/ 13 w 81"/>
                <a:gd name="T37" fmla="*/ 36 h 344"/>
                <a:gd name="T38" fmla="*/ 13 w 81"/>
                <a:gd name="T39" fmla="*/ 36 h 344"/>
                <a:gd name="T40" fmla="*/ 13 w 81"/>
                <a:gd name="T41" fmla="*/ 68 h 344"/>
                <a:gd name="T42" fmla="*/ 13 w 81"/>
                <a:gd name="T43" fmla="*/ 82 h 344"/>
                <a:gd name="T44" fmla="*/ 18 w 81"/>
                <a:gd name="T45" fmla="*/ 91 h 344"/>
                <a:gd name="T46" fmla="*/ 18 w 81"/>
                <a:gd name="T47" fmla="*/ 91 h 344"/>
                <a:gd name="T48" fmla="*/ 31 w 81"/>
                <a:gd name="T49" fmla="*/ 95 h 344"/>
                <a:gd name="T50" fmla="*/ 31 w 81"/>
                <a:gd name="T51" fmla="*/ 95 h 344"/>
                <a:gd name="T52" fmla="*/ 22 w 81"/>
                <a:gd name="T53" fmla="*/ 95 h 344"/>
                <a:gd name="T54" fmla="*/ 13 w 81"/>
                <a:gd name="T55" fmla="*/ 95 h 344"/>
                <a:gd name="T56" fmla="*/ 13 w 81"/>
                <a:gd name="T57" fmla="*/ 100 h 344"/>
                <a:gd name="T58" fmla="*/ 13 w 81"/>
                <a:gd name="T59" fmla="*/ 100 h 344"/>
                <a:gd name="T60" fmla="*/ 9 w 81"/>
                <a:gd name="T61" fmla="*/ 199 h 344"/>
                <a:gd name="T62" fmla="*/ 9 w 81"/>
                <a:gd name="T63" fmla="*/ 303 h 344"/>
                <a:gd name="T64" fmla="*/ 9 w 81"/>
                <a:gd name="T65" fmla="*/ 303 h 344"/>
                <a:gd name="T66" fmla="*/ 18 w 81"/>
                <a:gd name="T67" fmla="*/ 317 h 344"/>
                <a:gd name="T68" fmla="*/ 31 w 81"/>
                <a:gd name="T69" fmla="*/ 326 h 344"/>
                <a:gd name="T70" fmla="*/ 31 w 81"/>
                <a:gd name="T71" fmla="*/ 326 h 344"/>
                <a:gd name="T72" fmla="*/ 72 w 81"/>
                <a:gd name="T73" fmla="*/ 344 h 344"/>
                <a:gd name="T74" fmla="*/ 72 w 81"/>
                <a:gd name="T75" fmla="*/ 344 h 34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81"/>
                <a:gd name="T115" fmla="*/ 0 h 344"/>
                <a:gd name="T116" fmla="*/ 81 w 81"/>
                <a:gd name="T117" fmla="*/ 344 h 34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81" h="344">
                  <a:moveTo>
                    <a:pt x="72" y="344"/>
                  </a:moveTo>
                  <a:lnTo>
                    <a:pt x="72" y="344"/>
                  </a:lnTo>
                  <a:lnTo>
                    <a:pt x="36" y="330"/>
                  </a:lnTo>
                  <a:lnTo>
                    <a:pt x="13" y="321"/>
                  </a:lnTo>
                  <a:lnTo>
                    <a:pt x="0" y="312"/>
                  </a:lnTo>
                  <a:lnTo>
                    <a:pt x="4" y="158"/>
                  </a:lnTo>
                  <a:lnTo>
                    <a:pt x="9" y="54"/>
                  </a:lnTo>
                  <a:lnTo>
                    <a:pt x="13" y="18"/>
                  </a:lnTo>
                  <a:lnTo>
                    <a:pt x="18" y="5"/>
                  </a:lnTo>
                  <a:lnTo>
                    <a:pt x="31" y="0"/>
                  </a:lnTo>
                  <a:lnTo>
                    <a:pt x="54" y="0"/>
                  </a:lnTo>
                  <a:lnTo>
                    <a:pt x="81" y="0"/>
                  </a:lnTo>
                  <a:lnTo>
                    <a:pt x="22" y="5"/>
                  </a:lnTo>
                  <a:lnTo>
                    <a:pt x="18" y="14"/>
                  </a:lnTo>
                  <a:lnTo>
                    <a:pt x="13" y="36"/>
                  </a:lnTo>
                  <a:lnTo>
                    <a:pt x="13" y="68"/>
                  </a:lnTo>
                  <a:lnTo>
                    <a:pt x="13" y="82"/>
                  </a:lnTo>
                  <a:lnTo>
                    <a:pt x="18" y="91"/>
                  </a:lnTo>
                  <a:lnTo>
                    <a:pt x="31" y="95"/>
                  </a:lnTo>
                  <a:lnTo>
                    <a:pt x="22" y="95"/>
                  </a:lnTo>
                  <a:lnTo>
                    <a:pt x="13" y="95"/>
                  </a:lnTo>
                  <a:lnTo>
                    <a:pt x="13" y="100"/>
                  </a:lnTo>
                  <a:lnTo>
                    <a:pt x="9" y="199"/>
                  </a:lnTo>
                  <a:lnTo>
                    <a:pt x="9" y="303"/>
                  </a:lnTo>
                  <a:lnTo>
                    <a:pt x="18" y="317"/>
                  </a:lnTo>
                  <a:lnTo>
                    <a:pt x="31" y="326"/>
                  </a:lnTo>
                  <a:lnTo>
                    <a:pt x="72" y="34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07" name="Freeform 46"/>
            <p:cNvSpPr>
              <a:spLocks/>
            </p:cNvSpPr>
            <p:nvPr/>
          </p:nvSpPr>
          <p:spPr bwMode="auto">
            <a:xfrm>
              <a:off x="2799" y="2692"/>
              <a:ext cx="190" cy="303"/>
            </a:xfrm>
            <a:custGeom>
              <a:avLst/>
              <a:gdLst>
                <a:gd name="T0" fmla="*/ 154 w 190"/>
                <a:gd name="T1" fmla="*/ 5 h 303"/>
                <a:gd name="T2" fmla="*/ 190 w 190"/>
                <a:gd name="T3" fmla="*/ 0 h 303"/>
                <a:gd name="T4" fmla="*/ 190 w 190"/>
                <a:gd name="T5" fmla="*/ 0 h 303"/>
                <a:gd name="T6" fmla="*/ 181 w 190"/>
                <a:gd name="T7" fmla="*/ 158 h 303"/>
                <a:gd name="T8" fmla="*/ 181 w 190"/>
                <a:gd name="T9" fmla="*/ 158 h 303"/>
                <a:gd name="T10" fmla="*/ 181 w 190"/>
                <a:gd name="T11" fmla="*/ 240 h 303"/>
                <a:gd name="T12" fmla="*/ 176 w 190"/>
                <a:gd name="T13" fmla="*/ 285 h 303"/>
                <a:gd name="T14" fmla="*/ 176 w 190"/>
                <a:gd name="T15" fmla="*/ 298 h 303"/>
                <a:gd name="T16" fmla="*/ 172 w 190"/>
                <a:gd name="T17" fmla="*/ 303 h 303"/>
                <a:gd name="T18" fmla="*/ 172 w 190"/>
                <a:gd name="T19" fmla="*/ 303 h 303"/>
                <a:gd name="T20" fmla="*/ 81 w 190"/>
                <a:gd name="T21" fmla="*/ 280 h 303"/>
                <a:gd name="T22" fmla="*/ 0 w 190"/>
                <a:gd name="T23" fmla="*/ 258 h 303"/>
                <a:gd name="T24" fmla="*/ 0 w 190"/>
                <a:gd name="T25" fmla="*/ 258 h 303"/>
                <a:gd name="T26" fmla="*/ 86 w 190"/>
                <a:gd name="T27" fmla="*/ 280 h 303"/>
                <a:gd name="T28" fmla="*/ 145 w 190"/>
                <a:gd name="T29" fmla="*/ 294 h 303"/>
                <a:gd name="T30" fmla="*/ 172 w 190"/>
                <a:gd name="T31" fmla="*/ 294 h 303"/>
                <a:gd name="T32" fmla="*/ 172 w 190"/>
                <a:gd name="T33" fmla="*/ 294 h 303"/>
                <a:gd name="T34" fmla="*/ 181 w 190"/>
                <a:gd name="T35" fmla="*/ 23 h 303"/>
                <a:gd name="T36" fmla="*/ 181 w 190"/>
                <a:gd name="T37" fmla="*/ 23 h 303"/>
                <a:gd name="T38" fmla="*/ 185 w 190"/>
                <a:gd name="T39" fmla="*/ 9 h 303"/>
                <a:gd name="T40" fmla="*/ 185 w 190"/>
                <a:gd name="T41" fmla="*/ 9 h 303"/>
                <a:gd name="T42" fmla="*/ 181 w 190"/>
                <a:gd name="T43" fmla="*/ 9 h 303"/>
                <a:gd name="T44" fmla="*/ 181 w 190"/>
                <a:gd name="T45" fmla="*/ 9 h 303"/>
                <a:gd name="T46" fmla="*/ 154 w 190"/>
                <a:gd name="T47" fmla="*/ 5 h 303"/>
                <a:gd name="T48" fmla="*/ 154 w 190"/>
                <a:gd name="T49" fmla="*/ 5 h 30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90"/>
                <a:gd name="T76" fmla="*/ 0 h 303"/>
                <a:gd name="T77" fmla="*/ 190 w 190"/>
                <a:gd name="T78" fmla="*/ 303 h 30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90" h="303">
                  <a:moveTo>
                    <a:pt x="154" y="5"/>
                  </a:moveTo>
                  <a:lnTo>
                    <a:pt x="190" y="0"/>
                  </a:lnTo>
                  <a:lnTo>
                    <a:pt x="181" y="158"/>
                  </a:lnTo>
                  <a:lnTo>
                    <a:pt x="181" y="240"/>
                  </a:lnTo>
                  <a:lnTo>
                    <a:pt x="176" y="285"/>
                  </a:lnTo>
                  <a:lnTo>
                    <a:pt x="176" y="298"/>
                  </a:lnTo>
                  <a:lnTo>
                    <a:pt x="172" y="303"/>
                  </a:lnTo>
                  <a:lnTo>
                    <a:pt x="81" y="280"/>
                  </a:lnTo>
                  <a:lnTo>
                    <a:pt x="0" y="258"/>
                  </a:lnTo>
                  <a:lnTo>
                    <a:pt x="86" y="280"/>
                  </a:lnTo>
                  <a:lnTo>
                    <a:pt x="145" y="294"/>
                  </a:lnTo>
                  <a:lnTo>
                    <a:pt x="172" y="294"/>
                  </a:lnTo>
                  <a:lnTo>
                    <a:pt x="181" y="23"/>
                  </a:lnTo>
                  <a:lnTo>
                    <a:pt x="185" y="9"/>
                  </a:lnTo>
                  <a:lnTo>
                    <a:pt x="181" y="9"/>
                  </a:lnTo>
                  <a:lnTo>
                    <a:pt x="154" y="5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08" name="Freeform 49"/>
            <p:cNvSpPr>
              <a:spLocks/>
            </p:cNvSpPr>
            <p:nvPr/>
          </p:nvSpPr>
          <p:spPr bwMode="auto">
            <a:xfrm>
              <a:off x="2709" y="3763"/>
              <a:ext cx="451" cy="217"/>
            </a:xfrm>
            <a:custGeom>
              <a:avLst/>
              <a:gdLst>
                <a:gd name="T0" fmla="*/ 348 w 451"/>
                <a:gd name="T1" fmla="*/ 217 h 217"/>
                <a:gd name="T2" fmla="*/ 451 w 451"/>
                <a:gd name="T3" fmla="*/ 181 h 217"/>
                <a:gd name="T4" fmla="*/ 429 w 451"/>
                <a:gd name="T5" fmla="*/ 0 h 217"/>
                <a:gd name="T6" fmla="*/ 429 w 451"/>
                <a:gd name="T7" fmla="*/ 0 h 217"/>
                <a:gd name="T8" fmla="*/ 244 w 451"/>
                <a:gd name="T9" fmla="*/ 63 h 217"/>
                <a:gd name="T10" fmla="*/ 113 w 451"/>
                <a:gd name="T11" fmla="*/ 104 h 217"/>
                <a:gd name="T12" fmla="*/ 40 w 451"/>
                <a:gd name="T13" fmla="*/ 122 h 217"/>
                <a:gd name="T14" fmla="*/ 40 w 451"/>
                <a:gd name="T15" fmla="*/ 122 h 217"/>
                <a:gd name="T16" fmla="*/ 22 w 451"/>
                <a:gd name="T17" fmla="*/ 127 h 217"/>
                <a:gd name="T18" fmla="*/ 0 w 451"/>
                <a:gd name="T19" fmla="*/ 136 h 217"/>
                <a:gd name="T20" fmla="*/ 0 w 451"/>
                <a:gd name="T21" fmla="*/ 136 h 217"/>
                <a:gd name="T22" fmla="*/ 13 w 451"/>
                <a:gd name="T23" fmla="*/ 167 h 217"/>
                <a:gd name="T24" fmla="*/ 31 w 451"/>
                <a:gd name="T25" fmla="*/ 194 h 217"/>
                <a:gd name="T26" fmla="*/ 45 w 451"/>
                <a:gd name="T27" fmla="*/ 203 h 217"/>
                <a:gd name="T28" fmla="*/ 58 w 451"/>
                <a:gd name="T29" fmla="*/ 208 h 217"/>
                <a:gd name="T30" fmla="*/ 72 w 451"/>
                <a:gd name="T31" fmla="*/ 212 h 217"/>
                <a:gd name="T32" fmla="*/ 90 w 451"/>
                <a:gd name="T33" fmla="*/ 217 h 217"/>
                <a:gd name="T34" fmla="*/ 348 w 451"/>
                <a:gd name="T35" fmla="*/ 217 h 21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51"/>
                <a:gd name="T55" fmla="*/ 0 h 217"/>
                <a:gd name="T56" fmla="*/ 451 w 451"/>
                <a:gd name="T57" fmla="*/ 217 h 21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51" h="217">
                  <a:moveTo>
                    <a:pt x="348" y="217"/>
                  </a:moveTo>
                  <a:lnTo>
                    <a:pt x="451" y="181"/>
                  </a:lnTo>
                  <a:lnTo>
                    <a:pt x="429" y="0"/>
                  </a:lnTo>
                  <a:lnTo>
                    <a:pt x="244" y="63"/>
                  </a:lnTo>
                  <a:lnTo>
                    <a:pt x="113" y="104"/>
                  </a:lnTo>
                  <a:lnTo>
                    <a:pt x="40" y="122"/>
                  </a:lnTo>
                  <a:lnTo>
                    <a:pt x="22" y="127"/>
                  </a:lnTo>
                  <a:lnTo>
                    <a:pt x="0" y="136"/>
                  </a:lnTo>
                  <a:lnTo>
                    <a:pt x="13" y="167"/>
                  </a:lnTo>
                  <a:lnTo>
                    <a:pt x="31" y="194"/>
                  </a:lnTo>
                  <a:lnTo>
                    <a:pt x="45" y="203"/>
                  </a:lnTo>
                  <a:lnTo>
                    <a:pt x="58" y="208"/>
                  </a:lnTo>
                  <a:lnTo>
                    <a:pt x="72" y="212"/>
                  </a:lnTo>
                  <a:lnTo>
                    <a:pt x="90" y="217"/>
                  </a:lnTo>
                  <a:lnTo>
                    <a:pt x="348" y="217"/>
                  </a:lnTo>
                  <a:close/>
                </a:path>
              </a:pathLst>
            </a:custGeom>
            <a:solidFill>
              <a:srgbClr val="7A001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09" name="Freeform 50"/>
            <p:cNvSpPr>
              <a:spLocks/>
            </p:cNvSpPr>
            <p:nvPr/>
          </p:nvSpPr>
          <p:spPr bwMode="auto">
            <a:xfrm>
              <a:off x="2704" y="3673"/>
              <a:ext cx="438" cy="244"/>
            </a:xfrm>
            <a:custGeom>
              <a:avLst/>
              <a:gdLst>
                <a:gd name="T0" fmla="*/ 9 w 438"/>
                <a:gd name="T1" fmla="*/ 244 h 244"/>
                <a:gd name="T2" fmla="*/ 9 w 438"/>
                <a:gd name="T3" fmla="*/ 244 h 244"/>
                <a:gd name="T4" fmla="*/ 285 w 438"/>
                <a:gd name="T5" fmla="*/ 158 h 244"/>
                <a:gd name="T6" fmla="*/ 393 w 438"/>
                <a:gd name="T7" fmla="*/ 122 h 244"/>
                <a:gd name="T8" fmla="*/ 425 w 438"/>
                <a:gd name="T9" fmla="*/ 113 h 244"/>
                <a:gd name="T10" fmla="*/ 438 w 438"/>
                <a:gd name="T11" fmla="*/ 104 h 244"/>
                <a:gd name="T12" fmla="*/ 438 w 438"/>
                <a:gd name="T13" fmla="*/ 104 h 244"/>
                <a:gd name="T14" fmla="*/ 429 w 438"/>
                <a:gd name="T15" fmla="*/ 81 h 244"/>
                <a:gd name="T16" fmla="*/ 411 w 438"/>
                <a:gd name="T17" fmla="*/ 45 h 244"/>
                <a:gd name="T18" fmla="*/ 393 w 438"/>
                <a:gd name="T19" fmla="*/ 13 h 244"/>
                <a:gd name="T20" fmla="*/ 380 w 438"/>
                <a:gd name="T21" fmla="*/ 0 h 244"/>
                <a:gd name="T22" fmla="*/ 380 w 438"/>
                <a:gd name="T23" fmla="*/ 0 h 244"/>
                <a:gd name="T24" fmla="*/ 244 w 438"/>
                <a:gd name="T25" fmla="*/ 40 h 244"/>
                <a:gd name="T26" fmla="*/ 0 w 438"/>
                <a:gd name="T27" fmla="*/ 113 h 244"/>
                <a:gd name="T28" fmla="*/ 0 w 438"/>
                <a:gd name="T29" fmla="*/ 199 h 244"/>
                <a:gd name="T30" fmla="*/ 0 w 438"/>
                <a:gd name="T31" fmla="*/ 199 h 244"/>
                <a:gd name="T32" fmla="*/ 5 w 438"/>
                <a:gd name="T33" fmla="*/ 226 h 244"/>
                <a:gd name="T34" fmla="*/ 9 w 438"/>
                <a:gd name="T35" fmla="*/ 244 h 244"/>
                <a:gd name="T36" fmla="*/ 9 w 438"/>
                <a:gd name="T37" fmla="*/ 244 h 24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38"/>
                <a:gd name="T58" fmla="*/ 0 h 244"/>
                <a:gd name="T59" fmla="*/ 438 w 438"/>
                <a:gd name="T60" fmla="*/ 244 h 24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38" h="244">
                  <a:moveTo>
                    <a:pt x="9" y="244"/>
                  </a:moveTo>
                  <a:lnTo>
                    <a:pt x="9" y="244"/>
                  </a:lnTo>
                  <a:lnTo>
                    <a:pt x="285" y="158"/>
                  </a:lnTo>
                  <a:lnTo>
                    <a:pt x="393" y="122"/>
                  </a:lnTo>
                  <a:lnTo>
                    <a:pt x="425" y="113"/>
                  </a:lnTo>
                  <a:lnTo>
                    <a:pt x="438" y="104"/>
                  </a:lnTo>
                  <a:lnTo>
                    <a:pt x="429" y="81"/>
                  </a:lnTo>
                  <a:lnTo>
                    <a:pt x="411" y="45"/>
                  </a:lnTo>
                  <a:lnTo>
                    <a:pt x="393" y="13"/>
                  </a:lnTo>
                  <a:lnTo>
                    <a:pt x="380" y="0"/>
                  </a:lnTo>
                  <a:lnTo>
                    <a:pt x="244" y="40"/>
                  </a:lnTo>
                  <a:lnTo>
                    <a:pt x="0" y="113"/>
                  </a:lnTo>
                  <a:lnTo>
                    <a:pt x="0" y="199"/>
                  </a:lnTo>
                  <a:lnTo>
                    <a:pt x="5" y="226"/>
                  </a:lnTo>
                  <a:lnTo>
                    <a:pt x="9" y="244"/>
                  </a:lnTo>
                  <a:close/>
                </a:path>
              </a:pathLst>
            </a:custGeom>
            <a:solidFill>
              <a:srgbClr val="A9001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10" name="Freeform 51"/>
            <p:cNvSpPr>
              <a:spLocks/>
            </p:cNvSpPr>
            <p:nvPr/>
          </p:nvSpPr>
          <p:spPr bwMode="auto">
            <a:xfrm>
              <a:off x="2704" y="3700"/>
              <a:ext cx="407" cy="203"/>
            </a:xfrm>
            <a:custGeom>
              <a:avLst/>
              <a:gdLst>
                <a:gd name="T0" fmla="*/ 5 w 407"/>
                <a:gd name="T1" fmla="*/ 203 h 203"/>
                <a:gd name="T2" fmla="*/ 407 w 407"/>
                <a:gd name="T3" fmla="*/ 68 h 203"/>
                <a:gd name="T4" fmla="*/ 357 w 407"/>
                <a:gd name="T5" fmla="*/ 0 h 203"/>
                <a:gd name="T6" fmla="*/ 0 w 407"/>
                <a:gd name="T7" fmla="*/ 113 h 203"/>
                <a:gd name="T8" fmla="*/ 0 w 407"/>
                <a:gd name="T9" fmla="*/ 172 h 203"/>
                <a:gd name="T10" fmla="*/ 0 w 407"/>
                <a:gd name="T11" fmla="*/ 172 h 203"/>
                <a:gd name="T12" fmla="*/ 5 w 407"/>
                <a:gd name="T13" fmla="*/ 203 h 203"/>
                <a:gd name="T14" fmla="*/ 5 w 407"/>
                <a:gd name="T15" fmla="*/ 203 h 20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7"/>
                <a:gd name="T25" fmla="*/ 0 h 203"/>
                <a:gd name="T26" fmla="*/ 407 w 407"/>
                <a:gd name="T27" fmla="*/ 203 h 20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7" h="203">
                  <a:moveTo>
                    <a:pt x="5" y="203"/>
                  </a:moveTo>
                  <a:lnTo>
                    <a:pt x="407" y="68"/>
                  </a:lnTo>
                  <a:lnTo>
                    <a:pt x="357" y="0"/>
                  </a:lnTo>
                  <a:lnTo>
                    <a:pt x="0" y="113"/>
                  </a:lnTo>
                  <a:lnTo>
                    <a:pt x="0" y="172"/>
                  </a:lnTo>
                  <a:lnTo>
                    <a:pt x="5" y="203"/>
                  </a:lnTo>
                  <a:close/>
                </a:path>
              </a:pathLst>
            </a:custGeom>
            <a:solidFill>
              <a:srgbClr val="8F00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11" name="Freeform 52"/>
            <p:cNvSpPr>
              <a:spLocks/>
            </p:cNvSpPr>
            <p:nvPr/>
          </p:nvSpPr>
          <p:spPr bwMode="auto">
            <a:xfrm>
              <a:off x="2704" y="3763"/>
              <a:ext cx="380" cy="140"/>
            </a:xfrm>
            <a:custGeom>
              <a:avLst/>
              <a:gdLst>
                <a:gd name="T0" fmla="*/ 5 w 380"/>
                <a:gd name="T1" fmla="*/ 140 h 140"/>
                <a:gd name="T2" fmla="*/ 380 w 380"/>
                <a:gd name="T3" fmla="*/ 14 h 140"/>
                <a:gd name="T4" fmla="*/ 380 w 380"/>
                <a:gd name="T5" fmla="*/ 14 h 140"/>
                <a:gd name="T6" fmla="*/ 371 w 380"/>
                <a:gd name="T7" fmla="*/ 9 h 140"/>
                <a:gd name="T8" fmla="*/ 353 w 380"/>
                <a:gd name="T9" fmla="*/ 5 h 140"/>
                <a:gd name="T10" fmla="*/ 321 w 380"/>
                <a:gd name="T11" fmla="*/ 0 h 140"/>
                <a:gd name="T12" fmla="*/ 321 w 380"/>
                <a:gd name="T13" fmla="*/ 0 h 140"/>
                <a:gd name="T14" fmla="*/ 280 w 380"/>
                <a:gd name="T15" fmla="*/ 5 h 140"/>
                <a:gd name="T16" fmla="*/ 258 w 380"/>
                <a:gd name="T17" fmla="*/ 5 h 140"/>
                <a:gd name="T18" fmla="*/ 231 w 380"/>
                <a:gd name="T19" fmla="*/ 14 h 140"/>
                <a:gd name="T20" fmla="*/ 231 w 380"/>
                <a:gd name="T21" fmla="*/ 14 h 140"/>
                <a:gd name="T22" fmla="*/ 185 w 380"/>
                <a:gd name="T23" fmla="*/ 23 h 140"/>
                <a:gd name="T24" fmla="*/ 127 w 380"/>
                <a:gd name="T25" fmla="*/ 32 h 140"/>
                <a:gd name="T26" fmla="*/ 127 w 380"/>
                <a:gd name="T27" fmla="*/ 32 h 140"/>
                <a:gd name="T28" fmla="*/ 68 w 380"/>
                <a:gd name="T29" fmla="*/ 41 h 140"/>
                <a:gd name="T30" fmla="*/ 45 w 380"/>
                <a:gd name="T31" fmla="*/ 50 h 140"/>
                <a:gd name="T32" fmla="*/ 0 w 380"/>
                <a:gd name="T33" fmla="*/ 59 h 140"/>
                <a:gd name="T34" fmla="*/ 0 w 380"/>
                <a:gd name="T35" fmla="*/ 109 h 140"/>
                <a:gd name="T36" fmla="*/ 0 w 380"/>
                <a:gd name="T37" fmla="*/ 109 h 140"/>
                <a:gd name="T38" fmla="*/ 5 w 380"/>
                <a:gd name="T39" fmla="*/ 140 h 140"/>
                <a:gd name="T40" fmla="*/ 5 w 380"/>
                <a:gd name="T41" fmla="*/ 140 h 14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80"/>
                <a:gd name="T64" fmla="*/ 0 h 140"/>
                <a:gd name="T65" fmla="*/ 380 w 380"/>
                <a:gd name="T66" fmla="*/ 140 h 14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80" h="140">
                  <a:moveTo>
                    <a:pt x="5" y="140"/>
                  </a:moveTo>
                  <a:lnTo>
                    <a:pt x="380" y="14"/>
                  </a:lnTo>
                  <a:lnTo>
                    <a:pt x="371" y="9"/>
                  </a:lnTo>
                  <a:lnTo>
                    <a:pt x="353" y="5"/>
                  </a:lnTo>
                  <a:lnTo>
                    <a:pt x="321" y="0"/>
                  </a:lnTo>
                  <a:lnTo>
                    <a:pt x="280" y="5"/>
                  </a:lnTo>
                  <a:lnTo>
                    <a:pt x="258" y="5"/>
                  </a:lnTo>
                  <a:lnTo>
                    <a:pt x="231" y="14"/>
                  </a:lnTo>
                  <a:lnTo>
                    <a:pt x="185" y="23"/>
                  </a:lnTo>
                  <a:lnTo>
                    <a:pt x="127" y="32"/>
                  </a:lnTo>
                  <a:lnTo>
                    <a:pt x="68" y="41"/>
                  </a:lnTo>
                  <a:lnTo>
                    <a:pt x="45" y="50"/>
                  </a:lnTo>
                  <a:lnTo>
                    <a:pt x="0" y="59"/>
                  </a:lnTo>
                  <a:lnTo>
                    <a:pt x="0" y="109"/>
                  </a:lnTo>
                  <a:lnTo>
                    <a:pt x="5" y="140"/>
                  </a:lnTo>
                  <a:close/>
                </a:path>
              </a:pathLst>
            </a:custGeom>
            <a:solidFill>
              <a:srgbClr val="6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12" name="Freeform 53"/>
            <p:cNvSpPr>
              <a:spLocks/>
            </p:cNvSpPr>
            <p:nvPr/>
          </p:nvSpPr>
          <p:spPr bwMode="auto">
            <a:xfrm>
              <a:off x="2727" y="3921"/>
              <a:ext cx="63" cy="41"/>
            </a:xfrm>
            <a:custGeom>
              <a:avLst/>
              <a:gdLst>
                <a:gd name="T0" fmla="*/ 0 w 63"/>
                <a:gd name="T1" fmla="*/ 18 h 41"/>
                <a:gd name="T2" fmla="*/ 0 w 63"/>
                <a:gd name="T3" fmla="*/ 18 h 41"/>
                <a:gd name="T4" fmla="*/ 40 w 63"/>
                <a:gd name="T5" fmla="*/ 5 h 41"/>
                <a:gd name="T6" fmla="*/ 54 w 63"/>
                <a:gd name="T7" fmla="*/ 0 h 41"/>
                <a:gd name="T8" fmla="*/ 58 w 63"/>
                <a:gd name="T9" fmla="*/ 5 h 41"/>
                <a:gd name="T10" fmla="*/ 58 w 63"/>
                <a:gd name="T11" fmla="*/ 5 h 41"/>
                <a:gd name="T12" fmla="*/ 63 w 63"/>
                <a:gd name="T13" fmla="*/ 14 h 41"/>
                <a:gd name="T14" fmla="*/ 63 w 63"/>
                <a:gd name="T15" fmla="*/ 18 h 41"/>
                <a:gd name="T16" fmla="*/ 58 w 63"/>
                <a:gd name="T17" fmla="*/ 23 h 41"/>
                <a:gd name="T18" fmla="*/ 49 w 63"/>
                <a:gd name="T19" fmla="*/ 27 h 41"/>
                <a:gd name="T20" fmla="*/ 49 w 63"/>
                <a:gd name="T21" fmla="*/ 27 h 41"/>
                <a:gd name="T22" fmla="*/ 18 w 63"/>
                <a:gd name="T23" fmla="*/ 41 h 41"/>
                <a:gd name="T24" fmla="*/ 18 w 63"/>
                <a:gd name="T25" fmla="*/ 41 h 41"/>
                <a:gd name="T26" fmla="*/ 0 w 63"/>
                <a:gd name="T27" fmla="*/ 18 h 41"/>
                <a:gd name="T28" fmla="*/ 0 w 63"/>
                <a:gd name="T29" fmla="*/ 18 h 4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3"/>
                <a:gd name="T46" fmla="*/ 0 h 41"/>
                <a:gd name="T47" fmla="*/ 63 w 63"/>
                <a:gd name="T48" fmla="*/ 41 h 4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3" h="41">
                  <a:moveTo>
                    <a:pt x="0" y="18"/>
                  </a:moveTo>
                  <a:lnTo>
                    <a:pt x="0" y="18"/>
                  </a:lnTo>
                  <a:lnTo>
                    <a:pt x="40" y="5"/>
                  </a:lnTo>
                  <a:lnTo>
                    <a:pt x="54" y="0"/>
                  </a:lnTo>
                  <a:lnTo>
                    <a:pt x="58" y="5"/>
                  </a:lnTo>
                  <a:lnTo>
                    <a:pt x="63" y="14"/>
                  </a:lnTo>
                  <a:lnTo>
                    <a:pt x="63" y="18"/>
                  </a:lnTo>
                  <a:lnTo>
                    <a:pt x="58" y="23"/>
                  </a:lnTo>
                  <a:lnTo>
                    <a:pt x="49" y="27"/>
                  </a:lnTo>
                  <a:lnTo>
                    <a:pt x="18" y="41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13" name="Freeform 54"/>
            <p:cNvSpPr>
              <a:spLocks/>
            </p:cNvSpPr>
            <p:nvPr/>
          </p:nvSpPr>
          <p:spPr bwMode="auto">
            <a:xfrm>
              <a:off x="2812" y="3867"/>
              <a:ext cx="145" cy="68"/>
            </a:xfrm>
            <a:custGeom>
              <a:avLst/>
              <a:gdLst>
                <a:gd name="T0" fmla="*/ 0 w 145"/>
                <a:gd name="T1" fmla="*/ 45 h 68"/>
                <a:gd name="T2" fmla="*/ 0 w 145"/>
                <a:gd name="T3" fmla="*/ 45 h 68"/>
                <a:gd name="T4" fmla="*/ 68 w 145"/>
                <a:gd name="T5" fmla="*/ 18 h 68"/>
                <a:gd name="T6" fmla="*/ 118 w 145"/>
                <a:gd name="T7" fmla="*/ 5 h 68"/>
                <a:gd name="T8" fmla="*/ 132 w 145"/>
                <a:gd name="T9" fmla="*/ 0 h 68"/>
                <a:gd name="T10" fmla="*/ 141 w 145"/>
                <a:gd name="T11" fmla="*/ 0 h 68"/>
                <a:gd name="T12" fmla="*/ 141 w 145"/>
                <a:gd name="T13" fmla="*/ 0 h 68"/>
                <a:gd name="T14" fmla="*/ 145 w 145"/>
                <a:gd name="T15" fmla="*/ 14 h 68"/>
                <a:gd name="T16" fmla="*/ 145 w 145"/>
                <a:gd name="T17" fmla="*/ 18 h 68"/>
                <a:gd name="T18" fmla="*/ 145 w 145"/>
                <a:gd name="T19" fmla="*/ 23 h 68"/>
                <a:gd name="T20" fmla="*/ 132 w 145"/>
                <a:gd name="T21" fmla="*/ 27 h 68"/>
                <a:gd name="T22" fmla="*/ 132 w 145"/>
                <a:gd name="T23" fmla="*/ 27 h 68"/>
                <a:gd name="T24" fmla="*/ 64 w 145"/>
                <a:gd name="T25" fmla="*/ 54 h 68"/>
                <a:gd name="T26" fmla="*/ 23 w 145"/>
                <a:gd name="T27" fmla="*/ 68 h 68"/>
                <a:gd name="T28" fmla="*/ 10 w 145"/>
                <a:gd name="T29" fmla="*/ 68 h 68"/>
                <a:gd name="T30" fmla="*/ 0 w 145"/>
                <a:gd name="T31" fmla="*/ 68 h 68"/>
                <a:gd name="T32" fmla="*/ 0 w 145"/>
                <a:gd name="T33" fmla="*/ 68 h 68"/>
                <a:gd name="T34" fmla="*/ 0 w 145"/>
                <a:gd name="T35" fmla="*/ 45 h 68"/>
                <a:gd name="T36" fmla="*/ 0 w 145"/>
                <a:gd name="T37" fmla="*/ 45 h 6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45"/>
                <a:gd name="T58" fmla="*/ 0 h 68"/>
                <a:gd name="T59" fmla="*/ 145 w 145"/>
                <a:gd name="T60" fmla="*/ 68 h 6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45" h="68">
                  <a:moveTo>
                    <a:pt x="0" y="45"/>
                  </a:moveTo>
                  <a:lnTo>
                    <a:pt x="0" y="45"/>
                  </a:lnTo>
                  <a:lnTo>
                    <a:pt x="68" y="18"/>
                  </a:lnTo>
                  <a:lnTo>
                    <a:pt x="118" y="5"/>
                  </a:lnTo>
                  <a:lnTo>
                    <a:pt x="132" y="0"/>
                  </a:lnTo>
                  <a:lnTo>
                    <a:pt x="141" y="0"/>
                  </a:lnTo>
                  <a:lnTo>
                    <a:pt x="145" y="14"/>
                  </a:lnTo>
                  <a:lnTo>
                    <a:pt x="145" y="18"/>
                  </a:lnTo>
                  <a:lnTo>
                    <a:pt x="145" y="23"/>
                  </a:lnTo>
                  <a:lnTo>
                    <a:pt x="132" y="27"/>
                  </a:lnTo>
                  <a:lnTo>
                    <a:pt x="64" y="54"/>
                  </a:lnTo>
                  <a:lnTo>
                    <a:pt x="23" y="68"/>
                  </a:lnTo>
                  <a:lnTo>
                    <a:pt x="10" y="68"/>
                  </a:lnTo>
                  <a:lnTo>
                    <a:pt x="0" y="68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14" name="Freeform 55"/>
            <p:cNvSpPr>
              <a:spLocks/>
            </p:cNvSpPr>
            <p:nvPr/>
          </p:nvSpPr>
          <p:spPr bwMode="auto">
            <a:xfrm>
              <a:off x="2975" y="3808"/>
              <a:ext cx="149" cy="68"/>
            </a:xfrm>
            <a:custGeom>
              <a:avLst/>
              <a:gdLst>
                <a:gd name="T0" fmla="*/ 0 w 149"/>
                <a:gd name="T1" fmla="*/ 45 h 68"/>
                <a:gd name="T2" fmla="*/ 0 w 149"/>
                <a:gd name="T3" fmla="*/ 45 h 68"/>
                <a:gd name="T4" fmla="*/ 68 w 149"/>
                <a:gd name="T5" fmla="*/ 18 h 68"/>
                <a:gd name="T6" fmla="*/ 118 w 149"/>
                <a:gd name="T7" fmla="*/ 5 h 68"/>
                <a:gd name="T8" fmla="*/ 136 w 149"/>
                <a:gd name="T9" fmla="*/ 0 h 68"/>
                <a:gd name="T10" fmla="*/ 145 w 149"/>
                <a:gd name="T11" fmla="*/ 0 h 68"/>
                <a:gd name="T12" fmla="*/ 145 w 149"/>
                <a:gd name="T13" fmla="*/ 0 h 68"/>
                <a:gd name="T14" fmla="*/ 149 w 149"/>
                <a:gd name="T15" fmla="*/ 9 h 68"/>
                <a:gd name="T16" fmla="*/ 149 w 149"/>
                <a:gd name="T17" fmla="*/ 18 h 68"/>
                <a:gd name="T18" fmla="*/ 145 w 149"/>
                <a:gd name="T19" fmla="*/ 23 h 68"/>
                <a:gd name="T20" fmla="*/ 131 w 149"/>
                <a:gd name="T21" fmla="*/ 27 h 68"/>
                <a:gd name="T22" fmla="*/ 131 w 149"/>
                <a:gd name="T23" fmla="*/ 27 h 68"/>
                <a:gd name="T24" fmla="*/ 63 w 149"/>
                <a:gd name="T25" fmla="*/ 54 h 68"/>
                <a:gd name="T26" fmla="*/ 23 w 149"/>
                <a:gd name="T27" fmla="*/ 68 h 68"/>
                <a:gd name="T28" fmla="*/ 9 w 149"/>
                <a:gd name="T29" fmla="*/ 68 h 68"/>
                <a:gd name="T30" fmla="*/ 5 w 149"/>
                <a:gd name="T31" fmla="*/ 68 h 68"/>
                <a:gd name="T32" fmla="*/ 5 w 149"/>
                <a:gd name="T33" fmla="*/ 68 h 68"/>
                <a:gd name="T34" fmla="*/ 0 w 149"/>
                <a:gd name="T35" fmla="*/ 45 h 68"/>
                <a:gd name="T36" fmla="*/ 0 w 149"/>
                <a:gd name="T37" fmla="*/ 45 h 6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49"/>
                <a:gd name="T58" fmla="*/ 0 h 68"/>
                <a:gd name="T59" fmla="*/ 149 w 149"/>
                <a:gd name="T60" fmla="*/ 68 h 6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49" h="68">
                  <a:moveTo>
                    <a:pt x="0" y="45"/>
                  </a:moveTo>
                  <a:lnTo>
                    <a:pt x="0" y="45"/>
                  </a:lnTo>
                  <a:lnTo>
                    <a:pt x="68" y="18"/>
                  </a:lnTo>
                  <a:lnTo>
                    <a:pt x="118" y="5"/>
                  </a:lnTo>
                  <a:lnTo>
                    <a:pt x="136" y="0"/>
                  </a:lnTo>
                  <a:lnTo>
                    <a:pt x="145" y="0"/>
                  </a:lnTo>
                  <a:lnTo>
                    <a:pt x="149" y="9"/>
                  </a:lnTo>
                  <a:lnTo>
                    <a:pt x="149" y="18"/>
                  </a:lnTo>
                  <a:lnTo>
                    <a:pt x="145" y="23"/>
                  </a:lnTo>
                  <a:lnTo>
                    <a:pt x="131" y="27"/>
                  </a:lnTo>
                  <a:lnTo>
                    <a:pt x="63" y="54"/>
                  </a:lnTo>
                  <a:lnTo>
                    <a:pt x="23" y="68"/>
                  </a:lnTo>
                  <a:lnTo>
                    <a:pt x="9" y="68"/>
                  </a:lnTo>
                  <a:lnTo>
                    <a:pt x="5" y="68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15" name="Freeform 56"/>
            <p:cNvSpPr>
              <a:spLocks/>
            </p:cNvSpPr>
            <p:nvPr/>
          </p:nvSpPr>
          <p:spPr bwMode="auto">
            <a:xfrm>
              <a:off x="2808" y="3533"/>
              <a:ext cx="429" cy="262"/>
            </a:xfrm>
            <a:custGeom>
              <a:avLst/>
              <a:gdLst>
                <a:gd name="T0" fmla="*/ 0 w 429"/>
                <a:gd name="T1" fmla="*/ 140 h 262"/>
                <a:gd name="T2" fmla="*/ 50 w 429"/>
                <a:gd name="T3" fmla="*/ 262 h 262"/>
                <a:gd name="T4" fmla="*/ 429 w 429"/>
                <a:gd name="T5" fmla="*/ 131 h 262"/>
                <a:gd name="T6" fmla="*/ 411 w 429"/>
                <a:gd name="T7" fmla="*/ 0 h 262"/>
                <a:gd name="T8" fmla="*/ 411 w 429"/>
                <a:gd name="T9" fmla="*/ 0 h 262"/>
                <a:gd name="T10" fmla="*/ 276 w 429"/>
                <a:gd name="T11" fmla="*/ 45 h 262"/>
                <a:gd name="T12" fmla="*/ 176 w 429"/>
                <a:gd name="T13" fmla="*/ 76 h 262"/>
                <a:gd name="T14" fmla="*/ 127 w 429"/>
                <a:gd name="T15" fmla="*/ 90 h 262"/>
                <a:gd name="T16" fmla="*/ 127 w 429"/>
                <a:gd name="T17" fmla="*/ 90 h 262"/>
                <a:gd name="T18" fmla="*/ 99 w 429"/>
                <a:gd name="T19" fmla="*/ 99 h 262"/>
                <a:gd name="T20" fmla="*/ 59 w 429"/>
                <a:gd name="T21" fmla="*/ 117 h 262"/>
                <a:gd name="T22" fmla="*/ 0 w 429"/>
                <a:gd name="T23" fmla="*/ 140 h 262"/>
                <a:gd name="T24" fmla="*/ 0 w 429"/>
                <a:gd name="T25" fmla="*/ 140 h 26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29"/>
                <a:gd name="T40" fmla="*/ 0 h 262"/>
                <a:gd name="T41" fmla="*/ 429 w 429"/>
                <a:gd name="T42" fmla="*/ 262 h 26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29" h="262">
                  <a:moveTo>
                    <a:pt x="0" y="140"/>
                  </a:moveTo>
                  <a:lnTo>
                    <a:pt x="50" y="262"/>
                  </a:lnTo>
                  <a:lnTo>
                    <a:pt x="429" y="131"/>
                  </a:lnTo>
                  <a:lnTo>
                    <a:pt x="411" y="0"/>
                  </a:lnTo>
                  <a:lnTo>
                    <a:pt x="276" y="45"/>
                  </a:lnTo>
                  <a:lnTo>
                    <a:pt x="176" y="76"/>
                  </a:lnTo>
                  <a:lnTo>
                    <a:pt x="127" y="90"/>
                  </a:lnTo>
                  <a:lnTo>
                    <a:pt x="99" y="99"/>
                  </a:lnTo>
                  <a:lnTo>
                    <a:pt x="59" y="117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9B001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16" name="Freeform 57"/>
            <p:cNvSpPr>
              <a:spLocks/>
            </p:cNvSpPr>
            <p:nvPr/>
          </p:nvSpPr>
          <p:spPr bwMode="auto">
            <a:xfrm>
              <a:off x="2790" y="3465"/>
              <a:ext cx="434" cy="212"/>
            </a:xfrm>
            <a:custGeom>
              <a:avLst/>
              <a:gdLst>
                <a:gd name="T0" fmla="*/ 0 w 434"/>
                <a:gd name="T1" fmla="*/ 131 h 212"/>
                <a:gd name="T2" fmla="*/ 22 w 434"/>
                <a:gd name="T3" fmla="*/ 212 h 212"/>
                <a:gd name="T4" fmla="*/ 22 w 434"/>
                <a:gd name="T5" fmla="*/ 212 h 212"/>
                <a:gd name="T6" fmla="*/ 226 w 434"/>
                <a:gd name="T7" fmla="*/ 149 h 212"/>
                <a:gd name="T8" fmla="*/ 370 w 434"/>
                <a:gd name="T9" fmla="*/ 104 h 212"/>
                <a:gd name="T10" fmla="*/ 416 w 434"/>
                <a:gd name="T11" fmla="*/ 86 h 212"/>
                <a:gd name="T12" fmla="*/ 434 w 434"/>
                <a:gd name="T13" fmla="*/ 77 h 212"/>
                <a:gd name="T14" fmla="*/ 434 w 434"/>
                <a:gd name="T15" fmla="*/ 77 h 212"/>
                <a:gd name="T16" fmla="*/ 429 w 434"/>
                <a:gd name="T17" fmla="*/ 59 h 212"/>
                <a:gd name="T18" fmla="*/ 416 w 434"/>
                <a:gd name="T19" fmla="*/ 36 h 212"/>
                <a:gd name="T20" fmla="*/ 402 w 434"/>
                <a:gd name="T21" fmla="*/ 9 h 212"/>
                <a:gd name="T22" fmla="*/ 393 w 434"/>
                <a:gd name="T23" fmla="*/ 0 h 212"/>
                <a:gd name="T24" fmla="*/ 393 w 434"/>
                <a:gd name="T25" fmla="*/ 0 h 212"/>
                <a:gd name="T26" fmla="*/ 190 w 434"/>
                <a:gd name="T27" fmla="*/ 59 h 212"/>
                <a:gd name="T28" fmla="*/ 0 w 434"/>
                <a:gd name="T29" fmla="*/ 117 h 212"/>
                <a:gd name="T30" fmla="*/ 0 w 434"/>
                <a:gd name="T31" fmla="*/ 117 h 212"/>
                <a:gd name="T32" fmla="*/ 0 w 434"/>
                <a:gd name="T33" fmla="*/ 131 h 212"/>
                <a:gd name="T34" fmla="*/ 0 w 434"/>
                <a:gd name="T35" fmla="*/ 131 h 21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34"/>
                <a:gd name="T55" fmla="*/ 0 h 212"/>
                <a:gd name="T56" fmla="*/ 434 w 434"/>
                <a:gd name="T57" fmla="*/ 212 h 21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34" h="212">
                  <a:moveTo>
                    <a:pt x="0" y="131"/>
                  </a:moveTo>
                  <a:lnTo>
                    <a:pt x="22" y="212"/>
                  </a:lnTo>
                  <a:lnTo>
                    <a:pt x="226" y="149"/>
                  </a:lnTo>
                  <a:lnTo>
                    <a:pt x="370" y="104"/>
                  </a:lnTo>
                  <a:lnTo>
                    <a:pt x="416" y="86"/>
                  </a:lnTo>
                  <a:lnTo>
                    <a:pt x="434" y="77"/>
                  </a:lnTo>
                  <a:lnTo>
                    <a:pt x="429" y="59"/>
                  </a:lnTo>
                  <a:lnTo>
                    <a:pt x="416" y="36"/>
                  </a:lnTo>
                  <a:lnTo>
                    <a:pt x="402" y="9"/>
                  </a:lnTo>
                  <a:lnTo>
                    <a:pt x="393" y="0"/>
                  </a:lnTo>
                  <a:lnTo>
                    <a:pt x="190" y="59"/>
                  </a:lnTo>
                  <a:lnTo>
                    <a:pt x="0" y="117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DE00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17" name="Freeform 58"/>
            <p:cNvSpPr>
              <a:spLocks/>
            </p:cNvSpPr>
            <p:nvPr/>
          </p:nvSpPr>
          <p:spPr bwMode="auto">
            <a:xfrm>
              <a:off x="2822" y="3483"/>
              <a:ext cx="379" cy="172"/>
            </a:xfrm>
            <a:custGeom>
              <a:avLst/>
              <a:gdLst>
                <a:gd name="T0" fmla="*/ 0 w 379"/>
                <a:gd name="T1" fmla="*/ 108 h 172"/>
                <a:gd name="T2" fmla="*/ 18 w 379"/>
                <a:gd name="T3" fmla="*/ 172 h 172"/>
                <a:gd name="T4" fmla="*/ 379 w 379"/>
                <a:gd name="T5" fmla="*/ 50 h 172"/>
                <a:gd name="T6" fmla="*/ 343 w 379"/>
                <a:gd name="T7" fmla="*/ 0 h 172"/>
                <a:gd name="T8" fmla="*/ 0 w 379"/>
                <a:gd name="T9" fmla="*/ 108 h 1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79"/>
                <a:gd name="T16" fmla="*/ 0 h 172"/>
                <a:gd name="T17" fmla="*/ 379 w 379"/>
                <a:gd name="T18" fmla="*/ 172 h 1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79" h="172">
                  <a:moveTo>
                    <a:pt x="0" y="108"/>
                  </a:moveTo>
                  <a:lnTo>
                    <a:pt x="18" y="172"/>
                  </a:lnTo>
                  <a:lnTo>
                    <a:pt x="379" y="50"/>
                  </a:lnTo>
                  <a:lnTo>
                    <a:pt x="343" y="0"/>
                  </a:lnTo>
                  <a:lnTo>
                    <a:pt x="0" y="108"/>
                  </a:lnTo>
                  <a:close/>
                </a:path>
              </a:pathLst>
            </a:custGeom>
            <a:solidFill>
              <a:srgbClr val="B8001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18" name="Freeform 59"/>
            <p:cNvSpPr>
              <a:spLocks/>
            </p:cNvSpPr>
            <p:nvPr/>
          </p:nvSpPr>
          <p:spPr bwMode="auto">
            <a:xfrm>
              <a:off x="2822" y="3533"/>
              <a:ext cx="357" cy="122"/>
            </a:xfrm>
            <a:custGeom>
              <a:avLst/>
              <a:gdLst>
                <a:gd name="T0" fmla="*/ 0 w 357"/>
                <a:gd name="T1" fmla="*/ 63 h 122"/>
                <a:gd name="T2" fmla="*/ 18 w 357"/>
                <a:gd name="T3" fmla="*/ 122 h 122"/>
                <a:gd name="T4" fmla="*/ 357 w 357"/>
                <a:gd name="T5" fmla="*/ 9 h 122"/>
                <a:gd name="T6" fmla="*/ 357 w 357"/>
                <a:gd name="T7" fmla="*/ 9 h 122"/>
                <a:gd name="T8" fmla="*/ 338 w 357"/>
                <a:gd name="T9" fmla="*/ 4 h 122"/>
                <a:gd name="T10" fmla="*/ 316 w 357"/>
                <a:gd name="T11" fmla="*/ 0 h 122"/>
                <a:gd name="T12" fmla="*/ 316 w 357"/>
                <a:gd name="T13" fmla="*/ 0 h 122"/>
                <a:gd name="T14" fmla="*/ 284 w 357"/>
                <a:gd name="T15" fmla="*/ 0 h 122"/>
                <a:gd name="T16" fmla="*/ 248 w 357"/>
                <a:gd name="T17" fmla="*/ 9 h 122"/>
                <a:gd name="T18" fmla="*/ 248 w 357"/>
                <a:gd name="T19" fmla="*/ 9 h 122"/>
                <a:gd name="T20" fmla="*/ 212 w 357"/>
                <a:gd name="T21" fmla="*/ 18 h 122"/>
                <a:gd name="T22" fmla="*/ 171 w 357"/>
                <a:gd name="T23" fmla="*/ 22 h 122"/>
                <a:gd name="T24" fmla="*/ 171 w 357"/>
                <a:gd name="T25" fmla="*/ 22 h 122"/>
                <a:gd name="T26" fmla="*/ 126 w 357"/>
                <a:gd name="T27" fmla="*/ 31 h 122"/>
                <a:gd name="T28" fmla="*/ 108 w 357"/>
                <a:gd name="T29" fmla="*/ 36 h 122"/>
                <a:gd name="T30" fmla="*/ 0 w 357"/>
                <a:gd name="T31" fmla="*/ 63 h 122"/>
                <a:gd name="T32" fmla="*/ 0 w 357"/>
                <a:gd name="T33" fmla="*/ 63 h 12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57"/>
                <a:gd name="T52" fmla="*/ 0 h 122"/>
                <a:gd name="T53" fmla="*/ 357 w 357"/>
                <a:gd name="T54" fmla="*/ 122 h 12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57" h="122">
                  <a:moveTo>
                    <a:pt x="0" y="63"/>
                  </a:moveTo>
                  <a:lnTo>
                    <a:pt x="18" y="122"/>
                  </a:lnTo>
                  <a:lnTo>
                    <a:pt x="357" y="9"/>
                  </a:lnTo>
                  <a:lnTo>
                    <a:pt x="338" y="4"/>
                  </a:lnTo>
                  <a:lnTo>
                    <a:pt x="316" y="0"/>
                  </a:lnTo>
                  <a:lnTo>
                    <a:pt x="284" y="0"/>
                  </a:lnTo>
                  <a:lnTo>
                    <a:pt x="248" y="9"/>
                  </a:lnTo>
                  <a:lnTo>
                    <a:pt x="212" y="18"/>
                  </a:lnTo>
                  <a:lnTo>
                    <a:pt x="171" y="22"/>
                  </a:lnTo>
                  <a:lnTo>
                    <a:pt x="126" y="31"/>
                  </a:lnTo>
                  <a:lnTo>
                    <a:pt x="108" y="36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19" name="Freeform 60"/>
            <p:cNvSpPr>
              <a:spLocks/>
            </p:cNvSpPr>
            <p:nvPr/>
          </p:nvSpPr>
          <p:spPr bwMode="auto">
            <a:xfrm>
              <a:off x="2853" y="3650"/>
              <a:ext cx="113" cy="50"/>
            </a:xfrm>
            <a:custGeom>
              <a:avLst/>
              <a:gdLst>
                <a:gd name="T0" fmla="*/ 0 w 113"/>
                <a:gd name="T1" fmla="*/ 32 h 50"/>
                <a:gd name="T2" fmla="*/ 0 w 113"/>
                <a:gd name="T3" fmla="*/ 32 h 50"/>
                <a:gd name="T4" fmla="*/ 50 w 113"/>
                <a:gd name="T5" fmla="*/ 14 h 50"/>
                <a:gd name="T6" fmla="*/ 86 w 113"/>
                <a:gd name="T7" fmla="*/ 5 h 50"/>
                <a:gd name="T8" fmla="*/ 100 w 113"/>
                <a:gd name="T9" fmla="*/ 0 h 50"/>
                <a:gd name="T10" fmla="*/ 109 w 113"/>
                <a:gd name="T11" fmla="*/ 0 h 50"/>
                <a:gd name="T12" fmla="*/ 109 w 113"/>
                <a:gd name="T13" fmla="*/ 0 h 50"/>
                <a:gd name="T14" fmla="*/ 113 w 113"/>
                <a:gd name="T15" fmla="*/ 14 h 50"/>
                <a:gd name="T16" fmla="*/ 100 w 113"/>
                <a:gd name="T17" fmla="*/ 18 h 50"/>
                <a:gd name="T18" fmla="*/ 100 w 113"/>
                <a:gd name="T19" fmla="*/ 18 h 50"/>
                <a:gd name="T20" fmla="*/ 50 w 113"/>
                <a:gd name="T21" fmla="*/ 41 h 50"/>
                <a:gd name="T22" fmla="*/ 18 w 113"/>
                <a:gd name="T23" fmla="*/ 50 h 50"/>
                <a:gd name="T24" fmla="*/ 9 w 113"/>
                <a:gd name="T25" fmla="*/ 50 h 50"/>
                <a:gd name="T26" fmla="*/ 5 w 113"/>
                <a:gd name="T27" fmla="*/ 50 h 50"/>
                <a:gd name="T28" fmla="*/ 5 w 113"/>
                <a:gd name="T29" fmla="*/ 50 h 50"/>
                <a:gd name="T30" fmla="*/ 0 w 113"/>
                <a:gd name="T31" fmla="*/ 36 h 50"/>
                <a:gd name="T32" fmla="*/ 0 w 113"/>
                <a:gd name="T33" fmla="*/ 32 h 50"/>
                <a:gd name="T34" fmla="*/ 0 w 113"/>
                <a:gd name="T35" fmla="*/ 32 h 5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13"/>
                <a:gd name="T55" fmla="*/ 0 h 50"/>
                <a:gd name="T56" fmla="*/ 113 w 113"/>
                <a:gd name="T57" fmla="*/ 50 h 5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13" h="50">
                  <a:moveTo>
                    <a:pt x="0" y="32"/>
                  </a:moveTo>
                  <a:lnTo>
                    <a:pt x="0" y="32"/>
                  </a:lnTo>
                  <a:lnTo>
                    <a:pt x="50" y="14"/>
                  </a:lnTo>
                  <a:lnTo>
                    <a:pt x="86" y="5"/>
                  </a:lnTo>
                  <a:lnTo>
                    <a:pt x="100" y="0"/>
                  </a:lnTo>
                  <a:lnTo>
                    <a:pt x="109" y="0"/>
                  </a:lnTo>
                  <a:lnTo>
                    <a:pt x="113" y="14"/>
                  </a:lnTo>
                  <a:lnTo>
                    <a:pt x="100" y="18"/>
                  </a:lnTo>
                  <a:lnTo>
                    <a:pt x="50" y="41"/>
                  </a:lnTo>
                  <a:lnTo>
                    <a:pt x="18" y="50"/>
                  </a:lnTo>
                  <a:lnTo>
                    <a:pt x="9" y="50"/>
                  </a:lnTo>
                  <a:lnTo>
                    <a:pt x="5" y="50"/>
                  </a:lnTo>
                  <a:lnTo>
                    <a:pt x="0" y="36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20" name="Freeform 61"/>
            <p:cNvSpPr>
              <a:spLocks/>
            </p:cNvSpPr>
            <p:nvPr/>
          </p:nvSpPr>
          <p:spPr bwMode="auto">
            <a:xfrm>
              <a:off x="2975" y="3609"/>
              <a:ext cx="113" cy="50"/>
            </a:xfrm>
            <a:custGeom>
              <a:avLst/>
              <a:gdLst>
                <a:gd name="T0" fmla="*/ 0 w 113"/>
                <a:gd name="T1" fmla="*/ 32 h 50"/>
                <a:gd name="T2" fmla="*/ 0 w 113"/>
                <a:gd name="T3" fmla="*/ 32 h 50"/>
                <a:gd name="T4" fmla="*/ 54 w 113"/>
                <a:gd name="T5" fmla="*/ 14 h 50"/>
                <a:gd name="T6" fmla="*/ 91 w 113"/>
                <a:gd name="T7" fmla="*/ 0 h 50"/>
                <a:gd name="T8" fmla="*/ 104 w 113"/>
                <a:gd name="T9" fmla="*/ 0 h 50"/>
                <a:gd name="T10" fmla="*/ 109 w 113"/>
                <a:gd name="T11" fmla="*/ 0 h 50"/>
                <a:gd name="T12" fmla="*/ 109 w 113"/>
                <a:gd name="T13" fmla="*/ 0 h 50"/>
                <a:gd name="T14" fmla="*/ 113 w 113"/>
                <a:gd name="T15" fmla="*/ 14 h 50"/>
                <a:gd name="T16" fmla="*/ 104 w 113"/>
                <a:gd name="T17" fmla="*/ 19 h 50"/>
                <a:gd name="T18" fmla="*/ 104 w 113"/>
                <a:gd name="T19" fmla="*/ 19 h 50"/>
                <a:gd name="T20" fmla="*/ 50 w 113"/>
                <a:gd name="T21" fmla="*/ 41 h 50"/>
                <a:gd name="T22" fmla="*/ 18 w 113"/>
                <a:gd name="T23" fmla="*/ 50 h 50"/>
                <a:gd name="T24" fmla="*/ 9 w 113"/>
                <a:gd name="T25" fmla="*/ 50 h 50"/>
                <a:gd name="T26" fmla="*/ 5 w 113"/>
                <a:gd name="T27" fmla="*/ 50 h 50"/>
                <a:gd name="T28" fmla="*/ 5 w 113"/>
                <a:gd name="T29" fmla="*/ 50 h 50"/>
                <a:gd name="T30" fmla="*/ 0 w 113"/>
                <a:gd name="T31" fmla="*/ 32 h 50"/>
                <a:gd name="T32" fmla="*/ 0 w 113"/>
                <a:gd name="T33" fmla="*/ 32 h 5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3"/>
                <a:gd name="T52" fmla="*/ 0 h 50"/>
                <a:gd name="T53" fmla="*/ 113 w 113"/>
                <a:gd name="T54" fmla="*/ 50 h 5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3" h="50">
                  <a:moveTo>
                    <a:pt x="0" y="32"/>
                  </a:moveTo>
                  <a:lnTo>
                    <a:pt x="0" y="32"/>
                  </a:lnTo>
                  <a:lnTo>
                    <a:pt x="54" y="14"/>
                  </a:lnTo>
                  <a:lnTo>
                    <a:pt x="91" y="0"/>
                  </a:lnTo>
                  <a:lnTo>
                    <a:pt x="104" y="0"/>
                  </a:lnTo>
                  <a:lnTo>
                    <a:pt x="109" y="0"/>
                  </a:lnTo>
                  <a:lnTo>
                    <a:pt x="113" y="14"/>
                  </a:lnTo>
                  <a:lnTo>
                    <a:pt x="104" y="19"/>
                  </a:lnTo>
                  <a:lnTo>
                    <a:pt x="50" y="41"/>
                  </a:lnTo>
                  <a:lnTo>
                    <a:pt x="18" y="50"/>
                  </a:lnTo>
                  <a:lnTo>
                    <a:pt x="9" y="50"/>
                  </a:lnTo>
                  <a:lnTo>
                    <a:pt x="5" y="50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21" name="Freeform 62"/>
            <p:cNvSpPr>
              <a:spLocks/>
            </p:cNvSpPr>
            <p:nvPr/>
          </p:nvSpPr>
          <p:spPr bwMode="auto">
            <a:xfrm>
              <a:off x="3097" y="3564"/>
              <a:ext cx="113" cy="50"/>
            </a:xfrm>
            <a:custGeom>
              <a:avLst/>
              <a:gdLst>
                <a:gd name="T0" fmla="*/ 0 w 113"/>
                <a:gd name="T1" fmla="*/ 36 h 50"/>
                <a:gd name="T2" fmla="*/ 0 w 113"/>
                <a:gd name="T3" fmla="*/ 36 h 50"/>
                <a:gd name="T4" fmla="*/ 54 w 113"/>
                <a:gd name="T5" fmla="*/ 14 h 50"/>
                <a:gd name="T6" fmla="*/ 91 w 113"/>
                <a:gd name="T7" fmla="*/ 5 h 50"/>
                <a:gd name="T8" fmla="*/ 104 w 113"/>
                <a:gd name="T9" fmla="*/ 0 h 50"/>
                <a:gd name="T10" fmla="*/ 109 w 113"/>
                <a:gd name="T11" fmla="*/ 0 h 50"/>
                <a:gd name="T12" fmla="*/ 109 w 113"/>
                <a:gd name="T13" fmla="*/ 0 h 50"/>
                <a:gd name="T14" fmla="*/ 113 w 113"/>
                <a:gd name="T15" fmla="*/ 14 h 50"/>
                <a:gd name="T16" fmla="*/ 104 w 113"/>
                <a:gd name="T17" fmla="*/ 18 h 50"/>
                <a:gd name="T18" fmla="*/ 104 w 113"/>
                <a:gd name="T19" fmla="*/ 18 h 50"/>
                <a:gd name="T20" fmla="*/ 50 w 113"/>
                <a:gd name="T21" fmla="*/ 41 h 50"/>
                <a:gd name="T22" fmla="*/ 18 w 113"/>
                <a:gd name="T23" fmla="*/ 50 h 50"/>
                <a:gd name="T24" fmla="*/ 9 w 113"/>
                <a:gd name="T25" fmla="*/ 50 h 50"/>
                <a:gd name="T26" fmla="*/ 5 w 113"/>
                <a:gd name="T27" fmla="*/ 50 h 50"/>
                <a:gd name="T28" fmla="*/ 5 w 113"/>
                <a:gd name="T29" fmla="*/ 50 h 50"/>
                <a:gd name="T30" fmla="*/ 0 w 113"/>
                <a:gd name="T31" fmla="*/ 36 h 50"/>
                <a:gd name="T32" fmla="*/ 0 w 113"/>
                <a:gd name="T33" fmla="*/ 36 h 5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3"/>
                <a:gd name="T52" fmla="*/ 0 h 50"/>
                <a:gd name="T53" fmla="*/ 113 w 113"/>
                <a:gd name="T54" fmla="*/ 50 h 5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3" h="50">
                  <a:moveTo>
                    <a:pt x="0" y="36"/>
                  </a:moveTo>
                  <a:lnTo>
                    <a:pt x="0" y="36"/>
                  </a:lnTo>
                  <a:lnTo>
                    <a:pt x="54" y="14"/>
                  </a:lnTo>
                  <a:lnTo>
                    <a:pt x="91" y="5"/>
                  </a:lnTo>
                  <a:lnTo>
                    <a:pt x="104" y="0"/>
                  </a:lnTo>
                  <a:lnTo>
                    <a:pt x="109" y="0"/>
                  </a:lnTo>
                  <a:lnTo>
                    <a:pt x="113" y="14"/>
                  </a:lnTo>
                  <a:lnTo>
                    <a:pt x="104" y="18"/>
                  </a:lnTo>
                  <a:lnTo>
                    <a:pt x="50" y="41"/>
                  </a:lnTo>
                  <a:lnTo>
                    <a:pt x="18" y="50"/>
                  </a:lnTo>
                  <a:lnTo>
                    <a:pt x="9" y="50"/>
                  </a:lnTo>
                  <a:lnTo>
                    <a:pt x="5" y="50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22" name="Freeform 63"/>
            <p:cNvSpPr>
              <a:spLocks/>
            </p:cNvSpPr>
            <p:nvPr/>
          </p:nvSpPr>
          <p:spPr bwMode="auto">
            <a:xfrm>
              <a:off x="2704" y="3677"/>
              <a:ext cx="72" cy="158"/>
            </a:xfrm>
            <a:custGeom>
              <a:avLst/>
              <a:gdLst>
                <a:gd name="T0" fmla="*/ 0 w 72"/>
                <a:gd name="T1" fmla="*/ 158 h 158"/>
                <a:gd name="T2" fmla="*/ 72 w 72"/>
                <a:gd name="T3" fmla="*/ 131 h 158"/>
                <a:gd name="T4" fmla="*/ 54 w 72"/>
                <a:gd name="T5" fmla="*/ 0 h 158"/>
                <a:gd name="T6" fmla="*/ 54 w 72"/>
                <a:gd name="T7" fmla="*/ 0 h 158"/>
                <a:gd name="T8" fmla="*/ 0 w 72"/>
                <a:gd name="T9" fmla="*/ 18 h 158"/>
                <a:gd name="T10" fmla="*/ 0 w 72"/>
                <a:gd name="T11" fmla="*/ 158 h 1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2"/>
                <a:gd name="T19" fmla="*/ 0 h 158"/>
                <a:gd name="T20" fmla="*/ 72 w 72"/>
                <a:gd name="T21" fmla="*/ 158 h 15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2" h="158">
                  <a:moveTo>
                    <a:pt x="0" y="158"/>
                  </a:moveTo>
                  <a:lnTo>
                    <a:pt x="72" y="131"/>
                  </a:lnTo>
                  <a:lnTo>
                    <a:pt x="54" y="0"/>
                  </a:lnTo>
                  <a:lnTo>
                    <a:pt x="0" y="18"/>
                  </a:lnTo>
                  <a:lnTo>
                    <a:pt x="0" y="158"/>
                  </a:lnTo>
                  <a:close/>
                </a:path>
              </a:pathLst>
            </a:custGeom>
            <a:solidFill>
              <a:srgbClr val="9B001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23" name="Freeform 64"/>
            <p:cNvSpPr>
              <a:spLocks/>
            </p:cNvSpPr>
            <p:nvPr/>
          </p:nvSpPr>
          <p:spPr bwMode="auto">
            <a:xfrm>
              <a:off x="2704" y="3609"/>
              <a:ext cx="54" cy="100"/>
            </a:xfrm>
            <a:custGeom>
              <a:avLst/>
              <a:gdLst>
                <a:gd name="T0" fmla="*/ 0 w 54"/>
                <a:gd name="T1" fmla="*/ 100 h 100"/>
                <a:gd name="T2" fmla="*/ 0 w 54"/>
                <a:gd name="T3" fmla="*/ 100 h 100"/>
                <a:gd name="T4" fmla="*/ 41 w 54"/>
                <a:gd name="T5" fmla="*/ 86 h 100"/>
                <a:gd name="T6" fmla="*/ 54 w 54"/>
                <a:gd name="T7" fmla="*/ 77 h 100"/>
                <a:gd name="T8" fmla="*/ 54 w 54"/>
                <a:gd name="T9" fmla="*/ 77 h 100"/>
                <a:gd name="T10" fmla="*/ 50 w 54"/>
                <a:gd name="T11" fmla="*/ 59 h 100"/>
                <a:gd name="T12" fmla="*/ 36 w 54"/>
                <a:gd name="T13" fmla="*/ 37 h 100"/>
                <a:gd name="T14" fmla="*/ 23 w 54"/>
                <a:gd name="T15" fmla="*/ 14 h 100"/>
                <a:gd name="T16" fmla="*/ 14 w 54"/>
                <a:gd name="T17" fmla="*/ 0 h 100"/>
                <a:gd name="T18" fmla="*/ 14 w 54"/>
                <a:gd name="T19" fmla="*/ 0 h 100"/>
                <a:gd name="T20" fmla="*/ 0 w 54"/>
                <a:gd name="T21" fmla="*/ 5 h 100"/>
                <a:gd name="T22" fmla="*/ 0 w 54"/>
                <a:gd name="T23" fmla="*/ 100 h 1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4"/>
                <a:gd name="T37" fmla="*/ 0 h 100"/>
                <a:gd name="T38" fmla="*/ 54 w 54"/>
                <a:gd name="T39" fmla="*/ 100 h 10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4" h="100">
                  <a:moveTo>
                    <a:pt x="0" y="100"/>
                  </a:moveTo>
                  <a:lnTo>
                    <a:pt x="0" y="100"/>
                  </a:lnTo>
                  <a:lnTo>
                    <a:pt x="41" y="86"/>
                  </a:lnTo>
                  <a:lnTo>
                    <a:pt x="54" y="77"/>
                  </a:lnTo>
                  <a:lnTo>
                    <a:pt x="50" y="59"/>
                  </a:lnTo>
                  <a:lnTo>
                    <a:pt x="36" y="37"/>
                  </a:lnTo>
                  <a:lnTo>
                    <a:pt x="23" y="14"/>
                  </a:lnTo>
                  <a:lnTo>
                    <a:pt x="14" y="0"/>
                  </a:lnTo>
                  <a:lnTo>
                    <a:pt x="0" y="5"/>
                  </a:lnTo>
                  <a:lnTo>
                    <a:pt x="0" y="100"/>
                  </a:lnTo>
                  <a:close/>
                </a:path>
              </a:pathLst>
            </a:custGeom>
            <a:solidFill>
              <a:srgbClr val="DE00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24" name="Freeform 65"/>
            <p:cNvSpPr>
              <a:spLocks/>
            </p:cNvSpPr>
            <p:nvPr/>
          </p:nvSpPr>
          <p:spPr bwMode="auto">
            <a:xfrm>
              <a:off x="2704" y="3632"/>
              <a:ext cx="32" cy="59"/>
            </a:xfrm>
            <a:custGeom>
              <a:avLst/>
              <a:gdLst>
                <a:gd name="T0" fmla="*/ 0 w 32"/>
                <a:gd name="T1" fmla="*/ 59 h 59"/>
                <a:gd name="T2" fmla="*/ 32 w 32"/>
                <a:gd name="T3" fmla="*/ 50 h 59"/>
                <a:gd name="T4" fmla="*/ 0 w 32"/>
                <a:gd name="T5" fmla="*/ 0 h 59"/>
                <a:gd name="T6" fmla="*/ 0 w 32"/>
                <a:gd name="T7" fmla="*/ 59 h 5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"/>
                <a:gd name="T13" fmla="*/ 0 h 59"/>
                <a:gd name="T14" fmla="*/ 32 w 32"/>
                <a:gd name="T15" fmla="*/ 59 h 5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" h="59">
                  <a:moveTo>
                    <a:pt x="0" y="59"/>
                  </a:moveTo>
                  <a:lnTo>
                    <a:pt x="32" y="50"/>
                  </a:lnTo>
                  <a:lnTo>
                    <a:pt x="0" y="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B8001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25" name="Freeform 66"/>
            <p:cNvSpPr>
              <a:spLocks/>
            </p:cNvSpPr>
            <p:nvPr/>
          </p:nvSpPr>
          <p:spPr bwMode="auto">
            <a:xfrm>
              <a:off x="2704" y="3682"/>
              <a:ext cx="14" cy="9"/>
            </a:xfrm>
            <a:custGeom>
              <a:avLst/>
              <a:gdLst>
                <a:gd name="T0" fmla="*/ 0 w 14"/>
                <a:gd name="T1" fmla="*/ 9 h 9"/>
                <a:gd name="T2" fmla="*/ 14 w 14"/>
                <a:gd name="T3" fmla="*/ 4 h 9"/>
                <a:gd name="T4" fmla="*/ 14 w 14"/>
                <a:gd name="T5" fmla="*/ 4 h 9"/>
                <a:gd name="T6" fmla="*/ 0 w 14"/>
                <a:gd name="T7" fmla="*/ 0 h 9"/>
                <a:gd name="T8" fmla="*/ 0 w 14"/>
                <a:gd name="T9" fmla="*/ 9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9"/>
                <a:gd name="T17" fmla="*/ 14 w 14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9">
                  <a:moveTo>
                    <a:pt x="0" y="9"/>
                  </a:moveTo>
                  <a:lnTo>
                    <a:pt x="14" y="4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493A6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26" name="Freeform 67"/>
            <p:cNvSpPr>
              <a:spLocks/>
            </p:cNvSpPr>
            <p:nvPr/>
          </p:nvSpPr>
          <p:spPr bwMode="auto">
            <a:xfrm>
              <a:off x="2704" y="3709"/>
              <a:ext cx="45" cy="31"/>
            </a:xfrm>
            <a:custGeom>
              <a:avLst/>
              <a:gdLst>
                <a:gd name="T0" fmla="*/ 0 w 45"/>
                <a:gd name="T1" fmla="*/ 9 h 31"/>
                <a:gd name="T2" fmla="*/ 0 w 45"/>
                <a:gd name="T3" fmla="*/ 9 h 31"/>
                <a:gd name="T4" fmla="*/ 27 w 45"/>
                <a:gd name="T5" fmla="*/ 0 h 31"/>
                <a:gd name="T6" fmla="*/ 41 w 45"/>
                <a:gd name="T7" fmla="*/ 0 h 31"/>
                <a:gd name="T8" fmla="*/ 41 w 45"/>
                <a:gd name="T9" fmla="*/ 0 h 31"/>
                <a:gd name="T10" fmla="*/ 45 w 45"/>
                <a:gd name="T11" fmla="*/ 13 h 31"/>
                <a:gd name="T12" fmla="*/ 32 w 45"/>
                <a:gd name="T13" fmla="*/ 22 h 31"/>
                <a:gd name="T14" fmla="*/ 32 w 45"/>
                <a:gd name="T15" fmla="*/ 22 h 31"/>
                <a:gd name="T16" fmla="*/ 0 w 45"/>
                <a:gd name="T17" fmla="*/ 31 h 31"/>
                <a:gd name="T18" fmla="*/ 0 w 45"/>
                <a:gd name="T19" fmla="*/ 9 h 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5"/>
                <a:gd name="T31" fmla="*/ 0 h 31"/>
                <a:gd name="T32" fmla="*/ 45 w 45"/>
                <a:gd name="T33" fmla="*/ 31 h 3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5" h="31">
                  <a:moveTo>
                    <a:pt x="0" y="9"/>
                  </a:moveTo>
                  <a:lnTo>
                    <a:pt x="0" y="9"/>
                  </a:lnTo>
                  <a:lnTo>
                    <a:pt x="27" y="0"/>
                  </a:lnTo>
                  <a:lnTo>
                    <a:pt x="41" y="0"/>
                  </a:lnTo>
                  <a:lnTo>
                    <a:pt x="45" y="13"/>
                  </a:lnTo>
                  <a:lnTo>
                    <a:pt x="32" y="22"/>
                  </a:lnTo>
                  <a:lnTo>
                    <a:pt x="0" y="31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27" name="Freeform 68"/>
            <p:cNvSpPr>
              <a:spLocks/>
            </p:cNvSpPr>
            <p:nvPr/>
          </p:nvSpPr>
          <p:spPr bwMode="auto">
            <a:xfrm>
              <a:off x="2704" y="3406"/>
              <a:ext cx="353" cy="253"/>
            </a:xfrm>
            <a:custGeom>
              <a:avLst/>
              <a:gdLst>
                <a:gd name="T0" fmla="*/ 0 w 353"/>
                <a:gd name="T1" fmla="*/ 253 h 253"/>
                <a:gd name="T2" fmla="*/ 353 w 353"/>
                <a:gd name="T3" fmla="*/ 131 h 253"/>
                <a:gd name="T4" fmla="*/ 334 w 353"/>
                <a:gd name="T5" fmla="*/ 0 h 253"/>
                <a:gd name="T6" fmla="*/ 334 w 353"/>
                <a:gd name="T7" fmla="*/ 0 h 253"/>
                <a:gd name="T8" fmla="*/ 199 w 353"/>
                <a:gd name="T9" fmla="*/ 45 h 253"/>
                <a:gd name="T10" fmla="*/ 99 w 353"/>
                <a:gd name="T11" fmla="*/ 77 h 253"/>
                <a:gd name="T12" fmla="*/ 45 w 353"/>
                <a:gd name="T13" fmla="*/ 91 h 253"/>
                <a:gd name="T14" fmla="*/ 45 w 353"/>
                <a:gd name="T15" fmla="*/ 91 h 253"/>
                <a:gd name="T16" fmla="*/ 27 w 353"/>
                <a:gd name="T17" fmla="*/ 95 h 253"/>
                <a:gd name="T18" fmla="*/ 0 w 353"/>
                <a:gd name="T19" fmla="*/ 104 h 253"/>
                <a:gd name="T20" fmla="*/ 0 w 353"/>
                <a:gd name="T21" fmla="*/ 253 h 2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53"/>
                <a:gd name="T34" fmla="*/ 0 h 253"/>
                <a:gd name="T35" fmla="*/ 353 w 353"/>
                <a:gd name="T36" fmla="*/ 253 h 2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53" h="253">
                  <a:moveTo>
                    <a:pt x="0" y="253"/>
                  </a:moveTo>
                  <a:lnTo>
                    <a:pt x="353" y="131"/>
                  </a:lnTo>
                  <a:lnTo>
                    <a:pt x="334" y="0"/>
                  </a:lnTo>
                  <a:lnTo>
                    <a:pt x="199" y="45"/>
                  </a:lnTo>
                  <a:lnTo>
                    <a:pt x="99" y="77"/>
                  </a:lnTo>
                  <a:lnTo>
                    <a:pt x="45" y="91"/>
                  </a:lnTo>
                  <a:lnTo>
                    <a:pt x="27" y="95"/>
                  </a:lnTo>
                  <a:lnTo>
                    <a:pt x="0" y="104"/>
                  </a:lnTo>
                  <a:lnTo>
                    <a:pt x="0" y="253"/>
                  </a:lnTo>
                  <a:close/>
                </a:path>
              </a:pathLst>
            </a:custGeom>
            <a:solidFill>
              <a:srgbClr val="9B001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28" name="Freeform 69"/>
            <p:cNvSpPr>
              <a:spLocks/>
            </p:cNvSpPr>
            <p:nvPr/>
          </p:nvSpPr>
          <p:spPr bwMode="auto">
            <a:xfrm>
              <a:off x="2704" y="3338"/>
              <a:ext cx="339" cy="186"/>
            </a:xfrm>
            <a:custGeom>
              <a:avLst/>
              <a:gdLst>
                <a:gd name="T0" fmla="*/ 0 w 339"/>
                <a:gd name="T1" fmla="*/ 186 h 186"/>
                <a:gd name="T2" fmla="*/ 0 w 339"/>
                <a:gd name="T3" fmla="*/ 186 h 186"/>
                <a:gd name="T4" fmla="*/ 212 w 339"/>
                <a:gd name="T5" fmla="*/ 122 h 186"/>
                <a:gd name="T6" fmla="*/ 303 w 339"/>
                <a:gd name="T7" fmla="*/ 91 h 186"/>
                <a:gd name="T8" fmla="*/ 339 w 339"/>
                <a:gd name="T9" fmla="*/ 77 h 186"/>
                <a:gd name="T10" fmla="*/ 339 w 339"/>
                <a:gd name="T11" fmla="*/ 77 h 186"/>
                <a:gd name="T12" fmla="*/ 330 w 339"/>
                <a:gd name="T13" fmla="*/ 59 h 186"/>
                <a:gd name="T14" fmla="*/ 321 w 339"/>
                <a:gd name="T15" fmla="*/ 32 h 186"/>
                <a:gd name="T16" fmla="*/ 303 w 339"/>
                <a:gd name="T17" fmla="*/ 9 h 186"/>
                <a:gd name="T18" fmla="*/ 294 w 339"/>
                <a:gd name="T19" fmla="*/ 0 h 186"/>
                <a:gd name="T20" fmla="*/ 294 w 339"/>
                <a:gd name="T21" fmla="*/ 0 h 186"/>
                <a:gd name="T22" fmla="*/ 0 w 339"/>
                <a:gd name="T23" fmla="*/ 86 h 186"/>
                <a:gd name="T24" fmla="*/ 0 w 339"/>
                <a:gd name="T25" fmla="*/ 186 h 18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39"/>
                <a:gd name="T40" fmla="*/ 0 h 186"/>
                <a:gd name="T41" fmla="*/ 339 w 339"/>
                <a:gd name="T42" fmla="*/ 186 h 18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39" h="186">
                  <a:moveTo>
                    <a:pt x="0" y="186"/>
                  </a:moveTo>
                  <a:lnTo>
                    <a:pt x="0" y="186"/>
                  </a:lnTo>
                  <a:lnTo>
                    <a:pt x="212" y="122"/>
                  </a:lnTo>
                  <a:lnTo>
                    <a:pt x="303" y="91"/>
                  </a:lnTo>
                  <a:lnTo>
                    <a:pt x="339" y="77"/>
                  </a:lnTo>
                  <a:lnTo>
                    <a:pt x="330" y="59"/>
                  </a:lnTo>
                  <a:lnTo>
                    <a:pt x="321" y="32"/>
                  </a:lnTo>
                  <a:lnTo>
                    <a:pt x="303" y="9"/>
                  </a:lnTo>
                  <a:lnTo>
                    <a:pt x="294" y="0"/>
                  </a:lnTo>
                  <a:lnTo>
                    <a:pt x="0" y="86"/>
                  </a:lnTo>
                  <a:lnTo>
                    <a:pt x="0" y="186"/>
                  </a:lnTo>
                  <a:close/>
                </a:path>
              </a:pathLst>
            </a:custGeom>
            <a:solidFill>
              <a:srgbClr val="DE00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29" name="Freeform 70"/>
            <p:cNvSpPr>
              <a:spLocks/>
            </p:cNvSpPr>
            <p:nvPr/>
          </p:nvSpPr>
          <p:spPr bwMode="auto">
            <a:xfrm>
              <a:off x="2704" y="3356"/>
              <a:ext cx="316" cy="154"/>
            </a:xfrm>
            <a:custGeom>
              <a:avLst/>
              <a:gdLst>
                <a:gd name="T0" fmla="*/ 0 w 316"/>
                <a:gd name="T1" fmla="*/ 154 h 154"/>
                <a:gd name="T2" fmla="*/ 316 w 316"/>
                <a:gd name="T3" fmla="*/ 50 h 154"/>
                <a:gd name="T4" fmla="*/ 280 w 316"/>
                <a:gd name="T5" fmla="*/ 0 h 154"/>
                <a:gd name="T6" fmla="*/ 0 w 316"/>
                <a:gd name="T7" fmla="*/ 86 h 154"/>
                <a:gd name="T8" fmla="*/ 0 w 316"/>
                <a:gd name="T9" fmla="*/ 154 h 1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6"/>
                <a:gd name="T16" fmla="*/ 0 h 154"/>
                <a:gd name="T17" fmla="*/ 316 w 316"/>
                <a:gd name="T18" fmla="*/ 154 h 1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6" h="154">
                  <a:moveTo>
                    <a:pt x="0" y="154"/>
                  </a:moveTo>
                  <a:lnTo>
                    <a:pt x="316" y="50"/>
                  </a:lnTo>
                  <a:lnTo>
                    <a:pt x="280" y="0"/>
                  </a:lnTo>
                  <a:lnTo>
                    <a:pt x="0" y="86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rgbClr val="B8001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30" name="Freeform 71"/>
            <p:cNvSpPr>
              <a:spLocks/>
            </p:cNvSpPr>
            <p:nvPr/>
          </p:nvSpPr>
          <p:spPr bwMode="auto">
            <a:xfrm>
              <a:off x="2704" y="3406"/>
              <a:ext cx="294" cy="104"/>
            </a:xfrm>
            <a:custGeom>
              <a:avLst/>
              <a:gdLst>
                <a:gd name="T0" fmla="*/ 0 w 294"/>
                <a:gd name="T1" fmla="*/ 104 h 104"/>
                <a:gd name="T2" fmla="*/ 294 w 294"/>
                <a:gd name="T3" fmla="*/ 5 h 104"/>
                <a:gd name="T4" fmla="*/ 294 w 294"/>
                <a:gd name="T5" fmla="*/ 5 h 104"/>
                <a:gd name="T6" fmla="*/ 276 w 294"/>
                <a:gd name="T7" fmla="*/ 0 h 104"/>
                <a:gd name="T8" fmla="*/ 253 w 294"/>
                <a:gd name="T9" fmla="*/ 0 h 104"/>
                <a:gd name="T10" fmla="*/ 253 w 294"/>
                <a:gd name="T11" fmla="*/ 0 h 104"/>
                <a:gd name="T12" fmla="*/ 221 w 294"/>
                <a:gd name="T13" fmla="*/ 0 h 104"/>
                <a:gd name="T14" fmla="*/ 185 w 294"/>
                <a:gd name="T15" fmla="*/ 5 h 104"/>
                <a:gd name="T16" fmla="*/ 185 w 294"/>
                <a:gd name="T17" fmla="*/ 5 h 104"/>
                <a:gd name="T18" fmla="*/ 149 w 294"/>
                <a:gd name="T19" fmla="*/ 14 h 104"/>
                <a:gd name="T20" fmla="*/ 108 w 294"/>
                <a:gd name="T21" fmla="*/ 23 h 104"/>
                <a:gd name="T22" fmla="*/ 108 w 294"/>
                <a:gd name="T23" fmla="*/ 23 h 104"/>
                <a:gd name="T24" fmla="*/ 63 w 294"/>
                <a:gd name="T25" fmla="*/ 27 h 104"/>
                <a:gd name="T26" fmla="*/ 45 w 294"/>
                <a:gd name="T27" fmla="*/ 32 h 104"/>
                <a:gd name="T28" fmla="*/ 0 w 294"/>
                <a:gd name="T29" fmla="*/ 45 h 104"/>
                <a:gd name="T30" fmla="*/ 0 w 294"/>
                <a:gd name="T31" fmla="*/ 104 h 10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94"/>
                <a:gd name="T49" fmla="*/ 0 h 104"/>
                <a:gd name="T50" fmla="*/ 294 w 294"/>
                <a:gd name="T51" fmla="*/ 104 h 10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94" h="104">
                  <a:moveTo>
                    <a:pt x="0" y="104"/>
                  </a:moveTo>
                  <a:lnTo>
                    <a:pt x="294" y="5"/>
                  </a:lnTo>
                  <a:lnTo>
                    <a:pt x="276" y="0"/>
                  </a:lnTo>
                  <a:lnTo>
                    <a:pt x="253" y="0"/>
                  </a:lnTo>
                  <a:lnTo>
                    <a:pt x="221" y="0"/>
                  </a:lnTo>
                  <a:lnTo>
                    <a:pt x="185" y="5"/>
                  </a:lnTo>
                  <a:lnTo>
                    <a:pt x="149" y="14"/>
                  </a:lnTo>
                  <a:lnTo>
                    <a:pt x="108" y="23"/>
                  </a:lnTo>
                  <a:lnTo>
                    <a:pt x="63" y="27"/>
                  </a:lnTo>
                  <a:lnTo>
                    <a:pt x="45" y="32"/>
                  </a:lnTo>
                  <a:lnTo>
                    <a:pt x="0" y="45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31" name="Freeform 72"/>
            <p:cNvSpPr>
              <a:spLocks/>
            </p:cNvSpPr>
            <p:nvPr/>
          </p:nvSpPr>
          <p:spPr bwMode="auto">
            <a:xfrm>
              <a:off x="2704" y="3524"/>
              <a:ext cx="77" cy="40"/>
            </a:xfrm>
            <a:custGeom>
              <a:avLst/>
              <a:gdLst>
                <a:gd name="T0" fmla="*/ 0 w 77"/>
                <a:gd name="T1" fmla="*/ 18 h 40"/>
                <a:gd name="T2" fmla="*/ 0 w 77"/>
                <a:gd name="T3" fmla="*/ 18 h 40"/>
                <a:gd name="T4" fmla="*/ 45 w 77"/>
                <a:gd name="T5" fmla="*/ 4 h 40"/>
                <a:gd name="T6" fmla="*/ 63 w 77"/>
                <a:gd name="T7" fmla="*/ 0 h 40"/>
                <a:gd name="T8" fmla="*/ 72 w 77"/>
                <a:gd name="T9" fmla="*/ 0 h 40"/>
                <a:gd name="T10" fmla="*/ 72 w 77"/>
                <a:gd name="T11" fmla="*/ 0 h 40"/>
                <a:gd name="T12" fmla="*/ 77 w 77"/>
                <a:gd name="T13" fmla="*/ 9 h 40"/>
                <a:gd name="T14" fmla="*/ 68 w 77"/>
                <a:gd name="T15" fmla="*/ 18 h 40"/>
                <a:gd name="T16" fmla="*/ 68 w 77"/>
                <a:gd name="T17" fmla="*/ 18 h 40"/>
                <a:gd name="T18" fmla="*/ 0 w 77"/>
                <a:gd name="T19" fmla="*/ 40 h 40"/>
                <a:gd name="T20" fmla="*/ 0 w 77"/>
                <a:gd name="T21" fmla="*/ 18 h 4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7"/>
                <a:gd name="T34" fmla="*/ 0 h 40"/>
                <a:gd name="T35" fmla="*/ 77 w 77"/>
                <a:gd name="T36" fmla="*/ 40 h 4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7" h="40">
                  <a:moveTo>
                    <a:pt x="0" y="18"/>
                  </a:moveTo>
                  <a:lnTo>
                    <a:pt x="0" y="18"/>
                  </a:lnTo>
                  <a:lnTo>
                    <a:pt x="45" y="4"/>
                  </a:lnTo>
                  <a:lnTo>
                    <a:pt x="63" y="0"/>
                  </a:lnTo>
                  <a:lnTo>
                    <a:pt x="72" y="0"/>
                  </a:lnTo>
                  <a:lnTo>
                    <a:pt x="77" y="9"/>
                  </a:lnTo>
                  <a:lnTo>
                    <a:pt x="68" y="18"/>
                  </a:lnTo>
                  <a:lnTo>
                    <a:pt x="0" y="4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32" name="Freeform 73"/>
            <p:cNvSpPr>
              <a:spLocks/>
            </p:cNvSpPr>
            <p:nvPr/>
          </p:nvSpPr>
          <p:spPr bwMode="auto">
            <a:xfrm>
              <a:off x="2794" y="3478"/>
              <a:ext cx="113" cy="55"/>
            </a:xfrm>
            <a:custGeom>
              <a:avLst/>
              <a:gdLst>
                <a:gd name="T0" fmla="*/ 0 w 113"/>
                <a:gd name="T1" fmla="*/ 37 h 55"/>
                <a:gd name="T2" fmla="*/ 0 w 113"/>
                <a:gd name="T3" fmla="*/ 37 h 55"/>
                <a:gd name="T4" fmla="*/ 55 w 113"/>
                <a:gd name="T5" fmla="*/ 19 h 55"/>
                <a:gd name="T6" fmla="*/ 91 w 113"/>
                <a:gd name="T7" fmla="*/ 5 h 55"/>
                <a:gd name="T8" fmla="*/ 104 w 113"/>
                <a:gd name="T9" fmla="*/ 0 h 55"/>
                <a:gd name="T10" fmla="*/ 109 w 113"/>
                <a:gd name="T11" fmla="*/ 5 h 55"/>
                <a:gd name="T12" fmla="*/ 109 w 113"/>
                <a:gd name="T13" fmla="*/ 5 h 55"/>
                <a:gd name="T14" fmla="*/ 113 w 113"/>
                <a:gd name="T15" fmla="*/ 14 h 55"/>
                <a:gd name="T16" fmla="*/ 100 w 113"/>
                <a:gd name="T17" fmla="*/ 23 h 55"/>
                <a:gd name="T18" fmla="*/ 100 w 113"/>
                <a:gd name="T19" fmla="*/ 23 h 55"/>
                <a:gd name="T20" fmla="*/ 50 w 113"/>
                <a:gd name="T21" fmla="*/ 41 h 55"/>
                <a:gd name="T22" fmla="*/ 18 w 113"/>
                <a:gd name="T23" fmla="*/ 50 h 55"/>
                <a:gd name="T24" fmla="*/ 9 w 113"/>
                <a:gd name="T25" fmla="*/ 55 h 55"/>
                <a:gd name="T26" fmla="*/ 5 w 113"/>
                <a:gd name="T27" fmla="*/ 50 h 55"/>
                <a:gd name="T28" fmla="*/ 5 w 113"/>
                <a:gd name="T29" fmla="*/ 50 h 55"/>
                <a:gd name="T30" fmla="*/ 0 w 113"/>
                <a:gd name="T31" fmla="*/ 37 h 55"/>
                <a:gd name="T32" fmla="*/ 0 w 113"/>
                <a:gd name="T33" fmla="*/ 37 h 5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3"/>
                <a:gd name="T52" fmla="*/ 0 h 55"/>
                <a:gd name="T53" fmla="*/ 113 w 113"/>
                <a:gd name="T54" fmla="*/ 55 h 5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3" h="55">
                  <a:moveTo>
                    <a:pt x="0" y="37"/>
                  </a:moveTo>
                  <a:lnTo>
                    <a:pt x="0" y="37"/>
                  </a:lnTo>
                  <a:lnTo>
                    <a:pt x="55" y="19"/>
                  </a:lnTo>
                  <a:lnTo>
                    <a:pt x="91" y="5"/>
                  </a:lnTo>
                  <a:lnTo>
                    <a:pt x="104" y="0"/>
                  </a:lnTo>
                  <a:lnTo>
                    <a:pt x="109" y="5"/>
                  </a:lnTo>
                  <a:lnTo>
                    <a:pt x="113" y="14"/>
                  </a:lnTo>
                  <a:lnTo>
                    <a:pt x="100" y="23"/>
                  </a:lnTo>
                  <a:lnTo>
                    <a:pt x="50" y="41"/>
                  </a:lnTo>
                  <a:lnTo>
                    <a:pt x="18" y="50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33" name="Freeform 74"/>
            <p:cNvSpPr>
              <a:spLocks/>
            </p:cNvSpPr>
            <p:nvPr/>
          </p:nvSpPr>
          <p:spPr bwMode="auto">
            <a:xfrm>
              <a:off x="2916" y="3438"/>
              <a:ext cx="113" cy="49"/>
            </a:xfrm>
            <a:custGeom>
              <a:avLst/>
              <a:gdLst>
                <a:gd name="T0" fmla="*/ 0 w 113"/>
                <a:gd name="T1" fmla="*/ 31 h 49"/>
                <a:gd name="T2" fmla="*/ 0 w 113"/>
                <a:gd name="T3" fmla="*/ 31 h 49"/>
                <a:gd name="T4" fmla="*/ 55 w 113"/>
                <a:gd name="T5" fmla="*/ 13 h 49"/>
                <a:gd name="T6" fmla="*/ 91 w 113"/>
                <a:gd name="T7" fmla="*/ 0 h 49"/>
                <a:gd name="T8" fmla="*/ 104 w 113"/>
                <a:gd name="T9" fmla="*/ 0 h 49"/>
                <a:gd name="T10" fmla="*/ 109 w 113"/>
                <a:gd name="T11" fmla="*/ 0 h 49"/>
                <a:gd name="T12" fmla="*/ 109 w 113"/>
                <a:gd name="T13" fmla="*/ 0 h 49"/>
                <a:gd name="T14" fmla="*/ 113 w 113"/>
                <a:gd name="T15" fmla="*/ 9 h 49"/>
                <a:gd name="T16" fmla="*/ 100 w 113"/>
                <a:gd name="T17" fmla="*/ 18 h 49"/>
                <a:gd name="T18" fmla="*/ 100 w 113"/>
                <a:gd name="T19" fmla="*/ 18 h 49"/>
                <a:gd name="T20" fmla="*/ 50 w 113"/>
                <a:gd name="T21" fmla="*/ 36 h 49"/>
                <a:gd name="T22" fmla="*/ 19 w 113"/>
                <a:gd name="T23" fmla="*/ 45 h 49"/>
                <a:gd name="T24" fmla="*/ 9 w 113"/>
                <a:gd name="T25" fmla="*/ 49 h 49"/>
                <a:gd name="T26" fmla="*/ 5 w 113"/>
                <a:gd name="T27" fmla="*/ 45 h 49"/>
                <a:gd name="T28" fmla="*/ 5 w 113"/>
                <a:gd name="T29" fmla="*/ 45 h 49"/>
                <a:gd name="T30" fmla="*/ 0 w 113"/>
                <a:gd name="T31" fmla="*/ 31 h 49"/>
                <a:gd name="T32" fmla="*/ 0 w 113"/>
                <a:gd name="T33" fmla="*/ 31 h 4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3"/>
                <a:gd name="T52" fmla="*/ 0 h 49"/>
                <a:gd name="T53" fmla="*/ 113 w 113"/>
                <a:gd name="T54" fmla="*/ 49 h 4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3" h="49">
                  <a:moveTo>
                    <a:pt x="0" y="31"/>
                  </a:moveTo>
                  <a:lnTo>
                    <a:pt x="0" y="31"/>
                  </a:lnTo>
                  <a:lnTo>
                    <a:pt x="55" y="13"/>
                  </a:lnTo>
                  <a:lnTo>
                    <a:pt x="91" y="0"/>
                  </a:lnTo>
                  <a:lnTo>
                    <a:pt x="104" y="0"/>
                  </a:lnTo>
                  <a:lnTo>
                    <a:pt x="109" y="0"/>
                  </a:lnTo>
                  <a:lnTo>
                    <a:pt x="113" y="9"/>
                  </a:lnTo>
                  <a:lnTo>
                    <a:pt x="100" y="18"/>
                  </a:lnTo>
                  <a:lnTo>
                    <a:pt x="50" y="36"/>
                  </a:lnTo>
                  <a:lnTo>
                    <a:pt x="19" y="45"/>
                  </a:lnTo>
                  <a:lnTo>
                    <a:pt x="9" y="49"/>
                  </a:lnTo>
                  <a:lnTo>
                    <a:pt x="5" y="45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34" name="Freeform 75"/>
            <p:cNvSpPr>
              <a:spLocks/>
            </p:cNvSpPr>
            <p:nvPr/>
          </p:nvSpPr>
          <p:spPr bwMode="auto">
            <a:xfrm>
              <a:off x="2704" y="3234"/>
              <a:ext cx="217" cy="208"/>
            </a:xfrm>
            <a:custGeom>
              <a:avLst/>
              <a:gdLst>
                <a:gd name="T0" fmla="*/ 0 w 217"/>
                <a:gd name="T1" fmla="*/ 208 h 208"/>
                <a:gd name="T2" fmla="*/ 217 w 217"/>
                <a:gd name="T3" fmla="*/ 131 h 208"/>
                <a:gd name="T4" fmla="*/ 199 w 217"/>
                <a:gd name="T5" fmla="*/ 0 h 208"/>
                <a:gd name="T6" fmla="*/ 199 w 217"/>
                <a:gd name="T7" fmla="*/ 0 h 208"/>
                <a:gd name="T8" fmla="*/ 0 w 217"/>
                <a:gd name="T9" fmla="*/ 64 h 208"/>
                <a:gd name="T10" fmla="*/ 0 w 217"/>
                <a:gd name="T11" fmla="*/ 208 h 20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7"/>
                <a:gd name="T19" fmla="*/ 0 h 208"/>
                <a:gd name="T20" fmla="*/ 217 w 217"/>
                <a:gd name="T21" fmla="*/ 208 h 20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7" h="208">
                  <a:moveTo>
                    <a:pt x="0" y="208"/>
                  </a:moveTo>
                  <a:lnTo>
                    <a:pt x="217" y="131"/>
                  </a:lnTo>
                  <a:lnTo>
                    <a:pt x="199" y="0"/>
                  </a:lnTo>
                  <a:lnTo>
                    <a:pt x="0" y="64"/>
                  </a:lnTo>
                  <a:lnTo>
                    <a:pt x="0" y="208"/>
                  </a:lnTo>
                  <a:close/>
                </a:path>
              </a:pathLst>
            </a:custGeom>
            <a:solidFill>
              <a:srgbClr val="9B001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35" name="Freeform 76"/>
            <p:cNvSpPr>
              <a:spLocks/>
            </p:cNvSpPr>
            <p:nvPr/>
          </p:nvSpPr>
          <p:spPr bwMode="auto">
            <a:xfrm>
              <a:off x="2704" y="3167"/>
              <a:ext cx="203" cy="144"/>
            </a:xfrm>
            <a:custGeom>
              <a:avLst/>
              <a:gdLst>
                <a:gd name="T0" fmla="*/ 0 w 203"/>
                <a:gd name="T1" fmla="*/ 144 h 144"/>
                <a:gd name="T2" fmla="*/ 0 w 203"/>
                <a:gd name="T3" fmla="*/ 144 h 144"/>
                <a:gd name="T4" fmla="*/ 140 w 203"/>
                <a:gd name="T5" fmla="*/ 99 h 144"/>
                <a:gd name="T6" fmla="*/ 185 w 203"/>
                <a:gd name="T7" fmla="*/ 86 h 144"/>
                <a:gd name="T8" fmla="*/ 203 w 203"/>
                <a:gd name="T9" fmla="*/ 76 h 144"/>
                <a:gd name="T10" fmla="*/ 203 w 203"/>
                <a:gd name="T11" fmla="*/ 76 h 144"/>
                <a:gd name="T12" fmla="*/ 199 w 203"/>
                <a:gd name="T13" fmla="*/ 58 h 144"/>
                <a:gd name="T14" fmla="*/ 185 w 203"/>
                <a:gd name="T15" fmla="*/ 31 h 144"/>
                <a:gd name="T16" fmla="*/ 172 w 203"/>
                <a:gd name="T17" fmla="*/ 9 h 144"/>
                <a:gd name="T18" fmla="*/ 163 w 203"/>
                <a:gd name="T19" fmla="*/ 0 h 144"/>
                <a:gd name="T20" fmla="*/ 163 w 203"/>
                <a:gd name="T21" fmla="*/ 0 h 144"/>
                <a:gd name="T22" fmla="*/ 0 w 203"/>
                <a:gd name="T23" fmla="*/ 45 h 144"/>
                <a:gd name="T24" fmla="*/ 0 w 203"/>
                <a:gd name="T25" fmla="*/ 144 h 1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03"/>
                <a:gd name="T40" fmla="*/ 0 h 144"/>
                <a:gd name="T41" fmla="*/ 203 w 203"/>
                <a:gd name="T42" fmla="*/ 144 h 1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03" h="144">
                  <a:moveTo>
                    <a:pt x="0" y="144"/>
                  </a:moveTo>
                  <a:lnTo>
                    <a:pt x="0" y="144"/>
                  </a:lnTo>
                  <a:lnTo>
                    <a:pt x="140" y="99"/>
                  </a:lnTo>
                  <a:lnTo>
                    <a:pt x="185" y="86"/>
                  </a:lnTo>
                  <a:lnTo>
                    <a:pt x="203" y="76"/>
                  </a:lnTo>
                  <a:lnTo>
                    <a:pt x="199" y="58"/>
                  </a:lnTo>
                  <a:lnTo>
                    <a:pt x="185" y="31"/>
                  </a:lnTo>
                  <a:lnTo>
                    <a:pt x="172" y="9"/>
                  </a:lnTo>
                  <a:lnTo>
                    <a:pt x="163" y="0"/>
                  </a:lnTo>
                  <a:lnTo>
                    <a:pt x="0" y="45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rgbClr val="DE00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36" name="Freeform 77"/>
            <p:cNvSpPr>
              <a:spLocks/>
            </p:cNvSpPr>
            <p:nvPr/>
          </p:nvSpPr>
          <p:spPr bwMode="auto">
            <a:xfrm>
              <a:off x="2704" y="3185"/>
              <a:ext cx="181" cy="108"/>
            </a:xfrm>
            <a:custGeom>
              <a:avLst/>
              <a:gdLst>
                <a:gd name="T0" fmla="*/ 0 w 181"/>
                <a:gd name="T1" fmla="*/ 108 h 108"/>
                <a:gd name="T2" fmla="*/ 181 w 181"/>
                <a:gd name="T3" fmla="*/ 49 h 108"/>
                <a:gd name="T4" fmla="*/ 145 w 181"/>
                <a:gd name="T5" fmla="*/ 0 h 108"/>
                <a:gd name="T6" fmla="*/ 0 w 181"/>
                <a:gd name="T7" fmla="*/ 45 h 108"/>
                <a:gd name="T8" fmla="*/ 0 w 181"/>
                <a:gd name="T9" fmla="*/ 108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1"/>
                <a:gd name="T16" fmla="*/ 0 h 108"/>
                <a:gd name="T17" fmla="*/ 181 w 181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1" h="108">
                  <a:moveTo>
                    <a:pt x="0" y="108"/>
                  </a:moveTo>
                  <a:lnTo>
                    <a:pt x="181" y="49"/>
                  </a:lnTo>
                  <a:lnTo>
                    <a:pt x="145" y="0"/>
                  </a:lnTo>
                  <a:lnTo>
                    <a:pt x="0" y="45"/>
                  </a:lnTo>
                  <a:lnTo>
                    <a:pt x="0" y="108"/>
                  </a:lnTo>
                  <a:close/>
                </a:path>
              </a:pathLst>
            </a:custGeom>
            <a:solidFill>
              <a:srgbClr val="B8001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37" name="Freeform 78"/>
            <p:cNvSpPr>
              <a:spLocks/>
            </p:cNvSpPr>
            <p:nvPr/>
          </p:nvSpPr>
          <p:spPr bwMode="auto">
            <a:xfrm>
              <a:off x="2704" y="3234"/>
              <a:ext cx="163" cy="59"/>
            </a:xfrm>
            <a:custGeom>
              <a:avLst/>
              <a:gdLst>
                <a:gd name="T0" fmla="*/ 0 w 163"/>
                <a:gd name="T1" fmla="*/ 59 h 59"/>
                <a:gd name="T2" fmla="*/ 163 w 163"/>
                <a:gd name="T3" fmla="*/ 9 h 59"/>
                <a:gd name="T4" fmla="*/ 163 w 163"/>
                <a:gd name="T5" fmla="*/ 9 h 59"/>
                <a:gd name="T6" fmla="*/ 140 w 163"/>
                <a:gd name="T7" fmla="*/ 0 h 59"/>
                <a:gd name="T8" fmla="*/ 118 w 163"/>
                <a:gd name="T9" fmla="*/ 0 h 59"/>
                <a:gd name="T10" fmla="*/ 118 w 163"/>
                <a:gd name="T11" fmla="*/ 0 h 59"/>
                <a:gd name="T12" fmla="*/ 86 w 163"/>
                <a:gd name="T13" fmla="*/ 0 h 59"/>
                <a:gd name="T14" fmla="*/ 50 w 163"/>
                <a:gd name="T15" fmla="*/ 5 h 59"/>
                <a:gd name="T16" fmla="*/ 50 w 163"/>
                <a:gd name="T17" fmla="*/ 5 h 59"/>
                <a:gd name="T18" fmla="*/ 0 w 163"/>
                <a:gd name="T19" fmla="*/ 19 h 59"/>
                <a:gd name="T20" fmla="*/ 0 w 163"/>
                <a:gd name="T21" fmla="*/ 59 h 5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63"/>
                <a:gd name="T34" fmla="*/ 0 h 59"/>
                <a:gd name="T35" fmla="*/ 163 w 163"/>
                <a:gd name="T36" fmla="*/ 59 h 5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63" h="59">
                  <a:moveTo>
                    <a:pt x="0" y="59"/>
                  </a:moveTo>
                  <a:lnTo>
                    <a:pt x="163" y="9"/>
                  </a:lnTo>
                  <a:lnTo>
                    <a:pt x="140" y="0"/>
                  </a:lnTo>
                  <a:lnTo>
                    <a:pt x="118" y="0"/>
                  </a:lnTo>
                  <a:lnTo>
                    <a:pt x="86" y="0"/>
                  </a:lnTo>
                  <a:lnTo>
                    <a:pt x="50" y="5"/>
                  </a:lnTo>
                  <a:lnTo>
                    <a:pt x="0" y="19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38" name="Freeform 79"/>
            <p:cNvSpPr>
              <a:spLocks/>
            </p:cNvSpPr>
            <p:nvPr/>
          </p:nvSpPr>
          <p:spPr bwMode="auto">
            <a:xfrm>
              <a:off x="2704" y="3307"/>
              <a:ext cx="68" cy="45"/>
            </a:xfrm>
            <a:custGeom>
              <a:avLst/>
              <a:gdLst>
                <a:gd name="T0" fmla="*/ 0 w 68"/>
                <a:gd name="T1" fmla="*/ 22 h 45"/>
                <a:gd name="T2" fmla="*/ 0 w 68"/>
                <a:gd name="T3" fmla="*/ 22 h 45"/>
                <a:gd name="T4" fmla="*/ 41 w 68"/>
                <a:gd name="T5" fmla="*/ 4 h 45"/>
                <a:gd name="T6" fmla="*/ 59 w 68"/>
                <a:gd name="T7" fmla="*/ 0 h 45"/>
                <a:gd name="T8" fmla="*/ 63 w 68"/>
                <a:gd name="T9" fmla="*/ 4 h 45"/>
                <a:gd name="T10" fmla="*/ 63 w 68"/>
                <a:gd name="T11" fmla="*/ 4 h 45"/>
                <a:gd name="T12" fmla="*/ 68 w 68"/>
                <a:gd name="T13" fmla="*/ 13 h 45"/>
                <a:gd name="T14" fmla="*/ 59 w 68"/>
                <a:gd name="T15" fmla="*/ 22 h 45"/>
                <a:gd name="T16" fmla="*/ 59 w 68"/>
                <a:gd name="T17" fmla="*/ 22 h 45"/>
                <a:gd name="T18" fmla="*/ 0 w 68"/>
                <a:gd name="T19" fmla="*/ 45 h 45"/>
                <a:gd name="T20" fmla="*/ 0 w 68"/>
                <a:gd name="T21" fmla="*/ 22 h 4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8"/>
                <a:gd name="T34" fmla="*/ 0 h 45"/>
                <a:gd name="T35" fmla="*/ 68 w 68"/>
                <a:gd name="T36" fmla="*/ 45 h 4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8" h="45">
                  <a:moveTo>
                    <a:pt x="0" y="22"/>
                  </a:moveTo>
                  <a:lnTo>
                    <a:pt x="0" y="22"/>
                  </a:lnTo>
                  <a:lnTo>
                    <a:pt x="41" y="4"/>
                  </a:lnTo>
                  <a:lnTo>
                    <a:pt x="59" y="0"/>
                  </a:lnTo>
                  <a:lnTo>
                    <a:pt x="63" y="4"/>
                  </a:lnTo>
                  <a:lnTo>
                    <a:pt x="68" y="13"/>
                  </a:lnTo>
                  <a:lnTo>
                    <a:pt x="59" y="22"/>
                  </a:lnTo>
                  <a:lnTo>
                    <a:pt x="0" y="45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39" name="Freeform 80"/>
            <p:cNvSpPr>
              <a:spLocks/>
            </p:cNvSpPr>
            <p:nvPr/>
          </p:nvSpPr>
          <p:spPr bwMode="auto">
            <a:xfrm>
              <a:off x="2785" y="3266"/>
              <a:ext cx="109" cy="50"/>
            </a:xfrm>
            <a:custGeom>
              <a:avLst/>
              <a:gdLst>
                <a:gd name="T0" fmla="*/ 0 w 109"/>
                <a:gd name="T1" fmla="*/ 32 h 50"/>
                <a:gd name="T2" fmla="*/ 0 w 109"/>
                <a:gd name="T3" fmla="*/ 32 h 50"/>
                <a:gd name="T4" fmla="*/ 50 w 109"/>
                <a:gd name="T5" fmla="*/ 14 h 50"/>
                <a:gd name="T6" fmla="*/ 86 w 109"/>
                <a:gd name="T7" fmla="*/ 0 h 50"/>
                <a:gd name="T8" fmla="*/ 100 w 109"/>
                <a:gd name="T9" fmla="*/ 0 h 50"/>
                <a:gd name="T10" fmla="*/ 104 w 109"/>
                <a:gd name="T11" fmla="*/ 0 h 50"/>
                <a:gd name="T12" fmla="*/ 104 w 109"/>
                <a:gd name="T13" fmla="*/ 0 h 50"/>
                <a:gd name="T14" fmla="*/ 109 w 109"/>
                <a:gd name="T15" fmla="*/ 14 h 50"/>
                <a:gd name="T16" fmla="*/ 100 w 109"/>
                <a:gd name="T17" fmla="*/ 18 h 50"/>
                <a:gd name="T18" fmla="*/ 100 w 109"/>
                <a:gd name="T19" fmla="*/ 18 h 50"/>
                <a:gd name="T20" fmla="*/ 46 w 109"/>
                <a:gd name="T21" fmla="*/ 36 h 50"/>
                <a:gd name="T22" fmla="*/ 18 w 109"/>
                <a:gd name="T23" fmla="*/ 50 h 50"/>
                <a:gd name="T24" fmla="*/ 9 w 109"/>
                <a:gd name="T25" fmla="*/ 50 h 50"/>
                <a:gd name="T26" fmla="*/ 5 w 109"/>
                <a:gd name="T27" fmla="*/ 50 h 50"/>
                <a:gd name="T28" fmla="*/ 5 w 109"/>
                <a:gd name="T29" fmla="*/ 50 h 50"/>
                <a:gd name="T30" fmla="*/ 0 w 109"/>
                <a:gd name="T31" fmla="*/ 32 h 50"/>
                <a:gd name="T32" fmla="*/ 0 w 109"/>
                <a:gd name="T33" fmla="*/ 32 h 5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09"/>
                <a:gd name="T52" fmla="*/ 0 h 50"/>
                <a:gd name="T53" fmla="*/ 109 w 109"/>
                <a:gd name="T54" fmla="*/ 50 h 5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09" h="50">
                  <a:moveTo>
                    <a:pt x="0" y="32"/>
                  </a:moveTo>
                  <a:lnTo>
                    <a:pt x="0" y="32"/>
                  </a:lnTo>
                  <a:lnTo>
                    <a:pt x="50" y="14"/>
                  </a:lnTo>
                  <a:lnTo>
                    <a:pt x="86" y="0"/>
                  </a:lnTo>
                  <a:lnTo>
                    <a:pt x="100" y="0"/>
                  </a:lnTo>
                  <a:lnTo>
                    <a:pt x="104" y="0"/>
                  </a:lnTo>
                  <a:lnTo>
                    <a:pt x="109" y="14"/>
                  </a:lnTo>
                  <a:lnTo>
                    <a:pt x="100" y="18"/>
                  </a:lnTo>
                  <a:lnTo>
                    <a:pt x="46" y="36"/>
                  </a:lnTo>
                  <a:lnTo>
                    <a:pt x="18" y="50"/>
                  </a:lnTo>
                  <a:lnTo>
                    <a:pt x="9" y="50"/>
                  </a:lnTo>
                  <a:lnTo>
                    <a:pt x="5" y="50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40" name="Freeform 81"/>
            <p:cNvSpPr>
              <a:spLocks/>
            </p:cNvSpPr>
            <p:nvPr/>
          </p:nvSpPr>
          <p:spPr bwMode="auto">
            <a:xfrm>
              <a:off x="2704" y="2855"/>
              <a:ext cx="642" cy="994"/>
            </a:xfrm>
            <a:custGeom>
              <a:avLst/>
              <a:gdLst>
                <a:gd name="T0" fmla="*/ 619 w 642"/>
                <a:gd name="T1" fmla="*/ 994 h 994"/>
                <a:gd name="T2" fmla="*/ 642 w 642"/>
                <a:gd name="T3" fmla="*/ 985 h 994"/>
                <a:gd name="T4" fmla="*/ 642 w 642"/>
                <a:gd name="T5" fmla="*/ 985 h 994"/>
                <a:gd name="T6" fmla="*/ 597 w 642"/>
                <a:gd name="T7" fmla="*/ 940 h 994"/>
                <a:gd name="T8" fmla="*/ 493 w 642"/>
                <a:gd name="T9" fmla="*/ 831 h 994"/>
                <a:gd name="T10" fmla="*/ 434 w 642"/>
                <a:gd name="T11" fmla="*/ 764 h 994"/>
                <a:gd name="T12" fmla="*/ 375 w 642"/>
                <a:gd name="T13" fmla="*/ 691 h 994"/>
                <a:gd name="T14" fmla="*/ 321 w 642"/>
                <a:gd name="T15" fmla="*/ 619 h 994"/>
                <a:gd name="T16" fmla="*/ 280 w 642"/>
                <a:gd name="T17" fmla="*/ 551 h 994"/>
                <a:gd name="T18" fmla="*/ 280 w 642"/>
                <a:gd name="T19" fmla="*/ 551 h 994"/>
                <a:gd name="T20" fmla="*/ 154 w 642"/>
                <a:gd name="T21" fmla="*/ 307 h 994"/>
                <a:gd name="T22" fmla="*/ 72 w 642"/>
                <a:gd name="T23" fmla="*/ 154 h 994"/>
                <a:gd name="T24" fmla="*/ 0 w 642"/>
                <a:gd name="T25" fmla="*/ 0 h 994"/>
                <a:gd name="T26" fmla="*/ 0 w 642"/>
                <a:gd name="T27" fmla="*/ 54 h 994"/>
                <a:gd name="T28" fmla="*/ 0 w 642"/>
                <a:gd name="T29" fmla="*/ 54 h 994"/>
                <a:gd name="T30" fmla="*/ 145 w 642"/>
                <a:gd name="T31" fmla="*/ 339 h 994"/>
                <a:gd name="T32" fmla="*/ 258 w 642"/>
                <a:gd name="T33" fmla="*/ 565 h 994"/>
                <a:gd name="T34" fmla="*/ 258 w 642"/>
                <a:gd name="T35" fmla="*/ 565 h 994"/>
                <a:gd name="T36" fmla="*/ 303 w 642"/>
                <a:gd name="T37" fmla="*/ 632 h 994"/>
                <a:gd name="T38" fmla="*/ 353 w 642"/>
                <a:gd name="T39" fmla="*/ 705 h 994"/>
                <a:gd name="T40" fmla="*/ 416 w 642"/>
                <a:gd name="T41" fmla="*/ 777 h 994"/>
                <a:gd name="T42" fmla="*/ 475 w 642"/>
                <a:gd name="T43" fmla="*/ 845 h 994"/>
                <a:gd name="T44" fmla="*/ 578 w 642"/>
                <a:gd name="T45" fmla="*/ 949 h 994"/>
                <a:gd name="T46" fmla="*/ 619 w 642"/>
                <a:gd name="T47" fmla="*/ 994 h 994"/>
                <a:gd name="T48" fmla="*/ 619 w 642"/>
                <a:gd name="T49" fmla="*/ 994 h 99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42"/>
                <a:gd name="T76" fmla="*/ 0 h 994"/>
                <a:gd name="T77" fmla="*/ 642 w 642"/>
                <a:gd name="T78" fmla="*/ 994 h 99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42" h="994">
                  <a:moveTo>
                    <a:pt x="619" y="994"/>
                  </a:moveTo>
                  <a:lnTo>
                    <a:pt x="642" y="985"/>
                  </a:lnTo>
                  <a:lnTo>
                    <a:pt x="597" y="940"/>
                  </a:lnTo>
                  <a:lnTo>
                    <a:pt x="493" y="831"/>
                  </a:lnTo>
                  <a:lnTo>
                    <a:pt x="434" y="764"/>
                  </a:lnTo>
                  <a:lnTo>
                    <a:pt x="375" y="691"/>
                  </a:lnTo>
                  <a:lnTo>
                    <a:pt x="321" y="619"/>
                  </a:lnTo>
                  <a:lnTo>
                    <a:pt x="280" y="551"/>
                  </a:lnTo>
                  <a:lnTo>
                    <a:pt x="154" y="307"/>
                  </a:lnTo>
                  <a:lnTo>
                    <a:pt x="72" y="154"/>
                  </a:lnTo>
                  <a:lnTo>
                    <a:pt x="0" y="0"/>
                  </a:lnTo>
                  <a:lnTo>
                    <a:pt x="0" y="54"/>
                  </a:lnTo>
                  <a:lnTo>
                    <a:pt x="145" y="339"/>
                  </a:lnTo>
                  <a:lnTo>
                    <a:pt x="258" y="565"/>
                  </a:lnTo>
                  <a:lnTo>
                    <a:pt x="303" y="632"/>
                  </a:lnTo>
                  <a:lnTo>
                    <a:pt x="353" y="705"/>
                  </a:lnTo>
                  <a:lnTo>
                    <a:pt x="416" y="777"/>
                  </a:lnTo>
                  <a:lnTo>
                    <a:pt x="475" y="845"/>
                  </a:lnTo>
                  <a:lnTo>
                    <a:pt x="578" y="949"/>
                  </a:lnTo>
                  <a:lnTo>
                    <a:pt x="619" y="994"/>
                  </a:lnTo>
                  <a:close/>
                </a:path>
              </a:pathLst>
            </a:custGeom>
            <a:solidFill>
              <a:srgbClr val="2929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41" name="Freeform 82"/>
            <p:cNvSpPr>
              <a:spLocks/>
            </p:cNvSpPr>
            <p:nvPr/>
          </p:nvSpPr>
          <p:spPr bwMode="auto">
            <a:xfrm>
              <a:off x="4164" y="2719"/>
              <a:ext cx="1143" cy="1261"/>
            </a:xfrm>
            <a:custGeom>
              <a:avLst/>
              <a:gdLst>
                <a:gd name="T0" fmla="*/ 108 w 1143"/>
                <a:gd name="T1" fmla="*/ 1012 h 1261"/>
                <a:gd name="T2" fmla="*/ 108 w 1143"/>
                <a:gd name="T3" fmla="*/ 1012 h 1261"/>
                <a:gd name="T4" fmla="*/ 36 w 1143"/>
                <a:gd name="T5" fmla="*/ 922 h 1261"/>
                <a:gd name="T6" fmla="*/ 4 w 1143"/>
                <a:gd name="T7" fmla="*/ 881 h 1261"/>
                <a:gd name="T8" fmla="*/ 0 w 1143"/>
                <a:gd name="T9" fmla="*/ 863 h 1261"/>
                <a:gd name="T10" fmla="*/ 0 w 1143"/>
                <a:gd name="T11" fmla="*/ 850 h 1261"/>
                <a:gd name="T12" fmla="*/ 0 w 1143"/>
                <a:gd name="T13" fmla="*/ 850 h 1261"/>
                <a:gd name="T14" fmla="*/ 4 w 1143"/>
                <a:gd name="T15" fmla="*/ 845 h 1261"/>
                <a:gd name="T16" fmla="*/ 18 w 1143"/>
                <a:gd name="T17" fmla="*/ 836 h 1261"/>
                <a:gd name="T18" fmla="*/ 63 w 1143"/>
                <a:gd name="T19" fmla="*/ 809 h 1261"/>
                <a:gd name="T20" fmla="*/ 194 w 1143"/>
                <a:gd name="T21" fmla="*/ 741 h 1261"/>
                <a:gd name="T22" fmla="*/ 334 w 1143"/>
                <a:gd name="T23" fmla="*/ 674 h 1261"/>
                <a:gd name="T24" fmla="*/ 424 w 1143"/>
                <a:gd name="T25" fmla="*/ 628 h 1261"/>
                <a:gd name="T26" fmla="*/ 424 w 1143"/>
                <a:gd name="T27" fmla="*/ 628 h 1261"/>
                <a:gd name="T28" fmla="*/ 452 w 1143"/>
                <a:gd name="T29" fmla="*/ 601 h 1261"/>
                <a:gd name="T30" fmla="*/ 483 w 1143"/>
                <a:gd name="T31" fmla="*/ 556 h 1261"/>
                <a:gd name="T32" fmla="*/ 515 w 1143"/>
                <a:gd name="T33" fmla="*/ 497 h 1261"/>
                <a:gd name="T34" fmla="*/ 551 w 1143"/>
                <a:gd name="T35" fmla="*/ 430 h 1261"/>
                <a:gd name="T36" fmla="*/ 587 w 1143"/>
                <a:gd name="T37" fmla="*/ 357 h 1261"/>
                <a:gd name="T38" fmla="*/ 614 w 1143"/>
                <a:gd name="T39" fmla="*/ 294 h 1261"/>
                <a:gd name="T40" fmla="*/ 632 w 1143"/>
                <a:gd name="T41" fmla="*/ 244 h 1261"/>
                <a:gd name="T42" fmla="*/ 637 w 1143"/>
                <a:gd name="T43" fmla="*/ 208 h 1261"/>
                <a:gd name="T44" fmla="*/ 637 w 1143"/>
                <a:gd name="T45" fmla="*/ 208 h 1261"/>
                <a:gd name="T46" fmla="*/ 637 w 1143"/>
                <a:gd name="T47" fmla="*/ 177 h 1261"/>
                <a:gd name="T48" fmla="*/ 628 w 1143"/>
                <a:gd name="T49" fmla="*/ 145 h 1261"/>
                <a:gd name="T50" fmla="*/ 623 w 1143"/>
                <a:gd name="T51" fmla="*/ 113 h 1261"/>
                <a:gd name="T52" fmla="*/ 619 w 1143"/>
                <a:gd name="T53" fmla="*/ 77 h 1261"/>
                <a:gd name="T54" fmla="*/ 623 w 1143"/>
                <a:gd name="T55" fmla="*/ 50 h 1261"/>
                <a:gd name="T56" fmla="*/ 628 w 1143"/>
                <a:gd name="T57" fmla="*/ 37 h 1261"/>
                <a:gd name="T58" fmla="*/ 637 w 1143"/>
                <a:gd name="T59" fmla="*/ 23 h 1261"/>
                <a:gd name="T60" fmla="*/ 646 w 1143"/>
                <a:gd name="T61" fmla="*/ 14 h 1261"/>
                <a:gd name="T62" fmla="*/ 664 w 1143"/>
                <a:gd name="T63" fmla="*/ 9 h 1261"/>
                <a:gd name="T64" fmla="*/ 682 w 1143"/>
                <a:gd name="T65" fmla="*/ 5 h 1261"/>
                <a:gd name="T66" fmla="*/ 705 w 1143"/>
                <a:gd name="T67" fmla="*/ 0 h 1261"/>
                <a:gd name="T68" fmla="*/ 705 w 1143"/>
                <a:gd name="T69" fmla="*/ 0 h 1261"/>
                <a:gd name="T70" fmla="*/ 795 w 1143"/>
                <a:gd name="T71" fmla="*/ 5 h 1261"/>
                <a:gd name="T72" fmla="*/ 908 w 1143"/>
                <a:gd name="T73" fmla="*/ 14 h 1261"/>
                <a:gd name="T74" fmla="*/ 1030 w 1143"/>
                <a:gd name="T75" fmla="*/ 27 h 1261"/>
                <a:gd name="T76" fmla="*/ 1143 w 1143"/>
                <a:gd name="T77" fmla="*/ 41 h 1261"/>
                <a:gd name="T78" fmla="*/ 1143 w 1143"/>
                <a:gd name="T79" fmla="*/ 1153 h 1261"/>
                <a:gd name="T80" fmla="*/ 1143 w 1143"/>
                <a:gd name="T81" fmla="*/ 1153 h 1261"/>
                <a:gd name="T82" fmla="*/ 1138 w 1143"/>
                <a:gd name="T83" fmla="*/ 1175 h 1261"/>
                <a:gd name="T84" fmla="*/ 1134 w 1143"/>
                <a:gd name="T85" fmla="*/ 1193 h 1261"/>
                <a:gd name="T86" fmla="*/ 1125 w 1143"/>
                <a:gd name="T87" fmla="*/ 1211 h 1261"/>
                <a:gd name="T88" fmla="*/ 1111 w 1143"/>
                <a:gd name="T89" fmla="*/ 1229 h 1261"/>
                <a:gd name="T90" fmla="*/ 1098 w 1143"/>
                <a:gd name="T91" fmla="*/ 1243 h 1261"/>
                <a:gd name="T92" fmla="*/ 1084 w 1143"/>
                <a:gd name="T93" fmla="*/ 1252 h 1261"/>
                <a:gd name="T94" fmla="*/ 1066 w 1143"/>
                <a:gd name="T95" fmla="*/ 1256 h 1261"/>
                <a:gd name="T96" fmla="*/ 1048 w 1143"/>
                <a:gd name="T97" fmla="*/ 1261 h 1261"/>
                <a:gd name="T98" fmla="*/ 908 w 1143"/>
                <a:gd name="T99" fmla="*/ 1261 h 1261"/>
                <a:gd name="T100" fmla="*/ 908 w 1143"/>
                <a:gd name="T101" fmla="*/ 1261 h 1261"/>
                <a:gd name="T102" fmla="*/ 384 w 1143"/>
                <a:gd name="T103" fmla="*/ 1098 h 1261"/>
                <a:gd name="T104" fmla="*/ 108 w 1143"/>
                <a:gd name="T105" fmla="*/ 1012 h 1261"/>
                <a:gd name="T106" fmla="*/ 108 w 1143"/>
                <a:gd name="T107" fmla="*/ 1012 h 126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143"/>
                <a:gd name="T163" fmla="*/ 0 h 1261"/>
                <a:gd name="T164" fmla="*/ 1143 w 1143"/>
                <a:gd name="T165" fmla="*/ 1261 h 1261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143" h="1261">
                  <a:moveTo>
                    <a:pt x="108" y="1012"/>
                  </a:moveTo>
                  <a:lnTo>
                    <a:pt x="108" y="1012"/>
                  </a:lnTo>
                  <a:lnTo>
                    <a:pt x="36" y="922"/>
                  </a:lnTo>
                  <a:lnTo>
                    <a:pt x="4" y="881"/>
                  </a:lnTo>
                  <a:lnTo>
                    <a:pt x="0" y="863"/>
                  </a:lnTo>
                  <a:lnTo>
                    <a:pt x="0" y="850"/>
                  </a:lnTo>
                  <a:lnTo>
                    <a:pt x="4" y="845"/>
                  </a:lnTo>
                  <a:lnTo>
                    <a:pt x="18" y="836"/>
                  </a:lnTo>
                  <a:lnTo>
                    <a:pt x="63" y="809"/>
                  </a:lnTo>
                  <a:lnTo>
                    <a:pt x="194" y="741"/>
                  </a:lnTo>
                  <a:lnTo>
                    <a:pt x="334" y="674"/>
                  </a:lnTo>
                  <a:lnTo>
                    <a:pt x="424" y="628"/>
                  </a:lnTo>
                  <a:lnTo>
                    <a:pt x="452" y="601"/>
                  </a:lnTo>
                  <a:lnTo>
                    <a:pt x="483" y="556"/>
                  </a:lnTo>
                  <a:lnTo>
                    <a:pt x="515" y="497"/>
                  </a:lnTo>
                  <a:lnTo>
                    <a:pt x="551" y="430"/>
                  </a:lnTo>
                  <a:lnTo>
                    <a:pt x="587" y="357"/>
                  </a:lnTo>
                  <a:lnTo>
                    <a:pt x="614" y="294"/>
                  </a:lnTo>
                  <a:lnTo>
                    <a:pt x="632" y="244"/>
                  </a:lnTo>
                  <a:lnTo>
                    <a:pt x="637" y="208"/>
                  </a:lnTo>
                  <a:lnTo>
                    <a:pt x="637" y="177"/>
                  </a:lnTo>
                  <a:lnTo>
                    <a:pt x="628" y="145"/>
                  </a:lnTo>
                  <a:lnTo>
                    <a:pt x="623" y="113"/>
                  </a:lnTo>
                  <a:lnTo>
                    <a:pt x="619" y="77"/>
                  </a:lnTo>
                  <a:lnTo>
                    <a:pt x="623" y="50"/>
                  </a:lnTo>
                  <a:lnTo>
                    <a:pt x="628" y="37"/>
                  </a:lnTo>
                  <a:lnTo>
                    <a:pt x="637" y="23"/>
                  </a:lnTo>
                  <a:lnTo>
                    <a:pt x="646" y="14"/>
                  </a:lnTo>
                  <a:lnTo>
                    <a:pt x="664" y="9"/>
                  </a:lnTo>
                  <a:lnTo>
                    <a:pt x="682" y="5"/>
                  </a:lnTo>
                  <a:lnTo>
                    <a:pt x="705" y="0"/>
                  </a:lnTo>
                  <a:lnTo>
                    <a:pt x="795" y="5"/>
                  </a:lnTo>
                  <a:lnTo>
                    <a:pt x="908" y="14"/>
                  </a:lnTo>
                  <a:lnTo>
                    <a:pt x="1030" y="27"/>
                  </a:lnTo>
                  <a:lnTo>
                    <a:pt x="1143" y="41"/>
                  </a:lnTo>
                  <a:lnTo>
                    <a:pt x="1143" y="1153"/>
                  </a:lnTo>
                  <a:lnTo>
                    <a:pt x="1138" y="1175"/>
                  </a:lnTo>
                  <a:lnTo>
                    <a:pt x="1134" y="1193"/>
                  </a:lnTo>
                  <a:lnTo>
                    <a:pt x="1125" y="1211"/>
                  </a:lnTo>
                  <a:lnTo>
                    <a:pt x="1111" y="1229"/>
                  </a:lnTo>
                  <a:lnTo>
                    <a:pt x="1098" y="1243"/>
                  </a:lnTo>
                  <a:lnTo>
                    <a:pt x="1084" y="1252"/>
                  </a:lnTo>
                  <a:lnTo>
                    <a:pt x="1066" y="1256"/>
                  </a:lnTo>
                  <a:lnTo>
                    <a:pt x="1048" y="1261"/>
                  </a:lnTo>
                  <a:lnTo>
                    <a:pt x="908" y="1261"/>
                  </a:lnTo>
                  <a:lnTo>
                    <a:pt x="384" y="1098"/>
                  </a:lnTo>
                  <a:lnTo>
                    <a:pt x="108" y="1012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42" name="Freeform 83"/>
            <p:cNvSpPr>
              <a:spLocks/>
            </p:cNvSpPr>
            <p:nvPr/>
          </p:nvSpPr>
          <p:spPr bwMode="auto">
            <a:xfrm>
              <a:off x="2880" y="2313"/>
              <a:ext cx="832" cy="506"/>
            </a:xfrm>
            <a:custGeom>
              <a:avLst/>
              <a:gdLst>
                <a:gd name="T0" fmla="*/ 190 w 832"/>
                <a:gd name="T1" fmla="*/ 506 h 506"/>
                <a:gd name="T2" fmla="*/ 190 w 832"/>
                <a:gd name="T3" fmla="*/ 506 h 506"/>
                <a:gd name="T4" fmla="*/ 109 w 832"/>
                <a:gd name="T5" fmla="*/ 280 h 506"/>
                <a:gd name="T6" fmla="*/ 50 w 832"/>
                <a:gd name="T7" fmla="*/ 122 h 506"/>
                <a:gd name="T8" fmla="*/ 18 w 832"/>
                <a:gd name="T9" fmla="*/ 40 h 506"/>
                <a:gd name="T10" fmla="*/ 18 w 832"/>
                <a:gd name="T11" fmla="*/ 40 h 506"/>
                <a:gd name="T12" fmla="*/ 0 w 832"/>
                <a:gd name="T13" fmla="*/ 22 h 506"/>
                <a:gd name="T14" fmla="*/ 0 w 832"/>
                <a:gd name="T15" fmla="*/ 18 h 506"/>
                <a:gd name="T16" fmla="*/ 5 w 832"/>
                <a:gd name="T17" fmla="*/ 13 h 506"/>
                <a:gd name="T18" fmla="*/ 5 w 832"/>
                <a:gd name="T19" fmla="*/ 13 h 506"/>
                <a:gd name="T20" fmla="*/ 140 w 832"/>
                <a:gd name="T21" fmla="*/ 4 h 506"/>
                <a:gd name="T22" fmla="*/ 271 w 832"/>
                <a:gd name="T23" fmla="*/ 0 h 506"/>
                <a:gd name="T24" fmla="*/ 344 w 832"/>
                <a:gd name="T25" fmla="*/ 0 h 506"/>
                <a:gd name="T26" fmla="*/ 416 w 832"/>
                <a:gd name="T27" fmla="*/ 0 h 506"/>
                <a:gd name="T28" fmla="*/ 416 w 832"/>
                <a:gd name="T29" fmla="*/ 0 h 506"/>
                <a:gd name="T30" fmla="*/ 538 w 832"/>
                <a:gd name="T31" fmla="*/ 13 h 506"/>
                <a:gd name="T32" fmla="*/ 619 w 832"/>
                <a:gd name="T33" fmla="*/ 22 h 506"/>
                <a:gd name="T34" fmla="*/ 674 w 832"/>
                <a:gd name="T35" fmla="*/ 36 h 506"/>
                <a:gd name="T36" fmla="*/ 674 w 832"/>
                <a:gd name="T37" fmla="*/ 36 h 506"/>
                <a:gd name="T38" fmla="*/ 696 w 832"/>
                <a:gd name="T39" fmla="*/ 40 h 506"/>
                <a:gd name="T40" fmla="*/ 746 w 832"/>
                <a:gd name="T41" fmla="*/ 63 h 506"/>
                <a:gd name="T42" fmla="*/ 796 w 832"/>
                <a:gd name="T43" fmla="*/ 86 h 506"/>
                <a:gd name="T44" fmla="*/ 809 w 832"/>
                <a:gd name="T45" fmla="*/ 99 h 506"/>
                <a:gd name="T46" fmla="*/ 818 w 832"/>
                <a:gd name="T47" fmla="*/ 113 h 506"/>
                <a:gd name="T48" fmla="*/ 818 w 832"/>
                <a:gd name="T49" fmla="*/ 113 h 506"/>
                <a:gd name="T50" fmla="*/ 823 w 832"/>
                <a:gd name="T51" fmla="*/ 375 h 506"/>
                <a:gd name="T52" fmla="*/ 823 w 832"/>
                <a:gd name="T53" fmla="*/ 375 h 506"/>
                <a:gd name="T54" fmla="*/ 827 w 832"/>
                <a:gd name="T55" fmla="*/ 415 h 506"/>
                <a:gd name="T56" fmla="*/ 832 w 832"/>
                <a:gd name="T57" fmla="*/ 420 h 506"/>
                <a:gd name="T58" fmla="*/ 832 w 832"/>
                <a:gd name="T59" fmla="*/ 420 h 506"/>
                <a:gd name="T60" fmla="*/ 827 w 832"/>
                <a:gd name="T61" fmla="*/ 406 h 506"/>
                <a:gd name="T62" fmla="*/ 823 w 832"/>
                <a:gd name="T63" fmla="*/ 397 h 506"/>
                <a:gd name="T64" fmla="*/ 809 w 832"/>
                <a:gd name="T65" fmla="*/ 388 h 506"/>
                <a:gd name="T66" fmla="*/ 809 w 832"/>
                <a:gd name="T67" fmla="*/ 388 h 506"/>
                <a:gd name="T68" fmla="*/ 787 w 832"/>
                <a:gd name="T69" fmla="*/ 384 h 506"/>
                <a:gd name="T70" fmla="*/ 755 w 832"/>
                <a:gd name="T71" fmla="*/ 379 h 506"/>
                <a:gd name="T72" fmla="*/ 683 w 832"/>
                <a:gd name="T73" fmla="*/ 375 h 506"/>
                <a:gd name="T74" fmla="*/ 597 w 832"/>
                <a:gd name="T75" fmla="*/ 375 h 506"/>
                <a:gd name="T76" fmla="*/ 506 w 832"/>
                <a:gd name="T77" fmla="*/ 384 h 506"/>
                <a:gd name="T78" fmla="*/ 412 w 832"/>
                <a:gd name="T79" fmla="*/ 402 h 506"/>
                <a:gd name="T80" fmla="*/ 321 w 832"/>
                <a:gd name="T81" fmla="*/ 429 h 506"/>
                <a:gd name="T82" fmla="*/ 280 w 832"/>
                <a:gd name="T83" fmla="*/ 447 h 506"/>
                <a:gd name="T84" fmla="*/ 244 w 832"/>
                <a:gd name="T85" fmla="*/ 465 h 506"/>
                <a:gd name="T86" fmla="*/ 217 w 832"/>
                <a:gd name="T87" fmla="*/ 483 h 506"/>
                <a:gd name="T88" fmla="*/ 190 w 832"/>
                <a:gd name="T89" fmla="*/ 506 h 506"/>
                <a:gd name="T90" fmla="*/ 190 w 832"/>
                <a:gd name="T91" fmla="*/ 506 h 50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32"/>
                <a:gd name="T139" fmla="*/ 0 h 506"/>
                <a:gd name="T140" fmla="*/ 832 w 832"/>
                <a:gd name="T141" fmla="*/ 506 h 50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32" h="506">
                  <a:moveTo>
                    <a:pt x="190" y="506"/>
                  </a:moveTo>
                  <a:lnTo>
                    <a:pt x="190" y="506"/>
                  </a:lnTo>
                  <a:lnTo>
                    <a:pt x="109" y="280"/>
                  </a:lnTo>
                  <a:lnTo>
                    <a:pt x="50" y="122"/>
                  </a:lnTo>
                  <a:lnTo>
                    <a:pt x="18" y="40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5" y="13"/>
                  </a:lnTo>
                  <a:lnTo>
                    <a:pt x="140" y="4"/>
                  </a:lnTo>
                  <a:lnTo>
                    <a:pt x="271" y="0"/>
                  </a:lnTo>
                  <a:lnTo>
                    <a:pt x="344" y="0"/>
                  </a:lnTo>
                  <a:lnTo>
                    <a:pt x="416" y="0"/>
                  </a:lnTo>
                  <a:lnTo>
                    <a:pt x="538" y="13"/>
                  </a:lnTo>
                  <a:lnTo>
                    <a:pt x="619" y="22"/>
                  </a:lnTo>
                  <a:lnTo>
                    <a:pt x="674" y="36"/>
                  </a:lnTo>
                  <a:lnTo>
                    <a:pt x="696" y="40"/>
                  </a:lnTo>
                  <a:lnTo>
                    <a:pt x="746" y="63"/>
                  </a:lnTo>
                  <a:lnTo>
                    <a:pt x="796" y="86"/>
                  </a:lnTo>
                  <a:lnTo>
                    <a:pt x="809" y="99"/>
                  </a:lnTo>
                  <a:lnTo>
                    <a:pt x="818" y="113"/>
                  </a:lnTo>
                  <a:lnTo>
                    <a:pt x="823" y="375"/>
                  </a:lnTo>
                  <a:lnTo>
                    <a:pt x="827" y="415"/>
                  </a:lnTo>
                  <a:lnTo>
                    <a:pt x="832" y="420"/>
                  </a:lnTo>
                  <a:lnTo>
                    <a:pt x="827" y="406"/>
                  </a:lnTo>
                  <a:lnTo>
                    <a:pt x="823" y="397"/>
                  </a:lnTo>
                  <a:lnTo>
                    <a:pt x="809" y="388"/>
                  </a:lnTo>
                  <a:lnTo>
                    <a:pt x="787" y="384"/>
                  </a:lnTo>
                  <a:lnTo>
                    <a:pt x="755" y="379"/>
                  </a:lnTo>
                  <a:lnTo>
                    <a:pt x="683" y="375"/>
                  </a:lnTo>
                  <a:lnTo>
                    <a:pt x="597" y="375"/>
                  </a:lnTo>
                  <a:lnTo>
                    <a:pt x="506" y="384"/>
                  </a:lnTo>
                  <a:lnTo>
                    <a:pt x="412" y="402"/>
                  </a:lnTo>
                  <a:lnTo>
                    <a:pt x="321" y="429"/>
                  </a:lnTo>
                  <a:lnTo>
                    <a:pt x="280" y="447"/>
                  </a:lnTo>
                  <a:lnTo>
                    <a:pt x="244" y="465"/>
                  </a:lnTo>
                  <a:lnTo>
                    <a:pt x="217" y="483"/>
                  </a:lnTo>
                  <a:lnTo>
                    <a:pt x="190" y="506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43" name="Freeform 84"/>
            <p:cNvSpPr>
              <a:spLocks/>
            </p:cNvSpPr>
            <p:nvPr/>
          </p:nvSpPr>
          <p:spPr bwMode="auto">
            <a:xfrm>
              <a:off x="3301" y="3415"/>
              <a:ext cx="1825" cy="565"/>
            </a:xfrm>
            <a:custGeom>
              <a:avLst/>
              <a:gdLst>
                <a:gd name="T0" fmla="*/ 0 w 1825"/>
                <a:gd name="T1" fmla="*/ 0 h 565"/>
                <a:gd name="T2" fmla="*/ 750 w 1825"/>
                <a:gd name="T3" fmla="*/ 565 h 565"/>
                <a:gd name="T4" fmla="*/ 1825 w 1825"/>
                <a:gd name="T5" fmla="*/ 565 h 565"/>
                <a:gd name="T6" fmla="*/ 1825 w 1825"/>
                <a:gd name="T7" fmla="*/ 565 h 565"/>
                <a:gd name="T8" fmla="*/ 899 w 1825"/>
                <a:gd name="T9" fmla="*/ 213 h 565"/>
                <a:gd name="T10" fmla="*/ 899 w 1825"/>
                <a:gd name="T11" fmla="*/ 213 h 565"/>
                <a:gd name="T12" fmla="*/ 790 w 1825"/>
                <a:gd name="T13" fmla="*/ 167 h 565"/>
                <a:gd name="T14" fmla="*/ 727 w 1825"/>
                <a:gd name="T15" fmla="*/ 149 h 565"/>
                <a:gd name="T16" fmla="*/ 700 w 1825"/>
                <a:gd name="T17" fmla="*/ 145 h 565"/>
                <a:gd name="T18" fmla="*/ 677 w 1825"/>
                <a:gd name="T19" fmla="*/ 140 h 565"/>
                <a:gd name="T20" fmla="*/ 677 w 1825"/>
                <a:gd name="T21" fmla="*/ 140 h 565"/>
                <a:gd name="T22" fmla="*/ 655 w 1825"/>
                <a:gd name="T23" fmla="*/ 145 h 565"/>
                <a:gd name="T24" fmla="*/ 628 w 1825"/>
                <a:gd name="T25" fmla="*/ 158 h 565"/>
                <a:gd name="T26" fmla="*/ 560 w 1825"/>
                <a:gd name="T27" fmla="*/ 199 h 565"/>
                <a:gd name="T28" fmla="*/ 497 w 1825"/>
                <a:gd name="T29" fmla="*/ 235 h 565"/>
                <a:gd name="T30" fmla="*/ 470 w 1825"/>
                <a:gd name="T31" fmla="*/ 249 h 565"/>
                <a:gd name="T32" fmla="*/ 451 w 1825"/>
                <a:gd name="T33" fmla="*/ 249 h 565"/>
                <a:gd name="T34" fmla="*/ 451 w 1825"/>
                <a:gd name="T35" fmla="*/ 249 h 565"/>
                <a:gd name="T36" fmla="*/ 420 w 1825"/>
                <a:gd name="T37" fmla="*/ 235 h 565"/>
                <a:gd name="T38" fmla="*/ 361 w 1825"/>
                <a:gd name="T39" fmla="*/ 204 h 565"/>
                <a:gd name="T40" fmla="*/ 212 w 1825"/>
                <a:gd name="T41" fmla="*/ 118 h 565"/>
                <a:gd name="T42" fmla="*/ 0 w 1825"/>
                <a:gd name="T43" fmla="*/ 0 h 565"/>
                <a:gd name="T44" fmla="*/ 0 w 1825"/>
                <a:gd name="T45" fmla="*/ 0 h 56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825"/>
                <a:gd name="T70" fmla="*/ 0 h 565"/>
                <a:gd name="T71" fmla="*/ 1825 w 1825"/>
                <a:gd name="T72" fmla="*/ 565 h 56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825" h="565">
                  <a:moveTo>
                    <a:pt x="0" y="0"/>
                  </a:moveTo>
                  <a:lnTo>
                    <a:pt x="750" y="565"/>
                  </a:lnTo>
                  <a:lnTo>
                    <a:pt x="1825" y="565"/>
                  </a:lnTo>
                  <a:lnTo>
                    <a:pt x="899" y="213"/>
                  </a:lnTo>
                  <a:lnTo>
                    <a:pt x="790" y="167"/>
                  </a:lnTo>
                  <a:lnTo>
                    <a:pt x="727" y="149"/>
                  </a:lnTo>
                  <a:lnTo>
                    <a:pt x="700" y="145"/>
                  </a:lnTo>
                  <a:lnTo>
                    <a:pt x="677" y="140"/>
                  </a:lnTo>
                  <a:lnTo>
                    <a:pt x="655" y="145"/>
                  </a:lnTo>
                  <a:lnTo>
                    <a:pt x="628" y="158"/>
                  </a:lnTo>
                  <a:lnTo>
                    <a:pt x="560" y="199"/>
                  </a:lnTo>
                  <a:lnTo>
                    <a:pt x="497" y="235"/>
                  </a:lnTo>
                  <a:lnTo>
                    <a:pt x="470" y="249"/>
                  </a:lnTo>
                  <a:lnTo>
                    <a:pt x="451" y="249"/>
                  </a:lnTo>
                  <a:lnTo>
                    <a:pt x="420" y="235"/>
                  </a:lnTo>
                  <a:lnTo>
                    <a:pt x="361" y="204"/>
                  </a:lnTo>
                  <a:lnTo>
                    <a:pt x="212" y="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44" name="Freeform 85"/>
            <p:cNvSpPr>
              <a:spLocks/>
            </p:cNvSpPr>
            <p:nvPr/>
          </p:nvSpPr>
          <p:spPr bwMode="auto">
            <a:xfrm>
              <a:off x="3084" y="3302"/>
              <a:ext cx="1048" cy="678"/>
            </a:xfrm>
            <a:custGeom>
              <a:avLst/>
              <a:gdLst>
                <a:gd name="T0" fmla="*/ 0 w 1048"/>
                <a:gd name="T1" fmla="*/ 36 h 678"/>
                <a:gd name="T2" fmla="*/ 867 w 1048"/>
                <a:gd name="T3" fmla="*/ 678 h 678"/>
                <a:gd name="T4" fmla="*/ 1034 w 1048"/>
                <a:gd name="T5" fmla="*/ 678 h 678"/>
                <a:gd name="T6" fmla="*/ 1034 w 1048"/>
                <a:gd name="T7" fmla="*/ 678 h 678"/>
                <a:gd name="T8" fmla="*/ 1048 w 1048"/>
                <a:gd name="T9" fmla="*/ 588 h 678"/>
                <a:gd name="T10" fmla="*/ 1048 w 1048"/>
                <a:gd name="T11" fmla="*/ 547 h 678"/>
                <a:gd name="T12" fmla="*/ 1048 w 1048"/>
                <a:gd name="T13" fmla="*/ 533 h 678"/>
                <a:gd name="T14" fmla="*/ 1048 w 1048"/>
                <a:gd name="T15" fmla="*/ 524 h 678"/>
                <a:gd name="T16" fmla="*/ 1048 w 1048"/>
                <a:gd name="T17" fmla="*/ 524 h 678"/>
                <a:gd name="T18" fmla="*/ 1034 w 1048"/>
                <a:gd name="T19" fmla="*/ 515 h 678"/>
                <a:gd name="T20" fmla="*/ 1012 w 1048"/>
                <a:gd name="T21" fmla="*/ 502 h 678"/>
                <a:gd name="T22" fmla="*/ 949 w 1048"/>
                <a:gd name="T23" fmla="*/ 479 h 678"/>
                <a:gd name="T24" fmla="*/ 863 w 1048"/>
                <a:gd name="T25" fmla="*/ 452 h 678"/>
                <a:gd name="T26" fmla="*/ 781 w 1048"/>
                <a:gd name="T27" fmla="*/ 416 h 678"/>
                <a:gd name="T28" fmla="*/ 781 w 1048"/>
                <a:gd name="T29" fmla="*/ 416 h 678"/>
                <a:gd name="T30" fmla="*/ 723 w 1048"/>
                <a:gd name="T31" fmla="*/ 384 h 678"/>
                <a:gd name="T32" fmla="*/ 637 w 1048"/>
                <a:gd name="T33" fmla="*/ 335 h 678"/>
                <a:gd name="T34" fmla="*/ 411 w 1048"/>
                <a:gd name="T35" fmla="*/ 199 h 678"/>
                <a:gd name="T36" fmla="*/ 198 w 1048"/>
                <a:gd name="T37" fmla="*/ 73 h 678"/>
                <a:gd name="T38" fmla="*/ 81 w 1048"/>
                <a:gd name="T39" fmla="*/ 5 h 678"/>
                <a:gd name="T40" fmla="*/ 81 w 1048"/>
                <a:gd name="T41" fmla="*/ 5 h 678"/>
                <a:gd name="T42" fmla="*/ 63 w 1048"/>
                <a:gd name="T43" fmla="*/ 0 h 678"/>
                <a:gd name="T44" fmla="*/ 49 w 1048"/>
                <a:gd name="T45" fmla="*/ 0 h 678"/>
                <a:gd name="T46" fmla="*/ 36 w 1048"/>
                <a:gd name="T47" fmla="*/ 5 h 678"/>
                <a:gd name="T48" fmla="*/ 22 w 1048"/>
                <a:gd name="T49" fmla="*/ 9 h 678"/>
                <a:gd name="T50" fmla="*/ 4 w 1048"/>
                <a:gd name="T51" fmla="*/ 27 h 678"/>
                <a:gd name="T52" fmla="*/ 0 w 1048"/>
                <a:gd name="T53" fmla="*/ 36 h 678"/>
                <a:gd name="T54" fmla="*/ 0 w 1048"/>
                <a:gd name="T55" fmla="*/ 36 h 67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048"/>
                <a:gd name="T85" fmla="*/ 0 h 678"/>
                <a:gd name="T86" fmla="*/ 1048 w 1048"/>
                <a:gd name="T87" fmla="*/ 678 h 67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048" h="678">
                  <a:moveTo>
                    <a:pt x="0" y="36"/>
                  </a:moveTo>
                  <a:lnTo>
                    <a:pt x="867" y="678"/>
                  </a:lnTo>
                  <a:lnTo>
                    <a:pt x="1034" y="678"/>
                  </a:lnTo>
                  <a:lnTo>
                    <a:pt x="1048" y="588"/>
                  </a:lnTo>
                  <a:lnTo>
                    <a:pt x="1048" y="547"/>
                  </a:lnTo>
                  <a:lnTo>
                    <a:pt x="1048" y="533"/>
                  </a:lnTo>
                  <a:lnTo>
                    <a:pt x="1048" y="524"/>
                  </a:lnTo>
                  <a:lnTo>
                    <a:pt x="1034" y="515"/>
                  </a:lnTo>
                  <a:lnTo>
                    <a:pt x="1012" y="502"/>
                  </a:lnTo>
                  <a:lnTo>
                    <a:pt x="949" y="479"/>
                  </a:lnTo>
                  <a:lnTo>
                    <a:pt x="863" y="452"/>
                  </a:lnTo>
                  <a:lnTo>
                    <a:pt x="781" y="416"/>
                  </a:lnTo>
                  <a:lnTo>
                    <a:pt x="723" y="384"/>
                  </a:lnTo>
                  <a:lnTo>
                    <a:pt x="637" y="335"/>
                  </a:lnTo>
                  <a:lnTo>
                    <a:pt x="411" y="199"/>
                  </a:lnTo>
                  <a:lnTo>
                    <a:pt x="198" y="73"/>
                  </a:lnTo>
                  <a:lnTo>
                    <a:pt x="81" y="5"/>
                  </a:lnTo>
                  <a:lnTo>
                    <a:pt x="63" y="0"/>
                  </a:lnTo>
                  <a:lnTo>
                    <a:pt x="49" y="0"/>
                  </a:lnTo>
                  <a:lnTo>
                    <a:pt x="36" y="5"/>
                  </a:lnTo>
                  <a:lnTo>
                    <a:pt x="22" y="9"/>
                  </a:lnTo>
                  <a:lnTo>
                    <a:pt x="4" y="27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7096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45" name="Freeform 86"/>
            <p:cNvSpPr>
              <a:spLocks/>
            </p:cNvSpPr>
            <p:nvPr/>
          </p:nvSpPr>
          <p:spPr bwMode="auto">
            <a:xfrm>
              <a:off x="2876" y="2963"/>
              <a:ext cx="226" cy="412"/>
            </a:xfrm>
            <a:custGeom>
              <a:avLst/>
              <a:gdLst>
                <a:gd name="T0" fmla="*/ 226 w 226"/>
                <a:gd name="T1" fmla="*/ 353 h 412"/>
                <a:gd name="T2" fmla="*/ 226 w 226"/>
                <a:gd name="T3" fmla="*/ 353 h 412"/>
                <a:gd name="T4" fmla="*/ 221 w 226"/>
                <a:gd name="T5" fmla="*/ 412 h 412"/>
                <a:gd name="T6" fmla="*/ 221 w 226"/>
                <a:gd name="T7" fmla="*/ 412 h 412"/>
                <a:gd name="T8" fmla="*/ 203 w 226"/>
                <a:gd name="T9" fmla="*/ 398 h 412"/>
                <a:gd name="T10" fmla="*/ 190 w 226"/>
                <a:gd name="T11" fmla="*/ 380 h 412"/>
                <a:gd name="T12" fmla="*/ 176 w 226"/>
                <a:gd name="T13" fmla="*/ 357 h 412"/>
                <a:gd name="T14" fmla="*/ 176 w 226"/>
                <a:gd name="T15" fmla="*/ 357 h 412"/>
                <a:gd name="T16" fmla="*/ 144 w 226"/>
                <a:gd name="T17" fmla="*/ 308 h 412"/>
                <a:gd name="T18" fmla="*/ 126 w 226"/>
                <a:gd name="T19" fmla="*/ 253 h 412"/>
                <a:gd name="T20" fmla="*/ 126 w 226"/>
                <a:gd name="T21" fmla="*/ 253 h 412"/>
                <a:gd name="T22" fmla="*/ 113 w 226"/>
                <a:gd name="T23" fmla="*/ 217 h 412"/>
                <a:gd name="T24" fmla="*/ 99 w 226"/>
                <a:gd name="T25" fmla="*/ 190 h 412"/>
                <a:gd name="T26" fmla="*/ 99 w 226"/>
                <a:gd name="T27" fmla="*/ 190 h 412"/>
                <a:gd name="T28" fmla="*/ 81 w 226"/>
                <a:gd name="T29" fmla="*/ 149 h 412"/>
                <a:gd name="T30" fmla="*/ 63 w 226"/>
                <a:gd name="T31" fmla="*/ 127 h 412"/>
                <a:gd name="T32" fmla="*/ 59 w 226"/>
                <a:gd name="T33" fmla="*/ 118 h 412"/>
                <a:gd name="T34" fmla="*/ 49 w 226"/>
                <a:gd name="T35" fmla="*/ 118 h 412"/>
                <a:gd name="T36" fmla="*/ 49 w 226"/>
                <a:gd name="T37" fmla="*/ 118 h 412"/>
                <a:gd name="T38" fmla="*/ 18 w 226"/>
                <a:gd name="T39" fmla="*/ 113 h 412"/>
                <a:gd name="T40" fmla="*/ 9 w 226"/>
                <a:gd name="T41" fmla="*/ 109 h 412"/>
                <a:gd name="T42" fmla="*/ 4 w 226"/>
                <a:gd name="T43" fmla="*/ 100 h 412"/>
                <a:gd name="T44" fmla="*/ 4 w 226"/>
                <a:gd name="T45" fmla="*/ 100 h 412"/>
                <a:gd name="T46" fmla="*/ 0 w 226"/>
                <a:gd name="T47" fmla="*/ 77 h 412"/>
                <a:gd name="T48" fmla="*/ 0 w 226"/>
                <a:gd name="T49" fmla="*/ 46 h 412"/>
                <a:gd name="T50" fmla="*/ 4 w 226"/>
                <a:gd name="T51" fmla="*/ 18 h 412"/>
                <a:gd name="T52" fmla="*/ 13 w 226"/>
                <a:gd name="T53" fmla="*/ 9 h 412"/>
                <a:gd name="T54" fmla="*/ 18 w 226"/>
                <a:gd name="T55" fmla="*/ 5 h 412"/>
                <a:gd name="T56" fmla="*/ 18 w 226"/>
                <a:gd name="T57" fmla="*/ 5 h 412"/>
                <a:gd name="T58" fmla="*/ 36 w 226"/>
                <a:gd name="T59" fmla="*/ 0 h 412"/>
                <a:gd name="T60" fmla="*/ 63 w 226"/>
                <a:gd name="T61" fmla="*/ 0 h 412"/>
                <a:gd name="T62" fmla="*/ 77 w 226"/>
                <a:gd name="T63" fmla="*/ 0 h 412"/>
                <a:gd name="T64" fmla="*/ 90 w 226"/>
                <a:gd name="T65" fmla="*/ 5 h 412"/>
                <a:gd name="T66" fmla="*/ 99 w 226"/>
                <a:gd name="T67" fmla="*/ 14 h 412"/>
                <a:gd name="T68" fmla="*/ 108 w 226"/>
                <a:gd name="T69" fmla="*/ 27 h 412"/>
                <a:gd name="T70" fmla="*/ 108 w 226"/>
                <a:gd name="T71" fmla="*/ 27 h 412"/>
                <a:gd name="T72" fmla="*/ 135 w 226"/>
                <a:gd name="T73" fmla="*/ 122 h 412"/>
                <a:gd name="T74" fmla="*/ 167 w 226"/>
                <a:gd name="T75" fmla="*/ 217 h 412"/>
                <a:gd name="T76" fmla="*/ 167 w 226"/>
                <a:gd name="T77" fmla="*/ 217 h 412"/>
                <a:gd name="T78" fmla="*/ 226 w 226"/>
                <a:gd name="T79" fmla="*/ 353 h 412"/>
                <a:gd name="T80" fmla="*/ 226 w 226"/>
                <a:gd name="T81" fmla="*/ 353 h 41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26"/>
                <a:gd name="T124" fmla="*/ 0 h 412"/>
                <a:gd name="T125" fmla="*/ 226 w 226"/>
                <a:gd name="T126" fmla="*/ 412 h 41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26" h="412">
                  <a:moveTo>
                    <a:pt x="226" y="353"/>
                  </a:moveTo>
                  <a:lnTo>
                    <a:pt x="226" y="353"/>
                  </a:lnTo>
                  <a:lnTo>
                    <a:pt x="221" y="412"/>
                  </a:lnTo>
                  <a:lnTo>
                    <a:pt x="203" y="398"/>
                  </a:lnTo>
                  <a:lnTo>
                    <a:pt x="190" y="380"/>
                  </a:lnTo>
                  <a:lnTo>
                    <a:pt x="176" y="357"/>
                  </a:lnTo>
                  <a:lnTo>
                    <a:pt x="144" y="308"/>
                  </a:lnTo>
                  <a:lnTo>
                    <a:pt x="126" y="253"/>
                  </a:lnTo>
                  <a:lnTo>
                    <a:pt x="113" y="217"/>
                  </a:lnTo>
                  <a:lnTo>
                    <a:pt x="99" y="190"/>
                  </a:lnTo>
                  <a:lnTo>
                    <a:pt x="81" y="149"/>
                  </a:lnTo>
                  <a:lnTo>
                    <a:pt x="63" y="127"/>
                  </a:lnTo>
                  <a:lnTo>
                    <a:pt x="59" y="118"/>
                  </a:lnTo>
                  <a:lnTo>
                    <a:pt x="49" y="118"/>
                  </a:lnTo>
                  <a:lnTo>
                    <a:pt x="18" y="113"/>
                  </a:lnTo>
                  <a:lnTo>
                    <a:pt x="9" y="109"/>
                  </a:lnTo>
                  <a:lnTo>
                    <a:pt x="4" y="100"/>
                  </a:lnTo>
                  <a:lnTo>
                    <a:pt x="0" y="77"/>
                  </a:lnTo>
                  <a:lnTo>
                    <a:pt x="0" y="46"/>
                  </a:lnTo>
                  <a:lnTo>
                    <a:pt x="4" y="18"/>
                  </a:lnTo>
                  <a:lnTo>
                    <a:pt x="13" y="9"/>
                  </a:lnTo>
                  <a:lnTo>
                    <a:pt x="18" y="5"/>
                  </a:lnTo>
                  <a:lnTo>
                    <a:pt x="36" y="0"/>
                  </a:lnTo>
                  <a:lnTo>
                    <a:pt x="63" y="0"/>
                  </a:lnTo>
                  <a:lnTo>
                    <a:pt x="77" y="0"/>
                  </a:lnTo>
                  <a:lnTo>
                    <a:pt x="90" y="5"/>
                  </a:lnTo>
                  <a:lnTo>
                    <a:pt x="99" y="14"/>
                  </a:lnTo>
                  <a:lnTo>
                    <a:pt x="108" y="27"/>
                  </a:lnTo>
                  <a:lnTo>
                    <a:pt x="135" y="122"/>
                  </a:lnTo>
                  <a:lnTo>
                    <a:pt x="167" y="217"/>
                  </a:lnTo>
                  <a:lnTo>
                    <a:pt x="226" y="35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46" name="Freeform 87"/>
            <p:cNvSpPr>
              <a:spLocks/>
            </p:cNvSpPr>
            <p:nvPr/>
          </p:nvSpPr>
          <p:spPr bwMode="auto">
            <a:xfrm>
              <a:off x="2862" y="2805"/>
              <a:ext cx="222" cy="344"/>
            </a:xfrm>
            <a:custGeom>
              <a:avLst/>
              <a:gdLst>
                <a:gd name="T0" fmla="*/ 222 w 222"/>
                <a:gd name="T1" fmla="*/ 0 h 344"/>
                <a:gd name="T2" fmla="*/ 222 w 222"/>
                <a:gd name="T3" fmla="*/ 0 h 344"/>
                <a:gd name="T4" fmla="*/ 136 w 222"/>
                <a:gd name="T5" fmla="*/ 27 h 344"/>
                <a:gd name="T6" fmla="*/ 73 w 222"/>
                <a:gd name="T7" fmla="*/ 54 h 344"/>
                <a:gd name="T8" fmla="*/ 50 w 222"/>
                <a:gd name="T9" fmla="*/ 63 h 344"/>
                <a:gd name="T10" fmla="*/ 36 w 222"/>
                <a:gd name="T11" fmla="*/ 73 h 344"/>
                <a:gd name="T12" fmla="*/ 36 w 222"/>
                <a:gd name="T13" fmla="*/ 73 h 344"/>
                <a:gd name="T14" fmla="*/ 23 w 222"/>
                <a:gd name="T15" fmla="*/ 91 h 344"/>
                <a:gd name="T16" fmla="*/ 9 w 222"/>
                <a:gd name="T17" fmla="*/ 113 h 344"/>
                <a:gd name="T18" fmla="*/ 5 w 222"/>
                <a:gd name="T19" fmla="*/ 136 h 344"/>
                <a:gd name="T20" fmla="*/ 0 w 222"/>
                <a:gd name="T21" fmla="*/ 163 h 344"/>
                <a:gd name="T22" fmla="*/ 0 w 222"/>
                <a:gd name="T23" fmla="*/ 163 h 344"/>
                <a:gd name="T24" fmla="*/ 5 w 222"/>
                <a:gd name="T25" fmla="*/ 199 h 344"/>
                <a:gd name="T26" fmla="*/ 9 w 222"/>
                <a:gd name="T27" fmla="*/ 235 h 344"/>
                <a:gd name="T28" fmla="*/ 18 w 222"/>
                <a:gd name="T29" fmla="*/ 271 h 344"/>
                <a:gd name="T30" fmla="*/ 18 w 222"/>
                <a:gd name="T31" fmla="*/ 271 h 344"/>
                <a:gd name="T32" fmla="*/ 23 w 222"/>
                <a:gd name="T33" fmla="*/ 235 h 344"/>
                <a:gd name="T34" fmla="*/ 27 w 222"/>
                <a:gd name="T35" fmla="*/ 213 h 344"/>
                <a:gd name="T36" fmla="*/ 32 w 222"/>
                <a:gd name="T37" fmla="*/ 208 h 344"/>
                <a:gd name="T38" fmla="*/ 41 w 222"/>
                <a:gd name="T39" fmla="*/ 213 h 344"/>
                <a:gd name="T40" fmla="*/ 41 w 222"/>
                <a:gd name="T41" fmla="*/ 213 h 344"/>
                <a:gd name="T42" fmla="*/ 59 w 222"/>
                <a:gd name="T43" fmla="*/ 235 h 344"/>
                <a:gd name="T44" fmla="*/ 77 w 222"/>
                <a:gd name="T45" fmla="*/ 267 h 344"/>
                <a:gd name="T46" fmla="*/ 109 w 222"/>
                <a:gd name="T47" fmla="*/ 321 h 344"/>
                <a:gd name="T48" fmla="*/ 109 w 222"/>
                <a:gd name="T49" fmla="*/ 321 h 344"/>
                <a:gd name="T50" fmla="*/ 122 w 222"/>
                <a:gd name="T51" fmla="*/ 330 h 344"/>
                <a:gd name="T52" fmla="*/ 145 w 222"/>
                <a:gd name="T53" fmla="*/ 339 h 344"/>
                <a:gd name="T54" fmla="*/ 172 w 222"/>
                <a:gd name="T55" fmla="*/ 344 h 344"/>
                <a:gd name="T56" fmla="*/ 172 w 222"/>
                <a:gd name="T57" fmla="*/ 344 h 344"/>
                <a:gd name="T58" fmla="*/ 185 w 222"/>
                <a:gd name="T59" fmla="*/ 312 h 344"/>
                <a:gd name="T60" fmla="*/ 195 w 222"/>
                <a:gd name="T61" fmla="*/ 280 h 344"/>
                <a:gd name="T62" fmla="*/ 199 w 222"/>
                <a:gd name="T63" fmla="*/ 253 h 344"/>
                <a:gd name="T64" fmla="*/ 199 w 222"/>
                <a:gd name="T65" fmla="*/ 253 h 344"/>
                <a:gd name="T66" fmla="*/ 204 w 222"/>
                <a:gd name="T67" fmla="*/ 167 h 344"/>
                <a:gd name="T68" fmla="*/ 208 w 222"/>
                <a:gd name="T69" fmla="*/ 118 h 344"/>
                <a:gd name="T70" fmla="*/ 217 w 222"/>
                <a:gd name="T71" fmla="*/ 86 h 344"/>
                <a:gd name="T72" fmla="*/ 217 w 222"/>
                <a:gd name="T73" fmla="*/ 86 h 344"/>
                <a:gd name="T74" fmla="*/ 222 w 222"/>
                <a:gd name="T75" fmla="*/ 63 h 344"/>
                <a:gd name="T76" fmla="*/ 222 w 222"/>
                <a:gd name="T77" fmla="*/ 41 h 344"/>
                <a:gd name="T78" fmla="*/ 222 w 222"/>
                <a:gd name="T79" fmla="*/ 9 h 344"/>
                <a:gd name="T80" fmla="*/ 222 w 222"/>
                <a:gd name="T81" fmla="*/ 0 h 34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22"/>
                <a:gd name="T124" fmla="*/ 0 h 344"/>
                <a:gd name="T125" fmla="*/ 222 w 222"/>
                <a:gd name="T126" fmla="*/ 344 h 34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22" h="344">
                  <a:moveTo>
                    <a:pt x="222" y="0"/>
                  </a:moveTo>
                  <a:lnTo>
                    <a:pt x="222" y="0"/>
                  </a:lnTo>
                  <a:lnTo>
                    <a:pt x="136" y="27"/>
                  </a:lnTo>
                  <a:lnTo>
                    <a:pt x="73" y="54"/>
                  </a:lnTo>
                  <a:lnTo>
                    <a:pt x="50" y="63"/>
                  </a:lnTo>
                  <a:lnTo>
                    <a:pt x="36" y="73"/>
                  </a:lnTo>
                  <a:lnTo>
                    <a:pt x="23" y="91"/>
                  </a:lnTo>
                  <a:lnTo>
                    <a:pt x="9" y="113"/>
                  </a:lnTo>
                  <a:lnTo>
                    <a:pt x="5" y="136"/>
                  </a:lnTo>
                  <a:lnTo>
                    <a:pt x="0" y="163"/>
                  </a:lnTo>
                  <a:lnTo>
                    <a:pt x="5" y="199"/>
                  </a:lnTo>
                  <a:lnTo>
                    <a:pt x="9" y="235"/>
                  </a:lnTo>
                  <a:lnTo>
                    <a:pt x="18" y="271"/>
                  </a:lnTo>
                  <a:lnTo>
                    <a:pt x="23" y="235"/>
                  </a:lnTo>
                  <a:lnTo>
                    <a:pt x="27" y="213"/>
                  </a:lnTo>
                  <a:lnTo>
                    <a:pt x="32" y="208"/>
                  </a:lnTo>
                  <a:lnTo>
                    <a:pt x="41" y="213"/>
                  </a:lnTo>
                  <a:lnTo>
                    <a:pt x="59" y="235"/>
                  </a:lnTo>
                  <a:lnTo>
                    <a:pt x="77" y="267"/>
                  </a:lnTo>
                  <a:lnTo>
                    <a:pt x="109" y="321"/>
                  </a:lnTo>
                  <a:lnTo>
                    <a:pt x="122" y="330"/>
                  </a:lnTo>
                  <a:lnTo>
                    <a:pt x="145" y="339"/>
                  </a:lnTo>
                  <a:lnTo>
                    <a:pt x="172" y="344"/>
                  </a:lnTo>
                  <a:lnTo>
                    <a:pt x="185" y="312"/>
                  </a:lnTo>
                  <a:lnTo>
                    <a:pt x="195" y="280"/>
                  </a:lnTo>
                  <a:lnTo>
                    <a:pt x="199" y="253"/>
                  </a:lnTo>
                  <a:lnTo>
                    <a:pt x="204" y="167"/>
                  </a:lnTo>
                  <a:lnTo>
                    <a:pt x="208" y="118"/>
                  </a:lnTo>
                  <a:lnTo>
                    <a:pt x="217" y="86"/>
                  </a:lnTo>
                  <a:lnTo>
                    <a:pt x="222" y="63"/>
                  </a:lnTo>
                  <a:lnTo>
                    <a:pt x="222" y="41"/>
                  </a:lnTo>
                  <a:lnTo>
                    <a:pt x="222" y="9"/>
                  </a:lnTo>
                  <a:lnTo>
                    <a:pt x="222" y="0"/>
                  </a:lnTo>
                  <a:close/>
                </a:path>
              </a:pathLst>
            </a:custGeom>
            <a:solidFill>
              <a:srgbClr val="648DC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47" name="Freeform 88"/>
            <p:cNvSpPr>
              <a:spLocks/>
            </p:cNvSpPr>
            <p:nvPr/>
          </p:nvSpPr>
          <p:spPr bwMode="auto">
            <a:xfrm>
              <a:off x="3052" y="2746"/>
              <a:ext cx="587" cy="723"/>
            </a:xfrm>
            <a:custGeom>
              <a:avLst/>
              <a:gdLst>
                <a:gd name="T0" fmla="*/ 86 w 587"/>
                <a:gd name="T1" fmla="*/ 91 h 723"/>
                <a:gd name="T2" fmla="*/ 86 w 587"/>
                <a:gd name="T3" fmla="*/ 91 h 723"/>
                <a:gd name="T4" fmla="*/ 190 w 587"/>
                <a:gd name="T5" fmla="*/ 68 h 723"/>
                <a:gd name="T6" fmla="*/ 276 w 587"/>
                <a:gd name="T7" fmla="*/ 50 h 723"/>
                <a:gd name="T8" fmla="*/ 343 w 587"/>
                <a:gd name="T9" fmla="*/ 28 h 723"/>
                <a:gd name="T10" fmla="*/ 343 w 587"/>
                <a:gd name="T11" fmla="*/ 28 h 723"/>
                <a:gd name="T12" fmla="*/ 375 w 587"/>
                <a:gd name="T13" fmla="*/ 19 h 723"/>
                <a:gd name="T14" fmla="*/ 402 w 587"/>
                <a:gd name="T15" fmla="*/ 14 h 723"/>
                <a:gd name="T16" fmla="*/ 461 w 587"/>
                <a:gd name="T17" fmla="*/ 5 h 723"/>
                <a:gd name="T18" fmla="*/ 524 w 587"/>
                <a:gd name="T19" fmla="*/ 0 h 723"/>
                <a:gd name="T20" fmla="*/ 524 w 587"/>
                <a:gd name="T21" fmla="*/ 0 h 723"/>
                <a:gd name="T22" fmla="*/ 556 w 587"/>
                <a:gd name="T23" fmla="*/ 168 h 723"/>
                <a:gd name="T24" fmla="*/ 578 w 587"/>
                <a:gd name="T25" fmla="*/ 308 h 723"/>
                <a:gd name="T26" fmla="*/ 583 w 587"/>
                <a:gd name="T27" fmla="*/ 371 h 723"/>
                <a:gd name="T28" fmla="*/ 587 w 587"/>
                <a:gd name="T29" fmla="*/ 421 h 723"/>
                <a:gd name="T30" fmla="*/ 587 w 587"/>
                <a:gd name="T31" fmla="*/ 421 h 723"/>
                <a:gd name="T32" fmla="*/ 583 w 587"/>
                <a:gd name="T33" fmla="*/ 470 h 723"/>
                <a:gd name="T34" fmla="*/ 569 w 587"/>
                <a:gd name="T35" fmla="*/ 520 h 723"/>
                <a:gd name="T36" fmla="*/ 551 w 587"/>
                <a:gd name="T37" fmla="*/ 574 h 723"/>
                <a:gd name="T38" fmla="*/ 524 w 587"/>
                <a:gd name="T39" fmla="*/ 629 h 723"/>
                <a:gd name="T40" fmla="*/ 493 w 587"/>
                <a:gd name="T41" fmla="*/ 669 h 723"/>
                <a:gd name="T42" fmla="*/ 461 w 587"/>
                <a:gd name="T43" fmla="*/ 705 h 723"/>
                <a:gd name="T44" fmla="*/ 447 w 587"/>
                <a:gd name="T45" fmla="*/ 714 h 723"/>
                <a:gd name="T46" fmla="*/ 434 w 587"/>
                <a:gd name="T47" fmla="*/ 719 h 723"/>
                <a:gd name="T48" fmla="*/ 420 w 587"/>
                <a:gd name="T49" fmla="*/ 723 h 723"/>
                <a:gd name="T50" fmla="*/ 407 w 587"/>
                <a:gd name="T51" fmla="*/ 719 h 723"/>
                <a:gd name="T52" fmla="*/ 407 w 587"/>
                <a:gd name="T53" fmla="*/ 719 h 723"/>
                <a:gd name="T54" fmla="*/ 352 w 587"/>
                <a:gd name="T55" fmla="*/ 692 h 723"/>
                <a:gd name="T56" fmla="*/ 298 w 587"/>
                <a:gd name="T57" fmla="*/ 656 h 723"/>
                <a:gd name="T58" fmla="*/ 240 w 587"/>
                <a:gd name="T59" fmla="*/ 615 h 723"/>
                <a:gd name="T60" fmla="*/ 240 w 587"/>
                <a:gd name="T61" fmla="*/ 615 h 723"/>
                <a:gd name="T62" fmla="*/ 149 w 587"/>
                <a:gd name="T63" fmla="*/ 556 h 723"/>
                <a:gd name="T64" fmla="*/ 86 w 587"/>
                <a:gd name="T65" fmla="*/ 502 h 723"/>
                <a:gd name="T66" fmla="*/ 63 w 587"/>
                <a:gd name="T67" fmla="*/ 484 h 723"/>
                <a:gd name="T68" fmla="*/ 54 w 587"/>
                <a:gd name="T69" fmla="*/ 466 h 723"/>
                <a:gd name="T70" fmla="*/ 54 w 587"/>
                <a:gd name="T71" fmla="*/ 466 h 723"/>
                <a:gd name="T72" fmla="*/ 36 w 587"/>
                <a:gd name="T73" fmla="*/ 416 h 723"/>
                <a:gd name="T74" fmla="*/ 14 w 587"/>
                <a:gd name="T75" fmla="*/ 335 h 723"/>
                <a:gd name="T76" fmla="*/ 5 w 587"/>
                <a:gd name="T77" fmla="*/ 294 h 723"/>
                <a:gd name="T78" fmla="*/ 0 w 587"/>
                <a:gd name="T79" fmla="*/ 249 h 723"/>
                <a:gd name="T80" fmla="*/ 0 w 587"/>
                <a:gd name="T81" fmla="*/ 213 h 723"/>
                <a:gd name="T82" fmla="*/ 9 w 587"/>
                <a:gd name="T83" fmla="*/ 186 h 723"/>
                <a:gd name="T84" fmla="*/ 9 w 587"/>
                <a:gd name="T85" fmla="*/ 186 h 723"/>
                <a:gd name="T86" fmla="*/ 32 w 587"/>
                <a:gd name="T87" fmla="*/ 145 h 723"/>
                <a:gd name="T88" fmla="*/ 59 w 587"/>
                <a:gd name="T89" fmla="*/ 113 h 723"/>
                <a:gd name="T90" fmla="*/ 86 w 587"/>
                <a:gd name="T91" fmla="*/ 91 h 723"/>
                <a:gd name="T92" fmla="*/ 86 w 587"/>
                <a:gd name="T93" fmla="*/ 91 h 72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587"/>
                <a:gd name="T142" fmla="*/ 0 h 723"/>
                <a:gd name="T143" fmla="*/ 587 w 587"/>
                <a:gd name="T144" fmla="*/ 723 h 723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587" h="723">
                  <a:moveTo>
                    <a:pt x="86" y="91"/>
                  </a:moveTo>
                  <a:lnTo>
                    <a:pt x="86" y="91"/>
                  </a:lnTo>
                  <a:lnTo>
                    <a:pt x="190" y="68"/>
                  </a:lnTo>
                  <a:lnTo>
                    <a:pt x="276" y="50"/>
                  </a:lnTo>
                  <a:lnTo>
                    <a:pt x="343" y="28"/>
                  </a:lnTo>
                  <a:lnTo>
                    <a:pt x="375" y="19"/>
                  </a:lnTo>
                  <a:lnTo>
                    <a:pt x="402" y="14"/>
                  </a:lnTo>
                  <a:lnTo>
                    <a:pt x="461" y="5"/>
                  </a:lnTo>
                  <a:lnTo>
                    <a:pt x="524" y="0"/>
                  </a:lnTo>
                  <a:lnTo>
                    <a:pt x="556" y="168"/>
                  </a:lnTo>
                  <a:lnTo>
                    <a:pt x="578" y="308"/>
                  </a:lnTo>
                  <a:lnTo>
                    <a:pt x="583" y="371"/>
                  </a:lnTo>
                  <a:lnTo>
                    <a:pt x="587" y="421"/>
                  </a:lnTo>
                  <a:lnTo>
                    <a:pt x="583" y="470"/>
                  </a:lnTo>
                  <a:lnTo>
                    <a:pt x="569" y="520"/>
                  </a:lnTo>
                  <a:lnTo>
                    <a:pt x="551" y="574"/>
                  </a:lnTo>
                  <a:lnTo>
                    <a:pt x="524" y="629"/>
                  </a:lnTo>
                  <a:lnTo>
                    <a:pt x="493" y="669"/>
                  </a:lnTo>
                  <a:lnTo>
                    <a:pt x="461" y="705"/>
                  </a:lnTo>
                  <a:lnTo>
                    <a:pt x="447" y="714"/>
                  </a:lnTo>
                  <a:lnTo>
                    <a:pt x="434" y="719"/>
                  </a:lnTo>
                  <a:lnTo>
                    <a:pt x="420" y="723"/>
                  </a:lnTo>
                  <a:lnTo>
                    <a:pt x="407" y="719"/>
                  </a:lnTo>
                  <a:lnTo>
                    <a:pt x="352" y="692"/>
                  </a:lnTo>
                  <a:lnTo>
                    <a:pt x="298" y="656"/>
                  </a:lnTo>
                  <a:lnTo>
                    <a:pt x="240" y="615"/>
                  </a:lnTo>
                  <a:lnTo>
                    <a:pt x="149" y="556"/>
                  </a:lnTo>
                  <a:lnTo>
                    <a:pt x="86" y="502"/>
                  </a:lnTo>
                  <a:lnTo>
                    <a:pt x="63" y="484"/>
                  </a:lnTo>
                  <a:lnTo>
                    <a:pt x="54" y="466"/>
                  </a:lnTo>
                  <a:lnTo>
                    <a:pt x="36" y="416"/>
                  </a:lnTo>
                  <a:lnTo>
                    <a:pt x="14" y="335"/>
                  </a:lnTo>
                  <a:lnTo>
                    <a:pt x="5" y="294"/>
                  </a:lnTo>
                  <a:lnTo>
                    <a:pt x="0" y="249"/>
                  </a:lnTo>
                  <a:lnTo>
                    <a:pt x="0" y="213"/>
                  </a:lnTo>
                  <a:lnTo>
                    <a:pt x="9" y="186"/>
                  </a:lnTo>
                  <a:lnTo>
                    <a:pt x="32" y="145"/>
                  </a:lnTo>
                  <a:lnTo>
                    <a:pt x="59" y="113"/>
                  </a:lnTo>
                  <a:lnTo>
                    <a:pt x="86" y="9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48" name="Freeform 89"/>
            <p:cNvSpPr>
              <a:spLocks/>
            </p:cNvSpPr>
            <p:nvPr/>
          </p:nvSpPr>
          <p:spPr bwMode="auto">
            <a:xfrm>
              <a:off x="3138" y="2137"/>
              <a:ext cx="1622" cy="1093"/>
            </a:xfrm>
            <a:custGeom>
              <a:avLst/>
              <a:gdLst>
                <a:gd name="T0" fmla="*/ 50 w 1622"/>
                <a:gd name="T1" fmla="*/ 659 h 1093"/>
                <a:gd name="T2" fmla="*/ 239 w 1622"/>
                <a:gd name="T3" fmla="*/ 397 h 1093"/>
                <a:gd name="T4" fmla="*/ 289 w 1622"/>
                <a:gd name="T5" fmla="*/ 352 h 1093"/>
                <a:gd name="T6" fmla="*/ 434 w 1622"/>
                <a:gd name="T7" fmla="*/ 289 h 1093"/>
                <a:gd name="T8" fmla="*/ 497 w 1622"/>
                <a:gd name="T9" fmla="*/ 284 h 1093"/>
                <a:gd name="T10" fmla="*/ 890 w 1622"/>
                <a:gd name="T11" fmla="*/ 388 h 1093"/>
                <a:gd name="T12" fmla="*/ 795 w 1622"/>
                <a:gd name="T13" fmla="*/ 546 h 1093"/>
                <a:gd name="T14" fmla="*/ 777 w 1622"/>
                <a:gd name="T15" fmla="*/ 619 h 1093"/>
                <a:gd name="T16" fmla="*/ 764 w 1622"/>
                <a:gd name="T17" fmla="*/ 835 h 1093"/>
                <a:gd name="T18" fmla="*/ 777 w 1622"/>
                <a:gd name="T19" fmla="*/ 849 h 1093"/>
                <a:gd name="T20" fmla="*/ 849 w 1622"/>
                <a:gd name="T21" fmla="*/ 858 h 1093"/>
                <a:gd name="T22" fmla="*/ 845 w 1622"/>
                <a:gd name="T23" fmla="*/ 668 h 1093"/>
                <a:gd name="T24" fmla="*/ 868 w 1622"/>
                <a:gd name="T25" fmla="*/ 546 h 1093"/>
                <a:gd name="T26" fmla="*/ 1035 w 1622"/>
                <a:gd name="T27" fmla="*/ 298 h 1093"/>
                <a:gd name="T28" fmla="*/ 1238 w 1622"/>
                <a:gd name="T29" fmla="*/ 243 h 1093"/>
                <a:gd name="T30" fmla="*/ 1301 w 1622"/>
                <a:gd name="T31" fmla="*/ 243 h 1093"/>
                <a:gd name="T32" fmla="*/ 1333 w 1622"/>
                <a:gd name="T33" fmla="*/ 271 h 1093"/>
                <a:gd name="T34" fmla="*/ 1342 w 1622"/>
                <a:gd name="T35" fmla="*/ 402 h 1093"/>
                <a:gd name="T36" fmla="*/ 1328 w 1622"/>
                <a:gd name="T37" fmla="*/ 727 h 1093"/>
                <a:gd name="T38" fmla="*/ 1405 w 1622"/>
                <a:gd name="T39" fmla="*/ 1016 h 1093"/>
                <a:gd name="T40" fmla="*/ 1437 w 1622"/>
                <a:gd name="T41" fmla="*/ 424 h 1093"/>
                <a:gd name="T42" fmla="*/ 1446 w 1622"/>
                <a:gd name="T43" fmla="*/ 402 h 1093"/>
                <a:gd name="T44" fmla="*/ 1491 w 1622"/>
                <a:gd name="T45" fmla="*/ 438 h 1093"/>
                <a:gd name="T46" fmla="*/ 1581 w 1622"/>
                <a:gd name="T47" fmla="*/ 605 h 1093"/>
                <a:gd name="T48" fmla="*/ 1600 w 1622"/>
                <a:gd name="T49" fmla="*/ 686 h 1093"/>
                <a:gd name="T50" fmla="*/ 1563 w 1622"/>
                <a:gd name="T51" fmla="*/ 826 h 1093"/>
                <a:gd name="T52" fmla="*/ 1527 w 1622"/>
                <a:gd name="T53" fmla="*/ 994 h 1093"/>
                <a:gd name="T54" fmla="*/ 1518 w 1622"/>
                <a:gd name="T55" fmla="*/ 1079 h 1093"/>
                <a:gd name="T56" fmla="*/ 1532 w 1622"/>
                <a:gd name="T57" fmla="*/ 1093 h 1093"/>
                <a:gd name="T58" fmla="*/ 1563 w 1622"/>
                <a:gd name="T59" fmla="*/ 1007 h 1093"/>
                <a:gd name="T60" fmla="*/ 1613 w 1622"/>
                <a:gd name="T61" fmla="*/ 709 h 1093"/>
                <a:gd name="T62" fmla="*/ 1618 w 1622"/>
                <a:gd name="T63" fmla="*/ 474 h 1093"/>
                <a:gd name="T64" fmla="*/ 1591 w 1622"/>
                <a:gd name="T65" fmla="*/ 384 h 1093"/>
                <a:gd name="T66" fmla="*/ 1482 w 1622"/>
                <a:gd name="T67" fmla="*/ 176 h 1093"/>
                <a:gd name="T68" fmla="*/ 1387 w 1622"/>
                <a:gd name="T69" fmla="*/ 54 h 1093"/>
                <a:gd name="T70" fmla="*/ 1315 w 1622"/>
                <a:gd name="T71" fmla="*/ 4 h 1093"/>
                <a:gd name="T72" fmla="*/ 1238 w 1622"/>
                <a:gd name="T73" fmla="*/ 0 h 1093"/>
                <a:gd name="T74" fmla="*/ 962 w 1622"/>
                <a:gd name="T75" fmla="*/ 22 h 1093"/>
                <a:gd name="T76" fmla="*/ 700 w 1622"/>
                <a:gd name="T77" fmla="*/ 112 h 1093"/>
                <a:gd name="T78" fmla="*/ 497 w 1622"/>
                <a:gd name="T79" fmla="*/ 176 h 1093"/>
                <a:gd name="T80" fmla="*/ 461 w 1622"/>
                <a:gd name="T81" fmla="*/ 189 h 1093"/>
                <a:gd name="T82" fmla="*/ 257 w 1622"/>
                <a:gd name="T83" fmla="*/ 329 h 1093"/>
                <a:gd name="T84" fmla="*/ 81 w 1622"/>
                <a:gd name="T85" fmla="*/ 506 h 1093"/>
                <a:gd name="T86" fmla="*/ 22 w 1622"/>
                <a:gd name="T87" fmla="*/ 609 h 1093"/>
                <a:gd name="T88" fmla="*/ 0 w 1622"/>
                <a:gd name="T89" fmla="*/ 718 h 1093"/>
                <a:gd name="T90" fmla="*/ 13 w 1622"/>
                <a:gd name="T91" fmla="*/ 709 h 10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622"/>
                <a:gd name="T139" fmla="*/ 0 h 1093"/>
                <a:gd name="T140" fmla="*/ 1622 w 1622"/>
                <a:gd name="T141" fmla="*/ 1093 h 109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622" h="1093">
                  <a:moveTo>
                    <a:pt x="18" y="704"/>
                  </a:moveTo>
                  <a:lnTo>
                    <a:pt x="18" y="704"/>
                  </a:lnTo>
                  <a:lnTo>
                    <a:pt x="50" y="659"/>
                  </a:lnTo>
                  <a:lnTo>
                    <a:pt x="122" y="555"/>
                  </a:lnTo>
                  <a:lnTo>
                    <a:pt x="208" y="442"/>
                  </a:lnTo>
                  <a:lnTo>
                    <a:pt x="239" y="397"/>
                  </a:lnTo>
                  <a:lnTo>
                    <a:pt x="266" y="370"/>
                  </a:lnTo>
                  <a:lnTo>
                    <a:pt x="289" y="352"/>
                  </a:lnTo>
                  <a:lnTo>
                    <a:pt x="316" y="334"/>
                  </a:lnTo>
                  <a:lnTo>
                    <a:pt x="370" y="307"/>
                  </a:lnTo>
                  <a:lnTo>
                    <a:pt x="434" y="289"/>
                  </a:lnTo>
                  <a:lnTo>
                    <a:pt x="465" y="284"/>
                  </a:lnTo>
                  <a:lnTo>
                    <a:pt x="497" y="284"/>
                  </a:lnTo>
                  <a:lnTo>
                    <a:pt x="967" y="289"/>
                  </a:lnTo>
                  <a:lnTo>
                    <a:pt x="890" y="388"/>
                  </a:lnTo>
                  <a:lnTo>
                    <a:pt x="836" y="474"/>
                  </a:lnTo>
                  <a:lnTo>
                    <a:pt x="813" y="510"/>
                  </a:lnTo>
                  <a:lnTo>
                    <a:pt x="795" y="546"/>
                  </a:lnTo>
                  <a:lnTo>
                    <a:pt x="786" y="578"/>
                  </a:lnTo>
                  <a:lnTo>
                    <a:pt x="777" y="619"/>
                  </a:lnTo>
                  <a:lnTo>
                    <a:pt x="768" y="713"/>
                  </a:lnTo>
                  <a:lnTo>
                    <a:pt x="768" y="795"/>
                  </a:lnTo>
                  <a:lnTo>
                    <a:pt x="764" y="835"/>
                  </a:lnTo>
                  <a:lnTo>
                    <a:pt x="768" y="844"/>
                  </a:lnTo>
                  <a:lnTo>
                    <a:pt x="777" y="849"/>
                  </a:lnTo>
                  <a:lnTo>
                    <a:pt x="809" y="853"/>
                  </a:lnTo>
                  <a:lnTo>
                    <a:pt x="849" y="858"/>
                  </a:lnTo>
                  <a:lnTo>
                    <a:pt x="845" y="817"/>
                  </a:lnTo>
                  <a:lnTo>
                    <a:pt x="845" y="722"/>
                  </a:lnTo>
                  <a:lnTo>
                    <a:pt x="845" y="668"/>
                  </a:lnTo>
                  <a:lnTo>
                    <a:pt x="849" y="619"/>
                  </a:lnTo>
                  <a:lnTo>
                    <a:pt x="854" y="573"/>
                  </a:lnTo>
                  <a:lnTo>
                    <a:pt x="868" y="546"/>
                  </a:lnTo>
                  <a:lnTo>
                    <a:pt x="962" y="402"/>
                  </a:lnTo>
                  <a:lnTo>
                    <a:pt x="1035" y="298"/>
                  </a:lnTo>
                  <a:lnTo>
                    <a:pt x="1148" y="266"/>
                  </a:lnTo>
                  <a:lnTo>
                    <a:pt x="1238" y="243"/>
                  </a:lnTo>
                  <a:lnTo>
                    <a:pt x="1274" y="239"/>
                  </a:lnTo>
                  <a:lnTo>
                    <a:pt x="1301" y="243"/>
                  </a:lnTo>
                  <a:lnTo>
                    <a:pt x="1310" y="243"/>
                  </a:lnTo>
                  <a:lnTo>
                    <a:pt x="1319" y="253"/>
                  </a:lnTo>
                  <a:lnTo>
                    <a:pt x="1333" y="271"/>
                  </a:lnTo>
                  <a:lnTo>
                    <a:pt x="1337" y="302"/>
                  </a:lnTo>
                  <a:lnTo>
                    <a:pt x="1342" y="334"/>
                  </a:lnTo>
                  <a:lnTo>
                    <a:pt x="1342" y="402"/>
                  </a:lnTo>
                  <a:lnTo>
                    <a:pt x="1342" y="460"/>
                  </a:lnTo>
                  <a:lnTo>
                    <a:pt x="1328" y="727"/>
                  </a:lnTo>
                  <a:lnTo>
                    <a:pt x="1315" y="953"/>
                  </a:lnTo>
                  <a:lnTo>
                    <a:pt x="1405" y="1016"/>
                  </a:lnTo>
                  <a:lnTo>
                    <a:pt x="1419" y="763"/>
                  </a:lnTo>
                  <a:lnTo>
                    <a:pt x="1432" y="564"/>
                  </a:lnTo>
                  <a:lnTo>
                    <a:pt x="1437" y="424"/>
                  </a:lnTo>
                  <a:lnTo>
                    <a:pt x="1437" y="406"/>
                  </a:lnTo>
                  <a:lnTo>
                    <a:pt x="1446" y="402"/>
                  </a:lnTo>
                  <a:lnTo>
                    <a:pt x="1455" y="402"/>
                  </a:lnTo>
                  <a:lnTo>
                    <a:pt x="1464" y="406"/>
                  </a:lnTo>
                  <a:lnTo>
                    <a:pt x="1491" y="438"/>
                  </a:lnTo>
                  <a:lnTo>
                    <a:pt x="1527" y="487"/>
                  </a:lnTo>
                  <a:lnTo>
                    <a:pt x="1554" y="546"/>
                  </a:lnTo>
                  <a:lnTo>
                    <a:pt x="1581" y="605"/>
                  </a:lnTo>
                  <a:lnTo>
                    <a:pt x="1591" y="637"/>
                  </a:lnTo>
                  <a:lnTo>
                    <a:pt x="1595" y="664"/>
                  </a:lnTo>
                  <a:lnTo>
                    <a:pt x="1600" y="686"/>
                  </a:lnTo>
                  <a:lnTo>
                    <a:pt x="1595" y="709"/>
                  </a:lnTo>
                  <a:lnTo>
                    <a:pt x="1563" y="826"/>
                  </a:lnTo>
                  <a:lnTo>
                    <a:pt x="1536" y="935"/>
                  </a:lnTo>
                  <a:lnTo>
                    <a:pt x="1527" y="994"/>
                  </a:lnTo>
                  <a:lnTo>
                    <a:pt x="1518" y="1043"/>
                  </a:lnTo>
                  <a:lnTo>
                    <a:pt x="1518" y="1066"/>
                  </a:lnTo>
                  <a:lnTo>
                    <a:pt x="1518" y="1079"/>
                  </a:lnTo>
                  <a:lnTo>
                    <a:pt x="1523" y="1088"/>
                  </a:lnTo>
                  <a:lnTo>
                    <a:pt x="1532" y="1093"/>
                  </a:lnTo>
                  <a:lnTo>
                    <a:pt x="1536" y="1084"/>
                  </a:lnTo>
                  <a:lnTo>
                    <a:pt x="1545" y="1070"/>
                  </a:lnTo>
                  <a:lnTo>
                    <a:pt x="1563" y="1007"/>
                  </a:lnTo>
                  <a:lnTo>
                    <a:pt x="1581" y="921"/>
                  </a:lnTo>
                  <a:lnTo>
                    <a:pt x="1600" y="817"/>
                  </a:lnTo>
                  <a:lnTo>
                    <a:pt x="1613" y="709"/>
                  </a:lnTo>
                  <a:lnTo>
                    <a:pt x="1622" y="600"/>
                  </a:lnTo>
                  <a:lnTo>
                    <a:pt x="1622" y="510"/>
                  </a:lnTo>
                  <a:lnTo>
                    <a:pt x="1618" y="474"/>
                  </a:lnTo>
                  <a:lnTo>
                    <a:pt x="1609" y="442"/>
                  </a:lnTo>
                  <a:lnTo>
                    <a:pt x="1591" y="384"/>
                  </a:lnTo>
                  <a:lnTo>
                    <a:pt x="1559" y="316"/>
                  </a:lnTo>
                  <a:lnTo>
                    <a:pt x="1523" y="243"/>
                  </a:lnTo>
                  <a:lnTo>
                    <a:pt x="1482" y="176"/>
                  </a:lnTo>
                  <a:lnTo>
                    <a:pt x="1437" y="108"/>
                  </a:lnTo>
                  <a:lnTo>
                    <a:pt x="1414" y="81"/>
                  </a:lnTo>
                  <a:lnTo>
                    <a:pt x="1387" y="54"/>
                  </a:lnTo>
                  <a:lnTo>
                    <a:pt x="1365" y="31"/>
                  </a:lnTo>
                  <a:lnTo>
                    <a:pt x="1337" y="18"/>
                  </a:lnTo>
                  <a:lnTo>
                    <a:pt x="1315" y="4"/>
                  </a:lnTo>
                  <a:lnTo>
                    <a:pt x="1288" y="0"/>
                  </a:lnTo>
                  <a:lnTo>
                    <a:pt x="1238" y="0"/>
                  </a:lnTo>
                  <a:lnTo>
                    <a:pt x="1179" y="0"/>
                  </a:lnTo>
                  <a:lnTo>
                    <a:pt x="1062" y="9"/>
                  </a:lnTo>
                  <a:lnTo>
                    <a:pt x="962" y="22"/>
                  </a:lnTo>
                  <a:lnTo>
                    <a:pt x="899" y="36"/>
                  </a:lnTo>
                  <a:lnTo>
                    <a:pt x="700" y="112"/>
                  </a:lnTo>
                  <a:lnTo>
                    <a:pt x="574" y="158"/>
                  </a:lnTo>
                  <a:lnTo>
                    <a:pt x="524" y="171"/>
                  </a:lnTo>
                  <a:lnTo>
                    <a:pt x="497" y="176"/>
                  </a:lnTo>
                  <a:lnTo>
                    <a:pt x="483" y="180"/>
                  </a:lnTo>
                  <a:lnTo>
                    <a:pt x="461" y="189"/>
                  </a:lnTo>
                  <a:lnTo>
                    <a:pt x="407" y="221"/>
                  </a:lnTo>
                  <a:lnTo>
                    <a:pt x="339" y="271"/>
                  </a:lnTo>
                  <a:lnTo>
                    <a:pt x="257" y="329"/>
                  </a:lnTo>
                  <a:lnTo>
                    <a:pt x="181" y="397"/>
                  </a:lnTo>
                  <a:lnTo>
                    <a:pt x="113" y="469"/>
                  </a:lnTo>
                  <a:lnTo>
                    <a:pt x="81" y="506"/>
                  </a:lnTo>
                  <a:lnTo>
                    <a:pt x="54" y="542"/>
                  </a:lnTo>
                  <a:lnTo>
                    <a:pt x="36" y="578"/>
                  </a:lnTo>
                  <a:lnTo>
                    <a:pt x="22" y="609"/>
                  </a:lnTo>
                  <a:lnTo>
                    <a:pt x="0" y="700"/>
                  </a:lnTo>
                  <a:lnTo>
                    <a:pt x="0" y="718"/>
                  </a:lnTo>
                  <a:lnTo>
                    <a:pt x="4" y="722"/>
                  </a:lnTo>
                  <a:lnTo>
                    <a:pt x="9" y="718"/>
                  </a:lnTo>
                  <a:lnTo>
                    <a:pt x="13" y="709"/>
                  </a:lnTo>
                  <a:lnTo>
                    <a:pt x="18" y="70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49" name="Freeform 90"/>
            <p:cNvSpPr>
              <a:spLocks noEditPoints="1"/>
            </p:cNvSpPr>
            <p:nvPr/>
          </p:nvSpPr>
          <p:spPr bwMode="auto">
            <a:xfrm>
              <a:off x="3007" y="2019"/>
              <a:ext cx="2300" cy="1731"/>
            </a:xfrm>
            <a:custGeom>
              <a:avLst/>
              <a:gdLst>
                <a:gd name="T0" fmla="*/ 226 w 2300"/>
                <a:gd name="T1" fmla="*/ 583 h 1731"/>
                <a:gd name="T2" fmla="*/ 461 w 2300"/>
                <a:gd name="T3" fmla="*/ 348 h 1731"/>
                <a:gd name="T4" fmla="*/ 669 w 2300"/>
                <a:gd name="T5" fmla="*/ 258 h 1731"/>
                <a:gd name="T6" fmla="*/ 1419 w 2300"/>
                <a:gd name="T7" fmla="*/ 27 h 1731"/>
                <a:gd name="T8" fmla="*/ 2214 w 2300"/>
                <a:gd name="T9" fmla="*/ 0 h 1731"/>
                <a:gd name="T10" fmla="*/ 2273 w 2300"/>
                <a:gd name="T11" fmla="*/ 32 h 1731"/>
                <a:gd name="T12" fmla="*/ 2300 w 2300"/>
                <a:gd name="T13" fmla="*/ 782 h 1731"/>
                <a:gd name="T14" fmla="*/ 1839 w 2300"/>
                <a:gd name="T15" fmla="*/ 791 h 1731"/>
                <a:gd name="T16" fmla="*/ 1835 w 2300"/>
                <a:gd name="T17" fmla="*/ 845 h 1731"/>
                <a:gd name="T18" fmla="*/ 1862 w 2300"/>
                <a:gd name="T19" fmla="*/ 1008 h 1731"/>
                <a:gd name="T20" fmla="*/ 1821 w 2300"/>
                <a:gd name="T21" fmla="*/ 1229 h 1731"/>
                <a:gd name="T22" fmla="*/ 1744 w 2300"/>
                <a:gd name="T23" fmla="*/ 1333 h 1731"/>
                <a:gd name="T24" fmla="*/ 1613 w 2300"/>
                <a:gd name="T25" fmla="*/ 1419 h 1731"/>
                <a:gd name="T26" fmla="*/ 1509 w 2300"/>
                <a:gd name="T27" fmla="*/ 1446 h 1731"/>
                <a:gd name="T28" fmla="*/ 1500 w 2300"/>
                <a:gd name="T29" fmla="*/ 1414 h 1731"/>
                <a:gd name="T30" fmla="*/ 1274 w 2300"/>
                <a:gd name="T31" fmla="*/ 1491 h 1731"/>
                <a:gd name="T32" fmla="*/ 1170 w 2300"/>
                <a:gd name="T33" fmla="*/ 1559 h 1731"/>
                <a:gd name="T34" fmla="*/ 1152 w 2300"/>
                <a:gd name="T35" fmla="*/ 1609 h 1731"/>
                <a:gd name="T36" fmla="*/ 971 w 2300"/>
                <a:gd name="T37" fmla="*/ 1568 h 1731"/>
                <a:gd name="T38" fmla="*/ 953 w 2300"/>
                <a:gd name="T39" fmla="*/ 1600 h 1731"/>
                <a:gd name="T40" fmla="*/ 1017 w 2300"/>
                <a:gd name="T41" fmla="*/ 1658 h 1731"/>
                <a:gd name="T42" fmla="*/ 1057 w 2300"/>
                <a:gd name="T43" fmla="*/ 1703 h 1731"/>
                <a:gd name="T44" fmla="*/ 999 w 2300"/>
                <a:gd name="T45" fmla="*/ 1731 h 1731"/>
                <a:gd name="T46" fmla="*/ 375 w 2300"/>
                <a:gd name="T47" fmla="*/ 1432 h 1731"/>
                <a:gd name="T48" fmla="*/ 203 w 2300"/>
                <a:gd name="T49" fmla="*/ 1333 h 1731"/>
                <a:gd name="T50" fmla="*/ 162 w 2300"/>
                <a:gd name="T51" fmla="*/ 1288 h 1731"/>
                <a:gd name="T52" fmla="*/ 77 w 2300"/>
                <a:gd name="T53" fmla="*/ 1328 h 1731"/>
                <a:gd name="T54" fmla="*/ 13 w 2300"/>
                <a:gd name="T55" fmla="*/ 1220 h 1731"/>
                <a:gd name="T56" fmla="*/ 18 w 2300"/>
                <a:gd name="T57" fmla="*/ 1130 h 1731"/>
                <a:gd name="T58" fmla="*/ 0 w 2300"/>
                <a:gd name="T59" fmla="*/ 1017 h 1731"/>
                <a:gd name="T60" fmla="*/ 18 w 2300"/>
                <a:gd name="T61" fmla="*/ 904 h 1731"/>
                <a:gd name="T62" fmla="*/ 68 w 2300"/>
                <a:gd name="T63" fmla="*/ 800 h 1731"/>
                <a:gd name="T64" fmla="*/ 153 w 2300"/>
                <a:gd name="T65" fmla="*/ 809 h 1731"/>
                <a:gd name="T66" fmla="*/ 126 w 2300"/>
                <a:gd name="T67" fmla="*/ 953 h 1731"/>
                <a:gd name="T68" fmla="*/ 176 w 2300"/>
                <a:gd name="T69" fmla="*/ 1202 h 1731"/>
                <a:gd name="T70" fmla="*/ 230 w 2300"/>
                <a:gd name="T71" fmla="*/ 1297 h 1731"/>
                <a:gd name="T72" fmla="*/ 438 w 2300"/>
                <a:gd name="T73" fmla="*/ 1405 h 1731"/>
                <a:gd name="T74" fmla="*/ 574 w 2300"/>
                <a:gd name="T75" fmla="*/ 628 h 1731"/>
                <a:gd name="T76" fmla="*/ 687 w 2300"/>
                <a:gd name="T77" fmla="*/ 380 h 1731"/>
                <a:gd name="T78" fmla="*/ 691 w 2300"/>
                <a:gd name="T79" fmla="*/ 339 h 1731"/>
                <a:gd name="T80" fmla="*/ 483 w 2300"/>
                <a:gd name="T81" fmla="*/ 416 h 1731"/>
                <a:gd name="T82" fmla="*/ 388 w 2300"/>
                <a:gd name="T83" fmla="*/ 479 h 1731"/>
                <a:gd name="T84" fmla="*/ 181 w 2300"/>
                <a:gd name="T85" fmla="*/ 764 h 1731"/>
                <a:gd name="T86" fmla="*/ 623 w 2300"/>
                <a:gd name="T87" fmla="*/ 849 h 1731"/>
                <a:gd name="T88" fmla="*/ 614 w 2300"/>
                <a:gd name="T89" fmla="*/ 1161 h 1731"/>
                <a:gd name="T90" fmla="*/ 646 w 2300"/>
                <a:gd name="T91" fmla="*/ 1301 h 1731"/>
                <a:gd name="T92" fmla="*/ 759 w 2300"/>
                <a:gd name="T93" fmla="*/ 1459 h 1731"/>
                <a:gd name="T94" fmla="*/ 836 w 2300"/>
                <a:gd name="T95" fmla="*/ 1496 h 1731"/>
                <a:gd name="T96" fmla="*/ 876 w 2300"/>
                <a:gd name="T97" fmla="*/ 1455 h 1731"/>
                <a:gd name="T98" fmla="*/ 949 w 2300"/>
                <a:gd name="T99" fmla="*/ 1414 h 1731"/>
                <a:gd name="T100" fmla="*/ 999 w 2300"/>
                <a:gd name="T101" fmla="*/ 1423 h 1731"/>
                <a:gd name="T102" fmla="*/ 1111 w 2300"/>
                <a:gd name="T103" fmla="*/ 1446 h 1731"/>
                <a:gd name="T104" fmla="*/ 1229 w 2300"/>
                <a:gd name="T105" fmla="*/ 1401 h 1731"/>
                <a:gd name="T106" fmla="*/ 1640 w 2300"/>
                <a:gd name="T107" fmla="*/ 1152 h 1731"/>
                <a:gd name="T108" fmla="*/ 1712 w 2300"/>
                <a:gd name="T109" fmla="*/ 1053 h 1731"/>
                <a:gd name="T110" fmla="*/ 1717 w 2300"/>
                <a:gd name="T111" fmla="*/ 881 h 1731"/>
                <a:gd name="T112" fmla="*/ 1658 w 2300"/>
                <a:gd name="T113" fmla="*/ 655 h 1731"/>
                <a:gd name="T114" fmla="*/ 1496 w 2300"/>
                <a:gd name="T115" fmla="*/ 294 h 1731"/>
                <a:gd name="T116" fmla="*/ 1423 w 2300"/>
                <a:gd name="T117" fmla="*/ 208 h 1731"/>
                <a:gd name="T118" fmla="*/ 1211 w 2300"/>
                <a:gd name="T119" fmla="*/ 221 h 1731"/>
                <a:gd name="T120" fmla="*/ 858 w 2300"/>
                <a:gd name="T121" fmla="*/ 303 h 1731"/>
                <a:gd name="T122" fmla="*/ 795 w 2300"/>
                <a:gd name="T123" fmla="*/ 352 h 1731"/>
                <a:gd name="T124" fmla="*/ 646 w 2300"/>
                <a:gd name="T125" fmla="*/ 773 h 173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300"/>
                <a:gd name="T190" fmla="*/ 0 h 1731"/>
                <a:gd name="T191" fmla="*/ 2300 w 2300"/>
                <a:gd name="T192" fmla="*/ 1731 h 1731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300" h="1731">
                  <a:moveTo>
                    <a:pt x="77" y="777"/>
                  </a:moveTo>
                  <a:lnTo>
                    <a:pt x="77" y="777"/>
                  </a:lnTo>
                  <a:lnTo>
                    <a:pt x="117" y="718"/>
                  </a:lnTo>
                  <a:lnTo>
                    <a:pt x="226" y="583"/>
                  </a:lnTo>
                  <a:lnTo>
                    <a:pt x="294" y="506"/>
                  </a:lnTo>
                  <a:lnTo>
                    <a:pt x="361" y="434"/>
                  </a:lnTo>
                  <a:lnTo>
                    <a:pt x="429" y="371"/>
                  </a:lnTo>
                  <a:lnTo>
                    <a:pt x="461" y="348"/>
                  </a:lnTo>
                  <a:lnTo>
                    <a:pt x="488" y="330"/>
                  </a:lnTo>
                  <a:lnTo>
                    <a:pt x="560" y="298"/>
                  </a:lnTo>
                  <a:lnTo>
                    <a:pt x="669" y="258"/>
                  </a:lnTo>
                  <a:lnTo>
                    <a:pt x="953" y="163"/>
                  </a:lnTo>
                  <a:lnTo>
                    <a:pt x="1116" y="113"/>
                  </a:lnTo>
                  <a:lnTo>
                    <a:pt x="1274" y="68"/>
                  </a:lnTo>
                  <a:lnTo>
                    <a:pt x="1419" y="27"/>
                  </a:lnTo>
                  <a:lnTo>
                    <a:pt x="1545" y="0"/>
                  </a:lnTo>
                  <a:lnTo>
                    <a:pt x="2205" y="0"/>
                  </a:lnTo>
                  <a:lnTo>
                    <a:pt x="2214" y="0"/>
                  </a:lnTo>
                  <a:lnTo>
                    <a:pt x="2255" y="14"/>
                  </a:lnTo>
                  <a:lnTo>
                    <a:pt x="2273" y="32"/>
                  </a:lnTo>
                  <a:lnTo>
                    <a:pt x="2286" y="54"/>
                  </a:lnTo>
                  <a:lnTo>
                    <a:pt x="2295" y="77"/>
                  </a:lnTo>
                  <a:lnTo>
                    <a:pt x="2300" y="104"/>
                  </a:lnTo>
                  <a:lnTo>
                    <a:pt x="2300" y="782"/>
                  </a:lnTo>
                  <a:lnTo>
                    <a:pt x="2006" y="782"/>
                  </a:lnTo>
                  <a:lnTo>
                    <a:pt x="1880" y="786"/>
                  </a:lnTo>
                  <a:lnTo>
                    <a:pt x="1839" y="791"/>
                  </a:lnTo>
                  <a:lnTo>
                    <a:pt x="1830" y="795"/>
                  </a:lnTo>
                  <a:lnTo>
                    <a:pt x="1825" y="795"/>
                  </a:lnTo>
                  <a:lnTo>
                    <a:pt x="1835" y="845"/>
                  </a:lnTo>
                  <a:lnTo>
                    <a:pt x="1853" y="931"/>
                  </a:lnTo>
                  <a:lnTo>
                    <a:pt x="1857" y="962"/>
                  </a:lnTo>
                  <a:lnTo>
                    <a:pt x="1862" y="1008"/>
                  </a:lnTo>
                  <a:lnTo>
                    <a:pt x="1862" y="1057"/>
                  </a:lnTo>
                  <a:lnTo>
                    <a:pt x="1857" y="1116"/>
                  </a:lnTo>
                  <a:lnTo>
                    <a:pt x="1844" y="1175"/>
                  </a:lnTo>
                  <a:lnTo>
                    <a:pt x="1821" y="1229"/>
                  </a:lnTo>
                  <a:lnTo>
                    <a:pt x="1807" y="1256"/>
                  </a:lnTo>
                  <a:lnTo>
                    <a:pt x="1789" y="1283"/>
                  </a:lnTo>
                  <a:lnTo>
                    <a:pt x="1767" y="1310"/>
                  </a:lnTo>
                  <a:lnTo>
                    <a:pt x="1744" y="1333"/>
                  </a:lnTo>
                  <a:lnTo>
                    <a:pt x="1694" y="1369"/>
                  </a:lnTo>
                  <a:lnTo>
                    <a:pt x="1649" y="1396"/>
                  </a:lnTo>
                  <a:lnTo>
                    <a:pt x="1613" y="1419"/>
                  </a:lnTo>
                  <a:lnTo>
                    <a:pt x="1581" y="1432"/>
                  </a:lnTo>
                  <a:lnTo>
                    <a:pt x="1554" y="1437"/>
                  </a:lnTo>
                  <a:lnTo>
                    <a:pt x="1532" y="1441"/>
                  </a:lnTo>
                  <a:lnTo>
                    <a:pt x="1509" y="1446"/>
                  </a:lnTo>
                  <a:lnTo>
                    <a:pt x="1505" y="1441"/>
                  </a:lnTo>
                  <a:lnTo>
                    <a:pt x="1500" y="1432"/>
                  </a:lnTo>
                  <a:lnTo>
                    <a:pt x="1500" y="1414"/>
                  </a:lnTo>
                  <a:lnTo>
                    <a:pt x="1509" y="1387"/>
                  </a:lnTo>
                  <a:lnTo>
                    <a:pt x="1428" y="1423"/>
                  </a:lnTo>
                  <a:lnTo>
                    <a:pt x="1274" y="1491"/>
                  </a:lnTo>
                  <a:lnTo>
                    <a:pt x="1215" y="1523"/>
                  </a:lnTo>
                  <a:lnTo>
                    <a:pt x="1184" y="1545"/>
                  </a:lnTo>
                  <a:lnTo>
                    <a:pt x="1170" y="1559"/>
                  </a:lnTo>
                  <a:lnTo>
                    <a:pt x="1170" y="1563"/>
                  </a:lnTo>
                  <a:lnTo>
                    <a:pt x="1238" y="1636"/>
                  </a:lnTo>
                  <a:lnTo>
                    <a:pt x="1152" y="1609"/>
                  </a:lnTo>
                  <a:lnTo>
                    <a:pt x="1030" y="1572"/>
                  </a:lnTo>
                  <a:lnTo>
                    <a:pt x="994" y="1568"/>
                  </a:lnTo>
                  <a:lnTo>
                    <a:pt x="971" y="1568"/>
                  </a:lnTo>
                  <a:lnTo>
                    <a:pt x="962" y="1572"/>
                  </a:lnTo>
                  <a:lnTo>
                    <a:pt x="953" y="1577"/>
                  </a:lnTo>
                  <a:lnTo>
                    <a:pt x="953" y="1586"/>
                  </a:lnTo>
                  <a:lnTo>
                    <a:pt x="953" y="1600"/>
                  </a:lnTo>
                  <a:lnTo>
                    <a:pt x="958" y="1613"/>
                  </a:lnTo>
                  <a:lnTo>
                    <a:pt x="976" y="1627"/>
                  </a:lnTo>
                  <a:lnTo>
                    <a:pt x="1017" y="1658"/>
                  </a:lnTo>
                  <a:lnTo>
                    <a:pt x="1053" y="1681"/>
                  </a:lnTo>
                  <a:lnTo>
                    <a:pt x="1062" y="1694"/>
                  </a:lnTo>
                  <a:lnTo>
                    <a:pt x="1062" y="1699"/>
                  </a:lnTo>
                  <a:lnTo>
                    <a:pt x="1057" y="1703"/>
                  </a:lnTo>
                  <a:lnTo>
                    <a:pt x="1039" y="1717"/>
                  </a:lnTo>
                  <a:lnTo>
                    <a:pt x="1021" y="1726"/>
                  </a:lnTo>
                  <a:lnTo>
                    <a:pt x="999" y="1731"/>
                  </a:lnTo>
                  <a:lnTo>
                    <a:pt x="976" y="1726"/>
                  </a:lnTo>
                  <a:lnTo>
                    <a:pt x="619" y="1550"/>
                  </a:lnTo>
                  <a:lnTo>
                    <a:pt x="375" y="1432"/>
                  </a:lnTo>
                  <a:lnTo>
                    <a:pt x="235" y="1360"/>
                  </a:lnTo>
                  <a:lnTo>
                    <a:pt x="217" y="1346"/>
                  </a:lnTo>
                  <a:lnTo>
                    <a:pt x="203" y="1333"/>
                  </a:lnTo>
                  <a:lnTo>
                    <a:pt x="185" y="1310"/>
                  </a:lnTo>
                  <a:lnTo>
                    <a:pt x="176" y="1292"/>
                  </a:lnTo>
                  <a:lnTo>
                    <a:pt x="172" y="1288"/>
                  </a:lnTo>
                  <a:lnTo>
                    <a:pt x="162" y="1288"/>
                  </a:lnTo>
                  <a:lnTo>
                    <a:pt x="99" y="1288"/>
                  </a:lnTo>
                  <a:lnTo>
                    <a:pt x="77" y="1328"/>
                  </a:lnTo>
                  <a:lnTo>
                    <a:pt x="50" y="1288"/>
                  </a:lnTo>
                  <a:lnTo>
                    <a:pt x="27" y="1252"/>
                  </a:lnTo>
                  <a:lnTo>
                    <a:pt x="13" y="1220"/>
                  </a:lnTo>
                  <a:lnTo>
                    <a:pt x="9" y="1206"/>
                  </a:lnTo>
                  <a:lnTo>
                    <a:pt x="9" y="1188"/>
                  </a:lnTo>
                  <a:lnTo>
                    <a:pt x="13" y="1157"/>
                  </a:lnTo>
                  <a:lnTo>
                    <a:pt x="18" y="1130"/>
                  </a:lnTo>
                  <a:lnTo>
                    <a:pt x="18" y="1107"/>
                  </a:lnTo>
                  <a:lnTo>
                    <a:pt x="4" y="1053"/>
                  </a:lnTo>
                  <a:lnTo>
                    <a:pt x="0" y="1017"/>
                  </a:lnTo>
                  <a:lnTo>
                    <a:pt x="0" y="985"/>
                  </a:lnTo>
                  <a:lnTo>
                    <a:pt x="4" y="949"/>
                  </a:lnTo>
                  <a:lnTo>
                    <a:pt x="18" y="904"/>
                  </a:lnTo>
                  <a:lnTo>
                    <a:pt x="31" y="868"/>
                  </a:lnTo>
                  <a:lnTo>
                    <a:pt x="45" y="840"/>
                  </a:lnTo>
                  <a:lnTo>
                    <a:pt x="68" y="800"/>
                  </a:lnTo>
                  <a:lnTo>
                    <a:pt x="77" y="777"/>
                  </a:lnTo>
                  <a:close/>
                  <a:moveTo>
                    <a:pt x="153" y="809"/>
                  </a:moveTo>
                  <a:lnTo>
                    <a:pt x="153" y="809"/>
                  </a:lnTo>
                  <a:lnTo>
                    <a:pt x="140" y="849"/>
                  </a:lnTo>
                  <a:lnTo>
                    <a:pt x="131" y="895"/>
                  </a:lnTo>
                  <a:lnTo>
                    <a:pt x="126" y="953"/>
                  </a:lnTo>
                  <a:lnTo>
                    <a:pt x="126" y="994"/>
                  </a:lnTo>
                  <a:lnTo>
                    <a:pt x="131" y="1035"/>
                  </a:lnTo>
                  <a:lnTo>
                    <a:pt x="153" y="1125"/>
                  </a:lnTo>
                  <a:lnTo>
                    <a:pt x="176" y="1202"/>
                  </a:lnTo>
                  <a:lnTo>
                    <a:pt x="194" y="1247"/>
                  </a:lnTo>
                  <a:lnTo>
                    <a:pt x="208" y="1270"/>
                  </a:lnTo>
                  <a:lnTo>
                    <a:pt x="230" y="1297"/>
                  </a:lnTo>
                  <a:lnTo>
                    <a:pt x="257" y="1324"/>
                  </a:lnTo>
                  <a:lnTo>
                    <a:pt x="285" y="1342"/>
                  </a:lnTo>
                  <a:lnTo>
                    <a:pt x="438" y="1405"/>
                  </a:lnTo>
                  <a:lnTo>
                    <a:pt x="497" y="854"/>
                  </a:lnTo>
                  <a:lnTo>
                    <a:pt x="524" y="768"/>
                  </a:lnTo>
                  <a:lnTo>
                    <a:pt x="574" y="628"/>
                  </a:lnTo>
                  <a:lnTo>
                    <a:pt x="610" y="551"/>
                  </a:lnTo>
                  <a:lnTo>
                    <a:pt x="651" y="461"/>
                  </a:lnTo>
                  <a:lnTo>
                    <a:pt x="687" y="380"/>
                  </a:lnTo>
                  <a:lnTo>
                    <a:pt x="700" y="357"/>
                  </a:lnTo>
                  <a:lnTo>
                    <a:pt x="700" y="343"/>
                  </a:lnTo>
                  <a:lnTo>
                    <a:pt x="691" y="339"/>
                  </a:lnTo>
                  <a:lnTo>
                    <a:pt x="673" y="339"/>
                  </a:lnTo>
                  <a:lnTo>
                    <a:pt x="614" y="357"/>
                  </a:lnTo>
                  <a:lnTo>
                    <a:pt x="533" y="393"/>
                  </a:lnTo>
                  <a:lnTo>
                    <a:pt x="483" y="416"/>
                  </a:lnTo>
                  <a:lnTo>
                    <a:pt x="438" y="443"/>
                  </a:lnTo>
                  <a:lnTo>
                    <a:pt x="411" y="456"/>
                  </a:lnTo>
                  <a:lnTo>
                    <a:pt x="388" y="479"/>
                  </a:lnTo>
                  <a:lnTo>
                    <a:pt x="339" y="529"/>
                  </a:lnTo>
                  <a:lnTo>
                    <a:pt x="289" y="592"/>
                  </a:lnTo>
                  <a:lnTo>
                    <a:pt x="248" y="655"/>
                  </a:lnTo>
                  <a:lnTo>
                    <a:pt x="181" y="764"/>
                  </a:lnTo>
                  <a:lnTo>
                    <a:pt x="153" y="809"/>
                  </a:lnTo>
                  <a:close/>
                  <a:moveTo>
                    <a:pt x="623" y="849"/>
                  </a:moveTo>
                  <a:lnTo>
                    <a:pt x="623" y="849"/>
                  </a:lnTo>
                  <a:lnTo>
                    <a:pt x="619" y="931"/>
                  </a:lnTo>
                  <a:lnTo>
                    <a:pt x="614" y="1030"/>
                  </a:lnTo>
                  <a:lnTo>
                    <a:pt x="614" y="1161"/>
                  </a:lnTo>
                  <a:lnTo>
                    <a:pt x="614" y="1197"/>
                  </a:lnTo>
                  <a:lnTo>
                    <a:pt x="623" y="1234"/>
                  </a:lnTo>
                  <a:lnTo>
                    <a:pt x="632" y="1270"/>
                  </a:lnTo>
                  <a:lnTo>
                    <a:pt x="646" y="1301"/>
                  </a:lnTo>
                  <a:lnTo>
                    <a:pt x="664" y="1333"/>
                  </a:lnTo>
                  <a:lnTo>
                    <a:pt x="682" y="1365"/>
                  </a:lnTo>
                  <a:lnTo>
                    <a:pt x="718" y="1419"/>
                  </a:lnTo>
                  <a:lnTo>
                    <a:pt x="759" y="1459"/>
                  </a:lnTo>
                  <a:lnTo>
                    <a:pt x="795" y="1491"/>
                  </a:lnTo>
                  <a:lnTo>
                    <a:pt x="822" y="1505"/>
                  </a:lnTo>
                  <a:lnTo>
                    <a:pt x="831" y="1500"/>
                  </a:lnTo>
                  <a:lnTo>
                    <a:pt x="836" y="1496"/>
                  </a:lnTo>
                  <a:lnTo>
                    <a:pt x="840" y="1482"/>
                  </a:lnTo>
                  <a:lnTo>
                    <a:pt x="849" y="1473"/>
                  </a:lnTo>
                  <a:lnTo>
                    <a:pt x="876" y="1455"/>
                  </a:lnTo>
                  <a:lnTo>
                    <a:pt x="904" y="1441"/>
                  </a:lnTo>
                  <a:lnTo>
                    <a:pt x="926" y="1428"/>
                  </a:lnTo>
                  <a:lnTo>
                    <a:pt x="949" y="1414"/>
                  </a:lnTo>
                  <a:lnTo>
                    <a:pt x="967" y="1410"/>
                  </a:lnTo>
                  <a:lnTo>
                    <a:pt x="980" y="1414"/>
                  </a:lnTo>
                  <a:lnTo>
                    <a:pt x="999" y="1423"/>
                  </a:lnTo>
                  <a:lnTo>
                    <a:pt x="1012" y="1432"/>
                  </a:lnTo>
                  <a:lnTo>
                    <a:pt x="1026" y="1437"/>
                  </a:lnTo>
                  <a:lnTo>
                    <a:pt x="1066" y="1441"/>
                  </a:lnTo>
                  <a:lnTo>
                    <a:pt x="1111" y="1446"/>
                  </a:lnTo>
                  <a:lnTo>
                    <a:pt x="1143" y="1441"/>
                  </a:lnTo>
                  <a:lnTo>
                    <a:pt x="1170" y="1428"/>
                  </a:lnTo>
                  <a:lnTo>
                    <a:pt x="1229" y="1401"/>
                  </a:lnTo>
                  <a:lnTo>
                    <a:pt x="1401" y="1306"/>
                  </a:lnTo>
                  <a:lnTo>
                    <a:pt x="1491" y="1247"/>
                  </a:lnTo>
                  <a:lnTo>
                    <a:pt x="1572" y="1197"/>
                  </a:lnTo>
                  <a:lnTo>
                    <a:pt x="1640" y="1152"/>
                  </a:lnTo>
                  <a:lnTo>
                    <a:pt x="1681" y="1116"/>
                  </a:lnTo>
                  <a:lnTo>
                    <a:pt x="1699" y="1089"/>
                  </a:lnTo>
                  <a:lnTo>
                    <a:pt x="1712" y="1053"/>
                  </a:lnTo>
                  <a:lnTo>
                    <a:pt x="1717" y="1012"/>
                  </a:lnTo>
                  <a:lnTo>
                    <a:pt x="1722" y="971"/>
                  </a:lnTo>
                  <a:lnTo>
                    <a:pt x="1722" y="931"/>
                  </a:lnTo>
                  <a:lnTo>
                    <a:pt x="1717" y="881"/>
                  </a:lnTo>
                  <a:lnTo>
                    <a:pt x="1703" y="791"/>
                  </a:lnTo>
                  <a:lnTo>
                    <a:pt x="1690" y="732"/>
                  </a:lnTo>
                  <a:lnTo>
                    <a:pt x="1658" y="655"/>
                  </a:lnTo>
                  <a:lnTo>
                    <a:pt x="1627" y="560"/>
                  </a:lnTo>
                  <a:lnTo>
                    <a:pt x="1581" y="465"/>
                  </a:lnTo>
                  <a:lnTo>
                    <a:pt x="1541" y="375"/>
                  </a:lnTo>
                  <a:lnTo>
                    <a:pt x="1496" y="294"/>
                  </a:lnTo>
                  <a:lnTo>
                    <a:pt x="1455" y="240"/>
                  </a:lnTo>
                  <a:lnTo>
                    <a:pt x="1437" y="217"/>
                  </a:lnTo>
                  <a:lnTo>
                    <a:pt x="1423" y="208"/>
                  </a:lnTo>
                  <a:lnTo>
                    <a:pt x="1405" y="203"/>
                  </a:lnTo>
                  <a:lnTo>
                    <a:pt x="1378" y="203"/>
                  </a:lnTo>
                  <a:lnTo>
                    <a:pt x="1301" y="208"/>
                  </a:lnTo>
                  <a:lnTo>
                    <a:pt x="1211" y="221"/>
                  </a:lnTo>
                  <a:lnTo>
                    <a:pt x="1111" y="240"/>
                  </a:lnTo>
                  <a:lnTo>
                    <a:pt x="1017" y="258"/>
                  </a:lnTo>
                  <a:lnTo>
                    <a:pt x="926" y="280"/>
                  </a:lnTo>
                  <a:lnTo>
                    <a:pt x="858" y="303"/>
                  </a:lnTo>
                  <a:lnTo>
                    <a:pt x="818" y="321"/>
                  </a:lnTo>
                  <a:lnTo>
                    <a:pt x="809" y="334"/>
                  </a:lnTo>
                  <a:lnTo>
                    <a:pt x="795" y="352"/>
                  </a:lnTo>
                  <a:lnTo>
                    <a:pt x="764" y="420"/>
                  </a:lnTo>
                  <a:lnTo>
                    <a:pt x="732" y="506"/>
                  </a:lnTo>
                  <a:lnTo>
                    <a:pt x="700" y="601"/>
                  </a:lnTo>
                  <a:lnTo>
                    <a:pt x="646" y="773"/>
                  </a:lnTo>
                  <a:lnTo>
                    <a:pt x="623" y="849"/>
                  </a:lnTo>
                  <a:close/>
                </a:path>
              </a:pathLst>
            </a:custGeom>
            <a:solidFill>
              <a:srgbClr val="9696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50" name="Freeform 91"/>
            <p:cNvSpPr>
              <a:spLocks/>
            </p:cNvSpPr>
            <p:nvPr/>
          </p:nvSpPr>
          <p:spPr bwMode="auto">
            <a:xfrm>
              <a:off x="4055" y="3185"/>
              <a:ext cx="579" cy="271"/>
            </a:xfrm>
            <a:custGeom>
              <a:avLst/>
              <a:gdLst>
                <a:gd name="T0" fmla="*/ 63 w 579"/>
                <a:gd name="T1" fmla="*/ 104 h 271"/>
                <a:gd name="T2" fmla="*/ 14 w 579"/>
                <a:gd name="T3" fmla="*/ 167 h 271"/>
                <a:gd name="T4" fmla="*/ 0 w 579"/>
                <a:gd name="T5" fmla="*/ 185 h 271"/>
                <a:gd name="T6" fmla="*/ 14 w 579"/>
                <a:gd name="T7" fmla="*/ 212 h 271"/>
                <a:gd name="T8" fmla="*/ 50 w 579"/>
                <a:gd name="T9" fmla="*/ 253 h 271"/>
                <a:gd name="T10" fmla="*/ 82 w 579"/>
                <a:gd name="T11" fmla="*/ 271 h 271"/>
                <a:gd name="T12" fmla="*/ 95 w 579"/>
                <a:gd name="T13" fmla="*/ 271 h 271"/>
                <a:gd name="T14" fmla="*/ 213 w 579"/>
                <a:gd name="T15" fmla="*/ 212 h 271"/>
                <a:gd name="T16" fmla="*/ 249 w 579"/>
                <a:gd name="T17" fmla="*/ 190 h 271"/>
                <a:gd name="T18" fmla="*/ 262 w 579"/>
                <a:gd name="T19" fmla="*/ 185 h 271"/>
                <a:gd name="T20" fmla="*/ 307 w 579"/>
                <a:gd name="T21" fmla="*/ 176 h 271"/>
                <a:gd name="T22" fmla="*/ 321 w 579"/>
                <a:gd name="T23" fmla="*/ 176 h 271"/>
                <a:gd name="T24" fmla="*/ 380 w 579"/>
                <a:gd name="T25" fmla="*/ 208 h 271"/>
                <a:gd name="T26" fmla="*/ 402 w 579"/>
                <a:gd name="T27" fmla="*/ 212 h 271"/>
                <a:gd name="T28" fmla="*/ 420 w 579"/>
                <a:gd name="T29" fmla="*/ 208 h 271"/>
                <a:gd name="T30" fmla="*/ 434 w 579"/>
                <a:gd name="T31" fmla="*/ 208 h 271"/>
                <a:gd name="T32" fmla="*/ 470 w 579"/>
                <a:gd name="T33" fmla="*/ 208 h 271"/>
                <a:gd name="T34" fmla="*/ 497 w 579"/>
                <a:gd name="T35" fmla="*/ 199 h 271"/>
                <a:gd name="T36" fmla="*/ 520 w 579"/>
                <a:gd name="T37" fmla="*/ 190 h 271"/>
                <a:gd name="T38" fmla="*/ 542 w 579"/>
                <a:gd name="T39" fmla="*/ 171 h 271"/>
                <a:gd name="T40" fmla="*/ 552 w 579"/>
                <a:gd name="T41" fmla="*/ 149 h 271"/>
                <a:gd name="T42" fmla="*/ 579 w 579"/>
                <a:gd name="T43" fmla="*/ 77 h 271"/>
                <a:gd name="T44" fmla="*/ 574 w 579"/>
                <a:gd name="T45" fmla="*/ 49 h 271"/>
                <a:gd name="T46" fmla="*/ 556 w 579"/>
                <a:gd name="T47" fmla="*/ 27 h 271"/>
                <a:gd name="T48" fmla="*/ 547 w 579"/>
                <a:gd name="T49" fmla="*/ 27 h 271"/>
                <a:gd name="T50" fmla="*/ 511 w 579"/>
                <a:gd name="T51" fmla="*/ 36 h 271"/>
                <a:gd name="T52" fmla="*/ 479 w 579"/>
                <a:gd name="T53" fmla="*/ 18 h 271"/>
                <a:gd name="T54" fmla="*/ 448 w 579"/>
                <a:gd name="T55" fmla="*/ 0 h 271"/>
                <a:gd name="T56" fmla="*/ 439 w 579"/>
                <a:gd name="T57" fmla="*/ 0 h 271"/>
                <a:gd name="T58" fmla="*/ 416 w 579"/>
                <a:gd name="T59" fmla="*/ 13 h 271"/>
                <a:gd name="T60" fmla="*/ 393 w 579"/>
                <a:gd name="T61" fmla="*/ 9 h 271"/>
                <a:gd name="T62" fmla="*/ 371 w 579"/>
                <a:gd name="T63" fmla="*/ 18 h 271"/>
                <a:gd name="T64" fmla="*/ 362 w 579"/>
                <a:gd name="T65" fmla="*/ 27 h 271"/>
                <a:gd name="T66" fmla="*/ 326 w 579"/>
                <a:gd name="T67" fmla="*/ 40 h 271"/>
                <a:gd name="T68" fmla="*/ 280 w 579"/>
                <a:gd name="T69" fmla="*/ 63 h 271"/>
                <a:gd name="T70" fmla="*/ 267 w 579"/>
                <a:gd name="T71" fmla="*/ 77 h 271"/>
                <a:gd name="T72" fmla="*/ 258 w 579"/>
                <a:gd name="T73" fmla="*/ 86 h 271"/>
                <a:gd name="T74" fmla="*/ 149 w 579"/>
                <a:gd name="T75" fmla="*/ 104 h 271"/>
                <a:gd name="T76" fmla="*/ 109 w 579"/>
                <a:gd name="T77" fmla="*/ 104 h 271"/>
                <a:gd name="T78" fmla="*/ 63 w 579"/>
                <a:gd name="T79" fmla="*/ 104 h 27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579"/>
                <a:gd name="T121" fmla="*/ 0 h 271"/>
                <a:gd name="T122" fmla="*/ 579 w 579"/>
                <a:gd name="T123" fmla="*/ 271 h 27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579" h="271">
                  <a:moveTo>
                    <a:pt x="63" y="104"/>
                  </a:moveTo>
                  <a:lnTo>
                    <a:pt x="63" y="104"/>
                  </a:lnTo>
                  <a:lnTo>
                    <a:pt x="32" y="140"/>
                  </a:lnTo>
                  <a:lnTo>
                    <a:pt x="14" y="167"/>
                  </a:lnTo>
                  <a:lnTo>
                    <a:pt x="0" y="185"/>
                  </a:lnTo>
                  <a:lnTo>
                    <a:pt x="5" y="199"/>
                  </a:lnTo>
                  <a:lnTo>
                    <a:pt x="14" y="212"/>
                  </a:lnTo>
                  <a:lnTo>
                    <a:pt x="36" y="239"/>
                  </a:lnTo>
                  <a:lnTo>
                    <a:pt x="50" y="253"/>
                  </a:lnTo>
                  <a:lnTo>
                    <a:pt x="63" y="266"/>
                  </a:lnTo>
                  <a:lnTo>
                    <a:pt x="82" y="271"/>
                  </a:lnTo>
                  <a:lnTo>
                    <a:pt x="95" y="271"/>
                  </a:lnTo>
                  <a:lnTo>
                    <a:pt x="140" y="248"/>
                  </a:lnTo>
                  <a:lnTo>
                    <a:pt x="213" y="212"/>
                  </a:lnTo>
                  <a:lnTo>
                    <a:pt x="249" y="190"/>
                  </a:lnTo>
                  <a:lnTo>
                    <a:pt x="262" y="185"/>
                  </a:lnTo>
                  <a:lnTo>
                    <a:pt x="285" y="180"/>
                  </a:lnTo>
                  <a:lnTo>
                    <a:pt x="307" y="176"/>
                  </a:lnTo>
                  <a:lnTo>
                    <a:pt x="321" y="176"/>
                  </a:lnTo>
                  <a:lnTo>
                    <a:pt x="357" y="199"/>
                  </a:lnTo>
                  <a:lnTo>
                    <a:pt x="380" y="208"/>
                  </a:lnTo>
                  <a:lnTo>
                    <a:pt x="389" y="212"/>
                  </a:lnTo>
                  <a:lnTo>
                    <a:pt x="402" y="212"/>
                  </a:lnTo>
                  <a:lnTo>
                    <a:pt x="420" y="208"/>
                  </a:lnTo>
                  <a:lnTo>
                    <a:pt x="434" y="208"/>
                  </a:lnTo>
                  <a:lnTo>
                    <a:pt x="452" y="212"/>
                  </a:lnTo>
                  <a:lnTo>
                    <a:pt x="470" y="208"/>
                  </a:lnTo>
                  <a:lnTo>
                    <a:pt x="497" y="199"/>
                  </a:lnTo>
                  <a:lnTo>
                    <a:pt x="520" y="190"/>
                  </a:lnTo>
                  <a:lnTo>
                    <a:pt x="529" y="185"/>
                  </a:lnTo>
                  <a:lnTo>
                    <a:pt x="542" y="171"/>
                  </a:lnTo>
                  <a:lnTo>
                    <a:pt x="552" y="149"/>
                  </a:lnTo>
                  <a:lnTo>
                    <a:pt x="579" y="77"/>
                  </a:lnTo>
                  <a:lnTo>
                    <a:pt x="579" y="63"/>
                  </a:lnTo>
                  <a:lnTo>
                    <a:pt x="574" y="49"/>
                  </a:lnTo>
                  <a:lnTo>
                    <a:pt x="561" y="31"/>
                  </a:lnTo>
                  <a:lnTo>
                    <a:pt x="556" y="27"/>
                  </a:lnTo>
                  <a:lnTo>
                    <a:pt x="547" y="27"/>
                  </a:lnTo>
                  <a:lnTo>
                    <a:pt x="515" y="31"/>
                  </a:lnTo>
                  <a:lnTo>
                    <a:pt x="511" y="36"/>
                  </a:lnTo>
                  <a:lnTo>
                    <a:pt x="479" y="18"/>
                  </a:lnTo>
                  <a:lnTo>
                    <a:pt x="457" y="4"/>
                  </a:lnTo>
                  <a:lnTo>
                    <a:pt x="448" y="0"/>
                  </a:lnTo>
                  <a:lnTo>
                    <a:pt x="439" y="0"/>
                  </a:lnTo>
                  <a:lnTo>
                    <a:pt x="420" y="9"/>
                  </a:lnTo>
                  <a:lnTo>
                    <a:pt x="416" y="13"/>
                  </a:lnTo>
                  <a:lnTo>
                    <a:pt x="393" y="9"/>
                  </a:lnTo>
                  <a:lnTo>
                    <a:pt x="380" y="13"/>
                  </a:lnTo>
                  <a:lnTo>
                    <a:pt x="371" y="18"/>
                  </a:lnTo>
                  <a:lnTo>
                    <a:pt x="362" y="27"/>
                  </a:lnTo>
                  <a:lnTo>
                    <a:pt x="326" y="40"/>
                  </a:lnTo>
                  <a:lnTo>
                    <a:pt x="298" y="54"/>
                  </a:lnTo>
                  <a:lnTo>
                    <a:pt x="280" y="63"/>
                  </a:lnTo>
                  <a:lnTo>
                    <a:pt x="267" y="77"/>
                  </a:lnTo>
                  <a:lnTo>
                    <a:pt x="258" y="86"/>
                  </a:lnTo>
                  <a:lnTo>
                    <a:pt x="208" y="95"/>
                  </a:lnTo>
                  <a:lnTo>
                    <a:pt x="149" y="104"/>
                  </a:lnTo>
                  <a:lnTo>
                    <a:pt x="109" y="104"/>
                  </a:lnTo>
                  <a:lnTo>
                    <a:pt x="63" y="104"/>
                  </a:lnTo>
                  <a:close/>
                </a:path>
              </a:pathLst>
            </a:custGeom>
            <a:solidFill>
              <a:srgbClr val="E6AF9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51" name="Freeform 92"/>
            <p:cNvSpPr>
              <a:spLocks/>
            </p:cNvSpPr>
            <p:nvPr/>
          </p:nvSpPr>
          <p:spPr bwMode="auto">
            <a:xfrm>
              <a:off x="4222" y="2990"/>
              <a:ext cx="46" cy="55"/>
            </a:xfrm>
            <a:custGeom>
              <a:avLst/>
              <a:gdLst>
                <a:gd name="T0" fmla="*/ 41 w 46"/>
                <a:gd name="T1" fmla="*/ 0 h 55"/>
                <a:gd name="T2" fmla="*/ 41 w 46"/>
                <a:gd name="T3" fmla="*/ 0 h 55"/>
                <a:gd name="T4" fmla="*/ 28 w 46"/>
                <a:gd name="T5" fmla="*/ 0 h 55"/>
                <a:gd name="T6" fmla="*/ 18 w 46"/>
                <a:gd name="T7" fmla="*/ 10 h 55"/>
                <a:gd name="T8" fmla="*/ 9 w 46"/>
                <a:gd name="T9" fmla="*/ 14 h 55"/>
                <a:gd name="T10" fmla="*/ 9 w 46"/>
                <a:gd name="T11" fmla="*/ 14 h 55"/>
                <a:gd name="T12" fmla="*/ 0 w 46"/>
                <a:gd name="T13" fmla="*/ 37 h 55"/>
                <a:gd name="T14" fmla="*/ 0 w 46"/>
                <a:gd name="T15" fmla="*/ 46 h 55"/>
                <a:gd name="T16" fmla="*/ 0 w 46"/>
                <a:gd name="T17" fmla="*/ 55 h 55"/>
                <a:gd name="T18" fmla="*/ 0 w 46"/>
                <a:gd name="T19" fmla="*/ 55 h 55"/>
                <a:gd name="T20" fmla="*/ 18 w 46"/>
                <a:gd name="T21" fmla="*/ 55 h 55"/>
                <a:gd name="T22" fmla="*/ 28 w 46"/>
                <a:gd name="T23" fmla="*/ 50 h 55"/>
                <a:gd name="T24" fmla="*/ 32 w 46"/>
                <a:gd name="T25" fmla="*/ 46 h 55"/>
                <a:gd name="T26" fmla="*/ 32 w 46"/>
                <a:gd name="T27" fmla="*/ 46 h 55"/>
                <a:gd name="T28" fmla="*/ 46 w 46"/>
                <a:gd name="T29" fmla="*/ 5 h 55"/>
                <a:gd name="T30" fmla="*/ 46 w 46"/>
                <a:gd name="T31" fmla="*/ 5 h 55"/>
                <a:gd name="T32" fmla="*/ 41 w 46"/>
                <a:gd name="T33" fmla="*/ 0 h 55"/>
                <a:gd name="T34" fmla="*/ 41 w 46"/>
                <a:gd name="T35" fmla="*/ 0 h 55"/>
                <a:gd name="T36" fmla="*/ 41 w 46"/>
                <a:gd name="T37" fmla="*/ 0 h 5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6"/>
                <a:gd name="T58" fmla="*/ 0 h 55"/>
                <a:gd name="T59" fmla="*/ 46 w 46"/>
                <a:gd name="T60" fmla="*/ 55 h 5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6" h="55">
                  <a:moveTo>
                    <a:pt x="41" y="0"/>
                  </a:moveTo>
                  <a:lnTo>
                    <a:pt x="41" y="0"/>
                  </a:lnTo>
                  <a:lnTo>
                    <a:pt x="28" y="0"/>
                  </a:lnTo>
                  <a:lnTo>
                    <a:pt x="18" y="10"/>
                  </a:lnTo>
                  <a:lnTo>
                    <a:pt x="9" y="14"/>
                  </a:lnTo>
                  <a:lnTo>
                    <a:pt x="0" y="37"/>
                  </a:lnTo>
                  <a:lnTo>
                    <a:pt x="0" y="46"/>
                  </a:lnTo>
                  <a:lnTo>
                    <a:pt x="0" y="55"/>
                  </a:lnTo>
                  <a:lnTo>
                    <a:pt x="18" y="55"/>
                  </a:lnTo>
                  <a:lnTo>
                    <a:pt x="28" y="50"/>
                  </a:lnTo>
                  <a:lnTo>
                    <a:pt x="32" y="46"/>
                  </a:lnTo>
                  <a:lnTo>
                    <a:pt x="46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52" name="Freeform 93"/>
            <p:cNvSpPr>
              <a:spLocks/>
            </p:cNvSpPr>
            <p:nvPr/>
          </p:nvSpPr>
          <p:spPr bwMode="auto">
            <a:xfrm>
              <a:off x="4222" y="2986"/>
              <a:ext cx="434" cy="221"/>
            </a:xfrm>
            <a:custGeom>
              <a:avLst/>
              <a:gdLst>
                <a:gd name="T0" fmla="*/ 0 w 434"/>
                <a:gd name="T1" fmla="*/ 54 h 221"/>
                <a:gd name="T2" fmla="*/ 23 w 434"/>
                <a:gd name="T3" fmla="*/ 14 h 221"/>
                <a:gd name="T4" fmla="*/ 37 w 434"/>
                <a:gd name="T5" fmla="*/ 0 h 221"/>
                <a:gd name="T6" fmla="*/ 73 w 434"/>
                <a:gd name="T7" fmla="*/ 4 h 221"/>
                <a:gd name="T8" fmla="*/ 195 w 434"/>
                <a:gd name="T9" fmla="*/ 50 h 221"/>
                <a:gd name="T10" fmla="*/ 235 w 434"/>
                <a:gd name="T11" fmla="*/ 72 h 221"/>
                <a:gd name="T12" fmla="*/ 276 w 434"/>
                <a:gd name="T13" fmla="*/ 104 h 221"/>
                <a:gd name="T14" fmla="*/ 294 w 434"/>
                <a:gd name="T15" fmla="*/ 122 h 221"/>
                <a:gd name="T16" fmla="*/ 294 w 434"/>
                <a:gd name="T17" fmla="*/ 131 h 221"/>
                <a:gd name="T18" fmla="*/ 317 w 434"/>
                <a:gd name="T19" fmla="*/ 145 h 221"/>
                <a:gd name="T20" fmla="*/ 339 w 434"/>
                <a:gd name="T21" fmla="*/ 163 h 221"/>
                <a:gd name="T22" fmla="*/ 339 w 434"/>
                <a:gd name="T23" fmla="*/ 167 h 221"/>
                <a:gd name="T24" fmla="*/ 357 w 434"/>
                <a:gd name="T25" fmla="*/ 172 h 221"/>
                <a:gd name="T26" fmla="*/ 371 w 434"/>
                <a:gd name="T27" fmla="*/ 181 h 221"/>
                <a:gd name="T28" fmla="*/ 434 w 434"/>
                <a:gd name="T29" fmla="*/ 221 h 221"/>
                <a:gd name="T30" fmla="*/ 366 w 434"/>
                <a:gd name="T31" fmla="*/ 199 h 221"/>
                <a:gd name="T32" fmla="*/ 362 w 434"/>
                <a:gd name="T33" fmla="*/ 199 h 221"/>
                <a:gd name="T34" fmla="*/ 353 w 434"/>
                <a:gd name="T35" fmla="*/ 203 h 221"/>
                <a:gd name="T36" fmla="*/ 326 w 434"/>
                <a:gd name="T37" fmla="*/ 185 h 221"/>
                <a:gd name="T38" fmla="*/ 303 w 434"/>
                <a:gd name="T39" fmla="*/ 190 h 221"/>
                <a:gd name="T40" fmla="*/ 267 w 434"/>
                <a:gd name="T41" fmla="*/ 176 h 221"/>
                <a:gd name="T42" fmla="*/ 263 w 434"/>
                <a:gd name="T43" fmla="*/ 181 h 221"/>
                <a:gd name="T44" fmla="*/ 253 w 434"/>
                <a:gd name="T45" fmla="*/ 181 h 221"/>
                <a:gd name="T46" fmla="*/ 244 w 434"/>
                <a:gd name="T47" fmla="*/ 176 h 221"/>
                <a:gd name="T48" fmla="*/ 226 w 434"/>
                <a:gd name="T49" fmla="*/ 185 h 221"/>
                <a:gd name="T50" fmla="*/ 213 w 434"/>
                <a:gd name="T51" fmla="*/ 185 h 221"/>
                <a:gd name="T52" fmla="*/ 186 w 434"/>
                <a:gd name="T53" fmla="*/ 176 h 221"/>
                <a:gd name="T54" fmla="*/ 181 w 434"/>
                <a:gd name="T55" fmla="*/ 181 h 221"/>
                <a:gd name="T56" fmla="*/ 172 w 434"/>
                <a:gd name="T57" fmla="*/ 181 h 221"/>
                <a:gd name="T58" fmla="*/ 64 w 434"/>
                <a:gd name="T59" fmla="*/ 131 h 221"/>
                <a:gd name="T60" fmla="*/ 37 w 434"/>
                <a:gd name="T61" fmla="*/ 113 h 221"/>
                <a:gd name="T62" fmla="*/ 0 w 434"/>
                <a:gd name="T63" fmla="*/ 54 h 221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434"/>
                <a:gd name="T97" fmla="*/ 0 h 221"/>
                <a:gd name="T98" fmla="*/ 434 w 434"/>
                <a:gd name="T99" fmla="*/ 221 h 221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434" h="221">
                  <a:moveTo>
                    <a:pt x="0" y="54"/>
                  </a:moveTo>
                  <a:lnTo>
                    <a:pt x="0" y="54"/>
                  </a:lnTo>
                  <a:lnTo>
                    <a:pt x="9" y="32"/>
                  </a:lnTo>
                  <a:lnTo>
                    <a:pt x="23" y="14"/>
                  </a:lnTo>
                  <a:lnTo>
                    <a:pt x="37" y="0"/>
                  </a:lnTo>
                  <a:lnTo>
                    <a:pt x="50" y="0"/>
                  </a:lnTo>
                  <a:lnTo>
                    <a:pt x="73" y="4"/>
                  </a:lnTo>
                  <a:lnTo>
                    <a:pt x="131" y="27"/>
                  </a:lnTo>
                  <a:lnTo>
                    <a:pt x="195" y="50"/>
                  </a:lnTo>
                  <a:lnTo>
                    <a:pt x="235" y="72"/>
                  </a:lnTo>
                  <a:lnTo>
                    <a:pt x="263" y="90"/>
                  </a:lnTo>
                  <a:lnTo>
                    <a:pt x="276" y="104"/>
                  </a:lnTo>
                  <a:lnTo>
                    <a:pt x="294" y="122"/>
                  </a:lnTo>
                  <a:lnTo>
                    <a:pt x="290" y="126"/>
                  </a:lnTo>
                  <a:lnTo>
                    <a:pt x="294" y="131"/>
                  </a:lnTo>
                  <a:lnTo>
                    <a:pt x="317" y="145"/>
                  </a:lnTo>
                  <a:lnTo>
                    <a:pt x="335" y="154"/>
                  </a:lnTo>
                  <a:lnTo>
                    <a:pt x="339" y="163"/>
                  </a:lnTo>
                  <a:lnTo>
                    <a:pt x="339" y="167"/>
                  </a:lnTo>
                  <a:lnTo>
                    <a:pt x="357" y="172"/>
                  </a:lnTo>
                  <a:lnTo>
                    <a:pt x="371" y="181"/>
                  </a:lnTo>
                  <a:lnTo>
                    <a:pt x="371" y="190"/>
                  </a:lnTo>
                  <a:lnTo>
                    <a:pt x="434" y="221"/>
                  </a:lnTo>
                  <a:lnTo>
                    <a:pt x="366" y="199"/>
                  </a:lnTo>
                  <a:lnTo>
                    <a:pt x="362" y="199"/>
                  </a:lnTo>
                  <a:lnTo>
                    <a:pt x="353" y="203"/>
                  </a:lnTo>
                  <a:lnTo>
                    <a:pt x="326" y="185"/>
                  </a:lnTo>
                  <a:lnTo>
                    <a:pt x="317" y="190"/>
                  </a:lnTo>
                  <a:lnTo>
                    <a:pt x="303" y="190"/>
                  </a:lnTo>
                  <a:lnTo>
                    <a:pt x="267" y="176"/>
                  </a:lnTo>
                  <a:lnTo>
                    <a:pt x="263" y="181"/>
                  </a:lnTo>
                  <a:lnTo>
                    <a:pt x="253" y="181"/>
                  </a:lnTo>
                  <a:lnTo>
                    <a:pt x="244" y="176"/>
                  </a:lnTo>
                  <a:lnTo>
                    <a:pt x="235" y="181"/>
                  </a:lnTo>
                  <a:lnTo>
                    <a:pt x="226" y="185"/>
                  </a:lnTo>
                  <a:lnTo>
                    <a:pt x="213" y="185"/>
                  </a:lnTo>
                  <a:lnTo>
                    <a:pt x="195" y="181"/>
                  </a:lnTo>
                  <a:lnTo>
                    <a:pt x="186" y="176"/>
                  </a:lnTo>
                  <a:lnTo>
                    <a:pt x="181" y="181"/>
                  </a:lnTo>
                  <a:lnTo>
                    <a:pt x="172" y="181"/>
                  </a:lnTo>
                  <a:lnTo>
                    <a:pt x="109" y="154"/>
                  </a:lnTo>
                  <a:lnTo>
                    <a:pt x="64" y="131"/>
                  </a:lnTo>
                  <a:lnTo>
                    <a:pt x="46" y="122"/>
                  </a:lnTo>
                  <a:lnTo>
                    <a:pt x="37" y="113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53" name="Freeform 94"/>
            <p:cNvSpPr>
              <a:spLocks/>
            </p:cNvSpPr>
            <p:nvPr/>
          </p:nvSpPr>
          <p:spPr bwMode="auto">
            <a:xfrm>
              <a:off x="4584" y="3167"/>
              <a:ext cx="72" cy="40"/>
            </a:xfrm>
            <a:custGeom>
              <a:avLst/>
              <a:gdLst>
                <a:gd name="T0" fmla="*/ 9 w 72"/>
                <a:gd name="T1" fmla="*/ 0 h 40"/>
                <a:gd name="T2" fmla="*/ 9 w 72"/>
                <a:gd name="T3" fmla="*/ 0 h 40"/>
                <a:gd name="T4" fmla="*/ 9 w 72"/>
                <a:gd name="T5" fmla="*/ 9 h 40"/>
                <a:gd name="T6" fmla="*/ 72 w 72"/>
                <a:gd name="T7" fmla="*/ 40 h 40"/>
                <a:gd name="T8" fmla="*/ 72 w 72"/>
                <a:gd name="T9" fmla="*/ 40 h 40"/>
                <a:gd name="T10" fmla="*/ 4 w 72"/>
                <a:gd name="T11" fmla="*/ 18 h 40"/>
                <a:gd name="T12" fmla="*/ 4 w 72"/>
                <a:gd name="T13" fmla="*/ 18 h 40"/>
                <a:gd name="T14" fmla="*/ 0 w 72"/>
                <a:gd name="T15" fmla="*/ 18 h 40"/>
                <a:gd name="T16" fmla="*/ 0 w 72"/>
                <a:gd name="T17" fmla="*/ 18 h 40"/>
                <a:gd name="T18" fmla="*/ 0 w 72"/>
                <a:gd name="T19" fmla="*/ 18 h 40"/>
                <a:gd name="T20" fmla="*/ 0 w 72"/>
                <a:gd name="T21" fmla="*/ 18 h 40"/>
                <a:gd name="T22" fmla="*/ 0 w 72"/>
                <a:gd name="T23" fmla="*/ 13 h 40"/>
                <a:gd name="T24" fmla="*/ 4 w 72"/>
                <a:gd name="T25" fmla="*/ 9 h 40"/>
                <a:gd name="T26" fmla="*/ 9 w 72"/>
                <a:gd name="T27" fmla="*/ 0 h 40"/>
                <a:gd name="T28" fmla="*/ 9 w 72"/>
                <a:gd name="T29" fmla="*/ 0 h 4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2"/>
                <a:gd name="T46" fmla="*/ 0 h 40"/>
                <a:gd name="T47" fmla="*/ 72 w 72"/>
                <a:gd name="T48" fmla="*/ 40 h 4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2" h="40">
                  <a:moveTo>
                    <a:pt x="9" y="0"/>
                  </a:moveTo>
                  <a:lnTo>
                    <a:pt x="9" y="0"/>
                  </a:lnTo>
                  <a:lnTo>
                    <a:pt x="9" y="9"/>
                  </a:lnTo>
                  <a:lnTo>
                    <a:pt x="72" y="40"/>
                  </a:lnTo>
                  <a:lnTo>
                    <a:pt x="4" y="18"/>
                  </a:lnTo>
                  <a:lnTo>
                    <a:pt x="0" y="18"/>
                  </a:lnTo>
                  <a:lnTo>
                    <a:pt x="0" y="13"/>
                  </a:lnTo>
                  <a:lnTo>
                    <a:pt x="4" y="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54" name="Freeform 95"/>
            <p:cNvSpPr>
              <a:spLocks/>
            </p:cNvSpPr>
            <p:nvPr/>
          </p:nvSpPr>
          <p:spPr bwMode="auto">
            <a:xfrm>
              <a:off x="4548" y="3153"/>
              <a:ext cx="45" cy="36"/>
            </a:xfrm>
            <a:custGeom>
              <a:avLst/>
              <a:gdLst>
                <a:gd name="T0" fmla="*/ 13 w 45"/>
                <a:gd name="T1" fmla="*/ 0 h 36"/>
                <a:gd name="T2" fmla="*/ 13 w 45"/>
                <a:gd name="T3" fmla="*/ 0 h 36"/>
                <a:gd name="T4" fmla="*/ 13 w 45"/>
                <a:gd name="T5" fmla="*/ 0 h 36"/>
                <a:gd name="T6" fmla="*/ 13 w 45"/>
                <a:gd name="T7" fmla="*/ 0 h 36"/>
                <a:gd name="T8" fmla="*/ 31 w 45"/>
                <a:gd name="T9" fmla="*/ 5 h 36"/>
                <a:gd name="T10" fmla="*/ 45 w 45"/>
                <a:gd name="T11" fmla="*/ 14 h 36"/>
                <a:gd name="T12" fmla="*/ 45 w 45"/>
                <a:gd name="T13" fmla="*/ 14 h 36"/>
                <a:gd name="T14" fmla="*/ 45 w 45"/>
                <a:gd name="T15" fmla="*/ 23 h 36"/>
                <a:gd name="T16" fmla="*/ 45 w 45"/>
                <a:gd name="T17" fmla="*/ 23 h 36"/>
                <a:gd name="T18" fmla="*/ 45 w 45"/>
                <a:gd name="T19" fmla="*/ 23 h 36"/>
                <a:gd name="T20" fmla="*/ 40 w 45"/>
                <a:gd name="T21" fmla="*/ 32 h 36"/>
                <a:gd name="T22" fmla="*/ 40 w 45"/>
                <a:gd name="T23" fmla="*/ 32 h 36"/>
                <a:gd name="T24" fmla="*/ 36 w 45"/>
                <a:gd name="T25" fmla="*/ 32 h 36"/>
                <a:gd name="T26" fmla="*/ 27 w 45"/>
                <a:gd name="T27" fmla="*/ 36 h 36"/>
                <a:gd name="T28" fmla="*/ 27 w 45"/>
                <a:gd name="T29" fmla="*/ 36 h 36"/>
                <a:gd name="T30" fmla="*/ 0 w 45"/>
                <a:gd name="T31" fmla="*/ 18 h 36"/>
                <a:gd name="T32" fmla="*/ 0 w 45"/>
                <a:gd name="T33" fmla="*/ 18 h 36"/>
                <a:gd name="T34" fmla="*/ 0 w 45"/>
                <a:gd name="T35" fmla="*/ 18 h 36"/>
                <a:gd name="T36" fmla="*/ 13 w 45"/>
                <a:gd name="T37" fmla="*/ 0 h 36"/>
                <a:gd name="T38" fmla="*/ 13 w 45"/>
                <a:gd name="T39" fmla="*/ 0 h 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5"/>
                <a:gd name="T61" fmla="*/ 0 h 36"/>
                <a:gd name="T62" fmla="*/ 45 w 45"/>
                <a:gd name="T63" fmla="*/ 36 h 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5" h="36">
                  <a:moveTo>
                    <a:pt x="13" y="0"/>
                  </a:moveTo>
                  <a:lnTo>
                    <a:pt x="13" y="0"/>
                  </a:lnTo>
                  <a:lnTo>
                    <a:pt x="31" y="5"/>
                  </a:lnTo>
                  <a:lnTo>
                    <a:pt x="45" y="14"/>
                  </a:lnTo>
                  <a:lnTo>
                    <a:pt x="45" y="23"/>
                  </a:lnTo>
                  <a:lnTo>
                    <a:pt x="40" y="32"/>
                  </a:lnTo>
                  <a:lnTo>
                    <a:pt x="36" y="32"/>
                  </a:lnTo>
                  <a:lnTo>
                    <a:pt x="27" y="36"/>
                  </a:lnTo>
                  <a:lnTo>
                    <a:pt x="0" y="18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707C9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55" name="Freeform 96"/>
            <p:cNvSpPr>
              <a:spLocks/>
            </p:cNvSpPr>
            <p:nvPr/>
          </p:nvSpPr>
          <p:spPr bwMode="auto">
            <a:xfrm>
              <a:off x="4494" y="3117"/>
              <a:ext cx="67" cy="59"/>
            </a:xfrm>
            <a:custGeom>
              <a:avLst/>
              <a:gdLst>
                <a:gd name="T0" fmla="*/ 22 w 67"/>
                <a:gd name="T1" fmla="*/ 0 h 59"/>
                <a:gd name="T2" fmla="*/ 22 w 67"/>
                <a:gd name="T3" fmla="*/ 0 h 59"/>
                <a:gd name="T4" fmla="*/ 22 w 67"/>
                <a:gd name="T5" fmla="*/ 0 h 59"/>
                <a:gd name="T6" fmla="*/ 45 w 67"/>
                <a:gd name="T7" fmla="*/ 14 h 59"/>
                <a:gd name="T8" fmla="*/ 63 w 67"/>
                <a:gd name="T9" fmla="*/ 23 h 59"/>
                <a:gd name="T10" fmla="*/ 67 w 67"/>
                <a:gd name="T11" fmla="*/ 32 h 59"/>
                <a:gd name="T12" fmla="*/ 67 w 67"/>
                <a:gd name="T13" fmla="*/ 32 h 59"/>
                <a:gd name="T14" fmla="*/ 67 w 67"/>
                <a:gd name="T15" fmla="*/ 32 h 59"/>
                <a:gd name="T16" fmla="*/ 67 w 67"/>
                <a:gd name="T17" fmla="*/ 32 h 59"/>
                <a:gd name="T18" fmla="*/ 54 w 67"/>
                <a:gd name="T19" fmla="*/ 54 h 59"/>
                <a:gd name="T20" fmla="*/ 54 w 67"/>
                <a:gd name="T21" fmla="*/ 54 h 59"/>
                <a:gd name="T22" fmla="*/ 45 w 67"/>
                <a:gd name="T23" fmla="*/ 59 h 59"/>
                <a:gd name="T24" fmla="*/ 31 w 67"/>
                <a:gd name="T25" fmla="*/ 59 h 59"/>
                <a:gd name="T26" fmla="*/ 31 w 67"/>
                <a:gd name="T27" fmla="*/ 59 h 59"/>
                <a:gd name="T28" fmla="*/ 0 w 67"/>
                <a:gd name="T29" fmla="*/ 45 h 59"/>
                <a:gd name="T30" fmla="*/ 0 w 67"/>
                <a:gd name="T31" fmla="*/ 45 h 59"/>
                <a:gd name="T32" fmla="*/ 4 w 67"/>
                <a:gd name="T33" fmla="*/ 32 h 59"/>
                <a:gd name="T34" fmla="*/ 9 w 67"/>
                <a:gd name="T35" fmla="*/ 18 h 59"/>
                <a:gd name="T36" fmla="*/ 22 w 67"/>
                <a:gd name="T37" fmla="*/ 0 h 59"/>
                <a:gd name="T38" fmla="*/ 22 w 67"/>
                <a:gd name="T39" fmla="*/ 0 h 5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7"/>
                <a:gd name="T61" fmla="*/ 0 h 59"/>
                <a:gd name="T62" fmla="*/ 67 w 67"/>
                <a:gd name="T63" fmla="*/ 59 h 5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7" h="59">
                  <a:moveTo>
                    <a:pt x="22" y="0"/>
                  </a:moveTo>
                  <a:lnTo>
                    <a:pt x="22" y="0"/>
                  </a:lnTo>
                  <a:lnTo>
                    <a:pt x="45" y="14"/>
                  </a:lnTo>
                  <a:lnTo>
                    <a:pt x="63" y="23"/>
                  </a:lnTo>
                  <a:lnTo>
                    <a:pt x="67" y="32"/>
                  </a:lnTo>
                  <a:lnTo>
                    <a:pt x="54" y="54"/>
                  </a:lnTo>
                  <a:lnTo>
                    <a:pt x="45" y="59"/>
                  </a:lnTo>
                  <a:lnTo>
                    <a:pt x="31" y="59"/>
                  </a:lnTo>
                  <a:lnTo>
                    <a:pt x="0" y="45"/>
                  </a:lnTo>
                  <a:lnTo>
                    <a:pt x="4" y="32"/>
                  </a:lnTo>
                  <a:lnTo>
                    <a:pt x="9" y="18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3F48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56" name="Freeform 97"/>
            <p:cNvSpPr>
              <a:spLocks/>
            </p:cNvSpPr>
            <p:nvPr/>
          </p:nvSpPr>
          <p:spPr bwMode="auto">
            <a:xfrm>
              <a:off x="4222" y="3040"/>
              <a:ext cx="253" cy="131"/>
            </a:xfrm>
            <a:custGeom>
              <a:avLst/>
              <a:gdLst>
                <a:gd name="T0" fmla="*/ 0 w 253"/>
                <a:gd name="T1" fmla="*/ 0 h 131"/>
                <a:gd name="T2" fmla="*/ 0 w 253"/>
                <a:gd name="T3" fmla="*/ 0 h 131"/>
                <a:gd name="T4" fmla="*/ 0 w 253"/>
                <a:gd name="T5" fmla="*/ 0 h 131"/>
                <a:gd name="T6" fmla="*/ 91 w 253"/>
                <a:gd name="T7" fmla="*/ 41 h 131"/>
                <a:gd name="T8" fmla="*/ 136 w 253"/>
                <a:gd name="T9" fmla="*/ 68 h 131"/>
                <a:gd name="T10" fmla="*/ 159 w 253"/>
                <a:gd name="T11" fmla="*/ 81 h 131"/>
                <a:gd name="T12" fmla="*/ 159 w 253"/>
                <a:gd name="T13" fmla="*/ 81 h 131"/>
                <a:gd name="T14" fmla="*/ 177 w 253"/>
                <a:gd name="T15" fmla="*/ 100 h 131"/>
                <a:gd name="T16" fmla="*/ 186 w 253"/>
                <a:gd name="T17" fmla="*/ 104 h 131"/>
                <a:gd name="T18" fmla="*/ 186 w 253"/>
                <a:gd name="T19" fmla="*/ 104 h 131"/>
                <a:gd name="T20" fmla="*/ 190 w 253"/>
                <a:gd name="T21" fmla="*/ 104 h 131"/>
                <a:gd name="T22" fmla="*/ 190 w 253"/>
                <a:gd name="T23" fmla="*/ 109 h 131"/>
                <a:gd name="T24" fmla="*/ 190 w 253"/>
                <a:gd name="T25" fmla="*/ 109 h 131"/>
                <a:gd name="T26" fmla="*/ 195 w 253"/>
                <a:gd name="T27" fmla="*/ 118 h 131"/>
                <a:gd name="T28" fmla="*/ 204 w 253"/>
                <a:gd name="T29" fmla="*/ 122 h 131"/>
                <a:gd name="T30" fmla="*/ 213 w 253"/>
                <a:gd name="T31" fmla="*/ 122 h 131"/>
                <a:gd name="T32" fmla="*/ 213 w 253"/>
                <a:gd name="T33" fmla="*/ 122 h 131"/>
                <a:gd name="T34" fmla="*/ 231 w 253"/>
                <a:gd name="T35" fmla="*/ 118 h 131"/>
                <a:gd name="T36" fmla="*/ 240 w 253"/>
                <a:gd name="T37" fmla="*/ 118 h 131"/>
                <a:gd name="T38" fmla="*/ 240 w 253"/>
                <a:gd name="T39" fmla="*/ 118 h 131"/>
                <a:gd name="T40" fmla="*/ 253 w 253"/>
                <a:gd name="T41" fmla="*/ 127 h 131"/>
                <a:gd name="T42" fmla="*/ 253 w 253"/>
                <a:gd name="T43" fmla="*/ 127 h 131"/>
                <a:gd name="T44" fmla="*/ 253 w 253"/>
                <a:gd name="T45" fmla="*/ 127 h 131"/>
                <a:gd name="T46" fmla="*/ 244 w 253"/>
                <a:gd name="T47" fmla="*/ 122 h 131"/>
                <a:gd name="T48" fmla="*/ 244 w 253"/>
                <a:gd name="T49" fmla="*/ 122 h 131"/>
                <a:gd name="T50" fmla="*/ 235 w 253"/>
                <a:gd name="T51" fmla="*/ 127 h 131"/>
                <a:gd name="T52" fmla="*/ 226 w 253"/>
                <a:gd name="T53" fmla="*/ 131 h 131"/>
                <a:gd name="T54" fmla="*/ 213 w 253"/>
                <a:gd name="T55" fmla="*/ 131 h 131"/>
                <a:gd name="T56" fmla="*/ 213 w 253"/>
                <a:gd name="T57" fmla="*/ 131 h 131"/>
                <a:gd name="T58" fmla="*/ 195 w 253"/>
                <a:gd name="T59" fmla="*/ 127 h 131"/>
                <a:gd name="T60" fmla="*/ 186 w 253"/>
                <a:gd name="T61" fmla="*/ 122 h 131"/>
                <a:gd name="T62" fmla="*/ 186 w 253"/>
                <a:gd name="T63" fmla="*/ 122 h 131"/>
                <a:gd name="T64" fmla="*/ 181 w 253"/>
                <a:gd name="T65" fmla="*/ 127 h 131"/>
                <a:gd name="T66" fmla="*/ 172 w 253"/>
                <a:gd name="T67" fmla="*/ 127 h 131"/>
                <a:gd name="T68" fmla="*/ 172 w 253"/>
                <a:gd name="T69" fmla="*/ 127 h 131"/>
                <a:gd name="T70" fmla="*/ 109 w 253"/>
                <a:gd name="T71" fmla="*/ 100 h 131"/>
                <a:gd name="T72" fmla="*/ 64 w 253"/>
                <a:gd name="T73" fmla="*/ 77 h 131"/>
                <a:gd name="T74" fmla="*/ 46 w 253"/>
                <a:gd name="T75" fmla="*/ 68 h 131"/>
                <a:gd name="T76" fmla="*/ 37 w 253"/>
                <a:gd name="T77" fmla="*/ 59 h 131"/>
                <a:gd name="T78" fmla="*/ 37 w 253"/>
                <a:gd name="T79" fmla="*/ 59 h 131"/>
                <a:gd name="T80" fmla="*/ 0 w 253"/>
                <a:gd name="T81" fmla="*/ 0 h 131"/>
                <a:gd name="T82" fmla="*/ 0 w 253"/>
                <a:gd name="T83" fmla="*/ 0 h 13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53"/>
                <a:gd name="T127" fmla="*/ 0 h 131"/>
                <a:gd name="T128" fmla="*/ 253 w 253"/>
                <a:gd name="T129" fmla="*/ 131 h 13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53" h="131">
                  <a:moveTo>
                    <a:pt x="0" y="0"/>
                  </a:moveTo>
                  <a:lnTo>
                    <a:pt x="0" y="0"/>
                  </a:lnTo>
                  <a:lnTo>
                    <a:pt x="91" y="41"/>
                  </a:lnTo>
                  <a:lnTo>
                    <a:pt x="136" y="68"/>
                  </a:lnTo>
                  <a:lnTo>
                    <a:pt x="159" y="81"/>
                  </a:lnTo>
                  <a:lnTo>
                    <a:pt x="177" y="100"/>
                  </a:lnTo>
                  <a:lnTo>
                    <a:pt x="186" y="104"/>
                  </a:lnTo>
                  <a:lnTo>
                    <a:pt x="190" y="104"/>
                  </a:lnTo>
                  <a:lnTo>
                    <a:pt x="190" y="109"/>
                  </a:lnTo>
                  <a:lnTo>
                    <a:pt x="195" y="118"/>
                  </a:lnTo>
                  <a:lnTo>
                    <a:pt x="204" y="122"/>
                  </a:lnTo>
                  <a:lnTo>
                    <a:pt x="213" y="122"/>
                  </a:lnTo>
                  <a:lnTo>
                    <a:pt x="231" y="118"/>
                  </a:lnTo>
                  <a:lnTo>
                    <a:pt x="240" y="118"/>
                  </a:lnTo>
                  <a:lnTo>
                    <a:pt x="253" y="127"/>
                  </a:lnTo>
                  <a:lnTo>
                    <a:pt x="244" y="122"/>
                  </a:lnTo>
                  <a:lnTo>
                    <a:pt x="235" y="127"/>
                  </a:lnTo>
                  <a:lnTo>
                    <a:pt x="226" y="131"/>
                  </a:lnTo>
                  <a:lnTo>
                    <a:pt x="213" y="131"/>
                  </a:lnTo>
                  <a:lnTo>
                    <a:pt x="195" y="127"/>
                  </a:lnTo>
                  <a:lnTo>
                    <a:pt x="186" y="122"/>
                  </a:lnTo>
                  <a:lnTo>
                    <a:pt x="181" y="127"/>
                  </a:lnTo>
                  <a:lnTo>
                    <a:pt x="172" y="127"/>
                  </a:lnTo>
                  <a:lnTo>
                    <a:pt x="109" y="100"/>
                  </a:lnTo>
                  <a:lnTo>
                    <a:pt x="64" y="77"/>
                  </a:lnTo>
                  <a:lnTo>
                    <a:pt x="46" y="68"/>
                  </a:lnTo>
                  <a:lnTo>
                    <a:pt x="37" y="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57" name="Freeform 98"/>
            <p:cNvSpPr>
              <a:spLocks/>
            </p:cNvSpPr>
            <p:nvPr/>
          </p:nvSpPr>
          <p:spPr bwMode="auto">
            <a:xfrm>
              <a:off x="4250" y="2986"/>
              <a:ext cx="271" cy="172"/>
            </a:xfrm>
            <a:custGeom>
              <a:avLst/>
              <a:gdLst>
                <a:gd name="T0" fmla="*/ 0 w 271"/>
                <a:gd name="T1" fmla="*/ 9 h 172"/>
                <a:gd name="T2" fmla="*/ 0 w 271"/>
                <a:gd name="T3" fmla="*/ 9 h 172"/>
                <a:gd name="T4" fmla="*/ 9 w 271"/>
                <a:gd name="T5" fmla="*/ 0 h 172"/>
                <a:gd name="T6" fmla="*/ 9 w 271"/>
                <a:gd name="T7" fmla="*/ 0 h 172"/>
                <a:gd name="T8" fmla="*/ 22 w 271"/>
                <a:gd name="T9" fmla="*/ 0 h 172"/>
                <a:gd name="T10" fmla="*/ 45 w 271"/>
                <a:gd name="T11" fmla="*/ 4 h 172"/>
                <a:gd name="T12" fmla="*/ 103 w 271"/>
                <a:gd name="T13" fmla="*/ 27 h 172"/>
                <a:gd name="T14" fmla="*/ 167 w 271"/>
                <a:gd name="T15" fmla="*/ 50 h 172"/>
                <a:gd name="T16" fmla="*/ 207 w 271"/>
                <a:gd name="T17" fmla="*/ 72 h 172"/>
                <a:gd name="T18" fmla="*/ 207 w 271"/>
                <a:gd name="T19" fmla="*/ 72 h 172"/>
                <a:gd name="T20" fmla="*/ 235 w 271"/>
                <a:gd name="T21" fmla="*/ 90 h 172"/>
                <a:gd name="T22" fmla="*/ 248 w 271"/>
                <a:gd name="T23" fmla="*/ 104 h 172"/>
                <a:gd name="T24" fmla="*/ 266 w 271"/>
                <a:gd name="T25" fmla="*/ 122 h 172"/>
                <a:gd name="T26" fmla="*/ 266 w 271"/>
                <a:gd name="T27" fmla="*/ 122 h 172"/>
                <a:gd name="T28" fmla="*/ 262 w 271"/>
                <a:gd name="T29" fmla="*/ 126 h 172"/>
                <a:gd name="T30" fmla="*/ 266 w 271"/>
                <a:gd name="T31" fmla="*/ 131 h 172"/>
                <a:gd name="T32" fmla="*/ 266 w 271"/>
                <a:gd name="T33" fmla="*/ 131 h 172"/>
                <a:gd name="T34" fmla="*/ 271 w 271"/>
                <a:gd name="T35" fmla="*/ 135 h 172"/>
                <a:gd name="T36" fmla="*/ 271 w 271"/>
                <a:gd name="T37" fmla="*/ 135 h 172"/>
                <a:gd name="T38" fmla="*/ 244 w 271"/>
                <a:gd name="T39" fmla="*/ 172 h 172"/>
                <a:gd name="T40" fmla="*/ 244 w 271"/>
                <a:gd name="T41" fmla="*/ 172 h 172"/>
                <a:gd name="T42" fmla="*/ 244 w 271"/>
                <a:gd name="T43" fmla="*/ 163 h 172"/>
                <a:gd name="T44" fmla="*/ 253 w 271"/>
                <a:gd name="T45" fmla="*/ 145 h 172"/>
                <a:gd name="T46" fmla="*/ 253 w 271"/>
                <a:gd name="T47" fmla="*/ 145 h 172"/>
                <a:gd name="T48" fmla="*/ 253 w 271"/>
                <a:gd name="T49" fmla="*/ 135 h 172"/>
                <a:gd name="T50" fmla="*/ 253 w 271"/>
                <a:gd name="T51" fmla="*/ 126 h 172"/>
                <a:gd name="T52" fmla="*/ 248 w 271"/>
                <a:gd name="T53" fmla="*/ 117 h 172"/>
                <a:gd name="T54" fmla="*/ 239 w 271"/>
                <a:gd name="T55" fmla="*/ 113 h 172"/>
                <a:gd name="T56" fmla="*/ 239 w 271"/>
                <a:gd name="T57" fmla="*/ 113 h 172"/>
                <a:gd name="T58" fmla="*/ 235 w 271"/>
                <a:gd name="T59" fmla="*/ 117 h 172"/>
                <a:gd name="T60" fmla="*/ 230 w 271"/>
                <a:gd name="T61" fmla="*/ 122 h 172"/>
                <a:gd name="T62" fmla="*/ 221 w 271"/>
                <a:gd name="T63" fmla="*/ 140 h 172"/>
                <a:gd name="T64" fmla="*/ 207 w 271"/>
                <a:gd name="T65" fmla="*/ 163 h 172"/>
                <a:gd name="T66" fmla="*/ 207 w 271"/>
                <a:gd name="T67" fmla="*/ 163 h 172"/>
                <a:gd name="T68" fmla="*/ 225 w 271"/>
                <a:gd name="T69" fmla="*/ 104 h 172"/>
                <a:gd name="T70" fmla="*/ 225 w 271"/>
                <a:gd name="T71" fmla="*/ 104 h 172"/>
                <a:gd name="T72" fmla="*/ 225 w 271"/>
                <a:gd name="T73" fmla="*/ 95 h 172"/>
                <a:gd name="T74" fmla="*/ 221 w 271"/>
                <a:gd name="T75" fmla="*/ 90 h 172"/>
                <a:gd name="T76" fmla="*/ 198 w 271"/>
                <a:gd name="T77" fmla="*/ 86 h 172"/>
                <a:gd name="T78" fmla="*/ 198 w 271"/>
                <a:gd name="T79" fmla="*/ 86 h 172"/>
                <a:gd name="T80" fmla="*/ 194 w 271"/>
                <a:gd name="T81" fmla="*/ 86 h 172"/>
                <a:gd name="T82" fmla="*/ 189 w 271"/>
                <a:gd name="T83" fmla="*/ 95 h 172"/>
                <a:gd name="T84" fmla="*/ 176 w 271"/>
                <a:gd name="T85" fmla="*/ 117 h 172"/>
                <a:gd name="T86" fmla="*/ 158 w 271"/>
                <a:gd name="T87" fmla="*/ 149 h 172"/>
                <a:gd name="T88" fmla="*/ 158 w 271"/>
                <a:gd name="T89" fmla="*/ 149 h 172"/>
                <a:gd name="T90" fmla="*/ 180 w 271"/>
                <a:gd name="T91" fmla="*/ 90 h 172"/>
                <a:gd name="T92" fmla="*/ 180 w 271"/>
                <a:gd name="T93" fmla="*/ 90 h 172"/>
                <a:gd name="T94" fmla="*/ 185 w 271"/>
                <a:gd name="T95" fmla="*/ 81 h 172"/>
                <a:gd name="T96" fmla="*/ 189 w 271"/>
                <a:gd name="T97" fmla="*/ 77 h 172"/>
                <a:gd name="T98" fmla="*/ 180 w 271"/>
                <a:gd name="T99" fmla="*/ 72 h 172"/>
                <a:gd name="T100" fmla="*/ 171 w 271"/>
                <a:gd name="T101" fmla="*/ 63 h 172"/>
                <a:gd name="T102" fmla="*/ 171 w 271"/>
                <a:gd name="T103" fmla="*/ 63 h 172"/>
                <a:gd name="T104" fmla="*/ 90 w 271"/>
                <a:gd name="T105" fmla="*/ 36 h 172"/>
                <a:gd name="T106" fmla="*/ 0 w 271"/>
                <a:gd name="T107" fmla="*/ 9 h 172"/>
                <a:gd name="T108" fmla="*/ 0 w 271"/>
                <a:gd name="T109" fmla="*/ 9 h 1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71"/>
                <a:gd name="T166" fmla="*/ 0 h 172"/>
                <a:gd name="T167" fmla="*/ 271 w 271"/>
                <a:gd name="T168" fmla="*/ 172 h 1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71" h="172">
                  <a:moveTo>
                    <a:pt x="0" y="9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22" y="0"/>
                  </a:lnTo>
                  <a:lnTo>
                    <a:pt x="45" y="4"/>
                  </a:lnTo>
                  <a:lnTo>
                    <a:pt x="103" y="27"/>
                  </a:lnTo>
                  <a:lnTo>
                    <a:pt x="167" y="50"/>
                  </a:lnTo>
                  <a:lnTo>
                    <a:pt x="207" y="72"/>
                  </a:lnTo>
                  <a:lnTo>
                    <a:pt x="235" y="90"/>
                  </a:lnTo>
                  <a:lnTo>
                    <a:pt x="248" y="104"/>
                  </a:lnTo>
                  <a:lnTo>
                    <a:pt x="266" y="122"/>
                  </a:lnTo>
                  <a:lnTo>
                    <a:pt x="262" y="126"/>
                  </a:lnTo>
                  <a:lnTo>
                    <a:pt x="266" y="131"/>
                  </a:lnTo>
                  <a:lnTo>
                    <a:pt x="271" y="135"/>
                  </a:lnTo>
                  <a:lnTo>
                    <a:pt x="244" y="172"/>
                  </a:lnTo>
                  <a:lnTo>
                    <a:pt x="244" y="163"/>
                  </a:lnTo>
                  <a:lnTo>
                    <a:pt x="253" y="145"/>
                  </a:lnTo>
                  <a:lnTo>
                    <a:pt x="253" y="135"/>
                  </a:lnTo>
                  <a:lnTo>
                    <a:pt x="253" y="126"/>
                  </a:lnTo>
                  <a:lnTo>
                    <a:pt x="248" y="117"/>
                  </a:lnTo>
                  <a:lnTo>
                    <a:pt x="239" y="113"/>
                  </a:lnTo>
                  <a:lnTo>
                    <a:pt x="235" y="117"/>
                  </a:lnTo>
                  <a:lnTo>
                    <a:pt x="230" y="122"/>
                  </a:lnTo>
                  <a:lnTo>
                    <a:pt x="221" y="140"/>
                  </a:lnTo>
                  <a:lnTo>
                    <a:pt x="207" y="163"/>
                  </a:lnTo>
                  <a:lnTo>
                    <a:pt x="225" y="104"/>
                  </a:lnTo>
                  <a:lnTo>
                    <a:pt x="225" y="95"/>
                  </a:lnTo>
                  <a:lnTo>
                    <a:pt x="221" y="90"/>
                  </a:lnTo>
                  <a:lnTo>
                    <a:pt x="198" y="86"/>
                  </a:lnTo>
                  <a:lnTo>
                    <a:pt x="194" y="86"/>
                  </a:lnTo>
                  <a:lnTo>
                    <a:pt x="189" y="95"/>
                  </a:lnTo>
                  <a:lnTo>
                    <a:pt x="176" y="117"/>
                  </a:lnTo>
                  <a:lnTo>
                    <a:pt x="158" y="149"/>
                  </a:lnTo>
                  <a:lnTo>
                    <a:pt x="180" y="90"/>
                  </a:lnTo>
                  <a:lnTo>
                    <a:pt x="185" y="81"/>
                  </a:lnTo>
                  <a:lnTo>
                    <a:pt x="189" y="77"/>
                  </a:lnTo>
                  <a:lnTo>
                    <a:pt x="180" y="72"/>
                  </a:lnTo>
                  <a:lnTo>
                    <a:pt x="171" y="63"/>
                  </a:lnTo>
                  <a:lnTo>
                    <a:pt x="90" y="36"/>
                  </a:lnTo>
                  <a:lnTo>
                    <a:pt x="0" y="9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58" name="Freeform 99"/>
            <p:cNvSpPr>
              <a:spLocks/>
            </p:cNvSpPr>
            <p:nvPr/>
          </p:nvSpPr>
          <p:spPr bwMode="auto">
            <a:xfrm>
              <a:off x="3391" y="2887"/>
              <a:ext cx="800" cy="763"/>
            </a:xfrm>
            <a:custGeom>
              <a:avLst/>
              <a:gdLst>
                <a:gd name="T0" fmla="*/ 551 w 800"/>
                <a:gd name="T1" fmla="*/ 22 h 763"/>
                <a:gd name="T2" fmla="*/ 583 w 800"/>
                <a:gd name="T3" fmla="*/ 40 h 763"/>
                <a:gd name="T4" fmla="*/ 601 w 800"/>
                <a:gd name="T5" fmla="*/ 40 h 763"/>
                <a:gd name="T6" fmla="*/ 628 w 800"/>
                <a:gd name="T7" fmla="*/ 54 h 763"/>
                <a:gd name="T8" fmla="*/ 664 w 800"/>
                <a:gd name="T9" fmla="*/ 94 h 763"/>
                <a:gd name="T10" fmla="*/ 691 w 800"/>
                <a:gd name="T11" fmla="*/ 122 h 763"/>
                <a:gd name="T12" fmla="*/ 709 w 800"/>
                <a:gd name="T13" fmla="*/ 162 h 763"/>
                <a:gd name="T14" fmla="*/ 755 w 800"/>
                <a:gd name="T15" fmla="*/ 289 h 763"/>
                <a:gd name="T16" fmla="*/ 800 w 800"/>
                <a:gd name="T17" fmla="*/ 402 h 763"/>
                <a:gd name="T18" fmla="*/ 637 w 800"/>
                <a:gd name="T19" fmla="*/ 433 h 763"/>
                <a:gd name="T20" fmla="*/ 615 w 800"/>
                <a:gd name="T21" fmla="*/ 433 h 763"/>
                <a:gd name="T22" fmla="*/ 592 w 800"/>
                <a:gd name="T23" fmla="*/ 347 h 763"/>
                <a:gd name="T24" fmla="*/ 574 w 800"/>
                <a:gd name="T25" fmla="*/ 402 h 763"/>
                <a:gd name="T26" fmla="*/ 574 w 800"/>
                <a:gd name="T27" fmla="*/ 420 h 763"/>
                <a:gd name="T28" fmla="*/ 574 w 800"/>
                <a:gd name="T29" fmla="*/ 433 h 763"/>
                <a:gd name="T30" fmla="*/ 565 w 800"/>
                <a:gd name="T31" fmla="*/ 451 h 763"/>
                <a:gd name="T32" fmla="*/ 547 w 800"/>
                <a:gd name="T33" fmla="*/ 469 h 763"/>
                <a:gd name="T34" fmla="*/ 542 w 800"/>
                <a:gd name="T35" fmla="*/ 483 h 763"/>
                <a:gd name="T36" fmla="*/ 542 w 800"/>
                <a:gd name="T37" fmla="*/ 510 h 763"/>
                <a:gd name="T38" fmla="*/ 551 w 800"/>
                <a:gd name="T39" fmla="*/ 528 h 763"/>
                <a:gd name="T40" fmla="*/ 542 w 800"/>
                <a:gd name="T41" fmla="*/ 573 h 763"/>
                <a:gd name="T42" fmla="*/ 538 w 800"/>
                <a:gd name="T43" fmla="*/ 619 h 763"/>
                <a:gd name="T44" fmla="*/ 533 w 800"/>
                <a:gd name="T45" fmla="*/ 659 h 763"/>
                <a:gd name="T46" fmla="*/ 515 w 800"/>
                <a:gd name="T47" fmla="*/ 695 h 763"/>
                <a:gd name="T48" fmla="*/ 479 w 800"/>
                <a:gd name="T49" fmla="*/ 732 h 763"/>
                <a:gd name="T50" fmla="*/ 452 w 800"/>
                <a:gd name="T51" fmla="*/ 741 h 763"/>
                <a:gd name="T52" fmla="*/ 357 w 800"/>
                <a:gd name="T53" fmla="*/ 763 h 763"/>
                <a:gd name="T54" fmla="*/ 289 w 800"/>
                <a:gd name="T55" fmla="*/ 763 h 763"/>
                <a:gd name="T56" fmla="*/ 203 w 800"/>
                <a:gd name="T57" fmla="*/ 745 h 763"/>
                <a:gd name="T58" fmla="*/ 154 w 800"/>
                <a:gd name="T59" fmla="*/ 727 h 763"/>
                <a:gd name="T60" fmla="*/ 18 w 800"/>
                <a:gd name="T61" fmla="*/ 664 h 763"/>
                <a:gd name="T62" fmla="*/ 0 w 800"/>
                <a:gd name="T63" fmla="*/ 637 h 763"/>
                <a:gd name="T64" fmla="*/ 4 w 800"/>
                <a:gd name="T65" fmla="*/ 614 h 763"/>
                <a:gd name="T66" fmla="*/ 23 w 800"/>
                <a:gd name="T67" fmla="*/ 596 h 763"/>
                <a:gd name="T68" fmla="*/ 45 w 800"/>
                <a:gd name="T69" fmla="*/ 573 h 763"/>
                <a:gd name="T70" fmla="*/ 54 w 800"/>
                <a:gd name="T71" fmla="*/ 555 h 763"/>
                <a:gd name="T72" fmla="*/ 68 w 800"/>
                <a:gd name="T73" fmla="*/ 510 h 763"/>
                <a:gd name="T74" fmla="*/ 63 w 800"/>
                <a:gd name="T75" fmla="*/ 501 h 763"/>
                <a:gd name="T76" fmla="*/ 54 w 800"/>
                <a:gd name="T77" fmla="*/ 469 h 763"/>
                <a:gd name="T78" fmla="*/ 59 w 800"/>
                <a:gd name="T79" fmla="*/ 456 h 763"/>
                <a:gd name="T80" fmla="*/ 72 w 800"/>
                <a:gd name="T81" fmla="*/ 424 h 763"/>
                <a:gd name="T82" fmla="*/ 81 w 800"/>
                <a:gd name="T83" fmla="*/ 271 h 763"/>
                <a:gd name="T84" fmla="*/ 95 w 800"/>
                <a:gd name="T85" fmla="*/ 225 h 763"/>
                <a:gd name="T86" fmla="*/ 167 w 800"/>
                <a:gd name="T87" fmla="*/ 58 h 763"/>
                <a:gd name="T88" fmla="*/ 221 w 800"/>
                <a:gd name="T89" fmla="*/ 31 h 763"/>
                <a:gd name="T90" fmla="*/ 289 w 800"/>
                <a:gd name="T91" fmla="*/ 0 h 763"/>
                <a:gd name="T92" fmla="*/ 307 w 800"/>
                <a:gd name="T93" fmla="*/ 0 h 763"/>
                <a:gd name="T94" fmla="*/ 380 w 800"/>
                <a:gd name="T95" fmla="*/ 0 h 763"/>
                <a:gd name="T96" fmla="*/ 438 w 800"/>
                <a:gd name="T97" fmla="*/ 4 h 763"/>
                <a:gd name="T98" fmla="*/ 551 w 800"/>
                <a:gd name="T99" fmla="*/ 22 h 76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800"/>
                <a:gd name="T151" fmla="*/ 0 h 763"/>
                <a:gd name="T152" fmla="*/ 800 w 800"/>
                <a:gd name="T153" fmla="*/ 763 h 763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800" h="763">
                  <a:moveTo>
                    <a:pt x="551" y="22"/>
                  </a:moveTo>
                  <a:lnTo>
                    <a:pt x="551" y="22"/>
                  </a:lnTo>
                  <a:lnTo>
                    <a:pt x="569" y="31"/>
                  </a:lnTo>
                  <a:lnTo>
                    <a:pt x="583" y="40"/>
                  </a:lnTo>
                  <a:lnTo>
                    <a:pt x="601" y="40"/>
                  </a:lnTo>
                  <a:lnTo>
                    <a:pt x="615" y="45"/>
                  </a:lnTo>
                  <a:lnTo>
                    <a:pt x="628" y="54"/>
                  </a:lnTo>
                  <a:lnTo>
                    <a:pt x="642" y="67"/>
                  </a:lnTo>
                  <a:lnTo>
                    <a:pt x="664" y="94"/>
                  </a:lnTo>
                  <a:lnTo>
                    <a:pt x="691" y="122"/>
                  </a:lnTo>
                  <a:lnTo>
                    <a:pt x="700" y="135"/>
                  </a:lnTo>
                  <a:lnTo>
                    <a:pt x="709" y="162"/>
                  </a:lnTo>
                  <a:lnTo>
                    <a:pt x="755" y="289"/>
                  </a:lnTo>
                  <a:lnTo>
                    <a:pt x="800" y="402"/>
                  </a:lnTo>
                  <a:lnTo>
                    <a:pt x="723" y="415"/>
                  </a:lnTo>
                  <a:lnTo>
                    <a:pt x="637" y="433"/>
                  </a:lnTo>
                  <a:lnTo>
                    <a:pt x="615" y="433"/>
                  </a:lnTo>
                  <a:lnTo>
                    <a:pt x="592" y="347"/>
                  </a:lnTo>
                  <a:lnTo>
                    <a:pt x="583" y="379"/>
                  </a:lnTo>
                  <a:lnTo>
                    <a:pt x="574" y="402"/>
                  </a:lnTo>
                  <a:lnTo>
                    <a:pt x="574" y="420"/>
                  </a:lnTo>
                  <a:lnTo>
                    <a:pt x="574" y="429"/>
                  </a:lnTo>
                  <a:lnTo>
                    <a:pt x="574" y="433"/>
                  </a:lnTo>
                  <a:lnTo>
                    <a:pt x="565" y="451"/>
                  </a:lnTo>
                  <a:lnTo>
                    <a:pt x="556" y="460"/>
                  </a:lnTo>
                  <a:lnTo>
                    <a:pt x="547" y="469"/>
                  </a:lnTo>
                  <a:lnTo>
                    <a:pt x="542" y="474"/>
                  </a:lnTo>
                  <a:lnTo>
                    <a:pt x="542" y="483"/>
                  </a:lnTo>
                  <a:lnTo>
                    <a:pt x="542" y="510"/>
                  </a:lnTo>
                  <a:lnTo>
                    <a:pt x="551" y="528"/>
                  </a:lnTo>
                  <a:lnTo>
                    <a:pt x="547" y="546"/>
                  </a:lnTo>
                  <a:lnTo>
                    <a:pt x="542" y="573"/>
                  </a:lnTo>
                  <a:lnTo>
                    <a:pt x="538" y="619"/>
                  </a:lnTo>
                  <a:lnTo>
                    <a:pt x="533" y="641"/>
                  </a:lnTo>
                  <a:lnTo>
                    <a:pt x="533" y="659"/>
                  </a:lnTo>
                  <a:lnTo>
                    <a:pt x="524" y="677"/>
                  </a:lnTo>
                  <a:lnTo>
                    <a:pt x="515" y="695"/>
                  </a:lnTo>
                  <a:lnTo>
                    <a:pt x="497" y="713"/>
                  </a:lnTo>
                  <a:lnTo>
                    <a:pt x="479" y="732"/>
                  </a:lnTo>
                  <a:lnTo>
                    <a:pt x="452" y="741"/>
                  </a:lnTo>
                  <a:lnTo>
                    <a:pt x="389" y="754"/>
                  </a:lnTo>
                  <a:lnTo>
                    <a:pt x="357" y="763"/>
                  </a:lnTo>
                  <a:lnTo>
                    <a:pt x="325" y="763"/>
                  </a:lnTo>
                  <a:lnTo>
                    <a:pt x="289" y="763"/>
                  </a:lnTo>
                  <a:lnTo>
                    <a:pt x="248" y="759"/>
                  </a:lnTo>
                  <a:lnTo>
                    <a:pt x="203" y="745"/>
                  </a:lnTo>
                  <a:lnTo>
                    <a:pt x="154" y="727"/>
                  </a:lnTo>
                  <a:lnTo>
                    <a:pt x="68" y="691"/>
                  </a:lnTo>
                  <a:lnTo>
                    <a:pt x="18" y="664"/>
                  </a:lnTo>
                  <a:lnTo>
                    <a:pt x="4" y="650"/>
                  </a:lnTo>
                  <a:lnTo>
                    <a:pt x="0" y="637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23" y="596"/>
                  </a:lnTo>
                  <a:lnTo>
                    <a:pt x="36" y="582"/>
                  </a:lnTo>
                  <a:lnTo>
                    <a:pt x="45" y="573"/>
                  </a:lnTo>
                  <a:lnTo>
                    <a:pt x="54" y="555"/>
                  </a:lnTo>
                  <a:lnTo>
                    <a:pt x="63" y="524"/>
                  </a:lnTo>
                  <a:lnTo>
                    <a:pt x="68" y="510"/>
                  </a:lnTo>
                  <a:lnTo>
                    <a:pt x="63" y="501"/>
                  </a:lnTo>
                  <a:lnTo>
                    <a:pt x="54" y="478"/>
                  </a:lnTo>
                  <a:lnTo>
                    <a:pt x="54" y="469"/>
                  </a:lnTo>
                  <a:lnTo>
                    <a:pt x="59" y="456"/>
                  </a:lnTo>
                  <a:lnTo>
                    <a:pt x="68" y="442"/>
                  </a:lnTo>
                  <a:lnTo>
                    <a:pt x="72" y="424"/>
                  </a:lnTo>
                  <a:lnTo>
                    <a:pt x="81" y="271"/>
                  </a:lnTo>
                  <a:lnTo>
                    <a:pt x="95" y="225"/>
                  </a:lnTo>
                  <a:lnTo>
                    <a:pt x="126" y="153"/>
                  </a:lnTo>
                  <a:lnTo>
                    <a:pt x="167" y="58"/>
                  </a:lnTo>
                  <a:lnTo>
                    <a:pt x="221" y="31"/>
                  </a:lnTo>
                  <a:lnTo>
                    <a:pt x="271" y="9"/>
                  </a:lnTo>
                  <a:lnTo>
                    <a:pt x="289" y="0"/>
                  </a:lnTo>
                  <a:lnTo>
                    <a:pt x="307" y="0"/>
                  </a:lnTo>
                  <a:lnTo>
                    <a:pt x="339" y="0"/>
                  </a:lnTo>
                  <a:lnTo>
                    <a:pt x="380" y="0"/>
                  </a:lnTo>
                  <a:lnTo>
                    <a:pt x="438" y="4"/>
                  </a:lnTo>
                  <a:lnTo>
                    <a:pt x="551" y="22"/>
                  </a:lnTo>
                  <a:close/>
                </a:path>
              </a:pathLst>
            </a:custGeom>
            <a:solidFill>
              <a:srgbClr val="E0DDE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59" name="Freeform 100"/>
            <p:cNvSpPr>
              <a:spLocks/>
            </p:cNvSpPr>
            <p:nvPr/>
          </p:nvSpPr>
          <p:spPr bwMode="auto">
            <a:xfrm>
              <a:off x="3504" y="3076"/>
              <a:ext cx="425" cy="457"/>
            </a:xfrm>
            <a:custGeom>
              <a:avLst/>
              <a:gdLst>
                <a:gd name="T0" fmla="*/ 154 w 425"/>
                <a:gd name="T1" fmla="*/ 55 h 457"/>
                <a:gd name="T2" fmla="*/ 176 w 425"/>
                <a:gd name="T3" fmla="*/ 14 h 457"/>
                <a:gd name="T4" fmla="*/ 190 w 425"/>
                <a:gd name="T5" fmla="*/ 0 h 457"/>
                <a:gd name="T6" fmla="*/ 190 w 425"/>
                <a:gd name="T7" fmla="*/ 9 h 457"/>
                <a:gd name="T8" fmla="*/ 194 w 425"/>
                <a:gd name="T9" fmla="*/ 64 h 457"/>
                <a:gd name="T10" fmla="*/ 208 w 425"/>
                <a:gd name="T11" fmla="*/ 95 h 457"/>
                <a:gd name="T12" fmla="*/ 217 w 425"/>
                <a:gd name="T13" fmla="*/ 100 h 457"/>
                <a:gd name="T14" fmla="*/ 239 w 425"/>
                <a:gd name="T15" fmla="*/ 100 h 457"/>
                <a:gd name="T16" fmla="*/ 253 w 425"/>
                <a:gd name="T17" fmla="*/ 100 h 457"/>
                <a:gd name="T18" fmla="*/ 267 w 425"/>
                <a:gd name="T19" fmla="*/ 109 h 457"/>
                <a:gd name="T20" fmla="*/ 307 w 425"/>
                <a:gd name="T21" fmla="*/ 104 h 457"/>
                <a:gd name="T22" fmla="*/ 330 w 425"/>
                <a:gd name="T23" fmla="*/ 95 h 457"/>
                <a:gd name="T24" fmla="*/ 398 w 425"/>
                <a:gd name="T25" fmla="*/ 186 h 457"/>
                <a:gd name="T26" fmla="*/ 420 w 425"/>
                <a:gd name="T27" fmla="*/ 208 h 457"/>
                <a:gd name="T28" fmla="*/ 425 w 425"/>
                <a:gd name="T29" fmla="*/ 208 h 457"/>
                <a:gd name="T30" fmla="*/ 411 w 425"/>
                <a:gd name="T31" fmla="*/ 217 h 457"/>
                <a:gd name="T32" fmla="*/ 330 w 425"/>
                <a:gd name="T33" fmla="*/ 258 h 457"/>
                <a:gd name="T34" fmla="*/ 276 w 425"/>
                <a:gd name="T35" fmla="*/ 308 h 457"/>
                <a:gd name="T36" fmla="*/ 262 w 425"/>
                <a:gd name="T37" fmla="*/ 335 h 457"/>
                <a:gd name="T38" fmla="*/ 235 w 425"/>
                <a:gd name="T39" fmla="*/ 389 h 457"/>
                <a:gd name="T40" fmla="*/ 190 w 425"/>
                <a:gd name="T41" fmla="*/ 457 h 457"/>
                <a:gd name="T42" fmla="*/ 190 w 425"/>
                <a:gd name="T43" fmla="*/ 457 h 457"/>
                <a:gd name="T44" fmla="*/ 190 w 425"/>
                <a:gd name="T45" fmla="*/ 443 h 457"/>
                <a:gd name="T46" fmla="*/ 212 w 425"/>
                <a:gd name="T47" fmla="*/ 380 h 457"/>
                <a:gd name="T48" fmla="*/ 208 w 425"/>
                <a:gd name="T49" fmla="*/ 366 h 457"/>
                <a:gd name="T50" fmla="*/ 190 w 425"/>
                <a:gd name="T51" fmla="*/ 380 h 457"/>
                <a:gd name="T52" fmla="*/ 158 w 425"/>
                <a:gd name="T53" fmla="*/ 402 h 457"/>
                <a:gd name="T54" fmla="*/ 113 w 425"/>
                <a:gd name="T55" fmla="*/ 421 h 457"/>
                <a:gd name="T56" fmla="*/ 95 w 425"/>
                <a:gd name="T57" fmla="*/ 416 h 457"/>
                <a:gd name="T58" fmla="*/ 86 w 425"/>
                <a:gd name="T59" fmla="*/ 402 h 457"/>
                <a:gd name="T60" fmla="*/ 77 w 425"/>
                <a:gd name="T61" fmla="*/ 353 h 457"/>
                <a:gd name="T62" fmla="*/ 72 w 425"/>
                <a:gd name="T63" fmla="*/ 339 h 457"/>
                <a:gd name="T64" fmla="*/ 50 w 425"/>
                <a:gd name="T65" fmla="*/ 339 h 457"/>
                <a:gd name="T66" fmla="*/ 22 w 425"/>
                <a:gd name="T67" fmla="*/ 348 h 457"/>
                <a:gd name="T68" fmla="*/ 0 w 425"/>
                <a:gd name="T69" fmla="*/ 348 h 457"/>
                <a:gd name="T70" fmla="*/ 9 w 425"/>
                <a:gd name="T71" fmla="*/ 321 h 457"/>
                <a:gd name="T72" fmla="*/ 45 w 425"/>
                <a:gd name="T73" fmla="*/ 262 h 457"/>
                <a:gd name="T74" fmla="*/ 90 w 425"/>
                <a:gd name="T75" fmla="*/ 177 h 457"/>
                <a:gd name="T76" fmla="*/ 154 w 425"/>
                <a:gd name="T77" fmla="*/ 55 h 45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25"/>
                <a:gd name="T118" fmla="*/ 0 h 457"/>
                <a:gd name="T119" fmla="*/ 425 w 425"/>
                <a:gd name="T120" fmla="*/ 457 h 45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25" h="457">
                  <a:moveTo>
                    <a:pt x="154" y="55"/>
                  </a:moveTo>
                  <a:lnTo>
                    <a:pt x="154" y="55"/>
                  </a:lnTo>
                  <a:lnTo>
                    <a:pt x="163" y="36"/>
                  </a:lnTo>
                  <a:lnTo>
                    <a:pt x="176" y="14"/>
                  </a:lnTo>
                  <a:lnTo>
                    <a:pt x="185" y="0"/>
                  </a:lnTo>
                  <a:lnTo>
                    <a:pt x="190" y="0"/>
                  </a:lnTo>
                  <a:lnTo>
                    <a:pt x="190" y="9"/>
                  </a:lnTo>
                  <a:lnTo>
                    <a:pt x="190" y="36"/>
                  </a:lnTo>
                  <a:lnTo>
                    <a:pt x="194" y="64"/>
                  </a:lnTo>
                  <a:lnTo>
                    <a:pt x="203" y="86"/>
                  </a:lnTo>
                  <a:lnTo>
                    <a:pt x="208" y="95"/>
                  </a:lnTo>
                  <a:lnTo>
                    <a:pt x="217" y="100"/>
                  </a:lnTo>
                  <a:lnTo>
                    <a:pt x="230" y="100"/>
                  </a:lnTo>
                  <a:lnTo>
                    <a:pt x="239" y="100"/>
                  </a:lnTo>
                  <a:lnTo>
                    <a:pt x="248" y="100"/>
                  </a:lnTo>
                  <a:lnTo>
                    <a:pt x="253" y="100"/>
                  </a:lnTo>
                  <a:lnTo>
                    <a:pt x="267" y="109"/>
                  </a:lnTo>
                  <a:lnTo>
                    <a:pt x="276" y="109"/>
                  </a:lnTo>
                  <a:lnTo>
                    <a:pt x="307" y="104"/>
                  </a:lnTo>
                  <a:lnTo>
                    <a:pt x="330" y="95"/>
                  </a:lnTo>
                  <a:lnTo>
                    <a:pt x="366" y="149"/>
                  </a:lnTo>
                  <a:lnTo>
                    <a:pt x="398" y="186"/>
                  </a:lnTo>
                  <a:lnTo>
                    <a:pt x="411" y="199"/>
                  </a:lnTo>
                  <a:lnTo>
                    <a:pt x="420" y="208"/>
                  </a:lnTo>
                  <a:lnTo>
                    <a:pt x="425" y="208"/>
                  </a:lnTo>
                  <a:lnTo>
                    <a:pt x="411" y="217"/>
                  </a:lnTo>
                  <a:lnTo>
                    <a:pt x="361" y="244"/>
                  </a:lnTo>
                  <a:lnTo>
                    <a:pt x="330" y="258"/>
                  </a:lnTo>
                  <a:lnTo>
                    <a:pt x="303" y="280"/>
                  </a:lnTo>
                  <a:lnTo>
                    <a:pt x="276" y="308"/>
                  </a:lnTo>
                  <a:lnTo>
                    <a:pt x="267" y="321"/>
                  </a:lnTo>
                  <a:lnTo>
                    <a:pt x="262" y="335"/>
                  </a:lnTo>
                  <a:lnTo>
                    <a:pt x="235" y="389"/>
                  </a:lnTo>
                  <a:lnTo>
                    <a:pt x="208" y="434"/>
                  </a:lnTo>
                  <a:lnTo>
                    <a:pt x="190" y="457"/>
                  </a:lnTo>
                  <a:lnTo>
                    <a:pt x="190" y="443"/>
                  </a:lnTo>
                  <a:lnTo>
                    <a:pt x="203" y="407"/>
                  </a:lnTo>
                  <a:lnTo>
                    <a:pt x="212" y="380"/>
                  </a:lnTo>
                  <a:lnTo>
                    <a:pt x="212" y="371"/>
                  </a:lnTo>
                  <a:lnTo>
                    <a:pt x="208" y="366"/>
                  </a:lnTo>
                  <a:lnTo>
                    <a:pt x="199" y="371"/>
                  </a:lnTo>
                  <a:lnTo>
                    <a:pt x="190" y="380"/>
                  </a:lnTo>
                  <a:lnTo>
                    <a:pt x="158" y="402"/>
                  </a:lnTo>
                  <a:lnTo>
                    <a:pt x="126" y="416"/>
                  </a:lnTo>
                  <a:lnTo>
                    <a:pt x="113" y="421"/>
                  </a:lnTo>
                  <a:lnTo>
                    <a:pt x="104" y="421"/>
                  </a:lnTo>
                  <a:lnTo>
                    <a:pt x="95" y="416"/>
                  </a:lnTo>
                  <a:lnTo>
                    <a:pt x="86" y="402"/>
                  </a:lnTo>
                  <a:lnTo>
                    <a:pt x="81" y="375"/>
                  </a:lnTo>
                  <a:lnTo>
                    <a:pt x="77" y="353"/>
                  </a:lnTo>
                  <a:lnTo>
                    <a:pt x="77" y="348"/>
                  </a:lnTo>
                  <a:lnTo>
                    <a:pt x="72" y="339"/>
                  </a:lnTo>
                  <a:lnTo>
                    <a:pt x="63" y="339"/>
                  </a:lnTo>
                  <a:lnTo>
                    <a:pt x="50" y="339"/>
                  </a:lnTo>
                  <a:lnTo>
                    <a:pt x="22" y="348"/>
                  </a:lnTo>
                  <a:lnTo>
                    <a:pt x="4" y="348"/>
                  </a:lnTo>
                  <a:lnTo>
                    <a:pt x="0" y="348"/>
                  </a:lnTo>
                  <a:lnTo>
                    <a:pt x="0" y="344"/>
                  </a:lnTo>
                  <a:lnTo>
                    <a:pt x="9" y="321"/>
                  </a:lnTo>
                  <a:lnTo>
                    <a:pt x="45" y="262"/>
                  </a:lnTo>
                  <a:lnTo>
                    <a:pt x="90" y="177"/>
                  </a:lnTo>
                  <a:lnTo>
                    <a:pt x="154" y="55"/>
                  </a:lnTo>
                  <a:close/>
                </a:path>
              </a:pathLst>
            </a:custGeom>
            <a:solidFill>
              <a:srgbClr val="D0CCD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60" name="Freeform 101"/>
            <p:cNvSpPr>
              <a:spLocks/>
            </p:cNvSpPr>
            <p:nvPr/>
          </p:nvSpPr>
          <p:spPr bwMode="auto">
            <a:xfrm>
              <a:off x="3323" y="3284"/>
              <a:ext cx="637" cy="696"/>
            </a:xfrm>
            <a:custGeom>
              <a:avLst/>
              <a:gdLst>
                <a:gd name="T0" fmla="*/ 0 w 637"/>
                <a:gd name="T1" fmla="*/ 696 h 696"/>
                <a:gd name="T2" fmla="*/ 5 w 637"/>
                <a:gd name="T3" fmla="*/ 542 h 696"/>
                <a:gd name="T4" fmla="*/ 9 w 637"/>
                <a:gd name="T5" fmla="*/ 515 h 696"/>
                <a:gd name="T6" fmla="*/ 18 w 637"/>
                <a:gd name="T7" fmla="*/ 447 h 696"/>
                <a:gd name="T8" fmla="*/ 32 w 637"/>
                <a:gd name="T9" fmla="*/ 411 h 696"/>
                <a:gd name="T10" fmla="*/ 63 w 637"/>
                <a:gd name="T11" fmla="*/ 344 h 696"/>
                <a:gd name="T12" fmla="*/ 77 w 637"/>
                <a:gd name="T13" fmla="*/ 289 h 696"/>
                <a:gd name="T14" fmla="*/ 72 w 637"/>
                <a:gd name="T15" fmla="*/ 258 h 696"/>
                <a:gd name="T16" fmla="*/ 95 w 637"/>
                <a:gd name="T17" fmla="*/ 267 h 696"/>
                <a:gd name="T18" fmla="*/ 213 w 637"/>
                <a:gd name="T19" fmla="*/ 321 h 696"/>
                <a:gd name="T20" fmla="*/ 271 w 637"/>
                <a:gd name="T21" fmla="*/ 330 h 696"/>
                <a:gd name="T22" fmla="*/ 294 w 637"/>
                <a:gd name="T23" fmla="*/ 325 h 696"/>
                <a:gd name="T24" fmla="*/ 344 w 637"/>
                <a:gd name="T25" fmla="*/ 289 h 696"/>
                <a:gd name="T26" fmla="*/ 380 w 637"/>
                <a:gd name="T27" fmla="*/ 235 h 696"/>
                <a:gd name="T28" fmla="*/ 407 w 637"/>
                <a:gd name="T29" fmla="*/ 181 h 696"/>
                <a:gd name="T30" fmla="*/ 411 w 637"/>
                <a:gd name="T31" fmla="*/ 163 h 696"/>
                <a:gd name="T32" fmla="*/ 429 w 637"/>
                <a:gd name="T33" fmla="*/ 0 h 696"/>
                <a:gd name="T34" fmla="*/ 520 w 637"/>
                <a:gd name="T35" fmla="*/ 14 h 696"/>
                <a:gd name="T36" fmla="*/ 637 w 637"/>
                <a:gd name="T37" fmla="*/ 27 h 696"/>
                <a:gd name="T38" fmla="*/ 637 w 637"/>
                <a:gd name="T39" fmla="*/ 36 h 696"/>
                <a:gd name="T40" fmla="*/ 615 w 637"/>
                <a:gd name="T41" fmla="*/ 68 h 696"/>
                <a:gd name="T42" fmla="*/ 610 w 637"/>
                <a:gd name="T43" fmla="*/ 95 h 696"/>
                <a:gd name="T44" fmla="*/ 619 w 637"/>
                <a:gd name="T45" fmla="*/ 109 h 696"/>
                <a:gd name="T46" fmla="*/ 624 w 637"/>
                <a:gd name="T47" fmla="*/ 149 h 696"/>
                <a:gd name="T48" fmla="*/ 619 w 637"/>
                <a:gd name="T49" fmla="*/ 172 h 696"/>
                <a:gd name="T50" fmla="*/ 592 w 637"/>
                <a:gd name="T51" fmla="*/ 294 h 696"/>
                <a:gd name="T52" fmla="*/ 574 w 637"/>
                <a:gd name="T53" fmla="*/ 325 h 696"/>
                <a:gd name="T54" fmla="*/ 560 w 637"/>
                <a:gd name="T55" fmla="*/ 362 h 696"/>
                <a:gd name="T56" fmla="*/ 579 w 637"/>
                <a:gd name="T57" fmla="*/ 434 h 696"/>
                <a:gd name="T58" fmla="*/ 588 w 637"/>
                <a:gd name="T59" fmla="*/ 515 h 696"/>
                <a:gd name="T60" fmla="*/ 588 w 637"/>
                <a:gd name="T61" fmla="*/ 533 h 696"/>
                <a:gd name="T62" fmla="*/ 579 w 637"/>
                <a:gd name="T63" fmla="*/ 696 h 69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37"/>
                <a:gd name="T97" fmla="*/ 0 h 696"/>
                <a:gd name="T98" fmla="*/ 637 w 637"/>
                <a:gd name="T99" fmla="*/ 696 h 69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37" h="696">
                  <a:moveTo>
                    <a:pt x="0" y="696"/>
                  </a:moveTo>
                  <a:lnTo>
                    <a:pt x="0" y="696"/>
                  </a:lnTo>
                  <a:lnTo>
                    <a:pt x="5" y="610"/>
                  </a:lnTo>
                  <a:lnTo>
                    <a:pt x="5" y="542"/>
                  </a:lnTo>
                  <a:lnTo>
                    <a:pt x="9" y="515"/>
                  </a:lnTo>
                  <a:lnTo>
                    <a:pt x="9" y="484"/>
                  </a:lnTo>
                  <a:lnTo>
                    <a:pt x="18" y="447"/>
                  </a:lnTo>
                  <a:lnTo>
                    <a:pt x="32" y="411"/>
                  </a:lnTo>
                  <a:lnTo>
                    <a:pt x="50" y="380"/>
                  </a:lnTo>
                  <a:lnTo>
                    <a:pt x="63" y="344"/>
                  </a:lnTo>
                  <a:lnTo>
                    <a:pt x="72" y="312"/>
                  </a:lnTo>
                  <a:lnTo>
                    <a:pt x="77" y="289"/>
                  </a:lnTo>
                  <a:lnTo>
                    <a:pt x="72" y="258"/>
                  </a:lnTo>
                  <a:lnTo>
                    <a:pt x="95" y="267"/>
                  </a:lnTo>
                  <a:lnTo>
                    <a:pt x="149" y="294"/>
                  </a:lnTo>
                  <a:lnTo>
                    <a:pt x="213" y="321"/>
                  </a:lnTo>
                  <a:lnTo>
                    <a:pt x="244" y="330"/>
                  </a:lnTo>
                  <a:lnTo>
                    <a:pt x="271" y="330"/>
                  </a:lnTo>
                  <a:lnTo>
                    <a:pt x="294" y="325"/>
                  </a:lnTo>
                  <a:lnTo>
                    <a:pt x="316" y="312"/>
                  </a:lnTo>
                  <a:lnTo>
                    <a:pt x="344" y="289"/>
                  </a:lnTo>
                  <a:lnTo>
                    <a:pt x="362" y="262"/>
                  </a:lnTo>
                  <a:lnTo>
                    <a:pt x="380" y="235"/>
                  </a:lnTo>
                  <a:lnTo>
                    <a:pt x="398" y="208"/>
                  </a:lnTo>
                  <a:lnTo>
                    <a:pt x="407" y="181"/>
                  </a:lnTo>
                  <a:lnTo>
                    <a:pt x="411" y="163"/>
                  </a:lnTo>
                  <a:lnTo>
                    <a:pt x="420" y="68"/>
                  </a:lnTo>
                  <a:lnTo>
                    <a:pt x="429" y="0"/>
                  </a:lnTo>
                  <a:lnTo>
                    <a:pt x="520" y="14"/>
                  </a:lnTo>
                  <a:lnTo>
                    <a:pt x="588" y="27"/>
                  </a:lnTo>
                  <a:lnTo>
                    <a:pt x="637" y="27"/>
                  </a:lnTo>
                  <a:lnTo>
                    <a:pt x="637" y="36"/>
                  </a:lnTo>
                  <a:lnTo>
                    <a:pt x="615" y="68"/>
                  </a:lnTo>
                  <a:lnTo>
                    <a:pt x="610" y="81"/>
                  </a:lnTo>
                  <a:lnTo>
                    <a:pt x="610" y="95"/>
                  </a:lnTo>
                  <a:lnTo>
                    <a:pt x="619" y="109"/>
                  </a:lnTo>
                  <a:lnTo>
                    <a:pt x="624" y="127"/>
                  </a:lnTo>
                  <a:lnTo>
                    <a:pt x="624" y="149"/>
                  </a:lnTo>
                  <a:lnTo>
                    <a:pt x="619" y="172"/>
                  </a:lnTo>
                  <a:lnTo>
                    <a:pt x="606" y="240"/>
                  </a:lnTo>
                  <a:lnTo>
                    <a:pt x="592" y="294"/>
                  </a:lnTo>
                  <a:lnTo>
                    <a:pt x="574" y="325"/>
                  </a:lnTo>
                  <a:lnTo>
                    <a:pt x="565" y="348"/>
                  </a:lnTo>
                  <a:lnTo>
                    <a:pt x="560" y="362"/>
                  </a:lnTo>
                  <a:lnTo>
                    <a:pt x="579" y="434"/>
                  </a:lnTo>
                  <a:lnTo>
                    <a:pt x="588" y="488"/>
                  </a:lnTo>
                  <a:lnTo>
                    <a:pt x="588" y="515"/>
                  </a:lnTo>
                  <a:lnTo>
                    <a:pt x="588" y="533"/>
                  </a:lnTo>
                  <a:lnTo>
                    <a:pt x="583" y="606"/>
                  </a:lnTo>
                  <a:lnTo>
                    <a:pt x="579" y="696"/>
                  </a:lnTo>
                  <a:lnTo>
                    <a:pt x="0" y="696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61" name="Freeform 102"/>
            <p:cNvSpPr>
              <a:spLocks/>
            </p:cNvSpPr>
            <p:nvPr/>
          </p:nvSpPr>
          <p:spPr bwMode="auto">
            <a:xfrm>
              <a:off x="3531" y="3289"/>
              <a:ext cx="434" cy="691"/>
            </a:xfrm>
            <a:custGeom>
              <a:avLst/>
              <a:gdLst>
                <a:gd name="T0" fmla="*/ 72 w 434"/>
                <a:gd name="T1" fmla="*/ 325 h 691"/>
                <a:gd name="T2" fmla="*/ 72 w 434"/>
                <a:gd name="T3" fmla="*/ 325 h 691"/>
                <a:gd name="T4" fmla="*/ 95 w 434"/>
                <a:gd name="T5" fmla="*/ 316 h 691"/>
                <a:gd name="T6" fmla="*/ 118 w 434"/>
                <a:gd name="T7" fmla="*/ 298 h 691"/>
                <a:gd name="T8" fmla="*/ 140 w 434"/>
                <a:gd name="T9" fmla="*/ 275 h 691"/>
                <a:gd name="T10" fmla="*/ 158 w 434"/>
                <a:gd name="T11" fmla="*/ 253 h 691"/>
                <a:gd name="T12" fmla="*/ 176 w 434"/>
                <a:gd name="T13" fmla="*/ 226 h 691"/>
                <a:gd name="T14" fmla="*/ 190 w 434"/>
                <a:gd name="T15" fmla="*/ 198 h 691"/>
                <a:gd name="T16" fmla="*/ 199 w 434"/>
                <a:gd name="T17" fmla="*/ 176 h 691"/>
                <a:gd name="T18" fmla="*/ 203 w 434"/>
                <a:gd name="T19" fmla="*/ 158 h 691"/>
                <a:gd name="T20" fmla="*/ 203 w 434"/>
                <a:gd name="T21" fmla="*/ 158 h 691"/>
                <a:gd name="T22" fmla="*/ 221 w 434"/>
                <a:gd name="T23" fmla="*/ 4 h 691"/>
                <a:gd name="T24" fmla="*/ 221 w 434"/>
                <a:gd name="T25" fmla="*/ 4 h 691"/>
                <a:gd name="T26" fmla="*/ 240 w 434"/>
                <a:gd name="T27" fmla="*/ 0 h 691"/>
                <a:gd name="T28" fmla="*/ 240 w 434"/>
                <a:gd name="T29" fmla="*/ 0 h 691"/>
                <a:gd name="T30" fmla="*/ 343 w 434"/>
                <a:gd name="T31" fmla="*/ 18 h 691"/>
                <a:gd name="T32" fmla="*/ 398 w 434"/>
                <a:gd name="T33" fmla="*/ 22 h 691"/>
                <a:gd name="T34" fmla="*/ 434 w 434"/>
                <a:gd name="T35" fmla="*/ 22 h 691"/>
                <a:gd name="T36" fmla="*/ 434 w 434"/>
                <a:gd name="T37" fmla="*/ 22 h 691"/>
                <a:gd name="T38" fmla="*/ 425 w 434"/>
                <a:gd name="T39" fmla="*/ 36 h 691"/>
                <a:gd name="T40" fmla="*/ 411 w 434"/>
                <a:gd name="T41" fmla="*/ 54 h 691"/>
                <a:gd name="T42" fmla="*/ 402 w 434"/>
                <a:gd name="T43" fmla="*/ 72 h 691"/>
                <a:gd name="T44" fmla="*/ 402 w 434"/>
                <a:gd name="T45" fmla="*/ 81 h 691"/>
                <a:gd name="T46" fmla="*/ 402 w 434"/>
                <a:gd name="T47" fmla="*/ 90 h 691"/>
                <a:gd name="T48" fmla="*/ 402 w 434"/>
                <a:gd name="T49" fmla="*/ 90 h 691"/>
                <a:gd name="T50" fmla="*/ 411 w 434"/>
                <a:gd name="T51" fmla="*/ 104 h 691"/>
                <a:gd name="T52" fmla="*/ 416 w 434"/>
                <a:gd name="T53" fmla="*/ 122 h 691"/>
                <a:gd name="T54" fmla="*/ 416 w 434"/>
                <a:gd name="T55" fmla="*/ 144 h 691"/>
                <a:gd name="T56" fmla="*/ 411 w 434"/>
                <a:gd name="T57" fmla="*/ 167 h 691"/>
                <a:gd name="T58" fmla="*/ 411 w 434"/>
                <a:gd name="T59" fmla="*/ 167 h 691"/>
                <a:gd name="T60" fmla="*/ 398 w 434"/>
                <a:gd name="T61" fmla="*/ 235 h 691"/>
                <a:gd name="T62" fmla="*/ 384 w 434"/>
                <a:gd name="T63" fmla="*/ 289 h 691"/>
                <a:gd name="T64" fmla="*/ 384 w 434"/>
                <a:gd name="T65" fmla="*/ 289 h 691"/>
                <a:gd name="T66" fmla="*/ 366 w 434"/>
                <a:gd name="T67" fmla="*/ 320 h 691"/>
                <a:gd name="T68" fmla="*/ 357 w 434"/>
                <a:gd name="T69" fmla="*/ 343 h 691"/>
                <a:gd name="T70" fmla="*/ 352 w 434"/>
                <a:gd name="T71" fmla="*/ 357 h 691"/>
                <a:gd name="T72" fmla="*/ 352 w 434"/>
                <a:gd name="T73" fmla="*/ 357 h 691"/>
                <a:gd name="T74" fmla="*/ 371 w 434"/>
                <a:gd name="T75" fmla="*/ 429 h 691"/>
                <a:gd name="T76" fmla="*/ 380 w 434"/>
                <a:gd name="T77" fmla="*/ 483 h 691"/>
                <a:gd name="T78" fmla="*/ 380 w 434"/>
                <a:gd name="T79" fmla="*/ 510 h 691"/>
                <a:gd name="T80" fmla="*/ 380 w 434"/>
                <a:gd name="T81" fmla="*/ 528 h 691"/>
                <a:gd name="T82" fmla="*/ 380 w 434"/>
                <a:gd name="T83" fmla="*/ 528 h 691"/>
                <a:gd name="T84" fmla="*/ 375 w 434"/>
                <a:gd name="T85" fmla="*/ 601 h 691"/>
                <a:gd name="T86" fmla="*/ 371 w 434"/>
                <a:gd name="T87" fmla="*/ 691 h 691"/>
                <a:gd name="T88" fmla="*/ 50 w 434"/>
                <a:gd name="T89" fmla="*/ 691 h 691"/>
                <a:gd name="T90" fmla="*/ 50 w 434"/>
                <a:gd name="T91" fmla="*/ 691 h 691"/>
                <a:gd name="T92" fmla="*/ 27 w 434"/>
                <a:gd name="T93" fmla="*/ 664 h 691"/>
                <a:gd name="T94" fmla="*/ 14 w 434"/>
                <a:gd name="T95" fmla="*/ 637 h 691"/>
                <a:gd name="T96" fmla="*/ 5 w 434"/>
                <a:gd name="T97" fmla="*/ 610 h 691"/>
                <a:gd name="T98" fmla="*/ 0 w 434"/>
                <a:gd name="T99" fmla="*/ 578 h 691"/>
                <a:gd name="T100" fmla="*/ 0 w 434"/>
                <a:gd name="T101" fmla="*/ 578 h 691"/>
                <a:gd name="T102" fmla="*/ 0 w 434"/>
                <a:gd name="T103" fmla="*/ 438 h 691"/>
                <a:gd name="T104" fmla="*/ 5 w 434"/>
                <a:gd name="T105" fmla="*/ 397 h 691"/>
                <a:gd name="T106" fmla="*/ 9 w 434"/>
                <a:gd name="T107" fmla="*/ 375 h 691"/>
                <a:gd name="T108" fmla="*/ 9 w 434"/>
                <a:gd name="T109" fmla="*/ 375 h 691"/>
                <a:gd name="T110" fmla="*/ 23 w 434"/>
                <a:gd name="T111" fmla="*/ 361 h 691"/>
                <a:gd name="T112" fmla="*/ 41 w 434"/>
                <a:gd name="T113" fmla="*/ 348 h 691"/>
                <a:gd name="T114" fmla="*/ 68 w 434"/>
                <a:gd name="T115" fmla="*/ 330 h 691"/>
                <a:gd name="T116" fmla="*/ 68 w 434"/>
                <a:gd name="T117" fmla="*/ 330 h 691"/>
                <a:gd name="T118" fmla="*/ 72 w 434"/>
                <a:gd name="T119" fmla="*/ 325 h 691"/>
                <a:gd name="T120" fmla="*/ 72 w 434"/>
                <a:gd name="T121" fmla="*/ 325 h 6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34"/>
                <a:gd name="T184" fmla="*/ 0 h 691"/>
                <a:gd name="T185" fmla="*/ 434 w 434"/>
                <a:gd name="T186" fmla="*/ 691 h 6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34" h="691">
                  <a:moveTo>
                    <a:pt x="72" y="325"/>
                  </a:moveTo>
                  <a:lnTo>
                    <a:pt x="72" y="325"/>
                  </a:lnTo>
                  <a:lnTo>
                    <a:pt x="95" y="316"/>
                  </a:lnTo>
                  <a:lnTo>
                    <a:pt x="118" y="298"/>
                  </a:lnTo>
                  <a:lnTo>
                    <a:pt x="140" y="275"/>
                  </a:lnTo>
                  <a:lnTo>
                    <a:pt x="158" y="253"/>
                  </a:lnTo>
                  <a:lnTo>
                    <a:pt x="176" y="226"/>
                  </a:lnTo>
                  <a:lnTo>
                    <a:pt x="190" y="198"/>
                  </a:lnTo>
                  <a:lnTo>
                    <a:pt x="199" y="176"/>
                  </a:lnTo>
                  <a:lnTo>
                    <a:pt x="203" y="158"/>
                  </a:lnTo>
                  <a:lnTo>
                    <a:pt x="221" y="4"/>
                  </a:lnTo>
                  <a:lnTo>
                    <a:pt x="240" y="0"/>
                  </a:lnTo>
                  <a:lnTo>
                    <a:pt x="343" y="18"/>
                  </a:lnTo>
                  <a:lnTo>
                    <a:pt x="398" y="22"/>
                  </a:lnTo>
                  <a:lnTo>
                    <a:pt x="434" y="22"/>
                  </a:lnTo>
                  <a:lnTo>
                    <a:pt x="425" y="36"/>
                  </a:lnTo>
                  <a:lnTo>
                    <a:pt x="411" y="54"/>
                  </a:lnTo>
                  <a:lnTo>
                    <a:pt x="402" y="72"/>
                  </a:lnTo>
                  <a:lnTo>
                    <a:pt x="402" y="81"/>
                  </a:lnTo>
                  <a:lnTo>
                    <a:pt x="402" y="90"/>
                  </a:lnTo>
                  <a:lnTo>
                    <a:pt x="411" y="104"/>
                  </a:lnTo>
                  <a:lnTo>
                    <a:pt x="416" y="122"/>
                  </a:lnTo>
                  <a:lnTo>
                    <a:pt x="416" y="144"/>
                  </a:lnTo>
                  <a:lnTo>
                    <a:pt x="411" y="167"/>
                  </a:lnTo>
                  <a:lnTo>
                    <a:pt x="398" y="235"/>
                  </a:lnTo>
                  <a:lnTo>
                    <a:pt x="384" y="289"/>
                  </a:lnTo>
                  <a:lnTo>
                    <a:pt x="366" y="320"/>
                  </a:lnTo>
                  <a:lnTo>
                    <a:pt x="357" y="343"/>
                  </a:lnTo>
                  <a:lnTo>
                    <a:pt x="352" y="357"/>
                  </a:lnTo>
                  <a:lnTo>
                    <a:pt x="371" y="429"/>
                  </a:lnTo>
                  <a:lnTo>
                    <a:pt x="380" y="483"/>
                  </a:lnTo>
                  <a:lnTo>
                    <a:pt x="380" y="510"/>
                  </a:lnTo>
                  <a:lnTo>
                    <a:pt x="380" y="528"/>
                  </a:lnTo>
                  <a:lnTo>
                    <a:pt x="375" y="601"/>
                  </a:lnTo>
                  <a:lnTo>
                    <a:pt x="371" y="691"/>
                  </a:lnTo>
                  <a:lnTo>
                    <a:pt x="50" y="691"/>
                  </a:lnTo>
                  <a:lnTo>
                    <a:pt x="27" y="664"/>
                  </a:lnTo>
                  <a:lnTo>
                    <a:pt x="14" y="637"/>
                  </a:lnTo>
                  <a:lnTo>
                    <a:pt x="5" y="610"/>
                  </a:lnTo>
                  <a:lnTo>
                    <a:pt x="0" y="578"/>
                  </a:lnTo>
                  <a:lnTo>
                    <a:pt x="0" y="438"/>
                  </a:lnTo>
                  <a:lnTo>
                    <a:pt x="5" y="397"/>
                  </a:lnTo>
                  <a:lnTo>
                    <a:pt x="9" y="375"/>
                  </a:lnTo>
                  <a:lnTo>
                    <a:pt x="23" y="361"/>
                  </a:lnTo>
                  <a:lnTo>
                    <a:pt x="41" y="348"/>
                  </a:lnTo>
                  <a:lnTo>
                    <a:pt x="68" y="330"/>
                  </a:lnTo>
                  <a:lnTo>
                    <a:pt x="72" y="325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62" name="Freeform 103"/>
            <p:cNvSpPr>
              <a:spLocks/>
            </p:cNvSpPr>
            <p:nvPr/>
          </p:nvSpPr>
          <p:spPr bwMode="auto">
            <a:xfrm>
              <a:off x="3630" y="3243"/>
              <a:ext cx="348" cy="366"/>
            </a:xfrm>
            <a:custGeom>
              <a:avLst/>
              <a:gdLst>
                <a:gd name="T0" fmla="*/ 348 w 348"/>
                <a:gd name="T1" fmla="*/ 10 h 366"/>
                <a:gd name="T2" fmla="*/ 335 w 348"/>
                <a:gd name="T3" fmla="*/ 64 h 366"/>
                <a:gd name="T4" fmla="*/ 335 w 348"/>
                <a:gd name="T5" fmla="*/ 73 h 366"/>
                <a:gd name="T6" fmla="*/ 326 w 348"/>
                <a:gd name="T7" fmla="*/ 95 h 366"/>
                <a:gd name="T8" fmla="*/ 317 w 348"/>
                <a:gd name="T9" fmla="*/ 104 h 366"/>
                <a:gd name="T10" fmla="*/ 303 w 348"/>
                <a:gd name="T11" fmla="*/ 118 h 366"/>
                <a:gd name="T12" fmla="*/ 303 w 348"/>
                <a:gd name="T13" fmla="*/ 127 h 366"/>
                <a:gd name="T14" fmla="*/ 312 w 348"/>
                <a:gd name="T15" fmla="*/ 172 h 366"/>
                <a:gd name="T16" fmla="*/ 308 w 348"/>
                <a:gd name="T17" fmla="*/ 199 h 366"/>
                <a:gd name="T18" fmla="*/ 303 w 348"/>
                <a:gd name="T19" fmla="*/ 235 h 366"/>
                <a:gd name="T20" fmla="*/ 290 w 348"/>
                <a:gd name="T21" fmla="*/ 249 h 366"/>
                <a:gd name="T22" fmla="*/ 226 w 348"/>
                <a:gd name="T23" fmla="*/ 330 h 366"/>
                <a:gd name="T24" fmla="*/ 199 w 348"/>
                <a:gd name="T25" fmla="*/ 348 h 366"/>
                <a:gd name="T26" fmla="*/ 163 w 348"/>
                <a:gd name="T27" fmla="*/ 362 h 366"/>
                <a:gd name="T28" fmla="*/ 82 w 348"/>
                <a:gd name="T29" fmla="*/ 366 h 366"/>
                <a:gd name="T30" fmla="*/ 37 w 348"/>
                <a:gd name="T31" fmla="*/ 366 h 366"/>
                <a:gd name="T32" fmla="*/ 0 w 348"/>
                <a:gd name="T33" fmla="*/ 353 h 366"/>
                <a:gd name="T34" fmla="*/ 41 w 348"/>
                <a:gd name="T35" fmla="*/ 357 h 366"/>
                <a:gd name="T36" fmla="*/ 82 w 348"/>
                <a:gd name="T37" fmla="*/ 357 h 366"/>
                <a:gd name="T38" fmla="*/ 168 w 348"/>
                <a:gd name="T39" fmla="*/ 344 h 366"/>
                <a:gd name="T40" fmla="*/ 172 w 348"/>
                <a:gd name="T41" fmla="*/ 339 h 366"/>
                <a:gd name="T42" fmla="*/ 145 w 348"/>
                <a:gd name="T43" fmla="*/ 339 h 366"/>
                <a:gd name="T44" fmla="*/ 100 w 348"/>
                <a:gd name="T45" fmla="*/ 335 h 366"/>
                <a:gd name="T46" fmla="*/ 95 w 348"/>
                <a:gd name="T47" fmla="*/ 321 h 366"/>
                <a:gd name="T48" fmla="*/ 113 w 348"/>
                <a:gd name="T49" fmla="*/ 312 h 366"/>
                <a:gd name="T50" fmla="*/ 208 w 348"/>
                <a:gd name="T51" fmla="*/ 254 h 366"/>
                <a:gd name="T52" fmla="*/ 272 w 348"/>
                <a:gd name="T53" fmla="*/ 204 h 366"/>
                <a:gd name="T54" fmla="*/ 272 w 348"/>
                <a:gd name="T55" fmla="*/ 204 h 366"/>
                <a:gd name="T56" fmla="*/ 213 w 348"/>
                <a:gd name="T57" fmla="*/ 231 h 366"/>
                <a:gd name="T58" fmla="*/ 163 w 348"/>
                <a:gd name="T59" fmla="*/ 249 h 366"/>
                <a:gd name="T60" fmla="*/ 145 w 348"/>
                <a:gd name="T61" fmla="*/ 254 h 366"/>
                <a:gd name="T62" fmla="*/ 154 w 348"/>
                <a:gd name="T63" fmla="*/ 240 h 366"/>
                <a:gd name="T64" fmla="*/ 276 w 348"/>
                <a:gd name="T65" fmla="*/ 145 h 366"/>
                <a:gd name="T66" fmla="*/ 294 w 348"/>
                <a:gd name="T67" fmla="*/ 127 h 366"/>
                <a:gd name="T68" fmla="*/ 285 w 348"/>
                <a:gd name="T69" fmla="*/ 127 h 366"/>
                <a:gd name="T70" fmla="*/ 217 w 348"/>
                <a:gd name="T71" fmla="*/ 141 h 366"/>
                <a:gd name="T72" fmla="*/ 186 w 348"/>
                <a:gd name="T73" fmla="*/ 145 h 366"/>
                <a:gd name="T74" fmla="*/ 186 w 348"/>
                <a:gd name="T75" fmla="*/ 141 h 366"/>
                <a:gd name="T76" fmla="*/ 235 w 348"/>
                <a:gd name="T77" fmla="*/ 109 h 366"/>
                <a:gd name="T78" fmla="*/ 308 w 348"/>
                <a:gd name="T79" fmla="*/ 46 h 366"/>
                <a:gd name="T80" fmla="*/ 348 w 348"/>
                <a:gd name="T81" fmla="*/ 0 h 366"/>
                <a:gd name="T82" fmla="*/ 348 w 348"/>
                <a:gd name="T83" fmla="*/ 10 h 36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48"/>
                <a:gd name="T127" fmla="*/ 0 h 366"/>
                <a:gd name="T128" fmla="*/ 348 w 348"/>
                <a:gd name="T129" fmla="*/ 366 h 36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48" h="366">
                  <a:moveTo>
                    <a:pt x="348" y="10"/>
                  </a:moveTo>
                  <a:lnTo>
                    <a:pt x="348" y="10"/>
                  </a:lnTo>
                  <a:lnTo>
                    <a:pt x="339" y="41"/>
                  </a:lnTo>
                  <a:lnTo>
                    <a:pt x="335" y="64"/>
                  </a:lnTo>
                  <a:lnTo>
                    <a:pt x="335" y="73"/>
                  </a:lnTo>
                  <a:lnTo>
                    <a:pt x="335" y="77"/>
                  </a:lnTo>
                  <a:lnTo>
                    <a:pt x="326" y="95"/>
                  </a:lnTo>
                  <a:lnTo>
                    <a:pt x="317" y="104"/>
                  </a:lnTo>
                  <a:lnTo>
                    <a:pt x="308" y="113"/>
                  </a:lnTo>
                  <a:lnTo>
                    <a:pt x="303" y="118"/>
                  </a:lnTo>
                  <a:lnTo>
                    <a:pt x="303" y="127"/>
                  </a:lnTo>
                  <a:lnTo>
                    <a:pt x="303" y="154"/>
                  </a:lnTo>
                  <a:lnTo>
                    <a:pt x="312" y="172"/>
                  </a:lnTo>
                  <a:lnTo>
                    <a:pt x="308" y="199"/>
                  </a:lnTo>
                  <a:lnTo>
                    <a:pt x="303" y="235"/>
                  </a:lnTo>
                  <a:lnTo>
                    <a:pt x="290" y="249"/>
                  </a:lnTo>
                  <a:lnTo>
                    <a:pt x="253" y="303"/>
                  </a:lnTo>
                  <a:lnTo>
                    <a:pt x="226" y="330"/>
                  </a:lnTo>
                  <a:lnTo>
                    <a:pt x="213" y="339"/>
                  </a:lnTo>
                  <a:lnTo>
                    <a:pt x="199" y="348"/>
                  </a:lnTo>
                  <a:lnTo>
                    <a:pt x="163" y="362"/>
                  </a:lnTo>
                  <a:lnTo>
                    <a:pt x="122" y="366"/>
                  </a:lnTo>
                  <a:lnTo>
                    <a:pt x="82" y="366"/>
                  </a:lnTo>
                  <a:lnTo>
                    <a:pt x="37" y="366"/>
                  </a:lnTo>
                  <a:lnTo>
                    <a:pt x="9" y="357"/>
                  </a:lnTo>
                  <a:lnTo>
                    <a:pt x="0" y="353"/>
                  </a:lnTo>
                  <a:lnTo>
                    <a:pt x="14" y="353"/>
                  </a:lnTo>
                  <a:lnTo>
                    <a:pt x="41" y="357"/>
                  </a:lnTo>
                  <a:lnTo>
                    <a:pt x="82" y="357"/>
                  </a:lnTo>
                  <a:lnTo>
                    <a:pt x="131" y="348"/>
                  </a:lnTo>
                  <a:lnTo>
                    <a:pt x="168" y="344"/>
                  </a:lnTo>
                  <a:lnTo>
                    <a:pt x="172" y="339"/>
                  </a:lnTo>
                  <a:lnTo>
                    <a:pt x="145" y="339"/>
                  </a:lnTo>
                  <a:lnTo>
                    <a:pt x="109" y="339"/>
                  </a:lnTo>
                  <a:lnTo>
                    <a:pt x="100" y="335"/>
                  </a:lnTo>
                  <a:lnTo>
                    <a:pt x="91" y="330"/>
                  </a:lnTo>
                  <a:lnTo>
                    <a:pt x="95" y="321"/>
                  </a:lnTo>
                  <a:lnTo>
                    <a:pt x="113" y="312"/>
                  </a:lnTo>
                  <a:lnTo>
                    <a:pt x="159" y="285"/>
                  </a:lnTo>
                  <a:lnTo>
                    <a:pt x="208" y="254"/>
                  </a:lnTo>
                  <a:lnTo>
                    <a:pt x="272" y="204"/>
                  </a:lnTo>
                  <a:lnTo>
                    <a:pt x="249" y="213"/>
                  </a:lnTo>
                  <a:lnTo>
                    <a:pt x="213" y="231"/>
                  </a:lnTo>
                  <a:lnTo>
                    <a:pt x="163" y="249"/>
                  </a:lnTo>
                  <a:lnTo>
                    <a:pt x="145" y="254"/>
                  </a:lnTo>
                  <a:lnTo>
                    <a:pt x="145" y="249"/>
                  </a:lnTo>
                  <a:lnTo>
                    <a:pt x="154" y="240"/>
                  </a:lnTo>
                  <a:lnTo>
                    <a:pt x="177" y="222"/>
                  </a:lnTo>
                  <a:lnTo>
                    <a:pt x="276" y="145"/>
                  </a:lnTo>
                  <a:lnTo>
                    <a:pt x="294" y="127"/>
                  </a:lnTo>
                  <a:lnTo>
                    <a:pt x="294" y="122"/>
                  </a:lnTo>
                  <a:lnTo>
                    <a:pt x="285" y="127"/>
                  </a:lnTo>
                  <a:lnTo>
                    <a:pt x="258" y="132"/>
                  </a:lnTo>
                  <a:lnTo>
                    <a:pt x="217" y="141"/>
                  </a:lnTo>
                  <a:lnTo>
                    <a:pt x="186" y="145"/>
                  </a:lnTo>
                  <a:lnTo>
                    <a:pt x="181" y="145"/>
                  </a:lnTo>
                  <a:lnTo>
                    <a:pt x="186" y="141"/>
                  </a:lnTo>
                  <a:lnTo>
                    <a:pt x="235" y="109"/>
                  </a:lnTo>
                  <a:lnTo>
                    <a:pt x="272" y="82"/>
                  </a:lnTo>
                  <a:lnTo>
                    <a:pt x="308" y="46"/>
                  </a:lnTo>
                  <a:lnTo>
                    <a:pt x="348" y="0"/>
                  </a:lnTo>
                  <a:lnTo>
                    <a:pt x="348" y="10"/>
                  </a:lnTo>
                  <a:close/>
                </a:path>
              </a:pathLst>
            </a:custGeom>
            <a:solidFill>
              <a:srgbClr val="365E9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63" name="Freeform 104"/>
            <p:cNvSpPr>
              <a:spLocks/>
            </p:cNvSpPr>
            <p:nvPr/>
          </p:nvSpPr>
          <p:spPr bwMode="auto">
            <a:xfrm>
              <a:off x="3454" y="3203"/>
              <a:ext cx="240" cy="99"/>
            </a:xfrm>
            <a:custGeom>
              <a:avLst/>
              <a:gdLst>
                <a:gd name="T0" fmla="*/ 0 w 240"/>
                <a:gd name="T1" fmla="*/ 95 h 99"/>
                <a:gd name="T2" fmla="*/ 0 w 240"/>
                <a:gd name="T3" fmla="*/ 95 h 99"/>
                <a:gd name="T4" fmla="*/ 18 w 240"/>
                <a:gd name="T5" fmla="*/ 81 h 99"/>
                <a:gd name="T6" fmla="*/ 59 w 240"/>
                <a:gd name="T7" fmla="*/ 54 h 99"/>
                <a:gd name="T8" fmla="*/ 109 w 240"/>
                <a:gd name="T9" fmla="*/ 22 h 99"/>
                <a:gd name="T10" fmla="*/ 140 w 240"/>
                <a:gd name="T11" fmla="*/ 13 h 99"/>
                <a:gd name="T12" fmla="*/ 167 w 240"/>
                <a:gd name="T13" fmla="*/ 4 h 99"/>
                <a:gd name="T14" fmla="*/ 167 w 240"/>
                <a:gd name="T15" fmla="*/ 4 h 99"/>
                <a:gd name="T16" fmla="*/ 208 w 240"/>
                <a:gd name="T17" fmla="*/ 0 h 99"/>
                <a:gd name="T18" fmla="*/ 226 w 240"/>
                <a:gd name="T19" fmla="*/ 0 h 99"/>
                <a:gd name="T20" fmla="*/ 235 w 240"/>
                <a:gd name="T21" fmla="*/ 0 h 99"/>
                <a:gd name="T22" fmla="*/ 240 w 240"/>
                <a:gd name="T23" fmla="*/ 0 h 99"/>
                <a:gd name="T24" fmla="*/ 240 w 240"/>
                <a:gd name="T25" fmla="*/ 0 h 99"/>
                <a:gd name="T26" fmla="*/ 181 w 240"/>
                <a:gd name="T27" fmla="*/ 36 h 99"/>
                <a:gd name="T28" fmla="*/ 82 w 240"/>
                <a:gd name="T29" fmla="*/ 86 h 99"/>
                <a:gd name="T30" fmla="*/ 82 w 240"/>
                <a:gd name="T31" fmla="*/ 86 h 99"/>
                <a:gd name="T32" fmla="*/ 45 w 240"/>
                <a:gd name="T33" fmla="*/ 95 h 99"/>
                <a:gd name="T34" fmla="*/ 23 w 240"/>
                <a:gd name="T35" fmla="*/ 99 h 99"/>
                <a:gd name="T36" fmla="*/ 5 w 240"/>
                <a:gd name="T37" fmla="*/ 95 h 99"/>
                <a:gd name="T38" fmla="*/ 0 w 240"/>
                <a:gd name="T39" fmla="*/ 95 h 99"/>
                <a:gd name="T40" fmla="*/ 0 w 240"/>
                <a:gd name="T41" fmla="*/ 95 h 9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0"/>
                <a:gd name="T64" fmla="*/ 0 h 99"/>
                <a:gd name="T65" fmla="*/ 240 w 240"/>
                <a:gd name="T66" fmla="*/ 99 h 9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0" h="99">
                  <a:moveTo>
                    <a:pt x="0" y="95"/>
                  </a:moveTo>
                  <a:lnTo>
                    <a:pt x="0" y="95"/>
                  </a:lnTo>
                  <a:lnTo>
                    <a:pt x="18" y="81"/>
                  </a:lnTo>
                  <a:lnTo>
                    <a:pt x="59" y="54"/>
                  </a:lnTo>
                  <a:lnTo>
                    <a:pt x="109" y="22"/>
                  </a:lnTo>
                  <a:lnTo>
                    <a:pt x="140" y="13"/>
                  </a:lnTo>
                  <a:lnTo>
                    <a:pt x="167" y="4"/>
                  </a:lnTo>
                  <a:lnTo>
                    <a:pt x="208" y="0"/>
                  </a:lnTo>
                  <a:lnTo>
                    <a:pt x="226" y="0"/>
                  </a:lnTo>
                  <a:lnTo>
                    <a:pt x="235" y="0"/>
                  </a:lnTo>
                  <a:lnTo>
                    <a:pt x="240" y="0"/>
                  </a:lnTo>
                  <a:lnTo>
                    <a:pt x="181" y="36"/>
                  </a:lnTo>
                  <a:lnTo>
                    <a:pt x="82" y="86"/>
                  </a:lnTo>
                  <a:lnTo>
                    <a:pt x="45" y="95"/>
                  </a:lnTo>
                  <a:lnTo>
                    <a:pt x="23" y="99"/>
                  </a:lnTo>
                  <a:lnTo>
                    <a:pt x="5" y="95"/>
                  </a:lnTo>
                  <a:lnTo>
                    <a:pt x="0" y="95"/>
                  </a:lnTo>
                  <a:close/>
                </a:path>
              </a:pathLst>
            </a:custGeom>
            <a:solidFill>
              <a:srgbClr val="A399A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64" name="Freeform 105"/>
            <p:cNvSpPr>
              <a:spLocks/>
            </p:cNvSpPr>
            <p:nvPr/>
          </p:nvSpPr>
          <p:spPr bwMode="auto">
            <a:xfrm>
              <a:off x="3630" y="2887"/>
              <a:ext cx="561" cy="406"/>
            </a:xfrm>
            <a:custGeom>
              <a:avLst/>
              <a:gdLst>
                <a:gd name="T0" fmla="*/ 330 w 561"/>
                <a:gd name="T1" fmla="*/ 31 h 406"/>
                <a:gd name="T2" fmla="*/ 362 w 561"/>
                <a:gd name="T3" fmla="*/ 40 h 406"/>
                <a:gd name="T4" fmla="*/ 403 w 561"/>
                <a:gd name="T5" fmla="*/ 67 h 406"/>
                <a:gd name="T6" fmla="*/ 452 w 561"/>
                <a:gd name="T7" fmla="*/ 122 h 406"/>
                <a:gd name="T8" fmla="*/ 470 w 561"/>
                <a:gd name="T9" fmla="*/ 162 h 406"/>
                <a:gd name="T10" fmla="*/ 561 w 561"/>
                <a:gd name="T11" fmla="*/ 402 h 406"/>
                <a:gd name="T12" fmla="*/ 511 w 561"/>
                <a:gd name="T13" fmla="*/ 388 h 406"/>
                <a:gd name="T14" fmla="*/ 457 w 561"/>
                <a:gd name="T15" fmla="*/ 289 h 406"/>
                <a:gd name="T16" fmla="*/ 457 w 561"/>
                <a:gd name="T17" fmla="*/ 230 h 406"/>
                <a:gd name="T18" fmla="*/ 461 w 561"/>
                <a:gd name="T19" fmla="*/ 212 h 406"/>
                <a:gd name="T20" fmla="*/ 421 w 561"/>
                <a:gd name="T21" fmla="*/ 221 h 406"/>
                <a:gd name="T22" fmla="*/ 416 w 561"/>
                <a:gd name="T23" fmla="*/ 198 h 406"/>
                <a:gd name="T24" fmla="*/ 434 w 561"/>
                <a:gd name="T25" fmla="*/ 126 h 406"/>
                <a:gd name="T26" fmla="*/ 421 w 561"/>
                <a:gd name="T27" fmla="*/ 135 h 406"/>
                <a:gd name="T28" fmla="*/ 403 w 561"/>
                <a:gd name="T29" fmla="*/ 144 h 406"/>
                <a:gd name="T30" fmla="*/ 398 w 561"/>
                <a:gd name="T31" fmla="*/ 108 h 406"/>
                <a:gd name="T32" fmla="*/ 376 w 561"/>
                <a:gd name="T33" fmla="*/ 176 h 406"/>
                <a:gd name="T34" fmla="*/ 371 w 561"/>
                <a:gd name="T35" fmla="*/ 189 h 406"/>
                <a:gd name="T36" fmla="*/ 371 w 561"/>
                <a:gd name="T37" fmla="*/ 117 h 406"/>
                <a:gd name="T38" fmla="*/ 366 w 561"/>
                <a:gd name="T39" fmla="*/ 72 h 406"/>
                <a:gd name="T40" fmla="*/ 348 w 561"/>
                <a:gd name="T41" fmla="*/ 103 h 406"/>
                <a:gd name="T42" fmla="*/ 344 w 561"/>
                <a:gd name="T43" fmla="*/ 144 h 406"/>
                <a:gd name="T44" fmla="*/ 317 w 561"/>
                <a:gd name="T45" fmla="*/ 153 h 406"/>
                <a:gd name="T46" fmla="*/ 299 w 561"/>
                <a:gd name="T47" fmla="*/ 185 h 406"/>
                <a:gd name="T48" fmla="*/ 294 w 561"/>
                <a:gd name="T49" fmla="*/ 189 h 406"/>
                <a:gd name="T50" fmla="*/ 276 w 561"/>
                <a:gd name="T51" fmla="*/ 158 h 406"/>
                <a:gd name="T52" fmla="*/ 263 w 561"/>
                <a:gd name="T53" fmla="*/ 140 h 406"/>
                <a:gd name="T54" fmla="*/ 226 w 561"/>
                <a:gd name="T55" fmla="*/ 153 h 406"/>
                <a:gd name="T56" fmla="*/ 199 w 561"/>
                <a:gd name="T57" fmla="*/ 225 h 406"/>
                <a:gd name="T58" fmla="*/ 181 w 561"/>
                <a:gd name="T59" fmla="*/ 302 h 406"/>
                <a:gd name="T60" fmla="*/ 177 w 561"/>
                <a:gd name="T61" fmla="*/ 221 h 406"/>
                <a:gd name="T62" fmla="*/ 159 w 561"/>
                <a:gd name="T63" fmla="*/ 94 h 406"/>
                <a:gd name="T64" fmla="*/ 154 w 561"/>
                <a:gd name="T65" fmla="*/ 85 h 406"/>
                <a:gd name="T66" fmla="*/ 150 w 561"/>
                <a:gd name="T67" fmla="*/ 180 h 406"/>
                <a:gd name="T68" fmla="*/ 145 w 561"/>
                <a:gd name="T69" fmla="*/ 194 h 406"/>
                <a:gd name="T70" fmla="*/ 109 w 561"/>
                <a:gd name="T71" fmla="*/ 72 h 406"/>
                <a:gd name="T72" fmla="*/ 100 w 561"/>
                <a:gd name="T73" fmla="*/ 63 h 406"/>
                <a:gd name="T74" fmla="*/ 86 w 561"/>
                <a:gd name="T75" fmla="*/ 244 h 406"/>
                <a:gd name="T76" fmla="*/ 86 w 561"/>
                <a:gd name="T77" fmla="*/ 239 h 406"/>
                <a:gd name="T78" fmla="*/ 77 w 561"/>
                <a:gd name="T79" fmla="*/ 94 h 406"/>
                <a:gd name="T80" fmla="*/ 59 w 561"/>
                <a:gd name="T81" fmla="*/ 49 h 406"/>
                <a:gd name="T82" fmla="*/ 9 w 561"/>
                <a:gd name="T83" fmla="*/ 49 h 406"/>
                <a:gd name="T84" fmla="*/ 9 w 561"/>
                <a:gd name="T85" fmla="*/ 36 h 406"/>
                <a:gd name="T86" fmla="*/ 118 w 561"/>
                <a:gd name="T87" fmla="*/ 0 h 406"/>
                <a:gd name="T88" fmla="*/ 312 w 561"/>
                <a:gd name="T89" fmla="*/ 22 h 40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561"/>
                <a:gd name="T136" fmla="*/ 0 h 406"/>
                <a:gd name="T137" fmla="*/ 561 w 561"/>
                <a:gd name="T138" fmla="*/ 406 h 40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561" h="406">
                  <a:moveTo>
                    <a:pt x="312" y="22"/>
                  </a:moveTo>
                  <a:lnTo>
                    <a:pt x="312" y="22"/>
                  </a:lnTo>
                  <a:lnTo>
                    <a:pt x="330" y="31"/>
                  </a:lnTo>
                  <a:lnTo>
                    <a:pt x="344" y="40"/>
                  </a:lnTo>
                  <a:lnTo>
                    <a:pt x="362" y="40"/>
                  </a:lnTo>
                  <a:lnTo>
                    <a:pt x="376" y="45"/>
                  </a:lnTo>
                  <a:lnTo>
                    <a:pt x="389" y="54"/>
                  </a:lnTo>
                  <a:lnTo>
                    <a:pt x="403" y="67"/>
                  </a:lnTo>
                  <a:lnTo>
                    <a:pt x="425" y="94"/>
                  </a:lnTo>
                  <a:lnTo>
                    <a:pt x="452" y="122"/>
                  </a:lnTo>
                  <a:lnTo>
                    <a:pt x="461" y="135"/>
                  </a:lnTo>
                  <a:lnTo>
                    <a:pt x="470" y="162"/>
                  </a:lnTo>
                  <a:lnTo>
                    <a:pt x="516" y="289"/>
                  </a:lnTo>
                  <a:lnTo>
                    <a:pt x="561" y="402"/>
                  </a:lnTo>
                  <a:lnTo>
                    <a:pt x="534" y="406"/>
                  </a:lnTo>
                  <a:lnTo>
                    <a:pt x="511" y="388"/>
                  </a:lnTo>
                  <a:lnTo>
                    <a:pt x="488" y="361"/>
                  </a:lnTo>
                  <a:lnTo>
                    <a:pt x="470" y="325"/>
                  </a:lnTo>
                  <a:lnTo>
                    <a:pt x="457" y="289"/>
                  </a:lnTo>
                  <a:lnTo>
                    <a:pt x="452" y="248"/>
                  </a:lnTo>
                  <a:lnTo>
                    <a:pt x="457" y="230"/>
                  </a:lnTo>
                  <a:lnTo>
                    <a:pt x="466" y="212"/>
                  </a:lnTo>
                  <a:lnTo>
                    <a:pt x="461" y="212"/>
                  </a:lnTo>
                  <a:lnTo>
                    <a:pt x="452" y="212"/>
                  </a:lnTo>
                  <a:lnTo>
                    <a:pt x="421" y="221"/>
                  </a:lnTo>
                  <a:lnTo>
                    <a:pt x="416" y="221"/>
                  </a:lnTo>
                  <a:lnTo>
                    <a:pt x="416" y="216"/>
                  </a:lnTo>
                  <a:lnTo>
                    <a:pt x="416" y="198"/>
                  </a:lnTo>
                  <a:lnTo>
                    <a:pt x="434" y="140"/>
                  </a:lnTo>
                  <a:lnTo>
                    <a:pt x="434" y="126"/>
                  </a:lnTo>
                  <a:lnTo>
                    <a:pt x="434" y="122"/>
                  </a:lnTo>
                  <a:lnTo>
                    <a:pt x="430" y="126"/>
                  </a:lnTo>
                  <a:lnTo>
                    <a:pt x="421" y="135"/>
                  </a:lnTo>
                  <a:lnTo>
                    <a:pt x="412" y="144"/>
                  </a:lnTo>
                  <a:lnTo>
                    <a:pt x="403" y="144"/>
                  </a:lnTo>
                  <a:lnTo>
                    <a:pt x="398" y="135"/>
                  </a:lnTo>
                  <a:lnTo>
                    <a:pt x="398" y="108"/>
                  </a:lnTo>
                  <a:lnTo>
                    <a:pt x="394" y="99"/>
                  </a:lnTo>
                  <a:lnTo>
                    <a:pt x="389" y="113"/>
                  </a:lnTo>
                  <a:lnTo>
                    <a:pt x="376" y="176"/>
                  </a:lnTo>
                  <a:lnTo>
                    <a:pt x="371" y="189"/>
                  </a:lnTo>
                  <a:lnTo>
                    <a:pt x="366" y="189"/>
                  </a:lnTo>
                  <a:lnTo>
                    <a:pt x="366" y="162"/>
                  </a:lnTo>
                  <a:lnTo>
                    <a:pt x="371" y="117"/>
                  </a:lnTo>
                  <a:lnTo>
                    <a:pt x="366" y="81"/>
                  </a:lnTo>
                  <a:lnTo>
                    <a:pt x="366" y="72"/>
                  </a:lnTo>
                  <a:lnTo>
                    <a:pt x="362" y="67"/>
                  </a:lnTo>
                  <a:lnTo>
                    <a:pt x="357" y="81"/>
                  </a:lnTo>
                  <a:lnTo>
                    <a:pt x="348" y="103"/>
                  </a:lnTo>
                  <a:lnTo>
                    <a:pt x="348" y="131"/>
                  </a:lnTo>
                  <a:lnTo>
                    <a:pt x="344" y="144"/>
                  </a:lnTo>
                  <a:lnTo>
                    <a:pt x="339" y="149"/>
                  </a:lnTo>
                  <a:lnTo>
                    <a:pt x="317" y="153"/>
                  </a:lnTo>
                  <a:lnTo>
                    <a:pt x="303" y="158"/>
                  </a:lnTo>
                  <a:lnTo>
                    <a:pt x="299" y="167"/>
                  </a:lnTo>
                  <a:lnTo>
                    <a:pt x="299" y="185"/>
                  </a:lnTo>
                  <a:lnTo>
                    <a:pt x="299" y="189"/>
                  </a:lnTo>
                  <a:lnTo>
                    <a:pt x="294" y="189"/>
                  </a:lnTo>
                  <a:lnTo>
                    <a:pt x="285" y="185"/>
                  </a:lnTo>
                  <a:lnTo>
                    <a:pt x="281" y="171"/>
                  </a:lnTo>
                  <a:lnTo>
                    <a:pt x="276" y="158"/>
                  </a:lnTo>
                  <a:lnTo>
                    <a:pt x="272" y="144"/>
                  </a:lnTo>
                  <a:lnTo>
                    <a:pt x="263" y="140"/>
                  </a:lnTo>
                  <a:lnTo>
                    <a:pt x="244" y="144"/>
                  </a:lnTo>
                  <a:lnTo>
                    <a:pt x="226" y="153"/>
                  </a:lnTo>
                  <a:lnTo>
                    <a:pt x="217" y="162"/>
                  </a:lnTo>
                  <a:lnTo>
                    <a:pt x="213" y="180"/>
                  </a:lnTo>
                  <a:lnTo>
                    <a:pt x="199" y="225"/>
                  </a:lnTo>
                  <a:lnTo>
                    <a:pt x="186" y="298"/>
                  </a:lnTo>
                  <a:lnTo>
                    <a:pt x="181" y="302"/>
                  </a:lnTo>
                  <a:lnTo>
                    <a:pt x="181" y="298"/>
                  </a:lnTo>
                  <a:lnTo>
                    <a:pt x="181" y="280"/>
                  </a:lnTo>
                  <a:lnTo>
                    <a:pt x="177" y="221"/>
                  </a:lnTo>
                  <a:lnTo>
                    <a:pt x="172" y="158"/>
                  </a:lnTo>
                  <a:lnTo>
                    <a:pt x="159" y="94"/>
                  </a:lnTo>
                  <a:lnTo>
                    <a:pt x="159" y="85"/>
                  </a:lnTo>
                  <a:lnTo>
                    <a:pt x="154" y="85"/>
                  </a:lnTo>
                  <a:lnTo>
                    <a:pt x="150" y="103"/>
                  </a:lnTo>
                  <a:lnTo>
                    <a:pt x="150" y="180"/>
                  </a:lnTo>
                  <a:lnTo>
                    <a:pt x="145" y="194"/>
                  </a:lnTo>
                  <a:lnTo>
                    <a:pt x="136" y="162"/>
                  </a:lnTo>
                  <a:lnTo>
                    <a:pt x="122" y="113"/>
                  </a:lnTo>
                  <a:lnTo>
                    <a:pt x="109" y="72"/>
                  </a:lnTo>
                  <a:lnTo>
                    <a:pt x="104" y="67"/>
                  </a:lnTo>
                  <a:lnTo>
                    <a:pt x="100" y="63"/>
                  </a:lnTo>
                  <a:lnTo>
                    <a:pt x="95" y="76"/>
                  </a:lnTo>
                  <a:lnTo>
                    <a:pt x="91" y="126"/>
                  </a:lnTo>
                  <a:lnTo>
                    <a:pt x="86" y="244"/>
                  </a:lnTo>
                  <a:lnTo>
                    <a:pt x="86" y="257"/>
                  </a:lnTo>
                  <a:lnTo>
                    <a:pt x="86" y="239"/>
                  </a:lnTo>
                  <a:lnTo>
                    <a:pt x="82" y="140"/>
                  </a:lnTo>
                  <a:lnTo>
                    <a:pt x="77" y="94"/>
                  </a:lnTo>
                  <a:lnTo>
                    <a:pt x="68" y="67"/>
                  </a:lnTo>
                  <a:lnTo>
                    <a:pt x="64" y="54"/>
                  </a:lnTo>
                  <a:lnTo>
                    <a:pt x="59" y="49"/>
                  </a:lnTo>
                  <a:lnTo>
                    <a:pt x="28" y="49"/>
                  </a:lnTo>
                  <a:lnTo>
                    <a:pt x="9" y="49"/>
                  </a:lnTo>
                  <a:lnTo>
                    <a:pt x="0" y="45"/>
                  </a:lnTo>
                  <a:lnTo>
                    <a:pt x="9" y="36"/>
                  </a:lnTo>
                  <a:lnTo>
                    <a:pt x="37" y="27"/>
                  </a:lnTo>
                  <a:lnTo>
                    <a:pt x="118" y="0"/>
                  </a:lnTo>
                  <a:lnTo>
                    <a:pt x="199" y="4"/>
                  </a:lnTo>
                  <a:lnTo>
                    <a:pt x="312" y="22"/>
                  </a:lnTo>
                  <a:close/>
                </a:path>
              </a:pathLst>
            </a:custGeom>
            <a:solidFill>
              <a:srgbClr val="C2BE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65" name="Freeform 106"/>
            <p:cNvSpPr>
              <a:spLocks/>
            </p:cNvSpPr>
            <p:nvPr/>
          </p:nvSpPr>
          <p:spPr bwMode="auto">
            <a:xfrm>
              <a:off x="3978" y="3230"/>
              <a:ext cx="186" cy="145"/>
            </a:xfrm>
            <a:custGeom>
              <a:avLst/>
              <a:gdLst>
                <a:gd name="T0" fmla="*/ 59 w 186"/>
                <a:gd name="T1" fmla="*/ 13 h 145"/>
                <a:gd name="T2" fmla="*/ 59 w 186"/>
                <a:gd name="T3" fmla="*/ 13 h 145"/>
                <a:gd name="T4" fmla="*/ 28 w 186"/>
                <a:gd name="T5" fmla="*/ 50 h 145"/>
                <a:gd name="T6" fmla="*/ 5 w 186"/>
                <a:gd name="T7" fmla="*/ 77 h 145"/>
                <a:gd name="T8" fmla="*/ 0 w 186"/>
                <a:gd name="T9" fmla="*/ 90 h 145"/>
                <a:gd name="T10" fmla="*/ 0 w 186"/>
                <a:gd name="T11" fmla="*/ 99 h 145"/>
                <a:gd name="T12" fmla="*/ 0 w 186"/>
                <a:gd name="T13" fmla="*/ 99 h 145"/>
                <a:gd name="T14" fmla="*/ 5 w 186"/>
                <a:gd name="T15" fmla="*/ 108 h 145"/>
                <a:gd name="T16" fmla="*/ 14 w 186"/>
                <a:gd name="T17" fmla="*/ 117 h 145"/>
                <a:gd name="T18" fmla="*/ 37 w 186"/>
                <a:gd name="T19" fmla="*/ 135 h 145"/>
                <a:gd name="T20" fmla="*/ 64 w 186"/>
                <a:gd name="T21" fmla="*/ 145 h 145"/>
                <a:gd name="T22" fmla="*/ 77 w 186"/>
                <a:gd name="T23" fmla="*/ 145 h 145"/>
                <a:gd name="T24" fmla="*/ 86 w 186"/>
                <a:gd name="T25" fmla="*/ 140 h 145"/>
                <a:gd name="T26" fmla="*/ 86 w 186"/>
                <a:gd name="T27" fmla="*/ 140 h 145"/>
                <a:gd name="T28" fmla="*/ 113 w 186"/>
                <a:gd name="T29" fmla="*/ 113 h 145"/>
                <a:gd name="T30" fmla="*/ 145 w 186"/>
                <a:gd name="T31" fmla="*/ 77 h 145"/>
                <a:gd name="T32" fmla="*/ 177 w 186"/>
                <a:gd name="T33" fmla="*/ 36 h 145"/>
                <a:gd name="T34" fmla="*/ 186 w 186"/>
                <a:gd name="T35" fmla="*/ 23 h 145"/>
                <a:gd name="T36" fmla="*/ 186 w 186"/>
                <a:gd name="T37" fmla="*/ 13 h 145"/>
                <a:gd name="T38" fmla="*/ 186 w 186"/>
                <a:gd name="T39" fmla="*/ 13 h 145"/>
                <a:gd name="T40" fmla="*/ 181 w 186"/>
                <a:gd name="T41" fmla="*/ 4 h 145"/>
                <a:gd name="T42" fmla="*/ 172 w 186"/>
                <a:gd name="T43" fmla="*/ 0 h 145"/>
                <a:gd name="T44" fmla="*/ 136 w 186"/>
                <a:gd name="T45" fmla="*/ 0 h 145"/>
                <a:gd name="T46" fmla="*/ 136 w 186"/>
                <a:gd name="T47" fmla="*/ 0 h 145"/>
                <a:gd name="T48" fmla="*/ 109 w 186"/>
                <a:gd name="T49" fmla="*/ 0 h 145"/>
                <a:gd name="T50" fmla="*/ 82 w 186"/>
                <a:gd name="T51" fmla="*/ 4 h 145"/>
                <a:gd name="T52" fmla="*/ 59 w 186"/>
                <a:gd name="T53" fmla="*/ 13 h 145"/>
                <a:gd name="T54" fmla="*/ 59 w 186"/>
                <a:gd name="T55" fmla="*/ 13 h 145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86"/>
                <a:gd name="T85" fmla="*/ 0 h 145"/>
                <a:gd name="T86" fmla="*/ 186 w 186"/>
                <a:gd name="T87" fmla="*/ 145 h 145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86" h="145">
                  <a:moveTo>
                    <a:pt x="59" y="13"/>
                  </a:moveTo>
                  <a:lnTo>
                    <a:pt x="59" y="13"/>
                  </a:lnTo>
                  <a:lnTo>
                    <a:pt x="28" y="50"/>
                  </a:lnTo>
                  <a:lnTo>
                    <a:pt x="5" y="77"/>
                  </a:lnTo>
                  <a:lnTo>
                    <a:pt x="0" y="90"/>
                  </a:lnTo>
                  <a:lnTo>
                    <a:pt x="0" y="99"/>
                  </a:lnTo>
                  <a:lnTo>
                    <a:pt x="5" y="108"/>
                  </a:lnTo>
                  <a:lnTo>
                    <a:pt x="14" y="117"/>
                  </a:lnTo>
                  <a:lnTo>
                    <a:pt x="37" y="135"/>
                  </a:lnTo>
                  <a:lnTo>
                    <a:pt x="64" y="145"/>
                  </a:lnTo>
                  <a:lnTo>
                    <a:pt x="77" y="145"/>
                  </a:lnTo>
                  <a:lnTo>
                    <a:pt x="86" y="140"/>
                  </a:lnTo>
                  <a:lnTo>
                    <a:pt x="113" y="113"/>
                  </a:lnTo>
                  <a:lnTo>
                    <a:pt x="145" y="77"/>
                  </a:lnTo>
                  <a:lnTo>
                    <a:pt x="177" y="36"/>
                  </a:lnTo>
                  <a:lnTo>
                    <a:pt x="186" y="23"/>
                  </a:lnTo>
                  <a:lnTo>
                    <a:pt x="186" y="13"/>
                  </a:lnTo>
                  <a:lnTo>
                    <a:pt x="181" y="4"/>
                  </a:lnTo>
                  <a:lnTo>
                    <a:pt x="172" y="0"/>
                  </a:lnTo>
                  <a:lnTo>
                    <a:pt x="136" y="0"/>
                  </a:lnTo>
                  <a:lnTo>
                    <a:pt x="109" y="0"/>
                  </a:lnTo>
                  <a:lnTo>
                    <a:pt x="82" y="4"/>
                  </a:lnTo>
                  <a:lnTo>
                    <a:pt x="59" y="13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66" name="Freeform 107"/>
            <p:cNvSpPr>
              <a:spLocks/>
            </p:cNvSpPr>
            <p:nvPr/>
          </p:nvSpPr>
          <p:spPr bwMode="auto">
            <a:xfrm>
              <a:off x="3978" y="3239"/>
              <a:ext cx="186" cy="136"/>
            </a:xfrm>
            <a:custGeom>
              <a:avLst/>
              <a:gdLst>
                <a:gd name="T0" fmla="*/ 0 w 186"/>
                <a:gd name="T1" fmla="*/ 81 h 136"/>
                <a:gd name="T2" fmla="*/ 0 w 186"/>
                <a:gd name="T3" fmla="*/ 81 h 136"/>
                <a:gd name="T4" fmla="*/ 0 w 186"/>
                <a:gd name="T5" fmla="*/ 90 h 136"/>
                <a:gd name="T6" fmla="*/ 0 w 186"/>
                <a:gd name="T7" fmla="*/ 90 h 136"/>
                <a:gd name="T8" fmla="*/ 5 w 186"/>
                <a:gd name="T9" fmla="*/ 99 h 136"/>
                <a:gd name="T10" fmla="*/ 14 w 186"/>
                <a:gd name="T11" fmla="*/ 108 h 136"/>
                <a:gd name="T12" fmla="*/ 37 w 186"/>
                <a:gd name="T13" fmla="*/ 126 h 136"/>
                <a:gd name="T14" fmla="*/ 64 w 186"/>
                <a:gd name="T15" fmla="*/ 136 h 136"/>
                <a:gd name="T16" fmla="*/ 77 w 186"/>
                <a:gd name="T17" fmla="*/ 136 h 136"/>
                <a:gd name="T18" fmla="*/ 86 w 186"/>
                <a:gd name="T19" fmla="*/ 131 h 136"/>
                <a:gd name="T20" fmla="*/ 86 w 186"/>
                <a:gd name="T21" fmla="*/ 131 h 136"/>
                <a:gd name="T22" fmla="*/ 113 w 186"/>
                <a:gd name="T23" fmla="*/ 104 h 136"/>
                <a:gd name="T24" fmla="*/ 145 w 186"/>
                <a:gd name="T25" fmla="*/ 68 h 136"/>
                <a:gd name="T26" fmla="*/ 177 w 186"/>
                <a:gd name="T27" fmla="*/ 27 h 136"/>
                <a:gd name="T28" fmla="*/ 186 w 186"/>
                <a:gd name="T29" fmla="*/ 14 h 136"/>
                <a:gd name="T30" fmla="*/ 186 w 186"/>
                <a:gd name="T31" fmla="*/ 4 h 136"/>
                <a:gd name="T32" fmla="*/ 186 w 186"/>
                <a:gd name="T33" fmla="*/ 4 h 136"/>
                <a:gd name="T34" fmla="*/ 181 w 186"/>
                <a:gd name="T35" fmla="*/ 0 h 136"/>
                <a:gd name="T36" fmla="*/ 181 w 186"/>
                <a:gd name="T37" fmla="*/ 0 h 136"/>
                <a:gd name="T38" fmla="*/ 177 w 186"/>
                <a:gd name="T39" fmla="*/ 0 h 136"/>
                <a:gd name="T40" fmla="*/ 177 w 186"/>
                <a:gd name="T41" fmla="*/ 0 h 136"/>
                <a:gd name="T42" fmla="*/ 159 w 186"/>
                <a:gd name="T43" fmla="*/ 14 h 136"/>
                <a:gd name="T44" fmla="*/ 131 w 186"/>
                <a:gd name="T45" fmla="*/ 41 h 136"/>
                <a:gd name="T46" fmla="*/ 95 w 186"/>
                <a:gd name="T47" fmla="*/ 77 h 136"/>
                <a:gd name="T48" fmla="*/ 68 w 186"/>
                <a:gd name="T49" fmla="*/ 99 h 136"/>
                <a:gd name="T50" fmla="*/ 68 w 186"/>
                <a:gd name="T51" fmla="*/ 99 h 136"/>
                <a:gd name="T52" fmla="*/ 59 w 186"/>
                <a:gd name="T53" fmla="*/ 104 h 136"/>
                <a:gd name="T54" fmla="*/ 50 w 186"/>
                <a:gd name="T55" fmla="*/ 104 h 136"/>
                <a:gd name="T56" fmla="*/ 28 w 186"/>
                <a:gd name="T57" fmla="*/ 99 h 136"/>
                <a:gd name="T58" fmla="*/ 14 w 186"/>
                <a:gd name="T59" fmla="*/ 90 h 136"/>
                <a:gd name="T60" fmla="*/ 0 w 186"/>
                <a:gd name="T61" fmla="*/ 81 h 136"/>
                <a:gd name="T62" fmla="*/ 0 w 186"/>
                <a:gd name="T63" fmla="*/ 81 h 1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86"/>
                <a:gd name="T97" fmla="*/ 0 h 136"/>
                <a:gd name="T98" fmla="*/ 186 w 186"/>
                <a:gd name="T99" fmla="*/ 136 h 1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86" h="136">
                  <a:moveTo>
                    <a:pt x="0" y="81"/>
                  </a:moveTo>
                  <a:lnTo>
                    <a:pt x="0" y="81"/>
                  </a:lnTo>
                  <a:lnTo>
                    <a:pt x="0" y="90"/>
                  </a:lnTo>
                  <a:lnTo>
                    <a:pt x="5" y="99"/>
                  </a:lnTo>
                  <a:lnTo>
                    <a:pt x="14" y="108"/>
                  </a:lnTo>
                  <a:lnTo>
                    <a:pt x="37" y="126"/>
                  </a:lnTo>
                  <a:lnTo>
                    <a:pt x="64" y="136"/>
                  </a:lnTo>
                  <a:lnTo>
                    <a:pt x="77" y="136"/>
                  </a:lnTo>
                  <a:lnTo>
                    <a:pt x="86" y="131"/>
                  </a:lnTo>
                  <a:lnTo>
                    <a:pt x="113" y="104"/>
                  </a:lnTo>
                  <a:lnTo>
                    <a:pt x="145" y="68"/>
                  </a:lnTo>
                  <a:lnTo>
                    <a:pt x="177" y="27"/>
                  </a:lnTo>
                  <a:lnTo>
                    <a:pt x="186" y="14"/>
                  </a:lnTo>
                  <a:lnTo>
                    <a:pt x="186" y="4"/>
                  </a:lnTo>
                  <a:lnTo>
                    <a:pt x="181" y="0"/>
                  </a:lnTo>
                  <a:lnTo>
                    <a:pt x="177" y="0"/>
                  </a:lnTo>
                  <a:lnTo>
                    <a:pt x="159" y="14"/>
                  </a:lnTo>
                  <a:lnTo>
                    <a:pt x="131" y="41"/>
                  </a:lnTo>
                  <a:lnTo>
                    <a:pt x="95" y="77"/>
                  </a:lnTo>
                  <a:lnTo>
                    <a:pt x="68" y="99"/>
                  </a:lnTo>
                  <a:lnTo>
                    <a:pt x="59" y="104"/>
                  </a:lnTo>
                  <a:lnTo>
                    <a:pt x="50" y="104"/>
                  </a:lnTo>
                  <a:lnTo>
                    <a:pt x="28" y="99"/>
                  </a:lnTo>
                  <a:lnTo>
                    <a:pt x="14" y="90"/>
                  </a:lnTo>
                  <a:lnTo>
                    <a:pt x="0" y="81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67" name="Freeform 108"/>
            <p:cNvSpPr>
              <a:spLocks/>
            </p:cNvSpPr>
            <p:nvPr/>
          </p:nvSpPr>
          <p:spPr bwMode="auto">
            <a:xfrm>
              <a:off x="3572" y="2855"/>
              <a:ext cx="424" cy="474"/>
            </a:xfrm>
            <a:custGeom>
              <a:avLst/>
              <a:gdLst>
                <a:gd name="T0" fmla="*/ 185 w 424"/>
                <a:gd name="T1" fmla="*/ 343 h 474"/>
                <a:gd name="T2" fmla="*/ 185 w 424"/>
                <a:gd name="T3" fmla="*/ 343 h 474"/>
                <a:gd name="T4" fmla="*/ 176 w 424"/>
                <a:gd name="T5" fmla="*/ 312 h 474"/>
                <a:gd name="T6" fmla="*/ 149 w 424"/>
                <a:gd name="T7" fmla="*/ 235 h 474"/>
                <a:gd name="T8" fmla="*/ 113 w 424"/>
                <a:gd name="T9" fmla="*/ 149 h 474"/>
                <a:gd name="T10" fmla="*/ 95 w 424"/>
                <a:gd name="T11" fmla="*/ 108 h 474"/>
                <a:gd name="T12" fmla="*/ 72 w 424"/>
                <a:gd name="T13" fmla="*/ 81 h 474"/>
                <a:gd name="T14" fmla="*/ 72 w 424"/>
                <a:gd name="T15" fmla="*/ 81 h 474"/>
                <a:gd name="T16" fmla="*/ 0 w 424"/>
                <a:gd name="T17" fmla="*/ 13 h 474"/>
                <a:gd name="T18" fmla="*/ 36 w 424"/>
                <a:gd name="T19" fmla="*/ 0 h 474"/>
                <a:gd name="T20" fmla="*/ 36 w 424"/>
                <a:gd name="T21" fmla="*/ 0 h 474"/>
                <a:gd name="T22" fmla="*/ 81 w 424"/>
                <a:gd name="T23" fmla="*/ 63 h 474"/>
                <a:gd name="T24" fmla="*/ 122 w 424"/>
                <a:gd name="T25" fmla="*/ 117 h 474"/>
                <a:gd name="T26" fmla="*/ 158 w 424"/>
                <a:gd name="T27" fmla="*/ 167 h 474"/>
                <a:gd name="T28" fmla="*/ 158 w 424"/>
                <a:gd name="T29" fmla="*/ 167 h 474"/>
                <a:gd name="T30" fmla="*/ 176 w 424"/>
                <a:gd name="T31" fmla="*/ 208 h 474"/>
                <a:gd name="T32" fmla="*/ 194 w 424"/>
                <a:gd name="T33" fmla="*/ 248 h 474"/>
                <a:gd name="T34" fmla="*/ 203 w 424"/>
                <a:gd name="T35" fmla="*/ 266 h 474"/>
                <a:gd name="T36" fmla="*/ 212 w 424"/>
                <a:gd name="T37" fmla="*/ 276 h 474"/>
                <a:gd name="T38" fmla="*/ 226 w 424"/>
                <a:gd name="T39" fmla="*/ 285 h 474"/>
                <a:gd name="T40" fmla="*/ 248 w 424"/>
                <a:gd name="T41" fmla="*/ 289 h 474"/>
                <a:gd name="T42" fmla="*/ 248 w 424"/>
                <a:gd name="T43" fmla="*/ 289 h 474"/>
                <a:gd name="T44" fmla="*/ 289 w 424"/>
                <a:gd name="T45" fmla="*/ 289 h 474"/>
                <a:gd name="T46" fmla="*/ 330 w 424"/>
                <a:gd name="T47" fmla="*/ 285 h 474"/>
                <a:gd name="T48" fmla="*/ 357 w 424"/>
                <a:gd name="T49" fmla="*/ 276 h 474"/>
                <a:gd name="T50" fmla="*/ 370 w 424"/>
                <a:gd name="T51" fmla="*/ 266 h 474"/>
                <a:gd name="T52" fmla="*/ 375 w 424"/>
                <a:gd name="T53" fmla="*/ 257 h 474"/>
                <a:gd name="T54" fmla="*/ 375 w 424"/>
                <a:gd name="T55" fmla="*/ 257 h 474"/>
                <a:gd name="T56" fmla="*/ 379 w 424"/>
                <a:gd name="T57" fmla="*/ 239 h 474"/>
                <a:gd name="T58" fmla="*/ 379 w 424"/>
                <a:gd name="T59" fmla="*/ 212 h 474"/>
                <a:gd name="T60" fmla="*/ 379 w 424"/>
                <a:gd name="T61" fmla="*/ 145 h 474"/>
                <a:gd name="T62" fmla="*/ 370 w 424"/>
                <a:gd name="T63" fmla="*/ 59 h 474"/>
                <a:gd name="T64" fmla="*/ 397 w 424"/>
                <a:gd name="T65" fmla="*/ 77 h 474"/>
                <a:gd name="T66" fmla="*/ 424 w 424"/>
                <a:gd name="T67" fmla="*/ 289 h 474"/>
                <a:gd name="T68" fmla="*/ 424 w 424"/>
                <a:gd name="T69" fmla="*/ 289 h 474"/>
                <a:gd name="T70" fmla="*/ 402 w 424"/>
                <a:gd name="T71" fmla="*/ 375 h 474"/>
                <a:gd name="T72" fmla="*/ 379 w 424"/>
                <a:gd name="T73" fmla="*/ 438 h 474"/>
                <a:gd name="T74" fmla="*/ 366 w 424"/>
                <a:gd name="T75" fmla="*/ 461 h 474"/>
                <a:gd name="T76" fmla="*/ 357 w 424"/>
                <a:gd name="T77" fmla="*/ 474 h 474"/>
                <a:gd name="T78" fmla="*/ 357 w 424"/>
                <a:gd name="T79" fmla="*/ 474 h 474"/>
                <a:gd name="T80" fmla="*/ 343 w 424"/>
                <a:gd name="T81" fmla="*/ 474 h 474"/>
                <a:gd name="T82" fmla="*/ 325 w 424"/>
                <a:gd name="T83" fmla="*/ 465 h 474"/>
                <a:gd name="T84" fmla="*/ 284 w 424"/>
                <a:gd name="T85" fmla="*/ 443 h 474"/>
                <a:gd name="T86" fmla="*/ 235 w 424"/>
                <a:gd name="T87" fmla="*/ 402 h 474"/>
                <a:gd name="T88" fmla="*/ 185 w 424"/>
                <a:gd name="T89" fmla="*/ 343 h 47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424"/>
                <a:gd name="T136" fmla="*/ 0 h 474"/>
                <a:gd name="T137" fmla="*/ 424 w 424"/>
                <a:gd name="T138" fmla="*/ 474 h 474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424" h="474">
                  <a:moveTo>
                    <a:pt x="185" y="343"/>
                  </a:moveTo>
                  <a:lnTo>
                    <a:pt x="185" y="343"/>
                  </a:lnTo>
                  <a:lnTo>
                    <a:pt x="176" y="312"/>
                  </a:lnTo>
                  <a:lnTo>
                    <a:pt x="149" y="235"/>
                  </a:lnTo>
                  <a:lnTo>
                    <a:pt x="113" y="149"/>
                  </a:lnTo>
                  <a:lnTo>
                    <a:pt x="95" y="108"/>
                  </a:lnTo>
                  <a:lnTo>
                    <a:pt x="72" y="81"/>
                  </a:lnTo>
                  <a:lnTo>
                    <a:pt x="0" y="13"/>
                  </a:lnTo>
                  <a:lnTo>
                    <a:pt x="36" y="0"/>
                  </a:lnTo>
                  <a:lnTo>
                    <a:pt x="81" y="63"/>
                  </a:lnTo>
                  <a:lnTo>
                    <a:pt x="122" y="117"/>
                  </a:lnTo>
                  <a:lnTo>
                    <a:pt x="158" y="167"/>
                  </a:lnTo>
                  <a:lnTo>
                    <a:pt x="176" y="208"/>
                  </a:lnTo>
                  <a:lnTo>
                    <a:pt x="194" y="248"/>
                  </a:lnTo>
                  <a:lnTo>
                    <a:pt x="203" y="266"/>
                  </a:lnTo>
                  <a:lnTo>
                    <a:pt x="212" y="276"/>
                  </a:lnTo>
                  <a:lnTo>
                    <a:pt x="226" y="285"/>
                  </a:lnTo>
                  <a:lnTo>
                    <a:pt x="248" y="289"/>
                  </a:lnTo>
                  <a:lnTo>
                    <a:pt x="289" y="289"/>
                  </a:lnTo>
                  <a:lnTo>
                    <a:pt x="330" y="285"/>
                  </a:lnTo>
                  <a:lnTo>
                    <a:pt x="357" y="276"/>
                  </a:lnTo>
                  <a:lnTo>
                    <a:pt x="370" y="266"/>
                  </a:lnTo>
                  <a:lnTo>
                    <a:pt x="375" y="257"/>
                  </a:lnTo>
                  <a:lnTo>
                    <a:pt x="379" y="239"/>
                  </a:lnTo>
                  <a:lnTo>
                    <a:pt x="379" y="212"/>
                  </a:lnTo>
                  <a:lnTo>
                    <a:pt x="379" y="145"/>
                  </a:lnTo>
                  <a:lnTo>
                    <a:pt x="370" y="59"/>
                  </a:lnTo>
                  <a:lnTo>
                    <a:pt x="397" y="77"/>
                  </a:lnTo>
                  <a:lnTo>
                    <a:pt x="424" y="289"/>
                  </a:lnTo>
                  <a:lnTo>
                    <a:pt x="402" y="375"/>
                  </a:lnTo>
                  <a:lnTo>
                    <a:pt x="379" y="438"/>
                  </a:lnTo>
                  <a:lnTo>
                    <a:pt x="366" y="461"/>
                  </a:lnTo>
                  <a:lnTo>
                    <a:pt x="357" y="474"/>
                  </a:lnTo>
                  <a:lnTo>
                    <a:pt x="343" y="474"/>
                  </a:lnTo>
                  <a:lnTo>
                    <a:pt x="325" y="465"/>
                  </a:lnTo>
                  <a:lnTo>
                    <a:pt x="284" y="443"/>
                  </a:lnTo>
                  <a:lnTo>
                    <a:pt x="235" y="402"/>
                  </a:lnTo>
                  <a:lnTo>
                    <a:pt x="185" y="343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68" name="Freeform 109"/>
            <p:cNvSpPr>
              <a:spLocks/>
            </p:cNvSpPr>
            <p:nvPr/>
          </p:nvSpPr>
          <p:spPr bwMode="auto">
            <a:xfrm>
              <a:off x="3414" y="2832"/>
              <a:ext cx="289" cy="466"/>
            </a:xfrm>
            <a:custGeom>
              <a:avLst/>
              <a:gdLst>
                <a:gd name="T0" fmla="*/ 230 w 289"/>
                <a:gd name="T1" fmla="*/ 0 h 466"/>
                <a:gd name="T2" fmla="*/ 230 w 289"/>
                <a:gd name="T3" fmla="*/ 0 h 466"/>
                <a:gd name="T4" fmla="*/ 207 w 289"/>
                <a:gd name="T5" fmla="*/ 5 h 466"/>
                <a:gd name="T6" fmla="*/ 189 w 289"/>
                <a:gd name="T7" fmla="*/ 9 h 466"/>
                <a:gd name="T8" fmla="*/ 176 w 289"/>
                <a:gd name="T9" fmla="*/ 18 h 466"/>
                <a:gd name="T10" fmla="*/ 176 w 289"/>
                <a:gd name="T11" fmla="*/ 18 h 466"/>
                <a:gd name="T12" fmla="*/ 162 w 289"/>
                <a:gd name="T13" fmla="*/ 32 h 466"/>
                <a:gd name="T14" fmla="*/ 158 w 289"/>
                <a:gd name="T15" fmla="*/ 32 h 466"/>
                <a:gd name="T16" fmla="*/ 158 w 289"/>
                <a:gd name="T17" fmla="*/ 32 h 466"/>
                <a:gd name="T18" fmla="*/ 140 w 289"/>
                <a:gd name="T19" fmla="*/ 36 h 466"/>
                <a:gd name="T20" fmla="*/ 99 w 289"/>
                <a:gd name="T21" fmla="*/ 41 h 466"/>
                <a:gd name="T22" fmla="*/ 81 w 289"/>
                <a:gd name="T23" fmla="*/ 46 h 466"/>
                <a:gd name="T24" fmla="*/ 58 w 289"/>
                <a:gd name="T25" fmla="*/ 55 h 466"/>
                <a:gd name="T26" fmla="*/ 40 w 289"/>
                <a:gd name="T27" fmla="*/ 64 h 466"/>
                <a:gd name="T28" fmla="*/ 31 w 289"/>
                <a:gd name="T29" fmla="*/ 77 h 466"/>
                <a:gd name="T30" fmla="*/ 31 w 289"/>
                <a:gd name="T31" fmla="*/ 77 h 466"/>
                <a:gd name="T32" fmla="*/ 18 w 289"/>
                <a:gd name="T33" fmla="*/ 104 h 466"/>
                <a:gd name="T34" fmla="*/ 4 w 289"/>
                <a:gd name="T35" fmla="*/ 140 h 466"/>
                <a:gd name="T36" fmla="*/ 0 w 289"/>
                <a:gd name="T37" fmla="*/ 181 h 466"/>
                <a:gd name="T38" fmla="*/ 0 w 289"/>
                <a:gd name="T39" fmla="*/ 231 h 466"/>
                <a:gd name="T40" fmla="*/ 0 w 289"/>
                <a:gd name="T41" fmla="*/ 231 h 466"/>
                <a:gd name="T42" fmla="*/ 9 w 289"/>
                <a:gd name="T43" fmla="*/ 294 h 466"/>
                <a:gd name="T44" fmla="*/ 22 w 289"/>
                <a:gd name="T45" fmla="*/ 371 h 466"/>
                <a:gd name="T46" fmla="*/ 40 w 289"/>
                <a:gd name="T47" fmla="*/ 466 h 466"/>
                <a:gd name="T48" fmla="*/ 40 w 289"/>
                <a:gd name="T49" fmla="*/ 466 h 466"/>
                <a:gd name="T50" fmla="*/ 99 w 289"/>
                <a:gd name="T51" fmla="*/ 425 h 466"/>
                <a:gd name="T52" fmla="*/ 149 w 289"/>
                <a:gd name="T53" fmla="*/ 398 h 466"/>
                <a:gd name="T54" fmla="*/ 194 w 289"/>
                <a:gd name="T55" fmla="*/ 380 h 466"/>
                <a:gd name="T56" fmla="*/ 194 w 289"/>
                <a:gd name="T57" fmla="*/ 380 h 466"/>
                <a:gd name="T58" fmla="*/ 239 w 289"/>
                <a:gd name="T59" fmla="*/ 371 h 466"/>
                <a:gd name="T60" fmla="*/ 266 w 289"/>
                <a:gd name="T61" fmla="*/ 366 h 466"/>
                <a:gd name="T62" fmla="*/ 266 w 289"/>
                <a:gd name="T63" fmla="*/ 366 h 466"/>
                <a:gd name="T64" fmla="*/ 271 w 289"/>
                <a:gd name="T65" fmla="*/ 366 h 466"/>
                <a:gd name="T66" fmla="*/ 271 w 289"/>
                <a:gd name="T67" fmla="*/ 362 h 466"/>
                <a:gd name="T68" fmla="*/ 275 w 289"/>
                <a:gd name="T69" fmla="*/ 344 h 466"/>
                <a:gd name="T70" fmla="*/ 275 w 289"/>
                <a:gd name="T71" fmla="*/ 321 h 466"/>
                <a:gd name="T72" fmla="*/ 266 w 289"/>
                <a:gd name="T73" fmla="*/ 294 h 466"/>
                <a:gd name="T74" fmla="*/ 266 w 289"/>
                <a:gd name="T75" fmla="*/ 294 h 466"/>
                <a:gd name="T76" fmla="*/ 248 w 289"/>
                <a:gd name="T77" fmla="*/ 258 h 466"/>
                <a:gd name="T78" fmla="*/ 248 w 289"/>
                <a:gd name="T79" fmla="*/ 249 h 466"/>
                <a:gd name="T80" fmla="*/ 248 w 289"/>
                <a:gd name="T81" fmla="*/ 240 h 466"/>
                <a:gd name="T82" fmla="*/ 248 w 289"/>
                <a:gd name="T83" fmla="*/ 240 h 466"/>
                <a:gd name="T84" fmla="*/ 271 w 289"/>
                <a:gd name="T85" fmla="*/ 217 h 466"/>
                <a:gd name="T86" fmla="*/ 275 w 289"/>
                <a:gd name="T87" fmla="*/ 204 h 466"/>
                <a:gd name="T88" fmla="*/ 280 w 289"/>
                <a:gd name="T89" fmla="*/ 186 h 466"/>
                <a:gd name="T90" fmla="*/ 280 w 289"/>
                <a:gd name="T91" fmla="*/ 186 h 466"/>
                <a:gd name="T92" fmla="*/ 280 w 289"/>
                <a:gd name="T93" fmla="*/ 168 h 466"/>
                <a:gd name="T94" fmla="*/ 289 w 289"/>
                <a:gd name="T95" fmla="*/ 154 h 466"/>
                <a:gd name="T96" fmla="*/ 289 w 289"/>
                <a:gd name="T97" fmla="*/ 136 h 466"/>
                <a:gd name="T98" fmla="*/ 289 w 289"/>
                <a:gd name="T99" fmla="*/ 109 h 466"/>
                <a:gd name="T100" fmla="*/ 289 w 289"/>
                <a:gd name="T101" fmla="*/ 109 h 466"/>
                <a:gd name="T102" fmla="*/ 275 w 289"/>
                <a:gd name="T103" fmla="*/ 73 h 466"/>
                <a:gd name="T104" fmla="*/ 253 w 289"/>
                <a:gd name="T105" fmla="*/ 41 h 466"/>
                <a:gd name="T106" fmla="*/ 230 w 289"/>
                <a:gd name="T107" fmla="*/ 0 h 466"/>
                <a:gd name="T108" fmla="*/ 230 w 289"/>
                <a:gd name="T109" fmla="*/ 0 h 4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89"/>
                <a:gd name="T166" fmla="*/ 0 h 466"/>
                <a:gd name="T167" fmla="*/ 289 w 289"/>
                <a:gd name="T168" fmla="*/ 466 h 46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89" h="466">
                  <a:moveTo>
                    <a:pt x="230" y="0"/>
                  </a:moveTo>
                  <a:lnTo>
                    <a:pt x="230" y="0"/>
                  </a:lnTo>
                  <a:lnTo>
                    <a:pt x="207" y="5"/>
                  </a:lnTo>
                  <a:lnTo>
                    <a:pt x="189" y="9"/>
                  </a:lnTo>
                  <a:lnTo>
                    <a:pt x="176" y="18"/>
                  </a:lnTo>
                  <a:lnTo>
                    <a:pt x="162" y="32"/>
                  </a:lnTo>
                  <a:lnTo>
                    <a:pt x="158" y="32"/>
                  </a:lnTo>
                  <a:lnTo>
                    <a:pt x="140" y="36"/>
                  </a:lnTo>
                  <a:lnTo>
                    <a:pt x="99" y="41"/>
                  </a:lnTo>
                  <a:lnTo>
                    <a:pt x="81" y="46"/>
                  </a:lnTo>
                  <a:lnTo>
                    <a:pt x="58" y="55"/>
                  </a:lnTo>
                  <a:lnTo>
                    <a:pt x="40" y="64"/>
                  </a:lnTo>
                  <a:lnTo>
                    <a:pt x="31" y="77"/>
                  </a:lnTo>
                  <a:lnTo>
                    <a:pt x="18" y="104"/>
                  </a:lnTo>
                  <a:lnTo>
                    <a:pt x="4" y="140"/>
                  </a:lnTo>
                  <a:lnTo>
                    <a:pt x="0" y="181"/>
                  </a:lnTo>
                  <a:lnTo>
                    <a:pt x="0" y="231"/>
                  </a:lnTo>
                  <a:lnTo>
                    <a:pt x="9" y="294"/>
                  </a:lnTo>
                  <a:lnTo>
                    <a:pt x="22" y="371"/>
                  </a:lnTo>
                  <a:lnTo>
                    <a:pt x="40" y="466"/>
                  </a:lnTo>
                  <a:lnTo>
                    <a:pt x="99" y="425"/>
                  </a:lnTo>
                  <a:lnTo>
                    <a:pt x="149" y="398"/>
                  </a:lnTo>
                  <a:lnTo>
                    <a:pt x="194" y="380"/>
                  </a:lnTo>
                  <a:lnTo>
                    <a:pt x="239" y="371"/>
                  </a:lnTo>
                  <a:lnTo>
                    <a:pt x="266" y="366"/>
                  </a:lnTo>
                  <a:lnTo>
                    <a:pt x="271" y="366"/>
                  </a:lnTo>
                  <a:lnTo>
                    <a:pt x="271" y="362"/>
                  </a:lnTo>
                  <a:lnTo>
                    <a:pt x="275" y="344"/>
                  </a:lnTo>
                  <a:lnTo>
                    <a:pt x="275" y="321"/>
                  </a:lnTo>
                  <a:lnTo>
                    <a:pt x="266" y="294"/>
                  </a:lnTo>
                  <a:lnTo>
                    <a:pt x="248" y="258"/>
                  </a:lnTo>
                  <a:lnTo>
                    <a:pt x="248" y="249"/>
                  </a:lnTo>
                  <a:lnTo>
                    <a:pt x="248" y="240"/>
                  </a:lnTo>
                  <a:lnTo>
                    <a:pt x="271" y="217"/>
                  </a:lnTo>
                  <a:lnTo>
                    <a:pt x="275" y="204"/>
                  </a:lnTo>
                  <a:lnTo>
                    <a:pt x="280" y="186"/>
                  </a:lnTo>
                  <a:lnTo>
                    <a:pt x="280" y="168"/>
                  </a:lnTo>
                  <a:lnTo>
                    <a:pt x="289" y="154"/>
                  </a:lnTo>
                  <a:lnTo>
                    <a:pt x="289" y="136"/>
                  </a:lnTo>
                  <a:lnTo>
                    <a:pt x="289" y="109"/>
                  </a:lnTo>
                  <a:lnTo>
                    <a:pt x="275" y="73"/>
                  </a:lnTo>
                  <a:lnTo>
                    <a:pt x="253" y="41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rgbClr val="E0DDE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69" name="Freeform 110"/>
            <p:cNvSpPr>
              <a:spLocks/>
            </p:cNvSpPr>
            <p:nvPr/>
          </p:nvSpPr>
          <p:spPr bwMode="auto">
            <a:xfrm>
              <a:off x="3816" y="2846"/>
              <a:ext cx="144" cy="194"/>
            </a:xfrm>
            <a:custGeom>
              <a:avLst/>
              <a:gdLst>
                <a:gd name="T0" fmla="*/ 77 w 144"/>
                <a:gd name="T1" fmla="*/ 0 h 194"/>
                <a:gd name="T2" fmla="*/ 77 w 144"/>
                <a:gd name="T3" fmla="*/ 0 h 194"/>
                <a:gd name="T4" fmla="*/ 90 w 144"/>
                <a:gd name="T5" fmla="*/ 13 h 194"/>
                <a:gd name="T6" fmla="*/ 117 w 144"/>
                <a:gd name="T7" fmla="*/ 45 h 194"/>
                <a:gd name="T8" fmla="*/ 117 w 144"/>
                <a:gd name="T9" fmla="*/ 45 h 194"/>
                <a:gd name="T10" fmla="*/ 131 w 144"/>
                <a:gd name="T11" fmla="*/ 72 h 194"/>
                <a:gd name="T12" fmla="*/ 131 w 144"/>
                <a:gd name="T13" fmla="*/ 72 h 194"/>
                <a:gd name="T14" fmla="*/ 135 w 144"/>
                <a:gd name="T15" fmla="*/ 117 h 194"/>
                <a:gd name="T16" fmla="*/ 135 w 144"/>
                <a:gd name="T17" fmla="*/ 154 h 194"/>
                <a:gd name="T18" fmla="*/ 144 w 144"/>
                <a:gd name="T19" fmla="*/ 172 h 194"/>
                <a:gd name="T20" fmla="*/ 144 w 144"/>
                <a:gd name="T21" fmla="*/ 172 h 194"/>
                <a:gd name="T22" fmla="*/ 144 w 144"/>
                <a:gd name="T23" fmla="*/ 176 h 194"/>
                <a:gd name="T24" fmla="*/ 140 w 144"/>
                <a:gd name="T25" fmla="*/ 176 h 194"/>
                <a:gd name="T26" fmla="*/ 131 w 144"/>
                <a:gd name="T27" fmla="*/ 176 h 194"/>
                <a:gd name="T28" fmla="*/ 99 w 144"/>
                <a:gd name="T29" fmla="*/ 163 h 194"/>
                <a:gd name="T30" fmla="*/ 99 w 144"/>
                <a:gd name="T31" fmla="*/ 163 h 194"/>
                <a:gd name="T32" fmla="*/ 81 w 144"/>
                <a:gd name="T33" fmla="*/ 149 h 194"/>
                <a:gd name="T34" fmla="*/ 81 w 144"/>
                <a:gd name="T35" fmla="*/ 149 h 194"/>
                <a:gd name="T36" fmla="*/ 40 w 144"/>
                <a:gd name="T37" fmla="*/ 163 h 194"/>
                <a:gd name="T38" fmla="*/ 13 w 144"/>
                <a:gd name="T39" fmla="*/ 176 h 194"/>
                <a:gd name="T40" fmla="*/ 4 w 144"/>
                <a:gd name="T41" fmla="*/ 181 h 194"/>
                <a:gd name="T42" fmla="*/ 0 w 144"/>
                <a:gd name="T43" fmla="*/ 190 h 194"/>
                <a:gd name="T44" fmla="*/ 0 w 144"/>
                <a:gd name="T45" fmla="*/ 190 h 194"/>
                <a:gd name="T46" fmla="*/ 0 w 144"/>
                <a:gd name="T47" fmla="*/ 194 h 194"/>
                <a:gd name="T48" fmla="*/ 4 w 144"/>
                <a:gd name="T49" fmla="*/ 190 h 194"/>
                <a:gd name="T50" fmla="*/ 18 w 144"/>
                <a:gd name="T51" fmla="*/ 176 h 194"/>
                <a:gd name="T52" fmla="*/ 40 w 144"/>
                <a:gd name="T53" fmla="*/ 144 h 194"/>
                <a:gd name="T54" fmla="*/ 40 w 144"/>
                <a:gd name="T55" fmla="*/ 144 h 194"/>
                <a:gd name="T56" fmla="*/ 45 w 144"/>
                <a:gd name="T57" fmla="*/ 126 h 194"/>
                <a:gd name="T58" fmla="*/ 45 w 144"/>
                <a:gd name="T59" fmla="*/ 95 h 194"/>
                <a:gd name="T60" fmla="*/ 45 w 144"/>
                <a:gd name="T61" fmla="*/ 63 h 194"/>
                <a:gd name="T62" fmla="*/ 49 w 144"/>
                <a:gd name="T63" fmla="*/ 36 h 194"/>
                <a:gd name="T64" fmla="*/ 49 w 144"/>
                <a:gd name="T65" fmla="*/ 36 h 194"/>
                <a:gd name="T66" fmla="*/ 54 w 144"/>
                <a:gd name="T67" fmla="*/ 22 h 194"/>
                <a:gd name="T68" fmla="*/ 63 w 144"/>
                <a:gd name="T69" fmla="*/ 9 h 194"/>
                <a:gd name="T70" fmla="*/ 77 w 144"/>
                <a:gd name="T71" fmla="*/ 0 h 194"/>
                <a:gd name="T72" fmla="*/ 77 w 144"/>
                <a:gd name="T73" fmla="*/ 0 h 19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44"/>
                <a:gd name="T112" fmla="*/ 0 h 194"/>
                <a:gd name="T113" fmla="*/ 144 w 144"/>
                <a:gd name="T114" fmla="*/ 194 h 19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44" h="194">
                  <a:moveTo>
                    <a:pt x="77" y="0"/>
                  </a:moveTo>
                  <a:lnTo>
                    <a:pt x="77" y="0"/>
                  </a:lnTo>
                  <a:lnTo>
                    <a:pt x="90" y="13"/>
                  </a:lnTo>
                  <a:lnTo>
                    <a:pt x="117" y="45"/>
                  </a:lnTo>
                  <a:lnTo>
                    <a:pt x="131" y="72"/>
                  </a:lnTo>
                  <a:lnTo>
                    <a:pt x="135" y="117"/>
                  </a:lnTo>
                  <a:lnTo>
                    <a:pt x="135" y="154"/>
                  </a:lnTo>
                  <a:lnTo>
                    <a:pt x="144" y="172"/>
                  </a:lnTo>
                  <a:lnTo>
                    <a:pt x="144" y="176"/>
                  </a:lnTo>
                  <a:lnTo>
                    <a:pt x="140" y="176"/>
                  </a:lnTo>
                  <a:lnTo>
                    <a:pt x="131" y="176"/>
                  </a:lnTo>
                  <a:lnTo>
                    <a:pt x="99" y="163"/>
                  </a:lnTo>
                  <a:lnTo>
                    <a:pt x="81" y="149"/>
                  </a:lnTo>
                  <a:lnTo>
                    <a:pt x="40" y="163"/>
                  </a:lnTo>
                  <a:lnTo>
                    <a:pt x="13" y="176"/>
                  </a:lnTo>
                  <a:lnTo>
                    <a:pt x="4" y="181"/>
                  </a:lnTo>
                  <a:lnTo>
                    <a:pt x="0" y="190"/>
                  </a:lnTo>
                  <a:lnTo>
                    <a:pt x="0" y="194"/>
                  </a:lnTo>
                  <a:lnTo>
                    <a:pt x="4" y="190"/>
                  </a:lnTo>
                  <a:lnTo>
                    <a:pt x="18" y="176"/>
                  </a:lnTo>
                  <a:lnTo>
                    <a:pt x="40" y="144"/>
                  </a:lnTo>
                  <a:lnTo>
                    <a:pt x="45" y="126"/>
                  </a:lnTo>
                  <a:lnTo>
                    <a:pt x="45" y="95"/>
                  </a:lnTo>
                  <a:lnTo>
                    <a:pt x="45" y="63"/>
                  </a:lnTo>
                  <a:lnTo>
                    <a:pt x="49" y="36"/>
                  </a:lnTo>
                  <a:lnTo>
                    <a:pt x="54" y="22"/>
                  </a:lnTo>
                  <a:lnTo>
                    <a:pt x="63" y="9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E0DDE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0" name="Freeform 111"/>
            <p:cNvSpPr>
              <a:spLocks/>
            </p:cNvSpPr>
            <p:nvPr/>
          </p:nvSpPr>
          <p:spPr bwMode="auto">
            <a:xfrm>
              <a:off x="3621" y="2787"/>
              <a:ext cx="272" cy="208"/>
            </a:xfrm>
            <a:custGeom>
              <a:avLst/>
              <a:gdLst>
                <a:gd name="T0" fmla="*/ 86 w 272"/>
                <a:gd name="T1" fmla="*/ 5 h 208"/>
                <a:gd name="T2" fmla="*/ 86 w 272"/>
                <a:gd name="T3" fmla="*/ 5 h 208"/>
                <a:gd name="T4" fmla="*/ 68 w 272"/>
                <a:gd name="T5" fmla="*/ 0 h 208"/>
                <a:gd name="T6" fmla="*/ 55 w 272"/>
                <a:gd name="T7" fmla="*/ 0 h 208"/>
                <a:gd name="T8" fmla="*/ 46 w 272"/>
                <a:gd name="T9" fmla="*/ 5 h 208"/>
                <a:gd name="T10" fmla="*/ 46 w 272"/>
                <a:gd name="T11" fmla="*/ 5 h 208"/>
                <a:gd name="T12" fmla="*/ 5 w 272"/>
                <a:gd name="T13" fmla="*/ 45 h 208"/>
                <a:gd name="T14" fmla="*/ 5 w 272"/>
                <a:gd name="T15" fmla="*/ 45 h 208"/>
                <a:gd name="T16" fmla="*/ 0 w 272"/>
                <a:gd name="T17" fmla="*/ 54 h 208"/>
                <a:gd name="T18" fmla="*/ 0 w 272"/>
                <a:gd name="T19" fmla="*/ 63 h 208"/>
                <a:gd name="T20" fmla="*/ 0 w 272"/>
                <a:gd name="T21" fmla="*/ 63 h 208"/>
                <a:gd name="T22" fmla="*/ 14 w 272"/>
                <a:gd name="T23" fmla="*/ 81 h 208"/>
                <a:gd name="T24" fmla="*/ 37 w 272"/>
                <a:gd name="T25" fmla="*/ 113 h 208"/>
                <a:gd name="T26" fmla="*/ 59 w 272"/>
                <a:gd name="T27" fmla="*/ 145 h 208"/>
                <a:gd name="T28" fmla="*/ 68 w 272"/>
                <a:gd name="T29" fmla="*/ 163 h 208"/>
                <a:gd name="T30" fmla="*/ 68 w 272"/>
                <a:gd name="T31" fmla="*/ 163 h 208"/>
                <a:gd name="T32" fmla="*/ 73 w 272"/>
                <a:gd name="T33" fmla="*/ 176 h 208"/>
                <a:gd name="T34" fmla="*/ 77 w 272"/>
                <a:gd name="T35" fmla="*/ 181 h 208"/>
                <a:gd name="T36" fmla="*/ 77 w 272"/>
                <a:gd name="T37" fmla="*/ 181 h 208"/>
                <a:gd name="T38" fmla="*/ 113 w 272"/>
                <a:gd name="T39" fmla="*/ 176 h 208"/>
                <a:gd name="T40" fmla="*/ 140 w 272"/>
                <a:gd name="T41" fmla="*/ 181 h 208"/>
                <a:gd name="T42" fmla="*/ 154 w 272"/>
                <a:gd name="T43" fmla="*/ 185 h 208"/>
                <a:gd name="T44" fmla="*/ 163 w 272"/>
                <a:gd name="T45" fmla="*/ 194 h 208"/>
                <a:gd name="T46" fmla="*/ 163 w 272"/>
                <a:gd name="T47" fmla="*/ 194 h 208"/>
                <a:gd name="T48" fmla="*/ 172 w 272"/>
                <a:gd name="T49" fmla="*/ 199 h 208"/>
                <a:gd name="T50" fmla="*/ 181 w 272"/>
                <a:gd name="T51" fmla="*/ 203 h 208"/>
                <a:gd name="T52" fmla="*/ 204 w 272"/>
                <a:gd name="T53" fmla="*/ 208 h 208"/>
                <a:gd name="T54" fmla="*/ 231 w 272"/>
                <a:gd name="T55" fmla="*/ 199 h 208"/>
                <a:gd name="T56" fmla="*/ 249 w 272"/>
                <a:gd name="T57" fmla="*/ 190 h 208"/>
                <a:gd name="T58" fmla="*/ 249 w 272"/>
                <a:gd name="T59" fmla="*/ 190 h 208"/>
                <a:gd name="T60" fmla="*/ 253 w 272"/>
                <a:gd name="T61" fmla="*/ 185 h 208"/>
                <a:gd name="T62" fmla="*/ 258 w 272"/>
                <a:gd name="T63" fmla="*/ 176 h 208"/>
                <a:gd name="T64" fmla="*/ 267 w 272"/>
                <a:gd name="T65" fmla="*/ 149 h 208"/>
                <a:gd name="T66" fmla="*/ 272 w 272"/>
                <a:gd name="T67" fmla="*/ 100 h 208"/>
                <a:gd name="T68" fmla="*/ 272 w 272"/>
                <a:gd name="T69" fmla="*/ 100 h 208"/>
                <a:gd name="T70" fmla="*/ 272 w 272"/>
                <a:gd name="T71" fmla="*/ 81 h 208"/>
                <a:gd name="T72" fmla="*/ 267 w 272"/>
                <a:gd name="T73" fmla="*/ 63 h 208"/>
                <a:gd name="T74" fmla="*/ 258 w 272"/>
                <a:gd name="T75" fmla="*/ 50 h 208"/>
                <a:gd name="T76" fmla="*/ 240 w 272"/>
                <a:gd name="T77" fmla="*/ 41 h 208"/>
                <a:gd name="T78" fmla="*/ 240 w 272"/>
                <a:gd name="T79" fmla="*/ 41 h 208"/>
                <a:gd name="T80" fmla="*/ 154 w 272"/>
                <a:gd name="T81" fmla="*/ 23 h 208"/>
                <a:gd name="T82" fmla="*/ 86 w 272"/>
                <a:gd name="T83" fmla="*/ 5 h 208"/>
                <a:gd name="T84" fmla="*/ 86 w 272"/>
                <a:gd name="T85" fmla="*/ 5 h 20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72"/>
                <a:gd name="T130" fmla="*/ 0 h 208"/>
                <a:gd name="T131" fmla="*/ 272 w 272"/>
                <a:gd name="T132" fmla="*/ 208 h 20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72" h="208">
                  <a:moveTo>
                    <a:pt x="86" y="5"/>
                  </a:moveTo>
                  <a:lnTo>
                    <a:pt x="86" y="5"/>
                  </a:lnTo>
                  <a:lnTo>
                    <a:pt x="68" y="0"/>
                  </a:lnTo>
                  <a:lnTo>
                    <a:pt x="55" y="0"/>
                  </a:lnTo>
                  <a:lnTo>
                    <a:pt x="46" y="5"/>
                  </a:lnTo>
                  <a:lnTo>
                    <a:pt x="5" y="45"/>
                  </a:lnTo>
                  <a:lnTo>
                    <a:pt x="0" y="54"/>
                  </a:lnTo>
                  <a:lnTo>
                    <a:pt x="0" y="63"/>
                  </a:lnTo>
                  <a:lnTo>
                    <a:pt x="14" y="81"/>
                  </a:lnTo>
                  <a:lnTo>
                    <a:pt x="37" y="113"/>
                  </a:lnTo>
                  <a:lnTo>
                    <a:pt x="59" y="145"/>
                  </a:lnTo>
                  <a:lnTo>
                    <a:pt x="68" y="163"/>
                  </a:lnTo>
                  <a:lnTo>
                    <a:pt x="73" y="176"/>
                  </a:lnTo>
                  <a:lnTo>
                    <a:pt x="77" y="181"/>
                  </a:lnTo>
                  <a:lnTo>
                    <a:pt x="113" y="176"/>
                  </a:lnTo>
                  <a:lnTo>
                    <a:pt x="140" y="181"/>
                  </a:lnTo>
                  <a:lnTo>
                    <a:pt x="154" y="185"/>
                  </a:lnTo>
                  <a:lnTo>
                    <a:pt x="163" y="194"/>
                  </a:lnTo>
                  <a:lnTo>
                    <a:pt x="172" y="199"/>
                  </a:lnTo>
                  <a:lnTo>
                    <a:pt x="181" y="203"/>
                  </a:lnTo>
                  <a:lnTo>
                    <a:pt x="204" y="208"/>
                  </a:lnTo>
                  <a:lnTo>
                    <a:pt x="231" y="199"/>
                  </a:lnTo>
                  <a:lnTo>
                    <a:pt x="249" y="190"/>
                  </a:lnTo>
                  <a:lnTo>
                    <a:pt x="253" y="185"/>
                  </a:lnTo>
                  <a:lnTo>
                    <a:pt x="258" y="176"/>
                  </a:lnTo>
                  <a:lnTo>
                    <a:pt x="267" y="149"/>
                  </a:lnTo>
                  <a:lnTo>
                    <a:pt x="272" y="100"/>
                  </a:lnTo>
                  <a:lnTo>
                    <a:pt x="272" y="81"/>
                  </a:lnTo>
                  <a:lnTo>
                    <a:pt x="267" y="63"/>
                  </a:lnTo>
                  <a:lnTo>
                    <a:pt x="258" y="50"/>
                  </a:lnTo>
                  <a:lnTo>
                    <a:pt x="240" y="41"/>
                  </a:lnTo>
                  <a:lnTo>
                    <a:pt x="154" y="23"/>
                  </a:lnTo>
                  <a:lnTo>
                    <a:pt x="86" y="5"/>
                  </a:lnTo>
                  <a:close/>
                </a:path>
              </a:pathLst>
            </a:custGeom>
            <a:solidFill>
              <a:srgbClr val="C9C3D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1" name="Freeform 112"/>
            <p:cNvSpPr>
              <a:spLocks/>
            </p:cNvSpPr>
            <p:nvPr/>
          </p:nvSpPr>
          <p:spPr bwMode="auto">
            <a:xfrm>
              <a:off x="3685" y="2697"/>
              <a:ext cx="194" cy="298"/>
            </a:xfrm>
            <a:custGeom>
              <a:avLst/>
              <a:gdLst>
                <a:gd name="T0" fmla="*/ 18 w 194"/>
                <a:gd name="T1" fmla="*/ 0 h 298"/>
                <a:gd name="T2" fmla="*/ 18 w 194"/>
                <a:gd name="T3" fmla="*/ 0 h 298"/>
                <a:gd name="T4" fmla="*/ 18 w 194"/>
                <a:gd name="T5" fmla="*/ 40 h 298"/>
                <a:gd name="T6" fmla="*/ 18 w 194"/>
                <a:gd name="T7" fmla="*/ 72 h 298"/>
                <a:gd name="T8" fmla="*/ 13 w 194"/>
                <a:gd name="T9" fmla="*/ 95 h 298"/>
                <a:gd name="T10" fmla="*/ 13 w 194"/>
                <a:gd name="T11" fmla="*/ 95 h 298"/>
                <a:gd name="T12" fmla="*/ 0 w 194"/>
                <a:gd name="T13" fmla="*/ 117 h 298"/>
                <a:gd name="T14" fmla="*/ 0 w 194"/>
                <a:gd name="T15" fmla="*/ 117 h 298"/>
                <a:gd name="T16" fmla="*/ 0 w 194"/>
                <a:gd name="T17" fmla="*/ 126 h 298"/>
                <a:gd name="T18" fmla="*/ 9 w 194"/>
                <a:gd name="T19" fmla="*/ 153 h 298"/>
                <a:gd name="T20" fmla="*/ 27 w 194"/>
                <a:gd name="T21" fmla="*/ 185 h 298"/>
                <a:gd name="T22" fmla="*/ 40 w 194"/>
                <a:gd name="T23" fmla="*/ 199 h 298"/>
                <a:gd name="T24" fmla="*/ 54 w 194"/>
                <a:gd name="T25" fmla="*/ 208 h 298"/>
                <a:gd name="T26" fmla="*/ 54 w 194"/>
                <a:gd name="T27" fmla="*/ 208 h 298"/>
                <a:gd name="T28" fmla="*/ 95 w 194"/>
                <a:gd name="T29" fmla="*/ 226 h 298"/>
                <a:gd name="T30" fmla="*/ 99 w 194"/>
                <a:gd name="T31" fmla="*/ 230 h 298"/>
                <a:gd name="T32" fmla="*/ 104 w 194"/>
                <a:gd name="T33" fmla="*/ 235 h 298"/>
                <a:gd name="T34" fmla="*/ 104 w 194"/>
                <a:gd name="T35" fmla="*/ 235 h 298"/>
                <a:gd name="T36" fmla="*/ 126 w 194"/>
                <a:gd name="T37" fmla="*/ 298 h 298"/>
                <a:gd name="T38" fmla="*/ 126 w 194"/>
                <a:gd name="T39" fmla="*/ 298 h 298"/>
                <a:gd name="T40" fmla="*/ 171 w 194"/>
                <a:gd name="T41" fmla="*/ 230 h 298"/>
                <a:gd name="T42" fmla="*/ 171 w 194"/>
                <a:gd name="T43" fmla="*/ 230 h 298"/>
                <a:gd name="T44" fmla="*/ 185 w 194"/>
                <a:gd name="T45" fmla="*/ 221 h 298"/>
                <a:gd name="T46" fmla="*/ 189 w 194"/>
                <a:gd name="T47" fmla="*/ 217 h 298"/>
                <a:gd name="T48" fmla="*/ 189 w 194"/>
                <a:gd name="T49" fmla="*/ 212 h 298"/>
                <a:gd name="T50" fmla="*/ 189 w 194"/>
                <a:gd name="T51" fmla="*/ 212 h 298"/>
                <a:gd name="T52" fmla="*/ 194 w 194"/>
                <a:gd name="T53" fmla="*/ 167 h 298"/>
                <a:gd name="T54" fmla="*/ 194 w 194"/>
                <a:gd name="T55" fmla="*/ 167 h 298"/>
                <a:gd name="T56" fmla="*/ 194 w 194"/>
                <a:gd name="T57" fmla="*/ 149 h 298"/>
                <a:gd name="T58" fmla="*/ 194 w 194"/>
                <a:gd name="T59" fmla="*/ 140 h 298"/>
                <a:gd name="T60" fmla="*/ 194 w 194"/>
                <a:gd name="T61" fmla="*/ 140 h 298"/>
                <a:gd name="T62" fmla="*/ 122 w 194"/>
                <a:gd name="T63" fmla="*/ 77 h 298"/>
                <a:gd name="T64" fmla="*/ 49 w 194"/>
                <a:gd name="T65" fmla="*/ 13 h 298"/>
                <a:gd name="T66" fmla="*/ 49 w 194"/>
                <a:gd name="T67" fmla="*/ 13 h 298"/>
                <a:gd name="T68" fmla="*/ 45 w 194"/>
                <a:gd name="T69" fmla="*/ 4 h 298"/>
                <a:gd name="T70" fmla="*/ 31 w 194"/>
                <a:gd name="T71" fmla="*/ 4 h 298"/>
                <a:gd name="T72" fmla="*/ 18 w 194"/>
                <a:gd name="T73" fmla="*/ 0 h 298"/>
                <a:gd name="T74" fmla="*/ 18 w 194"/>
                <a:gd name="T75" fmla="*/ 0 h 29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"/>
                <a:gd name="T115" fmla="*/ 0 h 298"/>
                <a:gd name="T116" fmla="*/ 194 w 194"/>
                <a:gd name="T117" fmla="*/ 298 h 29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" h="298">
                  <a:moveTo>
                    <a:pt x="18" y="0"/>
                  </a:moveTo>
                  <a:lnTo>
                    <a:pt x="18" y="0"/>
                  </a:lnTo>
                  <a:lnTo>
                    <a:pt x="18" y="40"/>
                  </a:lnTo>
                  <a:lnTo>
                    <a:pt x="18" y="72"/>
                  </a:lnTo>
                  <a:lnTo>
                    <a:pt x="13" y="95"/>
                  </a:lnTo>
                  <a:lnTo>
                    <a:pt x="0" y="117"/>
                  </a:lnTo>
                  <a:lnTo>
                    <a:pt x="0" y="126"/>
                  </a:lnTo>
                  <a:lnTo>
                    <a:pt x="9" y="153"/>
                  </a:lnTo>
                  <a:lnTo>
                    <a:pt x="27" y="185"/>
                  </a:lnTo>
                  <a:lnTo>
                    <a:pt x="40" y="199"/>
                  </a:lnTo>
                  <a:lnTo>
                    <a:pt x="54" y="208"/>
                  </a:lnTo>
                  <a:lnTo>
                    <a:pt x="95" y="226"/>
                  </a:lnTo>
                  <a:lnTo>
                    <a:pt x="99" y="230"/>
                  </a:lnTo>
                  <a:lnTo>
                    <a:pt x="104" y="235"/>
                  </a:lnTo>
                  <a:lnTo>
                    <a:pt x="126" y="298"/>
                  </a:lnTo>
                  <a:lnTo>
                    <a:pt x="171" y="230"/>
                  </a:lnTo>
                  <a:lnTo>
                    <a:pt x="185" y="221"/>
                  </a:lnTo>
                  <a:lnTo>
                    <a:pt x="189" y="217"/>
                  </a:lnTo>
                  <a:lnTo>
                    <a:pt x="189" y="212"/>
                  </a:lnTo>
                  <a:lnTo>
                    <a:pt x="194" y="167"/>
                  </a:lnTo>
                  <a:lnTo>
                    <a:pt x="194" y="149"/>
                  </a:lnTo>
                  <a:lnTo>
                    <a:pt x="194" y="140"/>
                  </a:lnTo>
                  <a:lnTo>
                    <a:pt x="122" y="77"/>
                  </a:lnTo>
                  <a:lnTo>
                    <a:pt x="49" y="13"/>
                  </a:lnTo>
                  <a:lnTo>
                    <a:pt x="45" y="4"/>
                  </a:lnTo>
                  <a:lnTo>
                    <a:pt x="31" y="4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8CBA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2" name="Freeform 113"/>
            <p:cNvSpPr>
              <a:spLocks/>
            </p:cNvSpPr>
            <p:nvPr/>
          </p:nvSpPr>
          <p:spPr bwMode="auto">
            <a:xfrm>
              <a:off x="3703" y="2697"/>
              <a:ext cx="176" cy="253"/>
            </a:xfrm>
            <a:custGeom>
              <a:avLst/>
              <a:gdLst>
                <a:gd name="T0" fmla="*/ 0 w 176"/>
                <a:gd name="T1" fmla="*/ 0 h 253"/>
                <a:gd name="T2" fmla="*/ 0 w 176"/>
                <a:gd name="T3" fmla="*/ 0 h 253"/>
                <a:gd name="T4" fmla="*/ 0 w 176"/>
                <a:gd name="T5" fmla="*/ 13 h 253"/>
                <a:gd name="T6" fmla="*/ 0 w 176"/>
                <a:gd name="T7" fmla="*/ 13 h 253"/>
                <a:gd name="T8" fmla="*/ 18 w 176"/>
                <a:gd name="T9" fmla="*/ 22 h 253"/>
                <a:gd name="T10" fmla="*/ 18 w 176"/>
                <a:gd name="T11" fmla="*/ 22 h 253"/>
                <a:gd name="T12" fmla="*/ 22 w 176"/>
                <a:gd name="T13" fmla="*/ 31 h 253"/>
                <a:gd name="T14" fmla="*/ 27 w 176"/>
                <a:gd name="T15" fmla="*/ 36 h 253"/>
                <a:gd name="T16" fmla="*/ 31 w 176"/>
                <a:gd name="T17" fmla="*/ 49 h 253"/>
                <a:gd name="T18" fmla="*/ 31 w 176"/>
                <a:gd name="T19" fmla="*/ 49 h 253"/>
                <a:gd name="T20" fmla="*/ 49 w 176"/>
                <a:gd name="T21" fmla="*/ 99 h 253"/>
                <a:gd name="T22" fmla="*/ 49 w 176"/>
                <a:gd name="T23" fmla="*/ 99 h 253"/>
                <a:gd name="T24" fmla="*/ 58 w 176"/>
                <a:gd name="T25" fmla="*/ 113 h 253"/>
                <a:gd name="T26" fmla="*/ 77 w 176"/>
                <a:gd name="T27" fmla="*/ 135 h 253"/>
                <a:gd name="T28" fmla="*/ 99 w 176"/>
                <a:gd name="T29" fmla="*/ 162 h 253"/>
                <a:gd name="T30" fmla="*/ 126 w 176"/>
                <a:gd name="T31" fmla="*/ 185 h 253"/>
                <a:gd name="T32" fmla="*/ 126 w 176"/>
                <a:gd name="T33" fmla="*/ 185 h 253"/>
                <a:gd name="T34" fmla="*/ 131 w 176"/>
                <a:gd name="T35" fmla="*/ 190 h 253"/>
                <a:gd name="T36" fmla="*/ 131 w 176"/>
                <a:gd name="T37" fmla="*/ 194 h 253"/>
                <a:gd name="T38" fmla="*/ 122 w 176"/>
                <a:gd name="T39" fmla="*/ 199 h 253"/>
                <a:gd name="T40" fmla="*/ 113 w 176"/>
                <a:gd name="T41" fmla="*/ 208 h 253"/>
                <a:gd name="T42" fmla="*/ 113 w 176"/>
                <a:gd name="T43" fmla="*/ 212 h 253"/>
                <a:gd name="T44" fmla="*/ 113 w 176"/>
                <a:gd name="T45" fmla="*/ 212 h 253"/>
                <a:gd name="T46" fmla="*/ 126 w 176"/>
                <a:gd name="T47" fmla="*/ 212 h 253"/>
                <a:gd name="T48" fmla="*/ 131 w 176"/>
                <a:gd name="T49" fmla="*/ 212 h 253"/>
                <a:gd name="T50" fmla="*/ 131 w 176"/>
                <a:gd name="T51" fmla="*/ 217 h 253"/>
                <a:gd name="T52" fmla="*/ 131 w 176"/>
                <a:gd name="T53" fmla="*/ 217 h 253"/>
                <a:gd name="T54" fmla="*/ 126 w 176"/>
                <a:gd name="T55" fmla="*/ 235 h 253"/>
                <a:gd name="T56" fmla="*/ 122 w 176"/>
                <a:gd name="T57" fmla="*/ 248 h 253"/>
                <a:gd name="T58" fmla="*/ 126 w 176"/>
                <a:gd name="T59" fmla="*/ 253 h 253"/>
                <a:gd name="T60" fmla="*/ 126 w 176"/>
                <a:gd name="T61" fmla="*/ 253 h 253"/>
                <a:gd name="T62" fmla="*/ 126 w 176"/>
                <a:gd name="T63" fmla="*/ 253 h 253"/>
                <a:gd name="T64" fmla="*/ 140 w 176"/>
                <a:gd name="T65" fmla="*/ 253 h 253"/>
                <a:gd name="T66" fmla="*/ 140 w 176"/>
                <a:gd name="T67" fmla="*/ 253 h 253"/>
                <a:gd name="T68" fmla="*/ 153 w 176"/>
                <a:gd name="T69" fmla="*/ 230 h 253"/>
                <a:gd name="T70" fmla="*/ 153 w 176"/>
                <a:gd name="T71" fmla="*/ 230 h 253"/>
                <a:gd name="T72" fmla="*/ 167 w 176"/>
                <a:gd name="T73" fmla="*/ 221 h 253"/>
                <a:gd name="T74" fmla="*/ 171 w 176"/>
                <a:gd name="T75" fmla="*/ 217 h 253"/>
                <a:gd name="T76" fmla="*/ 171 w 176"/>
                <a:gd name="T77" fmla="*/ 212 h 253"/>
                <a:gd name="T78" fmla="*/ 171 w 176"/>
                <a:gd name="T79" fmla="*/ 212 h 253"/>
                <a:gd name="T80" fmla="*/ 176 w 176"/>
                <a:gd name="T81" fmla="*/ 167 h 253"/>
                <a:gd name="T82" fmla="*/ 176 w 176"/>
                <a:gd name="T83" fmla="*/ 167 h 253"/>
                <a:gd name="T84" fmla="*/ 176 w 176"/>
                <a:gd name="T85" fmla="*/ 149 h 253"/>
                <a:gd name="T86" fmla="*/ 176 w 176"/>
                <a:gd name="T87" fmla="*/ 140 h 253"/>
                <a:gd name="T88" fmla="*/ 176 w 176"/>
                <a:gd name="T89" fmla="*/ 140 h 253"/>
                <a:gd name="T90" fmla="*/ 104 w 176"/>
                <a:gd name="T91" fmla="*/ 77 h 253"/>
                <a:gd name="T92" fmla="*/ 31 w 176"/>
                <a:gd name="T93" fmla="*/ 13 h 253"/>
                <a:gd name="T94" fmla="*/ 31 w 176"/>
                <a:gd name="T95" fmla="*/ 13 h 253"/>
                <a:gd name="T96" fmla="*/ 27 w 176"/>
                <a:gd name="T97" fmla="*/ 4 h 253"/>
                <a:gd name="T98" fmla="*/ 13 w 176"/>
                <a:gd name="T99" fmla="*/ 4 h 253"/>
                <a:gd name="T100" fmla="*/ 0 w 176"/>
                <a:gd name="T101" fmla="*/ 0 h 253"/>
                <a:gd name="T102" fmla="*/ 0 w 176"/>
                <a:gd name="T103" fmla="*/ 0 h 25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76"/>
                <a:gd name="T157" fmla="*/ 0 h 253"/>
                <a:gd name="T158" fmla="*/ 176 w 176"/>
                <a:gd name="T159" fmla="*/ 253 h 253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76" h="253">
                  <a:moveTo>
                    <a:pt x="0" y="0"/>
                  </a:moveTo>
                  <a:lnTo>
                    <a:pt x="0" y="0"/>
                  </a:lnTo>
                  <a:lnTo>
                    <a:pt x="0" y="13"/>
                  </a:lnTo>
                  <a:lnTo>
                    <a:pt x="18" y="22"/>
                  </a:lnTo>
                  <a:lnTo>
                    <a:pt x="22" y="31"/>
                  </a:lnTo>
                  <a:lnTo>
                    <a:pt x="27" y="36"/>
                  </a:lnTo>
                  <a:lnTo>
                    <a:pt x="31" y="49"/>
                  </a:lnTo>
                  <a:lnTo>
                    <a:pt x="49" y="99"/>
                  </a:lnTo>
                  <a:lnTo>
                    <a:pt x="58" y="113"/>
                  </a:lnTo>
                  <a:lnTo>
                    <a:pt x="77" y="135"/>
                  </a:lnTo>
                  <a:lnTo>
                    <a:pt x="99" y="162"/>
                  </a:lnTo>
                  <a:lnTo>
                    <a:pt x="126" y="185"/>
                  </a:lnTo>
                  <a:lnTo>
                    <a:pt x="131" y="190"/>
                  </a:lnTo>
                  <a:lnTo>
                    <a:pt x="131" y="194"/>
                  </a:lnTo>
                  <a:lnTo>
                    <a:pt x="122" y="199"/>
                  </a:lnTo>
                  <a:lnTo>
                    <a:pt x="113" y="208"/>
                  </a:lnTo>
                  <a:lnTo>
                    <a:pt x="113" y="212"/>
                  </a:lnTo>
                  <a:lnTo>
                    <a:pt x="126" y="212"/>
                  </a:lnTo>
                  <a:lnTo>
                    <a:pt x="131" y="212"/>
                  </a:lnTo>
                  <a:lnTo>
                    <a:pt x="131" y="217"/>
                  </a:lnTo>
                  <a:lnTo>
                    <a:pt x="126" y="235"/>
                  </a:lnTo>
                  <a:lnTo>
                    <a:pt x="122" y="248"/>
                  </a:lnTo>
                  <a:lnTo>
                    <a:pt x="126" y="253"/>
                  </a:lnTo>
                  <a:lnTo>
                    <a:pt x="140" y="253"/>
                  </a:lnTo>
                  <a:lnTo>
                    <a:pt x="153" y="230"/>
                  </a:lnTo>
                  <a:lnTo>
                    <a:pt x="167" y="221"/>
                  </a:lnTo>
                  <a:lnTo>
                    <a:pt x="171" y="217"/>
                  </a:lnTo>
                  <a:lnTo>
                    <a:pt x="171" y="212"/>
                  </a:lnTo>
                  <a:lnTo>
                    <a:pt x="176" y="167"/>
                  </a:lnTo>
                  <a:lnTo>
                    <a:pt x="176" y="149"/>
                  </a:lnTo>
                  <a:lnTo>
                    <a:pt x="176" y="140"/>
                  </a:lnTo>
                  <a:lnTo>
                    <a:pt x="104" y="77"/>
                  </a:lnTo>
                  <a:lnTo>
                    <a:pt x="31" y="13"/>
                  </a:lnTo>
                  <a:lnTo>
                    <a:pt x="27" y="4"/>
                  </a:lnTo>
                  <a:lnTo>
                    <a:pt x="13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BAE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3" name="Freeform 114"/>
            <p:cNvSpPr>
              <a:spLocks/>
            </p:cNvSpPr>
            <p:nvPr/>
          </p:nvSpPr>
          <p:spPr bwMode="auto">
            <a:xfrm>
              <a:off x="3608" y="2570"/>
              <a:ext cx="81" cy="64"/>
            </a:xfrm>
            <a:custGeom>
              <a:avLst/>
              <a:gdLst>
                <a:gd name="T0" fmla="*/ 63 w 81"/>
                <a:gd name="T1" fmla="*/ 64 h 64"/>
                <a:gd name="T2" fmla="*/ 63 w 81"/>
                <a:gd name="T3" fmla="*/ 64 h 64"/>
                <a:gd name="T4" fmla="*/ 36 w 81"/>
                <a:gd name="T5" fmla="*/ 64 h 64"/>
                <a:gd name="T6" fmla="*/ 18 w 81"/>
                <a:gd name="T7" fmla="*/ 64 h 64"/>
                <a:gd name="T8" fmla="*/ 9 w 81"/>
                <a:gd name="T9" fmla="*/ 64 h 64"/>
                <a:gd name="T10" fmla="*/ 9 w 81"/>
                <a:gd name="T11" fmla="*/ 64 h 64"/>
                <a:gd name="T12" fmla="*/ 4 w 81"/>
                <a:gd name="T13" fmla="*/ 59 h 64"/>
                <a:gd name="T14" fmla="*/ 0 w 81"/>
                <a:gd name="T15" fmla="*/ 50 h 64"/>
                <a:gd name="T16" fmla="*/ 0 w 81"/>
                <a:gd name="T17" fmla="*/ 41 h 64"/>
                <a:gd name="T18" fmla="*/ 4 w 81"/>
                <a:gd name="T19" fmla="*/ 32 h 64"/>
                <a:gd name="T20" fmla="*/ 4 w 81"/>
                <a:gd name="T21" fmla="*/ 32 h 64"/>
                <a:gd name="T22" fmla="*/ 18 w 81"/>
                <a:gd name="T23" fmla="*/ 23 h 64"/>
                <a:gd name="T24" fmla="*/ 31 w 81"/>
                <a:gd name="T25" fmla="*/ 9 h 64"/>
                <a:gd name="T26" fmla="*/ 59 w 81"/>
                <a:gd name="T27" fmla="*/ 0 h 64"/>
                <a:gd name="T28" fmla="*/ 59 w 81"/>
                <a:gd name="T29" fmla="*/ 0 h 64"/>
                <a:gd name="T30" fmla="*/ 68 w 81"/>
                <a:gd name="T31" fmla="*/ 5 h 64"/>
                <a:gd name="T32" fmla="*/ 77 w 81"/>
                <a:gd name="T33" fmla="*/ 14 h 64"/>
                <a:gd name="T34" fmla="*/ 77 w 81"/>
                <a:gd name="T35" fmla="*/ 14 h 64"/>
                <a:gd name="T36" fmla="*/ 77 w 81"/>
                <a:gd name="T37" fmla="*/ 18 h 64"/>
                <a:gd name="T38" fmla="*/ 81 w 81"/>
                <a:gd name="T39" fmla="*/ 32 h 64"/>
                <a:gd name="T40" fmla="*/ 81 w 81"/>
                <a:gd name="T41" fmla="*/ 32 h 64"/>
                <a:gd name="T42" fmla="*/ 77 w 81"/>
                <a:gd name="T43" fmla="*/ 41 h 64"/>
                <a:gd name="T44" fmla="*/ 72 w 81"/>
                <a:gd name="T45" fmla="*/ 54 h 64"/>
                <a:gd name="T46" fmla="*/ 63 w 81"/>
                <a:gd name="T47" fmla="*/ 64 h 64"/>
                <a:gd name="T48" fmla="*/ 63 w 81"/>
                <a:gd name="T49" fmla="*/ 64 h 6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1"/>
                <a:gd name="T76" fmla="*/ 0 h 64"/>
                <a:gd name="T77" fmla="*/ 81 w 81"/>
                <a:gd name="T78" fmla="*/ 64 h 6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1" h="64">
                  <a:moveTo>
                    <a:pt x="63" y="64"/>
                  </a:moveTo>
                  <a:lnTo>
                    <a:pt x="63" y="64"/>
                  </a:lnTo>
                  <a:lnTo>
                    <a:pt x="36" y="64"/>
                  </a:lnTo>
                  <a:lnTo>
                    <a:pt x="18" y="64"/>
                  </a:lnTo>
                  <a:lnTo>
                    <a:pt x="9" y="64"/>
                  </a:lnTo>
                  <a:lnTo>
                    <a:pt x="4" y="59"/>
                  </a:lnTo>
                  <a:lnTo>
                    <a:pt x="0" y="50"/>
                  </a:lnTo>
                  <a:lnTo>
                    <a:pt x="0" y="41"/>
                  </a:lnTo>
                  <a:lnTo>
                    <a:pt x="4" y="32"/>
                  </a:lnTo>
                  <a:lnTo>
                    <a:pt x="18" y="23"/>
                  </a:lnTo>
                  <a:lnTo>
                    <a:pt x="31" y="9"/>
                  </a:lnTo>
                  <a:lnTo>
                    <a:pt x="59" y="0"/>
                  </a:lnTo>
                  <a:lnTo>
                    <a:pt x="68" y="5"/>
                  </a:lnTo>
                  <a:lnTo>
                    <a:pt x="77" y="14"/>
                  </a:lnTo>
                  <a:lnTo>
                    <a:pt x="77" y="18"/>
                  </a:lnTo>
                  <a:lnTo>
                    <a:pt x="81" y="32"/>
                  </a:lnTo>
                  <a:lnTo>
                    <a:pt x="77" y="41"/>
                  </a:lnTo>
                  <a:lnTo>
                    <a:pt x="72" y="5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1F382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4" name="Freeform 115"/>
            <p:cNvSpPr>
              <a:spLocks/>
            </p:cNvSpPr>
            <p:nvPr/>
          </p:nvSpPr>
          <p:spPr bwMode="auto">
            <a:xfrm>
              <a:off x="3658" y="2552"/>
              <a:ext cx="149" cy="100"/>
            </a:xfrm>
            <a:custGeom>
              <a:avLst/>
              <a:gdLst>
                <a:gd name="T0" fmla="*/ 108 w 149"/>
                <a:gd name="T1" fmla="*/ 95 h 100"/>
                <a:gd name="T2" fmla="*/ 108 w 149"/>
                <a:gd name="T3" fmla="*/ 95 h 100"/>
                <a:gd name="T4" fmla="*/ 108 w 149"/>
                <a:gd name="T5" fmla="*/ 72 h 100"/>
                <a:gd name="T6" fmla="*/ 113 w 149"/>
                <a:gd name="T7" fmla="*/ 54 h 100"/>
                <a:gd name="T8" fmla="*/ 122 w 149"/>
                <a:gd name="T9" fmla="*/ 45 h 100"/>
                <a:gd name="T10" fmla="*/ 122 w 149"/>
                <a:gd name="T11" fmla="*/ 45 h 100"/>
                <a:gd name="T12" fmla="*/ 149 w 149"/>
                <a:gd name="T13" fmla="*/ 23 h 100"/>
                <a:gd name="T14" fmla="*/ 144 w 149"/>
                <a:gd name="T15" fmla="*/ 0 h 100"/>
                <a:gd name="T16" fmla="*/ 144 w 149"/>
                <a:gd name="T17" fmla="*/ 0 h 100"/>
                <a:gd name="T18" fmla="*/ 49 w 149"/>
                <a:gd name="T19" fmla="*/ 9 h 100"/>
                <a:gd name="T20" fmla="*/ 49 w 149"/>
                <a:gd name="T21" fmla="*/ 9 h 100"/>
                <a:gd name="T22" fmla="*/ 27 w 149"/>
                <a:gd name="T23" fmla="*/ 9 h 100"/>
                <a:gd name="T24" fmla="*/ 13 w 149"/>
                <a:gd name="T25" fmla="*/ 14 h 100"/>
                <a:gd name="T26" fmla="*/ 9 w 149"/>
                <a:gd name="T27" fmla="*/ 23 h 100"/>
                <a:gd name="T28" fmla="*/ 9 w 149"/>
                <a:gd name="T29" fmla="*/ 23 h 100"/>
                <a:gd name="T30" fmla="*/ 4 w 149"/>
                <a:gd name="T31" fmla="*/ 32 h 100"/>
                <a:gd name="T32" fmla="*/ 4 w 149"/>
                <a:gd name="T33" fmla="*/ 41 h 100"/>
                <a:gd name="T34" fmla="*/ 4 w 149"/>
                <a:gd name="T35" fmla="*/ 68 h 100"/>
                <a:gd name="T36" fmla="*/ 4 w 149"/>
                <a:gd name="T37" fmla="*/ 68 h 100"/>
                <a:gd name="T38" fmla="*/ 0 w 149"/>
                <a:gd name="T39" fmla="*/ 82 h 100"/>
                <a:gd name="T40" fmla="*/ 4 w 149"/>
                <a:gd name="T41" fmla="*/ 91 h 100"/>
                <a:gd name="T42" fmla="*/ 22 w 149"/>
                <a:gd name="T43" fmla="*/ 95 h 100"/>
                <a:gd name="T44" fmla="*/ 22 w 149"/>
                <a:gd name="T45" fmla="*/ 95 h 100"/>
                <a:gd name="T46" fmla="*/ 45 w 149"/>
                <a:gd name="T47" fmla="*/ 100 h 100"/>
                <a:gd name="T48" fmla="*/ 67 w 149"/>
                <a:gd name="T49" fmla="*/ 95 h 100"/>
                <a:gd name="T50" fmla="*/ 99 w 149"/>
                <a:gd name="T51" fmla="*/ 95 h 100"/>
                <a:gd name="T52" fmla="*/ 99 w 149"/>
                <a:gd name="T53" fmla="*/ 95 h 100"/>
                <a:gd name="T54" fmla="*/ 108 w 149"/>
                <a:gd name="T55" fmla="*/ 95 h 100"/>
                <a:gd name="T56" fmla="*/ 108 w 149"/>
                <a:gd name="T57" fmla="*/ 95 h 10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49"/>
                <a:gd name="T88" fmla="*/ 0 h 100"/>
                <a:gd name="T89" fmla="*/ 149 w 149"/>
                <a:gd name="T90" fmla="*/ 100 h 10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49" h="100">
                  <a:moveTo>
                    <a:pt x="108" y="95"/>
                  </a:moveTo>
                  <a:lnTo>
                    <a:pt x="108" y="95"/>
                  </a:lnTo>
                  <a:lnTo>
                    <a:pt x="108" y="72"/>
                  </a:lnTo>
                  <a:lnTo>
                    <a:pt x="113" y="54"/>
                  </a:lnTo>
                  <a:lnTo>
                    <a:pt x="122" y="45"/>
                  </a:lnTo>
                  <a:lnTo>
                    <a:pt x="149" y="23"/>
                  </a:lnTo>
                  <a:lnTo>
                    <a:pt x="144" y="0"/>
                  </a:lnTo>
                  <a:lnTo>
                    <a:pt x="49" y="9"/>
                  </a:lnTo>
                  <a:lnTo>
                    <a:pt x="27" y="9"/>
                  </a:lnTo>
                  <a:lnTo>
                    <a:pt x="13" y="14"/>
                  </a:lnTo>
                  <a:lnTo>
                    <a:pt x="9" y="23"/>
                  </a:lnTo>
                  <a:lnTo>
                    <a:pt x="4" y="32"/>
                  </a:lnTo>
                  <a:lnTo>
                    <a:pt x="4" y="41"/>
                  </a:lnTo>
                  <a:lnTo>
                    <a:pt x="4" y="68"/>
                  </a:lnTo>
                  <a:lnTo>
                    <a:pt x="0" y="82"/>
                  </a:lnTo>
                  <a:lnTo>
                    <a:pt x="4" y="91"/>
                  </a:lnTo>
                  <a:lnTo>
                    <a:pt x="22" y="95"/>
                  </a:lnTo>
                  <a:lnTo>
                    <a:pt x="45" y="100"/>
                  </a:lnTo>
                  <a:lnTo>
                    <a:pt x="67" y="95"/>
                  </a:lnTo>
                  <a:lnTo>
                    <a:pt x="99" y="95"/>
                  </a:lnTo>
                  <a:lnTo>
                    <a:pt x="108" y="95"/>
                  </a:lnTo>
                  <a:close/>
                </a:path>
              </a:pathLst>
            </a:custGeom>
            <a:solidFill>
              <a:srgbClr val="3E110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5" name="Freeform 116"/>
            <p:cNvSpPr>
              <a:spLocks/>
            </p:cNvSpPr>
            <p:nvPr/>
          </p:nvSpPr>
          <p:spPr bwMode="auto">
            <a:xfrm>
              <a:off x="3671" y="2552"/>
              <a:ext cx="312" cy="312"/>
            </a:xfrm>
            <a:custGeom>
              <a:avLst/>
              <a:gdLst>
                <a:gd name="T0" fmla="*/ 307 w 312"/>
                <a:gd name="T1" fmla="*/ 0 h 312"/>
                <a:gd name="T2" fmla="*/ 312 w 312"/>
                <a:gd name="T3" fmla="*/ 50 h 312"/>
                <a:gd name="T4" fmla="*/ 307 w 312"/>
                <a:gd name="T5" fmla="*/ 82 h 312"/>
                <a:gd name="T6" fmla="*/ 303 w 312"/>
                <a:gd name="T7" fmla="*/ 95 h 312"/>
                <a:gd name="T8" fmla="*/ 307 w 312"/>
                <a:gd name="T9" fmla="*/ 104 h 312"/>
                <a:gd name="T10" fmla="*/ 307 w 312"/>
                <a:gd name="T11" fmla="*/ 163 h 312"/>
                <a:gd name="T12" fmla="*/ 289 w 312"/>
                <a:gd name="T13" fmla="*/ 199 h 312"/>
                <a:gd name="T14" fmla="*/ 271 w 312"/>
                <a:gd name="T15" fmla="*/ 240 h 312"/>
                <a:gd name="T16" fmla="*/ 267 w 312"/>
                <a:gd name="T17" fmla="*/ 253 h 312"/>
                <a:gd name="T18" fmla="*/ 267 w 312"/>
                <a:gd name="T19" fmla="*/ 280 h 312"/>
                <a:gd name="T20" fmla="*/ 258 w 312"/>
                <a:gd name="T21" fmla="*/ 303 h 312"/>
                <a:gd name="T22" fmla="*/ 226 w 312"/>
                <a:gd name="T23" fmla="*/ 312 h 312"/>
                <a:gd name="T24" fmla="*/ 190 w 312"/>
                <a:gd name="T25" fmla="*/ 307 h 312"/>
                <a:gd name="T26" fmla="*/ 167 w 312"/>
                <a:gd name="T27" fmla="*/ 298 h 312"/>
                <a:gd name="T28" fmla="*/ 122 w 312"/>
                <a:gd name="T29" fmla="*/ 276 h 312"/>
                <a:gd name="T30" fmla="*/ 104 w 312"/>
                <a:gd name="T31" fmla="*/ 258 h 312"/>
                <a:gd name="T32" fmla="*/ 72 w 312"/>
                <a:gd name="T33" fmla="*/ 204 h 312"/>
                <a:gd name="T34" fmla="*/ 68 w 312"/>
                <a:gd name="T35" fmla="*/ 185 h 312"/>
                <a:gd name="T36" fmla="*/ 59 w 312"/>
                <a:gd name="T37" fmla="*/ 158 h 312"/>
                <a:gd name="T38" fmla="*/ 36 w 312"/>
                <a:gd name="T39" fmla="*/ 149 h 312"/>
                <a:gd name="T40" fmla="*/ 23 w 312"/>
                <a:gd name="T41" fmla="*/ 140 h 312"/>
                <a:gd name="T42" fmla="*/ 5 w 312"/>
                <a:gd name="T43" fmla="*/ 104 h 312"/>
                <a:gd name="T44" fmla="*/ 0 w 312"/>
                <a:gd name="T45" fmla="*/ 68 h 312"/>
                <a:gd name="T46" fmla="*/ 9 w 312"/>
                <a:gd name="T47" fmla="*/ 54 h 312"/>
                <a:gd name="T48" fmla="*/ 27 w 312"/>
                <a:gd name="T49" fmla="*/ 50 h 312"/>
                <a:gd name="T50" fmla="*/ 45 w 312"/>
                <a:gd name="T51" fmla="*/ 54 h 312"/>
                <a:gd name="T52" fmla="*/ 68 w 312"/>
                <a:gd name="T53" fmla="*/ 68 h 312"/>
                <a:gd name="T54" fmla="*/ 81 w 312"/>
                <a:gd name="T55" fmla="*/ 86 h 312"/>
                <a:gd name="T56" fmla="*/ 86 w 312"/>
                <a:gd name="T57" fmla="*/ 86 h 312"/>
                <a:gd name="T58" fmla="*/ 109 w 312"/>
                <a:gd name="T59" fmla="*/ 45 h 312"/>
                <a:gd name="T60" fmla="*/ 118 w 312"/>
                <a:gd name="T61" fmla="*/ 23 h 312"/>
                <a:gd name="T62" fmla="*/ 127 w 312"/>
                <a:gd name="T63" fmla="*/ 5 h 312"/>
                <a:gd name="T64" fmla="*/ 222 w 312"/>
                <a:gd name="T65" fmla="*/ 5 h 312"/>
                <a:gd name="T66" fmla="*/ 280 w 312"/>
                <a:gd name="T67" fmla="*/ 5 h 312"/>
                <a:gd name="T68" fmla="*/ 307 w 312"/>
                <a:gd name="T69" fmla="*/ 0 h 31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12"/>
                <a:gd name="T106" fmla="*/ 0 h 312"/>
                <a:gd name="T107" fmla="*/ 312 w 312"/>
                <a:gd name="T108" fmla="*/ 312 h 31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12" h="312">
                  <a:moveTo>
                    <a:pt x="307" y="0"/>
                  </a:moveTo>
                  <a:lnTo>
                    <a:pt x="307" y="0"/>
                  </a:lnTo>
                  <a:lnTo>
                    <a:pt x="312" y="50"/>
                  </a:lnTo>
                  <a:lnTo>
                    <a:pt x="312" y="63"/>
                  </a:lnTo>
                  <a:lnTo>
                    <a:pt x="307" y="82"/>
                  </a:lnTo>
                  <a:lnTo>
                    <a:pt x="303" y="95"/>
                  </a:lnTo>
                  <a:lnTo>
                    <a:pt x="307" y="104"/>
                  </a:lnTo>
                  <a:lnTo>
                    <a:pt x="307" y="136"/>
                  </a:lnTo>
                  <a:lnTo>
                    <a:pt x="307" y="163"/>
                  </a:lnTo>
                  <a:lnTo>
                    <a:pt x="289" y="199"/>
                  </a:lnTo>
                  <a:lnTo>
                    <a:pt x="271" y="240"/>
                  </a:lnTo>
                  <a:lnTo>
                    <a:pt x="267" y="253"/>
                  </a:lnTo>
                  <a:lnTo>
                    <a:pt x="267" y="280"/>
                  </a:lnTo>
                  <a:lnTo>
                    <a:pt x="262" y="294"/>
                  </a:lnTo>
                  <a:lnTo>
                    <a:pt x="258" y="303"/>
                  </a:lnTo>
                  <a:lnTo>
                    <a:pt x="244" y="307"/>
                  </a:lnTo>
                  <a:lnTo>
                    <a:pt x="226" y="312"/>
                  </a:lnTo>
                  <a:lnTo>
                    <a:pt x="190" y="307"/>
                  </a:lnTo>
                  <a:lnTo>
                    <a:pt x="167" y="298"/>
                  </a:lnTo>
                  <a:lnTo>
                    <a:pt x="145" y="289"/>
                  </a:lnTo>
                  <a:lnTo>
                    <a:pt x="122" y="276"/>
                  </a:lnTo>
                  <a:lnTo>
                    <a:pt x="104" y="258"/>
                  </a:lnTo>
                  <a:lnTo>
                    <a:pt x="86" y="231"/>
                  </a:lnTo>
                  <a:lnTo>
                    <a:pt x="72" y="204"/>
                  </a:lnTo>
                  <a:lnTo>
                    <a:pt x="68" y="185"/>
                  </a:lnTo>
                  <a:lnTo>
                    <a:pt x="59" y="158"/>
                  </a:lnTo>
                  <a:lnTo>
                    <a:pt x="45" y="154"/>
                  </a:lnTo>
                  <a:lnTo>
                    <a:pt x="36" y="149"/>
                  </a:lnTo>
                  <a:lnTo>
                    <a:pt x="23" y="140"/>
                  </a:lnTo>
                  <a:lnTo>
                    <a:pt x="14" y="122"/>
                  </a:lnTo>
                  <a:lnTo>
                    <a:pt x="5" y="104"/>
                  </a:lnTo>
                  <a:lnTo>
                    <a:pt x="0" y="86"/>
                  </a:lnTo>
                  <a:lnTo>
                    <a:pt x="0" y="68"/>
                  </a:lnTo>
                  <a:lnTo>
                    <a:pt x="9" y="54"/>
                  </a:lnTo>
                  <a:lnTo>
                    <a:pt x="14" y="50"/>
                  </a:lnTo>
                  <a:lnTo>
                    <a:pt x="27" y="50"/>
                  </a:lnTo>
                  <a:lnTo>
                    <a:pt x="45" y="54"/>
                  </a:lnTo>
                  <a:lnTo>
                    <a:pt x="59" y="59"/>
                  </a:lnTo>
                  <a:lnTo>
                    <a:pt x="68" y="68"/>
                  </a:lnTo>
                  <a:lnTo>
                    <a:pt x="81" y="86"/>
                  </a:lnTo>
                  <a:lnTo>
                    <a:pt x="86" y="86"/>
                  </a:lnTo>
                  <a:lnTo>
                    <a:pt x="95" y="68"/>
                  </a:lnTo>
                  <a:lnTo>
                    <a:pt x="109" y="45"/>
                  </a:lnTo>
                  <a:lnTo>
                    <a:pt x="118" y="23"/>
                  </a:lnTo>
                  <a:lnTo>
                    <a:pt x="127" y="5"/>
                  </a:lnTo>
                  <a:lnTo>
                    <a:pt x="222" y="5"/>
                  </a:lnTo>
                  <a:lnTo>
                    <a:pt x="280" y="5"/>
                  </a:lnTo>
                  <a:lnTo>
                    <a:pt x="303" y="0"/>
                  </a:lnTo>
                  <a:lnTo>
                    <a:pt x="307" y="0"/>
                  </a:lnTo>
                  <a:close/>
                </a:path>
              </a:pathLst>
            </a:custGeom>
            <a:solidFill>
              <a:srgbClr val="F8CBA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6" name="Freeform 118"/>
            <p:cNvSpPr>
              <a:spLocks/>
            </p:cNvSpPr>
            <p:nvPr/>
          </p:nvSpPr>
          <p:spPr bwMode="auto">
            <a:xfrm>
              <a:off x="3811" y="2579"/>
              <a:ext cx="181" cy="104"/>
            </a:xfrm>
            <a:custGeom>
              <a:avLst/>
              <a:gdLst>
                <a:gd name="T0" fmla="*/ 18 w 181"/>
                <a:gd name="T1" fmla="*/ 14 h 104"/>
                <a:gd name="T2" fmla="*/ 5 w 181"/>
                <a:gd name="T3" fmla="*/ 23 h 104"/>
                <a:gd name="T4" fmla="*/ 0 w 181"/>
                <a:gd name="T5" fmla="*/ 32 h 104"/>
                <a:gd name="T6" fmla="*/ 0 w 181"/>
                <a:gd name="T7" fmla="*/ 32 h 104"/>
                <a:gd name="T8" fmla="*/ 0 w 181"/>
                <a:gd name="T9" fmla="*/ 45 h 104"/>
                <a:gd name="T10" fmla="*/ 5 w 181"/>
                <a:gd name="T11" fmla="*/ 73 h 104"/>
                <a:gd name="T12" fmla="*/ 14 w 181"/>
                <a:gd name="T13" fmla="*/ 86 h 104"/>
                <a:gd name="T14" fmla="*/ 27 w 181"/>
                <a:gd name="T15" fmla="*/ 95 h 104"/>
                <a:gd name="T16" fmla="*/ 41 w 181"/>
                <a:gd name="T17" fmla="*/ 104 h 104"/>
                <a:gd name="T18" fmla="*/ 63 w 181"/>
                <a:gd name="T19" fmla="*/ 104 h 104"/>
                <a:gd name="T20" fmla="*/ 113 w 181"/>
                <a:gd name="T21" fmla="*/ 77 h 104"/>
                <a:gd name="T22" fmla="*/ 122 w 181"/>
                <a:gd name="T23" fmla="*/ 68 h 104"/>
                <a:gd name="T24" fmla="*/ 149 w 181"/>
                <a:gd name="T25" fmla="*/ 95 h 104"/>
                <a:gd name="T26" fmla="*/ 158 w 181"/>
                <a:gd name="T27" fmla="*/ 104 h 104"/>
                <a:gd name="T28" fmla="*/ 167 w 181"/>
                <a:gd name="T29" fmla="*/ 100 h 104"/>
                <a:gd name="T30" fmla="*/ 176 w 181"/>
                <a:gd name="T31" fmla="*/ 95 h 104"/>
                <a:gd name="T32" fmla="*/ 176 w 181"/>
                <a:gd name="T33" fmla="*/ 95 h 104"/>
                <a:gd name="T34" fmla="*/ 181 w 181"/>
                <a:gd name="T35" fmla="*/ 59 h 104"/>
                <a:gd name="T36" fmla="*/ 181 w 181"/>
                <a:gd name="T37" fmla="*/ 32 h 104"/>
                <a:gd name="T38" fmla="*/ 176 w 181"/>
                <a:gd name="T39" fmla="*/ 23 h 104"/>
                <a:gd name="T40" fmla="*/ 172 w 181"/>
                <a:gd name="T41" fmla="*/ 14 h 104"/>
                <a:gd name="T42" fmla="*/ 172 w 181"/>
                <a:gd name="T43" fmla="*/ 14 h 104"/>
                <a:gd name="T44" fmla="*/ 154 w 181"/>
                <a:gd name="T45" fmla="*/ 9 h 104"/>
                <a:gd name="T46" fmla="*/ 113 w 181"/>
                <a:gd name="T47" fmla="*/ 5 h 104"/>
                <a:gd name="T48" fmla="*/ 63 w 181"/>
                <a:gd name="T49" fmla="*/ 0 h 104"/>
                <a:gd name="T50" fmla="*/ 41 w 181"/>
                <a:gd name="T51" fmla="*/ 5 h 104"/>
                <a:gd name="T52" fmla="*/ 18 w 181"/>
                <a:gd name="T53" fmla="*/ 14 h 10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81"/>
                <a:gd name="T82" fmla="*/ 0 h 104"/>
                <a:gd name="T83" fmla="*/ 181 w 181"/>
                <a:gd name="T84" fmla="*/ 104 h 10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81" h="104">
                  <a:moveTo>
                    <a:pt x="18" y="14"/>
                  </a:moveTo>
                  <a:lnTo>
                    <a:pt x="5" y="23"/>
                  </a:lnTo>
                  <a:lnTo>
                    <a:pt x="0" y="32"/>
                  </a:lnTo>
                  <a:lnTo>
                    <a:pt x="0" y="45"/>
                  </a:lnTo>
                  <a:lnTo>
                    <a:pt x="5" y="73"/>
                  </a:lnTo>
                  <a:lnTo>
                    <a:pt x="14" y="86"/>
                  </a:lnTo>
                  <a:lnTo>
                    <a:pt x="27" y="95"/>
                  </a:lnTo>
                  <a:lnTo>
                    <a:pt x="41" y="104"/>
                  </a:lnTo>
                  <a:lnTo>
                    <a:pt x="63" y="104"/>
                  </a:lnTo>
                  <a:lnTo>
                    <a:pt x="113" y="77"/>
                  </a:lnTo>
                  <a:lnTo>
                    <a:pt x="122" y="68"/>
                  </a:lnTo>
                  <a:lnTo>
                    <a:pt x="149" y="95"/>
                  </a:lnTo>
                  <a:lnTo>
                    <a:pt x="158" y="104"/>
                  </a:lnTo>
                  <a:lnTo>
                    <a:pt x="167" y="100"/>
                  </a:lnTo>
                  <a:lnTo>
                    <a:pt x="176" y="95"/>
                  </a:lnTo>
                  <a:lnTo>
                    <a:pt x="181" y="59"/>
                  </a:lnTo>
                  <a:lnTo>
                    <a:pt x="181" y="32"/>
                  </a:lnTo>
                  <a:lnTo>
                    <a:pt x="176" y="23"/>
                  </a:lnTo>
                  <a:lnTo>
                    <a:pt x="172" y="14"/>
                  </a:lnTo>
                  <a:lnTo>
                    <a:pt x="154" y="9"/>
                  </a:lnTo>
                  <a:lnTo>
                    <a:pt x="113" y="5"/>
                  </a:lnTo>
                  <a:lnTo>
                    <a:pt x="63" y="0"/>
                  </a:lnTo>
                  <a:lnTo>
                    <a:pt x="41" y="5"/>
                  </a:lnTo>
                  <a:lnTo>
                    <a:pt x="18" y="14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7" name="Freeform 122"/>
            <p:cNvSpPr>
              <a:spLocks/>
            </p:cNvSpPr>
            <p:nvPr/>
          </p:nvSpPr>
          <p:spPr bwMode="auto">
            <a:xfrm>
              <a:off x="3888" y="2620"/>
              <a:ext cx="72" cy="113"/>
            </a:xfrm>
            <a:custGeom>
              <a:avLst/>
              <a:gdLst>
                <a:gd name="T0" fmla="*/ 72 w 72"/>
                <a:gd name="T1" fmla="*/ 0 h 113"/>
                <a:gd name="T2" fmla="*/ 72 w 72"/>
                <a:gd name="T3" fmla="*/ 0 h 113"/>
                <a:gd name="T4" fmla="*/ 63 w 72"/>
                <a:gd name="T5" fmla="*/ 4 h 113"/>
                <a:gd name="T6" fmla="*/ 54 w 72"/>
                <a:gd name="T7" fmla="*/ 14 h 113"/>
                <a:gd name="T8" fmla="*/ 54 w 72"/>
                <a:gd name="T9" fmla="*/ 23 h 113"/>
                <a:gd name="T10" fmla="*/ 54 w 72"/>
                <a:gd name="T11" fmla="*/ 23 h 113"/>
                <a:gd name="T12" fmla="*/ 54 w 72"/>
                <a:gd name="T13" fmla="*/ 45 h 113"/>
                <a:gd name="T14" fmla="*/ 59 w 72"/>
                <a:gd name="T15" fmla="*/ 68 h 113"/>
                <a:gd name="T16" fmla="*/ 68 w 72"/>
                <a:gd name="T17" fmla="*/ 86 h 113"/>
                <a:gd name="T18" fmla="*/ 68 w 72"/>
                <a:gd name="T19" fmla="*/ 95 h 113"/>
                <a:gd name="T20" fmla="*/ 68 w 72"/>
                <a:gd name="T21" fmla="*/ 95 h 113"/>
                <a:gd name="T22" fmla="*/ 63 w 72"/>
                <a:gd name="T23" fmla="*/ 104 h 113"/>
                <a:gd name="T24" fmla="*/ 54 w 72"/>
                <a:gd name="T25" fmla="*/ 104 h 113"/>
                <a:gd name="T26" fmla="*/ 54 w 72"/>
                <a:gd name="T27" fmla="*/ 104 h 113"/>
                <a:gd name="T28" fmla="*/ 41 w 72"/>
                <a:gd name="T29" fmla="*/ 99 h 113"/>
                <a:gd name="T30" fmla="*/ 41 w 72"/>
                <a:gd name="T31" fmla="*/ 99 h 113"/>
                <a:gd name="T32" fmla="*/ 36 w 72"/>
                <a:gd name="T33" fmla="*/ 95 h 113"/>
                <a:gd name="T34" fmla="*/ 36 w 72"/>
                <a:gd name="T35" fmla="*/ 95 h 113"/>
                <a:gd name="T36" fmla="*/ 36 w 72"/>
                <a:gd name="T37" fmla="*/ 95 h 113"/>
                <a:gd name="T38" fmla="*/ 18 w 72"/>
                <a:gd name="T39" fmla="*/ 95 h 113"/>
                <a:gd name="T40" fmla="*/ 18 w 72"/>
                <a:gd name="T41" fmla="*/ 95 h 113"/>
                <a:gd name="T42" fmla="*/ 9 w 72"/>
                <a:gd name="T43" fmla="*/ 99 h 113"/>
                <a:gd name="T44" fmla="*/ 9 w 72"/>
                <a:gd name="T45" fmla="*/ 95 h 113"/>
                <a:gd name="T46" fmla="*/ 5 w 72"/>
                <a:gd name="T47" fmla="*/ 95 h 113"/>
                <a:gd name="T48" fmla="*/ 5 w 72"/>
                <a:gd name="T49" fmla="*/ 95 h 113"/>
                <a:gd name="T50" fmla="*/ 5 w 72"/>
                <a:gd name="T51" fmla="*/ 86 h 113"/>
                <a:gd name="T52" fmla="*/ 5 w 72"/>
                <a:gd name="T53" fmla="*/ 81 h 113"/>
                <a:gd name="T54" fmla="*/ 5 w 72"/>
                <a:gd name="T55" fmla="*/ 81 h 113"/>
                <a:gd name="T56" fmla="*/ 5 w 72"/>
                <a:gd name="T57" fmla="*/ 86 h 113"/>
                <a:gd name="T58" fmla="*/ 0 w 72"/>
                <a:gd name="T59" fmla="*/ 95 h 113"/>
                <a:gd name="T60" fmla="*/ 0 w 72"/>
                <a:gd name="T61" fmla="*/ 95 h 113"/>
                <a:gd name="T62" fmla="*/ 5 w 72"/>
                <a:gd name="T63" fmla="*/ 99 h 113"/>
                <a:gd name="T64" fmla="*/ 9 w 72"/>
                <a:gd name="T65" fmla="*/ 104 h 113"/>
                <a:gd name="T66" fmla="*/ 18 w 72"/>
                <a:gd name="T67" fmla="*/ 104 h 113"/>
                <a:gd name="T68" fmla="*/ 32 w 72"/>
                <a:gd name="T69" fmla="*/ 99 h 113"/>
                <a:gd name="T70" fmla="*/ 32 w 72"/>
                <a:gd name="T71" fmla="*/ 99 h 113"/>
                <a:gd name="T72" fmla="*/ 36 w 72"/>
                <a:gd name="T73" fmla="*/ 104 h 113"/>
                <a:gd name="T74" fmla="*/ 41 w 72"/>
                <a:gd name="T75" fmla="*/ 104 h 113"/>
                <a:gd name="T76" fmla="*/ 45 w 72"/>
                <a:gd name="T77" fmla="*/ 108 h 113"/>
                <a:gd name="T78" fmla="*/ 45 w 72"/>
                <a:gd name="T79" fmla="*/ 108 h 113"/>
                <a:gd name="T80" fmla="*/ 59 w 72"/>
                <a:gd name="T81" fmla="*/ 113 h 113"/>
                <a:gd name="T82" fmla="*/ 63 w 72"/>
                <a:gd name="T83" fmla="*/ 113 h 113"/>
                <a:gd name="T84" fmla="*/ 68 w 72"/>
                <a:gd name="T85" fmla="*/ 104 h 113"/>
                <a:gd name="T86" fmla="*/ 68 w 72"/>
                <a:gd name="T87" fmla="*/ 104 h 113"/>
                <a:gd name="T88" fmla="*/ 72 w 72"/>
                <a:gd name="T89" fmla="*/ 95 h 113"/>
                <a:gd name="T90" fmla="*/ 68 w 72"/>
                <a:gd name="T91" fmla="*/ 72 h 113"/>
                <a:gd name="T92" fmla="*/ 68 w 72"/>
                <a:gd name="T93" fmla="*/ 72 h 113"/>
                <a:gd name="T94" fmla="*/ 63 w 72"/>
                <a:gd name="T95" fmla="*/ 36 h 113"/>
                <a:gd name="T96" fmla="*/ 59 w 72"/>
                <a:gd name="T97" fmla="*/ 23 h 113"/>
                <a:gd name="T98" fmla="*/ 63 w 72"/>
                <a:gd name="T99" fmla="*/ 14 h 113"/>
                <a:gd name="T100" fmla="*/ 63 w 72"/>
                <a:gd name="T101" fmla="*/ 14 h 113"/>
                <a:gd name="T102" fmla="*/ 72 w 72"/>
                <a:gd name="T103" fmla="*/ 0 h 113"/>
                <a:gd name="T104" fmla="*/ 72 w 72"/>
                <a:gd name="T105" fmla="*/ 0 h 113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2"/>
                <a:gd name="T160" fmla="*/ 0 h 113"/>
                <a:gd name="T161" fmla="*/ 72 w 72"/>
                <a:gd name="T162" fmla="*/ 113 h 113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2" h="113">
                  <a:moveTo>
                    <a:pt x="72" y="0"/>
                  </a:moveTo>
                  <a:lnTo>
                    <a:pt x="72" y="0"/>
                  </a:lnTo>
                  <a:lnTo>
                    <a:pt x="63" y="4"/>
                  </a:lnTo>
                  <a:lnTo>
                    <a:pt x="54" y="14"/>
                  </a:lnTo>
                  <a:lnTo>
                    <a:pt x="54" y="23"/>
                  </a:lnTo>
                  <a:lnTo>
                    <a:pt x="54" y="45"/>
                  </a:lnTo>
                  <a:lnTo>
                    <a:pt x="59" y="68"/>
                  </a:lnTo>
                  <a:lnTo>
                    <a:pt x="68" y="86"/>
                  </a:lnTo>
                  <a:lnTo>
                    <a:pt x="68" y="95"/>
                  </a:lnTo>
                  <a:lnTo>
                    <a:pt x="63" y="104"/>
                  </a:lnTo>
                  <a:lnTo>
                    <a:pt x="54" y="104"/>
                  </a:lnTo>
                  <a:lnTo>
                    <a:pt x="41" y="99"/>
                  </a:lnTo>
                  <a:lnTo>
                    <a:pt x="36" y="95"/>
                  </a:lnTo>
                  <a:lnTo>
                    <a:pt x="18" y="95"/>
                  </a:lnTo>
                  <a:lnTo>
                    <a:pt x="9" y="99"/>
                  </a:lnTo>
                  <a:lnTo>
                    <a:pt x="9" y="95"/>
                  </a:lnTo>
                  <a:lnTo>
                    <a:pt x="5" y="95"/>
                  </a:lnTo>
                  <a:lnTo>
                    <a:pt x="5" y="86"/>
                  </a:lnTo>
                  <a:lnTo>
                    <a:pt x="5" y="81"/>
                  </a:lnTo>
                  <a:lnTo>
                    <a:pt x="5" y="86"/>
                  </a:lnTo>
                  <a:lnTo>
                    <a:pt x="0" y="95"/>
                  </a:lnTo>
                  <a:lnTo>
                    <a:pt x="5" y="99"/>
                  </a:lnTo>
                  <a:lnTo>
                    <a:pt x="9" y="104"/>
                  </a:lnTo>
                  <a:lnTo>
                    <a:pt x="18" y="104"/>
                  </a:lnTo>
                  <a:lnTo>
                    <a:pt x="32" y="99"/>
                  </a:lnTo>
                  <a:lnTo>
                    <a:pt x="36" y="104"/>
                  </a:lnTo>
                  <a:lnTo>
                    <a:pt x="41" y="104"/>
                  </a:lnTo>
                  <a:lnTo>
                    <a:pt x="45" y="108"/>
                  </a:lnTo>
                  <a:lnTo>
                    <a:pt x="59" y="113"/>
                  </a:lnTo>
                  <a:lnTo>
                    <a:pt x="63" y="113"/>
                  </a:lnTo>
                  <a:lnTo>
                    <a:pt x="68" y="104"/>
                  </a:lnTo>
                  <a:lnTo>
                    <a:pt x="72" y="95"/>
                  </a:lnTo>
                  <a:lnTo>
                    <a:pt x="68" y="72"/>
                  </a:lnTo>
                  <a:lnTo>
                    <a:pt x="63" y="36"/>
                  </a:lnTo>
                  <a:lnTo>
                    <a:pt x="59" y="23"/>
                  </a:lnTo>
                  <a:lnTo>
                    <a:pt x="63" y="14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EBAE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8" name="Freeform 125"/>
            <p:cNvSpPr>
              <a:spLocks/>
            </p:cNvSpPr>
            <p:nvPr/>
          </p:nvSpPr>
          <p:spPr bwMode="auto">
            <a:xfrm>
              <a:off x="3893" y="2643"/>
              <a:ext cx="58" cy="76"/>
            </a:xfrm>
            <a:custGeom>
              <a:avLst/>
              <a:gdLst>
                <a:gd name="T0" fmla="*/ 36 w 58"/>
                <a:gd name="T1" fmla="*/ 0 h 76"/>
                <a:gd name="T2" fmla="*/ 36 w 58"/>
                <a:gd name="T3" fmla="*/ 0 h 76"/>
                <a:gd name="T4" fmla="*/ 40 w 58"/>
                <a:gd name="T5" fmla="*/ 0 h 76"/>
                <a:gd name="T6" fmla="*/ 45 w 58"/>
                <a:gd name="T7" fmla="*/ 4 h 76"/>
                <a:gd name="T8" fmla="*/ 49 w 58"/>
                <a:gd name="T9" fmla="*/ 9 h 76"/>
                <a:gd name="T10" fmla="*/ 49 w 58"/>
                <a:gd name="T11" fmla="*/ 9 h 76"/>
                <a:gd name="T12" fmla="*/ 45 w 58"/>
                <a:gd name="T13" fmla="*/ 22 h 76"/>
                <a:gd name="T14" fmla="*/ 54 w 58"/>
                <a:gd name="T15" fmla="*/ 45 h 76"/>
                <a:gd name="T16" fmla="*/ 54 w 58"/>
                <a:gd name="T17" fmla="*/ 45 h 76"/>
                <a:gd name="T18" fmla="*/ 58 w 58"/>
                <a:gd name="T19" fmla="*/ 67 h 76"/>
                <a:gd name="T20" fmla="*/ 58 w 58"/>
                <a:gd name="T21" fmla="*/ 76 h 76"/>
                <a:gd name="T22" fmla="*/ 49 w 58"/>
                <a:gd name="T23" fmla="*/ 76 h 76"/>
                <a:gd name="T24" fmla="*/ 49 w 58"/>
                <a:gd name="T25" fmla="*/ 76 h 76"/>
                <a:gd name="T26" fmla="*/ 40 w 58"/>
                <a:gd name="T27" fmla="*/ 76 h 76"/>
                <a:gd name="T28" fmla="*/ 36 w 58"/>
                <a:gd name="T29" fmla="*/ 72 h 76"/>
                <a:gd name="T30" fmla="*/ 31 w 58"/>
                <a:gd name="T31" fmla="*/ 72 h 76"/>
                <a:gd name="T32" fmla="*/ 27 w 58"/>
                <a:gd name="T33" fmla="*/ 67 h 76"/>
                <a:gd name="T34" fmla="*/ 27 w 58"/>
                <a:gd name="T35" fmla="*/ 67 h 76"/>
                <a:gd name="T36" fmla="*/ 13 w 58"/>
                <a:gd name="T37" fmla="*/ 72 h 76"/>
                <a:gd name="T38" fmla="*/ 4 w 58"/>
                <a:gd name="T39" fmla="*/ 72 h 76"/>
                <a:gd name="T40" fmla="*/ 0 w 58"/>
                <a:gd name="T41" fmla="*/ 67 h 76"/>
                <a:gd name="T42" fmla="*/ 0 w 58"/>
                <a:gd name="T43" fmla="*/ 67 h 76"/>
                <a:gd name="T44" fmla="*/ 4 w 58"/>
                <a:gd name="T45" fmla="*/ 54 h 76"/>
                <a:gd name="T46" fmla="*/ 9 w 58"/>
                <a:gd name="T47" fmla="*/ 27 h 76"/>
                <a:gd name="T48" fmla="*/ 9 w 58"/>
                <a:gd name="T49" fmla="*/ 27 h 76"/>
                <a:gd name="T50" fmla="*/ 13 w 58"/>
                <a:gd name="T51" fmla="*/ 13 h 76"/>
                <a:gd name="T52" fmla="*/ 22 w 58"/>
                <a:gd name="T53" fmla="*/ 4 h 76"/>
                <a:gd name="T54" fmla="*/ 36 w 58"/>
                <a:gd name="T55" fmla="*/ 0 h 76"/>
                <a:gd name="T56" fmla="*/ 36 w 58"/>
                <a:gd name="T57" fmla="*/ 0 h 7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8"/>
                <a:gd name="T88" fmla="*/ 0 h 76"/>
                <a:gd name="T89" fmla="*/ 58 w 58"/>
                <a:gd name="T90" fmla="*/ 76 h 7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8" h="76">
                  <a:moveTo>
                    <a:pt x="36" y="0"/>
                  </a:moveTo>
                  <a:lnTo>
                    <a:pt x="36" y="0"/>
                  </a:lnTo>
                  <a:lnTo>
                    <a:pt x="40" y="0"/>
                  </a:lnTo>
                  <a:lnTo>
                    <a:pt x="45" y="4"/>
                  </a:lnTo>
                  <a:lnTo>
                    <a:pt x="49" y="9"/>
                  </a:lnTo>
                  <a:lnTo>
                    <a:pt x="45" y="22"/>
                  </a:lnTo>
                  <a:lnTo>
                    <a:pt x="54" y="45"/>
                  </a:lnTo>
                  <a:lnTo>
                    <a:pt x="58" y="67"/>
                  </a:lnTo>
                  <a:lnTo>
                    <a:pt x="58" y="76"/>
                  </a:lnTo>
                  <a:lnTo>
                    <a:pt x="49" y="76"/>
                  </a:lnTo>
                  <a:lnTo>
                    <a:pt x="40" y="76"/>
                  </a:lnTo>
                  <a:lnTo>
                    <a:pt x="36" y="72"/>
                  </a:lnTo>
                  <a:lnTo>
                    <a:pt x="31" y="72"/>
                  </a:lnTo>
                  <a:lnTo>
                    <a:pt x="27" y="67"/>
                  </a:lnTo>
                  <a:lnTo>
                    <a:pt x="13" y="72"/>
                  </a:lnTo>
                  <a:lnTo>
                    <a:pt x="4" y="72"/>
                  </a:lnTo>
                  <a:lnTo>
                    <a:pt x="0" y="67"/>
                  </a:lnTo>
                  <a:lnTo>
                    <a:pt x="4" y="54"/>
                  </a:lnTo>
                  <a:lnTo>
                    <a:pt x="9" y="27"/>
                  </a:lnTo>
                  <a:lnTo>
                    <a:pt x="13" y="13"/>
                  </a:lnTo>
                  <a:lnTo>
                    <a:pt x="22" y="4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F8CBA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9" name="Freeform 126"/>
            <p:cNvSpPr>
              <a:spLocks/>
            </p:cNvSpPr>
            <p:nvPr/>
          </p:nvSpPr>
          <p:spPr bwMode="auto">
            <a:xfrm>
              <a:off x="3870" y="2756"/>
              <a:ext cx="77" cy="22"/>
            </a:xfrm>
            <a:custGeom>
              <a:avLst/>
              <a:gdLst>
                <a:gd name="T0" fmla="*/ 0 w 77"/>
                <a:gd name="T1" fmla="*/ 18 h 22"/>
                <a:gd name="T2" fmla="*/ 0 w 77"/>
                <a:gd name="T3" fmla="*/ 18 h 22"/>
                <a:gd name="T4" fmla="*/ 18 w 77"/>
                <a:gd name="T5" fmla="*/ 9 h 22"/>
                <a:gd name="T6" fmla="*/ 45 w 77"/>
                <a:gd name="T7" fmla="*/ 0 h 22"/>
                <a:gd name="T8" fmla="*/ 45 w 77"/>
                <a:gd name="T9" fmla="*/ 0 h 22"/>
                <a:gd name="T10" fmla="*/ 54 w 77"/>
                <a:gd name="T11" fmla="*/ 0 h 22"/>
                <a:gd name="T12" fmla="*/ 54 w 77"/>
                <a:gd name="T13" fmla="*/ 0 h 22"/>
                <a:gd name="T14" fmla="*/ 59 w 77"/>
                <a:gd name="T15" fmla="*/ 4 h 22"/>
                <a:gd name="T16" fmla="*/ 63 w 77"/>
                <a:gd name="T17" fmla="*/ 4 h 22"/>
                <a:gd name="T18" fmla="*/ 63 w 77"/>
                <a:gd name="T19" fmla="*/ 4 h 22"/>
                <a:gd name="T20" fmla="*/ 68 w 77"/>
                <a:gd name="T21" fmla="*/ 4 h 22"/>
                <a:gd name="T22" fmla="*/ 72 w 77"/>
                <a:gd name="T23" fmla="*/ 4 h 22"/>
                <a:gd name="T24" fmla="*/ 72 w 77"/>
                <a:gd name="T25" fmla="*/ 13 h 22"/>
                <a:gd name="T26" fmla="*/ 77 w 77"/>
                <a:gd name="T27" fmla="*/ 22 h 22"/>
                <a:gd name="T28" fmla="*/ 77 w 77"/>
                <a:gd name="T29" fmla="*/ 22 h 22"/>
                <a:gd name="T30" fmla="*/ 72 w 77"/>
                <a:gd name="T31" fmla="*/ 22 h 22"/>
                <a:gd name="T32" fmla="*/ 59 w 77"/>
                <a:gd name="T33" fmla="*/ 22 h 22"/>
                <a:gd name="T34" fmla="*/ 59 w 77"/>
                <a:gd name="T35" fmla="*/ 22 h 22"/>
                <a:gd name="T36" fmla="*/ 54 w 77"/>
                <a:gd name="T37" fmla="*/ 22 h 22"/>
                <a:gd name="T38" fmla="*/ 50 w 77"/>
                <a:gd name="T39" fmla="*/ 22 h 22"/>
                <a:gd name="T40" fmla="*/ 45 w 77"/>
                <a:gd name="T41" fmla="*/ 18 h 22"/>
                <a:gd name="T42" fmla="*/ 36 w 77"/>
                <a:gd name="T43" fmla="*/ 13 h 22"/>
                <a:gd name="T44" fmla="*/ 36 w 77"/>
                <a:gd name="T45" fmla="*/ 13 h 22"/>
                <a:gd name="T46" fmla="*/ 0 w 77"/>
                <a:gd name="T47" fmla="*/ 18 h 22"/>
                <a:gd name="T48" fmla="*/ 0 w 77"/>
                <a:gd name="T49" fmla="*/ 18 h 2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77"/>
                <a:gd name="T76" fmla="*/ 0 h 22"/>
                <a:gd name="T77" fmla="*/ 77 w 77"/>
                <a:gd name="T78" fmla="*/ 22 h 2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77" h="22">
                  <a:moveTo>
                    <a:pt x="0" y="18"/>
                  </a:moveTo>
                  <a:lnTo>
                    <a:pt x="0" y="18"/>
                  </a:lnTo>
                  <a:lnTo>
                    <a:pt x="18" y="9"/>
                  </a:lnTo>
                  <a:lnTo>
                    <a:pt x="45" y="0"/>
                  </a:lnTo>
                  <a:lnTo>
                    <a:pt x="54" y="0"/>
                  </a:lnTo>
                  <a:lnTo>
                    <a:pt x="59" y="4"/>
                  </a:lnTo>
                  <a:lnTo>
                    <a:pt x="63" y="4"/>
                  </a:lnTo>
                  <a:lnTo>
                    <a:pt x="68" y="4"/>
                  </a:lnTo>
                  <a:lnTo>
                    <a:pt x="72" y="4"/>
                  </a:lnTo>
                  <a:lnTo>
                    <a:pt x="72" y="13"/>
                  </a:lnTo>
                  <a:lnTo>
                    <a:pt x="77" y="22"/>
                  </a:lnTo>
                  <a:lnTo>
                    <a:pt x="72" y="22"/>
                  </a:lnTo>
                  <a:lnTo>
                    <a:pt x="59" y="22"/>
                  </a:lnTo>
                  <a:lnTo>
                    <a:pt x="54" y="22"/>
                  </a:lnTo>
                  <a:lnTo>
                    <a:pt x="50" y="22"/>
                  </a:lnTo>
                  <a:lnTo>
                    <a:pt x="45" y="18"/>
                  </a:lnTo>
                  <a:lnTo>
                    <a:pt x="36" y="13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EBAE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0" name="Freeform 127"/>
            <p:cNvSpPr>
              <a:spLocks/>
            </p:cNvSpPr>
            <p:nvPr/>
          </p:nvSpPr>
          <p:spPr bwMode="auto">
            <a:xfrm>
              <a:off x="3865" y="2769"/>
              <a:ext cx="77" cy="23"/>
            </a:xfrm>
            <a:custGeom>
              <a:avLst/>
              <a:gdLst>
                <a:gd name="T0" fmla="*/ 0 w 77"/>
                <a:gd name="T1" fmla="*/ 5 h 23"/>
                <a:gd name="T2" fmla="*/ 0 w 77"/>
                <a:gd name="T3" fmla="*/ 5 h 23"/>
                <a:gd name="T4" fmla="*/ 59 w 77"/>
                <a:gd name="T5" fmla="*/ 23 h 23"/>
                <a:gd name="T6" fmla="*/ 59 w 77"/>
                <a:gd name="T7" fmla="*/ 23 h 23"/>
                <a:gd name="T8" fmla="*/ 68 w 77"/>
                <a:gd name="T9" fmla="*/ 23 h 23"/>
                <a:gd name="T10" fmla="*/ 73 w 77"/>
                <a:gd name="T11" fmla="*/ 18 h 23"/>
                <a:gd name="T12" fmla="*/ 77 w 77"/>
                <a:gd name="T13" fmla="*/ 9 h 23"/>
                <a:gd name="T14" fmla="*/ 77 w 77"/>
                <a:gd name="T15" fmla="*/ 9 h 23"/>
                <a:gd name="T16" fmla="*/ 68 w 77"/>
                <a:gd name="T17" fmla="*/ 9 h 23"/>
                <a:gd name="T18" fmla="*/ 68 w 77"/>
                <a:gd name="T19" fmla="*/ 9 h 23"/>
                <a:gd name="T20" fmla="*/ 50 w 77"/>
                <a:gd name="T21" fmla="*/ 0 h 23"/>
                <a:gd name="T22" fmla="*/ 50 w 77"/>
                <a:gd name="T23" fmla="*/ 0 h 23"/>
                <a:gd name="T24" fmla="*/ 5 w 77"/>
                <a:gd name="T25" fmla="*/ 0 h 23"/>
                <a:gd name="T26" fmla="*/ 5 w 77"/>
                <a:gd name="T27" fmla="*/ 0 h 23"/>
                <a:gd name="T28" fmla="*/ 0 w 77"/>
                <a:gd name="T29" fmla="*/ 5 h 23"/>
                <a:gd name="T30" fmla="*/ 0 w 77"/>
                <a:gd name="T31" fmla="*/ 5 h 23"/>
                <a:gd name="T32" fmla="*/ 0 w 77"/>
                <a:gd name="T33" fmla="*/ 5 h 2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7"/>
                <a:gd name="T52" fmla="*/ 0 h 23"/>
                <a:gd name="T53" fmla="*/ 77 w 77"/>
                <a:gd name="T54" fmla="*/ 23 h 2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7" h="23">
                  <a:moveTo>
                    <a:pt x="0" y="5"/>
                  </a:moveTo>
                  <a:lnTo>
                    <a:pt x="0" y="5"/>
                  </a:lnTo>
                  <a:lnTo>
                    <a:pt x="59" y="23"/>
                  </a:lnTo>
                  <a:lnTo>
                    <a:pt x="68" y="23"/>
                  </a:lnTo>
                  <a:lnTo>
                    <a:pt x="73" y="18"/>
                  </a:lnTo>
                  <a:lnTo>
                    <a:pt x="77" y="9"/>
                  </a:lnTo>
                  <a:lnTo>
                    <a:pt x="68" y="9"/>
                  </a:lnTo>
                  <a:lnTo>
                    <a:pt x="50" y="0"/>
                  </a:lnTo>
                  <a:lnTo>
                    <a:pt x="5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8CBA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1" name="Freeform 128"/>
            <p:cNvSpPr>
              <a:spLocks/>
            </p:cNvSpPr>
            <p:nvPr/>
          </p:nvSpPr>
          <p:spPr bwMode="auto">
            <a:xfrm>
              <a:off x="3879" y="2805"/>
              <a:ext cx="50" cy="18"/>
            </a:xfrm>
            <a:custGeom>
              <a:avLst/>
              <a:gdLst>
                <a:gd name="T0" fmla="*/ 0 w 50"/>
                <a:gd name="T1" fmla="*/ 5 h 18"/>
                <a:gd name="T2" fmla="*/ 0 w 50"/>
                <a:gd name="T3" fmla="*/ 5 h 18"/>
                <a:gd name="T4" fmla="*/ 14 w 50"/>
                <a:gd name="T5" fmla="*/ 0 h 18"/>
                <a:gd name="T6" fmla="*/ 32 w 50"/>
                <a:gd name="T7" fmla="*/ 0 h 18"/>
                <a:gd name="T8" fmla="*/ 32 w 50"/>
                <a:gd name="T9" fmla="*/ 0 h 18"/>
                <a:gd name="T10" fmla="*/ 41 w 50"/>
                <a:gd name="T11" fmla="*/ 5 h 18"/>
                <a:gd name="T12" fmla="*/ 45 w 50"/>
                <a:gd name="T13" fmla="*/ 14 h 18"/>
                <a:gd name="T14" fmla="*/ 50 w 50"/>
                <a:gd name="T15" fmla="*/ 18 h 18"/>
                <a:gd name="T16" fmla="*/ 45 w 50"/>
                <a:gd name="T17" fmla="*/ 18 h 18"/>
                <a:gd name="T18" fmla="*/ 45 w 50"/>
                <a:gd name="T19" fmla="*/ 18 h 18"/>
                <a:gd name="T20" fmla="*/ 36 w 50"/>
                <a:gd name="T21" fmla="*/ 14 h 18"/>
                <a:gd name="T22" fmla="*/ 23 w 50"/>
                <a:gd name="T23" fmla="*/ 9 h 18"/>
                <a:gd name="T24" fmla="*/ 4 w 50"/>
                <a:gd name="T25" fmla="*/ 9 h 18"/>
                <a:gd name="T26" fmla="*/ 4 w 50"/>
                <a:gd name="T27" fmla="*/ 9 h 18"/>
                <a:gd name="T28" fmla="*/ 0 w 50"/>
                <a:gd name="T29" fmla="*/ 5 h 18"/>
                <a:gd name="T30" fmla="*/ 0 w 50"/>
                <a:gd name="T31" fmla="*/ 5 h 1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0"/>
                <a:gd name="T49" fmla="*/ 0 h 18"/>
                <a:gd name="T50" fmla="*/ 50 w 50"/>
                <a:gd name="T51" fmla="*/ 18 h 1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0" h="18">
                  <a:moveTo>
                    <a:pt x="0" y="5"/>
                  </a:moveTo>
                  <a:lnTo>
                    <a:pt x="0" y="5"/>
                  </a:lnTo>
                  <a:lnTo>
                    <a:pt x="14" y="0"/>
                  </a:lnTo>
                  <a:lnTo>
                    <a:pt x="32" y="0"/>
                  </a:lnTo>
                  <a:lnTo>
                    <a:pt x="41" y="5"/>
                  </a:lnTo>
                  <a:lnTo>
                    <a:pt x="45" y="14"/>
                  </a:lnTo>
                  <a:lnTo>
                    <a:pt x="50" y="18"/>
                  </a:lnTo>
                  <a:lnTo>
                    <a:pt x="45" y="18"/>
                  </a:lnTo>
                  <a:lnTo>
                    <a:pt x="36" y="14"/>
                  </a:lnTo>
                  <a:lnTo>
                    <a:pt x="23" y="9"/>
                  </a:lnTo>
                  <a:lnTo>
                    <a:pt x="4" y="9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EBAE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2" name="Freeform 129"/>
            <p:cNvSpPr>
              <a:spLocks/>
            </p:cNvSpPr>
            <p:nvPr/>
          </p:nvSpPr>
          <p:spPr bwMode="auto">
            <a:xfrm>
              <a:off x="3870" y="2819"/>
              <a:ext cx="50" cy="27"/>
            </a:xfrm>
            <a:custGeom>
              <a:avLst/>
              <a:gdLst>
                <a:gd name="T0" fmla="*/ 41 w 50"/>
                <a:gd name="T1" fmla="*/ 0 h 27"/>
                <a:gd name="T2" fmla="*/ 41 w 50"/>
                <a:gd name="T3" fmla="*/ 0 h 27"/>
                <a:gd name="T4" fmla="*/ 18 w 50"/>
                <a:gd name="T5" fmla="*/ 0 h 27"/>
                <a:gd name="T6" fmla="*/ 4 w 50"/>
                <a:gd name="T7" fmla="*/ 4 h 27"/>
                <a:gd name="T8" fmla="*/ 0 w 50"/>
                <a:gd name="T9" fmla="*/ 9 h 27"/>
                <a:gd name="T10" fmla="*/ 0 w 50"/>
                <a:gd name="T11" fmla="*/ 9 h 27"/>
                <a:gd name="T12" fmla="*/ 4 w 50"/>
                <a:gd name="T13" fmla="*/ 18 h 27"/>
                <a:gd name="T14" fmla="*/ 13 w 50"/>
                <a:gd name="T15" fmla="*/ 22 h 27"/>
                <a:gd name="T16" fmla="*/ 27 w 50"/>
                <a:gd name="T17" fmla="*/ 27 h 27"/>
                <a:gd name="T18" fmla="*/ 36 w 50"/>
                <a:gd name="T19" fmla="*/ 22 h 27"/>
                <a:gd name="T20" fmla="*/ 36 w 50"/>
                <a:gd name="T21" fmla="*/ 22 h 27"/>
                <a:gd name="T22" fmla="*/ 45 w 50"/>
                <a:gd name="T23" fmla="*/ 18 h 27"/>
                <a:gd name="T24" fmla="*/ 50 w 50"/>
                <a:gd name="T25" fmla="*/ 13 h 27"/>
                <a:gd name="T26" fmla="*/ 50 w 50"/>
                <a:gd name="T27" fmla="*/ 9 h 27"/>
                <a:gd name="T28" fmla="*/ 50 w 50"/>
                <a:gd name="T29" fmla="*/ 9 h 27"/>
                <a:gd name="T30" fmla="*/ 50 w 50"/>
                <a:gd name="T31" fmla="*/ 9 h 27"/>
                <a:gd name="T32" fmla="*/ 41 w 50"/>
                <a:gd name="T33" fmla="*/ 4 h 27"/>
                <a:gd name="T34" fmla="*/ 41 w 50"/>
                <a:gd name="T35" fmla="*/ 0 h 27"/>
                <a:gd name="T36" fmla="*/ 41 w 50"/>
                <a:gd name="T37" fmla="*/ 0 h 2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0"/>
                <a:gd name="T58" fmla="*/ 0 h 27"/>
                <a:gd name="T59" fmla="*/ 50 w 50"/>
                <a:gd name="T60" fmla="*/ 27 h 2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0" h="27">
                  <a:moveTo>
                    <a:pt x="41" y="0"/>
                  </a:moveTo>
                  <a:lnTo>
                    <a:pt x="41" y="0"/>
                  </a:lnTo>
                  <a:lnTo>
                    <a:pt x="18" y="0"/>
                  </a:lnTo>
                  <a:lnTo>
                    <a:pt x="4" y="4"/>
                  </a:lnTo>
                  <a:lnTo>
                    <a:pt x="0" y="9"/>
                  </a:lnTo>
                  <a:lnTo>
                    <a:pt x="4" y="18"/>
                  </a:lnTo>
                  <a:lnTo>
                    <a:pt x="13" y="22"/>
                  </a:lnTo>
                  <a:lnTo>
                    <a:pt x="27" y="27"/>
                  </a:lnTo>
                  <a:lnTo>
                    <a:pt x="36" y="22"/>
                  </a:lnTo>
                  <a:lnTo>
                    <a:pt x="45" y="18"/>
                  </a:lnTo>
                  <a:lnTo>
                    <a:pt x="50" y="13"/>
                  </a:lnTo>
                  <a:lnTo>
                    <a:pt x="50" y="9"/>
                  </a:lnTo>
                  <a:lnTo>
                    <a:pt x="41" y="4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5D4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3" name="Freeform 130"/>
            <p:cNvSpPr>
              <a:spLocks/>
            </p:cNvSpPr>
            <p:nvPr/>
          </p:nvSpPr>
          <p:spPr bwMode="auto">
            <a:xfrm>
              <a:off x="3784" y="2643"/>
              <a:ext cx="54" cy="67"/>
            </a:xfrm>
            <a:custGeom>
              <a:avLst/>
              <a:gdLst>
                <a:gd name="T0" fmla="*/ 54 w 54"/>
                <a:gd name="T1" fmla="*/ 40 h 67"/>
                <a:gd name="T2" fmla="*/ 54 w 54"/>
                <a:gd name="T3" fmla="*/ 40 h 67"/>
                <a:gd name="T4" fmla="*/ 54 w 54"/>
                <a:gd name="T5" fmla="*/ 58 h 67"/>
                <a:gd name="T6" fmla="*/ 50 w 54"/>
                <a:gd name="T7" fmla="*/ 67 h 67"/>
                <a:gd name="T8" fmla="*/ 36 w 54"/>
                <a:gd name="T9" fmla="*/ 63 h 67"/>
                <a:gd name="T10" fmla="*/ 23 w 54"/>
                <a:gd name="T11" fmla="*/ 54 h 67"/>
                <a:gd name="T12" fmla="*/ 23 w 54"/>
                <a:gd name="T13" fmla="*/ 54 h 67"/>
                <a:gd name="T14" fmla="*/ 5 w 54"/>
                <a:gd name="T15" fmla="*/ 27 h 67"/>
                <a:gd name="T16" fmla="*/ 0 w 54"/>
                <a:gd name="T17" fmla="*/ 18 h 67"/>
                <a:gd name="T18" fmla="*/ 0 w 54"/>
                <a:gd name="T19" fmla="*/ 9 h 67"/>
                <a:gd name="T20" fmla="*/ 0 w 54"/>
                <a:gd name="T21" fmla="*/ 9 h 67"/>
                <a:gd name="T22" fmla="*/ 9 w 54"/>
                <a:gd name="T23" fmla="*/ 4 h 67"/>
                <a:gd name="T24" fmla="*/ 18 w 54"/>
                <a:gd name="T25" fmla="*/ 0 h 67"/>
                <a:gd name="T26" fmla="*/ 27 w 54"/>
                <a:gd name="T27" fmla="*/ 0 h 67"/>
                <a:gd name="T28" fmla="*/ 36 w 54"/>
                <a:gd name="T29" fmla="*/ 4 h 67"/>
                <a:gd name="T30" fmla="*/ 50 w 54"/>
                <a:gd name="T31" fmla="*/ 18 h 67"/>
                <a:gd name="T32" fmla="*/ 54 w 54"/>
                <a:gd name="T33" fmla="*/ 40 h 67"/>
                <a:gd name="T34" fmla="*/ 54 w 54"/>
                <a:gd name="T35" fmla="*/ 40 h 6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4"/>
                <a:gd name="T55" fmla="*/ 0 h 67"/>
                <a:gd name="T56" fmla="*/ 54 w 54"/>
                <a:gd name="T57" fmla="*/ 67 h 6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4" h="67">
                  <a:moveTo>
                    <a:pt x="54" y="40"/>
                  </a:moveTo>
                  <a:lnTo>
                    <a:pt x="54" y="40"/>
                  </a:lnTo>
                  <a:lnTo>
                    <a:pt x="54" y="58"/>
                  </a:lnTo>
                  <a:lnTo>
                    <a:pt x="50" y="67"/>
                  </a:lnTo>
                  <a:lnTo>
                    <a:pt x="36" y="63"/>
                  </a:lnTo>
                  <a:lnTo>
                    <a:pt x="23" y="54"/>
                  </a:lnTo>
                  <a:lnTo>
                    <a:pt x="5" y="27"/>
                  </a:lnTo>
                  <a:lnTo>
                    <a:pt x="0" y="18"/>
                  </a:lnTo>
                  <a:lnTo>
                    <a:pt x="0" y="9"/>
                  </a:lnTo>
                  <a:lnTo>
                    <a:pt x="9" y="4"/>
                  </a:lnTo>
                  <a:lnTo>
                    <a:pt x="18" y="0"/>
                  </a:lnTo>
                  <a:lnTo>
                    <a:pt x="27" y="0"/>
                  </a:lnTo>
                  <a:lnTo>
                    <a:pt x="36" y="4"/>
                  </a:lnTo>
                  <a:lnTo>
                    <a:pt x="50" y="18"/>
                  </a:lnTo>
                  <a:lnTo>
                    <a:pt x="54" y="40"/>
                  </a:lnTo>
                  <a:close/>
                </a:path>
              </a:pathLst>
            </a:custGeom>
            <a:solidFill>
              <a:srgbClr val="F5D4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4" name="Freeform 131"/>
            <p:cNvSpPr>
              <a:spLocks/>
            </p:cNvSpPr>
            <p:nvPr/>
          </p:nvSpPr>
          <p:spPr bwMode="auto">
            <a:xfrm>
              <a:off x="3676" y="2602"/>
              <a:ext cx="54" cy="86"/>
            </a:xfrm>
            <a:custGeom>
              <a:avLst/>
              <a:gdLst>
                <a:gd name="T0" fmla="*/ 54 w 54"/>
                <a:gd name="T1" fmla="*/ 22 h 86"/>
                <a:gd name="T2" fmla="*/ 54 w 54"/>
                <a:gd name="T3" fmla="*/ 22 h 86"/>
                <a:gd name="T4" fmla="*/ 45 w 54"/>
                <a:gd name="T5" fmla="*/ 18 h 86"/>
                <a:gd name="T6" fmla="*/ 31 w 54"/>
                <a:gd name="T7" fmla="*/ 9 h 86"/>
                <a:gd name="T8" fmla="*/ 31 w 54"/>
                <a:gd name="T9" fmla="*/ 9 h 86"/>
                <a:gd name="T10" fmla="*/ 18 w 54"/>
                <a:gd name="T11" fmla="*/ 9 h 86"/>
                <a:gd name="T12" fmla="*/ 13 w 54"/>
                <a:gd name="T13" fmla="*/ 9 h 86"/>
                <a:gd name="T14" fmla="*/ 9 w 54"/>
                <a:gd name="T15" fmla="*/ 18 h 86"/>
                <a:gd name="T16" fmla="*/ 9 w 54"/>
                <a:gd name="T17" fmla="*/ 18 h 86"/>
                <a:gd name="T18" fmla="*/ 4 w 54"/>
                <a:gd name="T19" fmla="*/ 36 h 86"/>
                <a:gd name="T20" fmla="*/ 4 w 54"/>
                <a:gd name="T21" fmla="*/ 50 h 86"/>
                <a:gd name="T22" fmla="*/ 4 w 54"/>
                <a:gd name="T23" fmla="*/ 59 h 86"/>
                <a:gd name="T24" fmla="*/ 4 w 54"/>
                <a:gd name="T25" fmla="*/ 59 h 86"/>
                <a:gd name="T26" fmla="*/ 22 w 54"/>
                <a:gd name="T27" fmla="*/ 86 h 86"/>
                <a:gd name="T28" fmla="*/ 22 w 54"/>
                <a:gd name="T29" fmla="*/ 86 h 86"/>
                <a:gd name="T30" fmla="*/ 13 w 54"/>
                <a:gd name="T31" fmla="*/ 77 h 86"/>
                <a:gd name="T32" fmla="*/ 4 w 54"/>
                <a:gd name="T33" fmla="*/ 63 h 86"/>
                <a:gd name="T34" fmla="*/ 0 w 54"/>
                <a:gd name="T35" fmla="*/ 50 h 86"/>
                <a:gd name="T36" fmla="*/ 0 w 54"/>
                <a:gd name="T37" fmla="*/ 50 h 86"/>
                <a:gd name="T38" fmla="*/ 0 w 54"/>
                <a:gd name="T39" fmla="*/ 32 h 86"/>
                <a:gd name="T40" fmla="*/ 0 w 54"/>
                <a:gd name="T41" fmla="*/ 22 h 86"/>
                <a:gd name="T42" fmla="*/ 4 w 54"/>
                <a:gd name="T43" fmla="*/ 9 h 86"/>
                <a:gd name="T44" fmla="*/ 9 w 54"/>
                <a:gd name="T45" fmla="*/ 4 h 86"/>
                <a:gd name="T46" fmla="*/ 9 w 54"/>
                <a:gd name="T47" fmla="*/ 4 h 86"/>
                <a:gd name="T48" fmla="*/ 22 w 54"/>
                <a:gd name="T49" fmla="*/ 0 h 86"/>
                <a:gd name="T50" fmla="*/ 31 w 54"/>
                <a:gd name="T51" fmla="*/ 0 h 86"/>
                <a:gd name="T52" fmla="*/ 40 w 54"/>
                <a:gd name="T53" fmla="*/ 4 h 86"/>
                <a:gd name="T54" fmla="*/ 40 w 54"/>
                <a:gd name="T55" fmla="*/ 4 h 86"/>
                <a:gd name="T56" fmla="*/ 54 w 54"/>
                <a:gd name="T57" fmla="*/ 22 h 86"/>
                <a:gd name="T58" fmla="*/ 54 w 54"/>
                <a:gd name="T59" fmla="*/ 22 h 8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54"/>
                <a:gd name="T91" fmla="*/ 0 h 86"/>
                <a:gd name="T92" fmla="*/ 54 w 54"/>
                <a:gd name="T93" fmla="*/ 86 h 8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54" h="86">
                  <a:moveTo>
                    <a:pt x="54" y="22"/>
                  </a:moveTo>
                  <a:lnTo>
                    <a:pt x="54" y="22"/>
                  </a:lnTo>
                  <a:lnTo>
                    <a:pt x="45" y="18"/>
                  </a:lnTo>
                  <a:lnTo>
                    <a:pt x="31" y="9"/>
                  </a:lnTo>
                  <a:lnTo>
                    <a:pt x="18" y="9"/>
                  </a:lnTo>
                  <a:lnTo>
                    <a:pt x="13" y="9"/>
                  </a:lnTo>
                  <a:lnTo>
                    <a:pt x="9" y="18"/>
                  </a:lnTo>
                  <a:lnTo>
                    <a:pt x="4" y="36"/>
                  </a:lnTo>
                  <a:lnTo>
                    <a:pt x="4" y="50"/>
                  </a:lnTo>
                  <a:lnTo>
                    <a:pt x="4" y="59"/>
                  </a:lnTo>
                  <a:lnTo>
                    <a:pt x="22" y="86"/>
                  </a:lnTo>
                  <a:lnTo>
                    <a:pt x="13" y="77"/>
                  </a:lnTo>
                  <a:lnTo>
                    <a:pt x="4" y="63"/>
                  </a:lnTo>
                  <a:lnTo>
                    <a:pt x="0" y="50"/>
                  </a:lnTo>
                  <a:lnTo>
                    <a:pt x="0" y="32"/>
                  </a:lnTo>
                  <a:lnTo>
                    <a:pt x="0" y="22"/>
                  </a:lnTo>
                  <a:lnTo>
                    <a:pt x="4" y="9"/>
                  </a:lnTo>
                  <a:lnTo>
                    <a:pt x="9" y="4"/>
                  </a:lnTo>
                  <a:lnTo>
                    <a:pt x="22" y="0"/>
                  </a:lnTo>
                  <a:lnTo>
                    <a:pt x="31" y="0"/>
                  </a:lnTo>
                  <a:lnTo>
                    <a:pt x="40" y="4"/>
                  </a:lnTo>
                  <a:lnTo>
                    <a:pt x="54" y="22"/>
                  </a:lnTo>
                  <a:close/>
                </a:path>
              </a:pathLst>
            </a:custGeom>
            <a:solidFill>
              <a:srgbClr val="EBAE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5" name="Freeform 132"/>
            <p:cNvSpPr>
              <a:spLocks/>
            </p:cNvSpPr>
            <p:nvPr/>
          </p:nvSpPr>
          <p:spPr bwMode="auto">
            <a:xfrm>
              <a:off x="3680" y="2615"/>
              <a:ext cx="41" cy="50"/>
            </a:xfrm>
            <a:custGeom>
              <a:avLst/>
              <a:gdLst>
                <a:gd name="T0" fmla="*/ 32 w 41"/>
                <a:gd name="T1" fmla="*/ 5 h 50"/>
                <a:gd name="T2" fmla="*/ 32 w 41"/>
                <a:gd name="T3" fmla="*/ 5 h 50"/>
                <a:gd name="T4" fmla="*/ 23 w 41"/>
                <a:gd name="T5" fmla="*/ 0 h 50"/>
                <a:gd name="T6" fmla="*/ 14 w 41"/>
                <a:gd name="T7" fmla="*/ 0 h 50"/>
                <a:gd name="T8" fmla="*/ 9 w 41"/>
                <a:gd name="T9" fmla="*/ 5 h 50"/>
                <a:gd name="T10" fmla="*/ 9 w 41"/>
                <a:gd name="T11" fmla="*/ 5 h 50"/>
                <a:gd name="T12" fmla="*/ 0 w 41"/>
                <a:gd name="T13" fmla="*/ 19 h 50"/>
                <a:gd name="T14" fmla="*/ 0 w 41"/>
                <a:gd name="T15" fmla="*/ 28 h 50"/>
                <a:gd name="T16" fmla="*/ 0 w 41"/>
                <a:gd name="T17" fmla="*/ 28 h 50"/>
                <a:gd name="T18" fmla="*/ 0 w 41"/>
                <a:gd name="T19" fmla="*/ 37 h 50"/>
                <a:gd name="T20" fmla="*/ 5 w 41"/>
                <a:gd name="T21" fmla="*/ 37 h 50"/>
                <a:gd name="T22" fmla="*/ 5 w 41"/>
                <a:gd name="T23" fmla="*/ 32 h 50"/>
                <a:gd name="T24" fmla="*/ 5 w 41"/>
                <a:gd name="T25" fmla="*/ 32 h 50"/>
                <a:gd name="T26" fmla="*/ 9 w 41"/>
                <a:gd name="T27" fmla="*/ 19 h 50"/>
                <a:gd name="T28" fmla="*/ 14 w 41"/>
                <a:gd name="T29" fmla="*/ 9 h 50"/>
                <a:gd name="T30" fmla="*/ 14 w 41"/>
                <a:gd name="T31" fmla="*/ 9 h 50"/>
                <a:gd name="T32" fmla="*/ 23 w 41"/>
                <a:gd name="T33" fmla="*/ 9 h 50"/>
                <a:gd name="T34" fmla="*/ 27 w 41"/>
                <a:gd name="T35" fmla="*/ 9 h 50"/>
                <a:gd name="T36" fmla="*/ 27 w 41"/>
                <a:gd name="T37" fmla="*/ 9 h 50"/>
                <a:gd name="T38" fmla="*/ 32 w 41"/>
                <a:gd name="T39" fmla="*/ 14 h 50"/>
                <a:gd name="T40" fmla="*/ 32 w 41"/>
                <a:gd name="T41" fmla="*/ 19 h 50"/>
                <a:gd name="T42" fmla="*/ 32 w 41"/>
                <a:gd name="T43" fmla="*/ 19 h 50"/>
                <a:gd name="T44" fmla="*/ 32 w 41"/>
                <a:gd name="T45" fmla="*/ 19 h 50"/>
                <a:gd name="T46" fmla="*/ 23 w 41"/>
                <a:gd name="T47" fmla="*/ 23 h 50"/>
                <a:gd name="T48" fmla="*/ 14 w 41"/>
                <a:gd name="T49" fmla="*/ 28 h 50"/>
                <a:gd name="T50" fmla="*/ 14 w 41"/>
                <a:gd name="T51" fmla="*/ 28 h 50"/>
                <a:gd name="T52" fmla="*/ 14 w 41"/>
                <a:gd name="T53" fmla="*/ 37 h 50"/>
                <a:gd name="T54" fmla="*/ 23 w 41"/>
                <a:gd name="T55" fmla="*/ 46 h 50"/>
                <a:gd name="T56" fmla="*/ 23 w 41"/>
                <a:gd name="T57" fmla="*/ 46 h 50"/>
                <a:gd name="T58" fmla="*/ 32 w 41"/>
                <a:gd name="T59" fmla="*/ 50 h 50"/>
                <a:gd name="T60" fmla="*/ 32 w 41"/>
                <a:gd name="T61" fmla="*/ 50 h 50"/>
                <a:gd name="T62" fmla="*/ 36 w 41"/>
                <a:gd name="T63" fmla="*/ 50 h 50"/>
                <a:gd name="T64" fmla="*/ 41 w 41"/>
                <a:gd name="T65" fmla="*/ 46 h 50"/>
                <a:gd name="T66" fmla="*/ 41 w 41"/>
                <a:gd name="T67" fmla="*/ 46 h 50"/>
                <a:gd name="T68" fmla="*/ 36 w 41"/>
                <a:gd name="T69" fmla="*/ 37 h 50"/>
                <a:gd name="T70" fmla="*/ 36 w 41"/>
                <a:gd name="T71" fmla="*/ 37 h 50"/>
                <a:gd name="T72" fmla="*/ 36 w 41"/>
                <a:gd name="T73" fmla="*/ 32 h 50"/>
                <a:gd name="T74" fmla="*/ 41 w 41"/>
                <a:gd name="T75" fmla="*/ 23 h 50"/>
                <a:gd name="T76" fmla="*/ 41 w 41"/>
                <a:gd name="T77" fmla="*/ 23 h 50"/>
                <a:gd name="T78" fmla="*/ 41 w 41"/>
                <a:gd name="T79" fmla="*/ 23 h 50"/>
                <a:gd name="T80" fmla="*/ 41 w 41"/>
                <a:gd name="T81" fmla="*/ 19 h 50"/>
                <a:gd name="T82" fmla="*/ 41 w 41"/>
                <a:gd name="T83" fmla="*/ 19 h 50"/>
                <a:gd name="T84" fmla="*/ 32 w 41"/>
                <a:gd name="T85" fmla="*/ 5 h 50"/>
                <a:gd name="T86" fmla="*/ 32 w 41"/>
                <a:gd name="T87" fmla="*/ 5 h 5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1"/>
                <a:gd name="T133" fmla="*/ 0 h 50"/>
                <a:gd name="T134" fmla="*/ 41 w 41"/>
                <a:gd name="T135" fmla="*/ 50 h 50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1" h="50">
                  <a:moveTo>
                    <a:pt x="32" y="5"/>
                  </a:moveTo>
                  <a:lnTo>
                    <a:pt x="32" y="5"/>
                  </a:lnTo>
                  <a:lnTo>
                    <a:pt x="23" y="0"/>
                  </a:lnTo>
                  <a:lnTo>
                    <a:pt x="14" y="0"/>
                  </a:lnTo>
                  <a:lnTo>
                    <a:pt x="9" y="5"/>
                  </a:lnTo>
                  <a:lnTo>
                    <a:pt x="0" y="19"/>
                  </a:lnTo>
                  <a:lnTo>
                    <a:pt x="0" y="28"/>
                  </a:lnTo>
                  <a:lnTo>
                    <a:pt x="0" y="37"/>
                  </a:lnTo>
                  <a:lnTo>
                    <a:pt x="5" y="37"/>
                  </a:lnTo>
                  <a:lnTo>
                    <a:pt x="5" y="32"/>
                  </a:lnTo>
                  <a:lnTo>
                    <a:pt x="9" y="19"/>
                  </a:lnTo>
                  <a:lnTo>
                    <a:pt x="14" y="9"/>
                  </a:lnTo>
                  <a:lnTo>
                    <a:pt x="23" y="9"/>
                  </a:lnTo>
                  <a:lnTo>
                    <a:pt x="27" y="9"/>
                  </a:lnTo>
                  <a:lnTo>
                    <a:pt x="32" y="14"/>
                  </a:lnTo>
                  <a:lnTo>
                    <a:pt x="32" y="19"/>
                  </a:lnTo>
                  <a:lnTo>
                    <a:pt x="23" y="23"/>
                  </a:lnTo>
                  <a:lnTo>
                    <a:pt x="14" y="28"/>
                  </a:lnTo>
                  <a:lnTo>
                    <a:pt x="14" y="37"/>
                  </a:lnTo>
                  <a:lnTo>
                    <a:pt x="23" y="46"/>
                  </a:lnTo>
                  <a:lnTo>
                    <a:pt x="32" y="50"/>
                  </a:lnTo>
                  <a:lnTo>
                    <a:pt x="36" y="50"/>
                  </a:lnTo>
                  <a:lnTo>
                    <a:pt x="41" y="46"/>
                  </a:lnTo>
                  <a:lnTo>
                    <a:pt x="36" y="37"/>
                  </a:lnTo>
                  <a:lnTo>
                    <a:pt x="36" y="32"/>
                  </a:lnTo>
                  <a:lnTo>
                    <a:pt x="41" y="23"/>
                  </a:lnTo>
                  <a:lnTo>
                    <a:pt x="41" y="19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rgbClr val="EBAE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6" name="Freeform 133"/>
            <p:cNvSpPr>
              <a:spLocks/>
            </p:cNvSpPr>
            <p:nvPr/>
          </p:nvSpPr>
          <p:spPr bwMode="auto">
            <a:xfrm>
              <a:off x="3603" y="2380"/>
              <a:ext cx="398" cy="254"/>
            </a:xfrm>
            <a:custGeom>
              <a:avLst/>
              <a:gdLst>
                <a:gd name="T0" fmla="*/ 50 w 398"/>
                <a:gd name="T1" fmla="*/ 254 h 254"/>
                <a:gd name="T2" fmla="*/ 9 w 398"/>
                <a:gd name="T3" fmla="*/ 244 h 254"/>
                <a:gd name="T4" fmla="*/ 5 w 398"/>
                <a:gd name="T5" fmla="*/ 235 h 254"/>
                <a:gd name="T6" fmla="*/ 9 w 398"/>
                <a:gd name="T7" fmla="*/ 222 h 254"/>
                <a:gd name="T8" fmla="*/ 50 w 398"/>
                <a:gd name="T9" fmla="*/ 199 h 254"/>
                <a:gd name="T10" fmla="*/ 82 w 398"/>
                <a:gd name="T11" fmla="*/ 186 h 254"/>
                <a:gd name="T12" fmla="*/ 145 w 398"/>
                <a:gd name="T13" fmla="*/ 181 h 254"/>
                <a:gd name="T14" fmla="*/ 267 w 398"/>
                <a:gd name="T15" fmla="*/ 177 h 254"/>
                <a:gd name="T16" fmla="*/ 357 w 398"/>
                <a:gd name="T17" fmla="*/ 177 h 254"/>
                <a:gd name="T18" fmla="*/ 375 w 398"/>
                <a:gd name="T19" fmla="*/ 181 h 254"/>
                <a:gd name="T20" fmla="*/ 389 w 398"/>
                <a:gd name="T21" fmla="*/ 177 h 254"/>
                <a:gd name="T22" fmla="*/ 389 w 398"/>
                <a:gd name="T23" fmla="*/ 172 h 254"/>
                <a:gd name="T24" fmla="*/ 389 w 398"/>
                <a:gd name="T25" fmla="*/ 159 h 254"/>
                <a:gd name="T26" fmla="*/ 389 w 398"/>
                <a:gd name="T27" fmla="*/ 154 h 254"/>
                <a:gd name="T28" fmla="*/ 398 w 398"/>
                <a:gd name="T29" fmla="*/ 127 h 254"/>
                <a:gd name="T30" fmla="*/ 389 w 398"/>
                <a:gd name="T31" fmla="*/ 86 h 254"/>
                <a:gd name="T32" fmla="*/ 375 w 398"/>
                <a:gd name="T33" fmla="*/ 46 h 254"/>
                <a:gd name="T34" fmla="*/ 366 w 398"/>
                <a:gd name="T35" fmla="*/ 37 h 254"/>
                <a:gd name="T36" fmla="*/ 335 w 398"/>
                <a:gd name="T37" fmla="*/ 19 h 254"/>
                <a:gd name="T38" fmla="*/ 326 w 398"/>
                <a:gd name="T39" fmla="*/ 14 h 254"/>
                <a:gd name="T40" fmla="*/ 271 w 398"/>
                <a:gd name="T41" fmla="*/ 0 h 254"/>
                <a:gd name="T42" fmla="*/ 226 w 398"/>
                <a:gd name="T43" fmla="*/ 0 h 254"/>
                <a:gd name="T44" fmla="*/ 154 w 398"/>
                <a:gd name="T45" fmla="*/ 19 h 254"/>
                <a:gd name="T46" fmla="*/ 127 w 398"/>
                <a:gd name="T47" fmla="*/ 32 h 254"/>
                <a:gd name="T48" fmla="*/ 100 w 398"/>
                <a:gd name="T49" fmla="*/ 46 h 254"/>
                <a:gd name="T50" fmla="*/ 86 w 398"/>
                <a:gd name="T51" fmla="*/ 82 h 254"/>
                <a:gd name="T52" fmla="*/ 86 w 398"/>
                <a:gd name="T53" fmla="*/ 122 h 254"/>
                <a:gd name="T54" fmla="*/ 82 w 398"/>
                <a:gd name="T55" fmla="*/ 145 h 254"/>
                <a:gd name="T56" fmla="*/ 59 w 398"/>
                <a:gd name="T57" fmla="*/ 172 h 254"/>
                <a:gd name="T58" fmla="*/ 64 w 398"/>
                <a:gd name="T59" fmla="*/ 181 h 254"/>
                <a:gd name="T60" fmla="*/ 50 w 398"/>
                <a:gd name="T61" fmla="*/ 190 h 254"/>
                <a:gd name="T62" fmla="*/ 32 w 398"/>
                <a:gd name="T63" fmla="*/ 199 h 254"/>
                <a:gd name="T64" fmla="*/ 5 w 398"/>
                <a:gd name="T65" fmla="*/ 222 h 254"/>
                <a:gd name="T66" fmla="*/ 0 w 398"/>
                <a:gd name="T67" fmla="*/ 244 h 254"/>
                <a:gd name="T68" fmla="*/ 14 w 398"/>
                <a:gd name="T69" fmla="*/ 254 h 254"/>
                <a:gd name="T70" fmla="*/ 50 w 398"/>
                <a:gd name="T71" fmla="*/ 254 h 25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98"/>
                <a:gd name="T109" fmla="*/ 0 h 254"/>
                <a:gd name="T110" fmla="*/ 398 w 398"/>
                <a:gd name="T111" fmla="*/ 254 h 25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98" h="254">
                  <a:moveTo>
                    <a:pt x="50" y="254"/>
                  </a:moveTo>
                  <a:lnTo>
                    <a:pt x="50" y="254"/>
                  </a:lnTo>
                  <a:lnTo>
                    <a:pt x="27" y="254"/>
                  </a:lnTo>
                  <a:lnTo>
                    <a:pt x="9" y="244"/>
                  </a:lnTo>
                  <a:lnTo>
                    <a:pt x="5" y="240"/>
                  </a:lnTo>
                  <a:lnTo>
                    <a:pt x="5" y="235"/>
                  </a:lnTo>
                  <a:lnTo>
                    <a:pt x="9" y="222"/>
                  </a:lnTo>
                  <a:lnTo>
                    <a:pt x="23" y="213"/>
                  </a:lnTo>
                  <a:lnTo>
                    <a:pt x="50" y="199"/>
                  </a:lnTo>
                  <a:lnTo>
                    <a:pt x="82" y="186"/>
                  </a:lnTo>
                  <a:lnTo>
                    <a:pt x="109" y="181"/>
                  </a:lnTo>
                  <a:lnTo>
                    <a:pt x="145" y="181"/>
                  </a:lnTo>
                  <a:lnTo>
                    <a:pt x="267" y="177"/>
                  </a:lnTo>
                  <a:lnTo>
                    <a:pt x="326" y="177"/>
                  </a:lnTo>
                  <a:lnTo>
                    <a:pt x="357" y="177"/>
                  </a:lnTo>
                  <a:lnTo>
                    <a:pt x="375" y="181"/>
                  </a:lnTo>
                  <a:lnTo>
                    <a:pt x="384" y="181"/>
                  </a:lnTo>
                  <a:lnTo>
                    <a:pt x="389" y="177"/>
                  </a:lnTo>
                  <a:lnTo>
                    <a:pt x="389" y="172"/>
                  </a:lnTo>
                  <a:lnTo>
                    <a:pt x="389" y="159"/>
                  </a:lnTo>
                  <a:lnTo>
                    <a:pt x="389" y="154"/>
                  </a:lnTo>
                  <a:lnTo>
                    <a:pt x="398" y="145"/>
                  </a:lnTo>
                  <a:lnTo>
                    <a:pt x="398" y="127"/>
                  </a:lnTo>
                  <a:lnTo>
                    <a:pt x="389" y="86"/>
                  </a:lnTo>
                  <a:lnTo>
                    <a:pt x="380" y="55"/>
                  </a:lnTo>
                  <a:lnTo>
                    <a:pt x="375" y="46"/>
                  </a:lnTo>
                  <a:lnTo>
                    <a:pt x="366" y="37"/>
                  </a:lnTo>
                  <a:lnTo>
                    <a:pt x="344" y="23"/>
                  </a:lnTo>
                  <a:lnTo>
                    <a:pt x="335" y="19"/>
                  </a:lnTo>
                  <a:lnTo>
                    <a:pt x="326" y="14"/>
                  </a:lnTo>
                  <a:lnTo>
                    <a:pt x="303" y="5"/>
                  </a:lnTo>
                  <a:lnTo>
                    <a:pt x="271" y="0"/>
                  </a:lnTo>
                  <a:lnTo>
                    <a:pt x="226" y="0"/>
                  </a:lnTo>
                  <a:lnTo>
                    <a:pt x="186" y="10"/>
                  </a:lnTo>
                  <a:lnTo>
                    <a:pt x="154" y="19"/>
                  </a:lnTo>
                  <a:lnTo>
                    <a:pt x="127" y="32"/>
                  </a:lnTo>
                  <a:lnTo>
                    <a:pt x="113" y="37"/>
                  </a:lnTo>
                  <a:lnTo>
                    <a:pt x="100" y="46"/>
                  </a:lnTo>
                  <a:lnTo>
                    <a:pt x="91" y="64"/>
                  </a:lnTo>
                  <a:lnTo>
                    <a:pt x="86" y="82"/>
                  </a:lnTo>
                  <a:lnTo>
                    <a:pt x="86" y="122"/>
                  </a:lnTo>
                  <a:lnTo>
                    <a:pt x="82" y="136"/>
                  </a:lnTo>
                  <a:lnTo>
                    <a:pt x="82" y="145"/>
                  </a:lnTo>
                  <a:lnTo>
                    <a:pt x="59" y="172"/>
                  </a:lnTo>
                  <a:lnTo>
                    <a:pt x="64" y="181"/>
                  </a:lnTo>
                  <a:lnTo>
                    <a:pt x="59" y="186"/>
                  </a:lnTo>
                  <a:lnTo>
                    <a:pt x="50" y="190"/>
                  </a:lnTo>
                  <a:lnTo>
                    <a:pt x="32" y="199"/>
                  </a:lnTo>
                  <a:lnTo>
                    <a:pt x="9" y="213"/>
                  </a:lnTo>
                  <a:lnTo>
                    <a:pt x="5" y="222"/>
                  </a:lnTo>
                  <a:lnTo>
                    <a:pt x="0" y="235"/>
                  </a:lnTo>
                  <a:lnTo>
                    <a:pt x="0" y="244"/>
                  </a:lnTo>
                  <a:lnTo>
                    <a:pt x="14" y="254"/>
                  </a:lnTo>
                  <a:lnTo>
                    <a:pt x="50" y="254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7" name="Freeform 134"/>
            <p:cNvSpPr>
              <a:spLocks/>
            </p:cNvSpPr>
            <p:nvPr/>
          </p:nvSpPr>
          <p:spPr bwMode="auto">
            <a:xfrm>
              <a:off x="3780" y="2385"/>
              <a:ext cx="221" cy="176"/>
            </a:xfrm>
            <a:custGeom>
              <a:avLst/>
              <a:gdLst>
                <a:gd name="T0" fmla="*/ 0 w 221"/>
                <a:gd name="T1" fmla="*/ 176 h 176"/>
                <a:gd name="T2" fmla="*/ 153 w 221"/>
                <a:gd name="T3" fmla="*/ 172 h 176"/>
                <a:gd name="T4" fmla="*/ 180 w 221"/>
                <a:gd name="T5" fmla="*/ 172 h 176"/>
                <a:gd name="T6" fmla="*/ 207 w 221"/>
                <a:gd name="T7" fmla="*/ 176 h 176"/>
                <a:gd name="T8" fmla="*/ 212 w 221"/>
                <a:gd name="T9" fmla="*/ 167 h 176"/>
                <a:gd name="T10" fmla="*/ 212 w 221"/>
                <a:gd name="T11" fmla="*/ 154 h 176"/>
                <a:gd name="T12" fmla="*/ 212 w 221"/>
                <a:gd name="T13" fmla="*/ 149 h 176"/>
                <a:gd name="T14" fmla="*/ 221 w 221"/>
                <a:gd name="T15" fmla="*/ 140 h 176"/>
                <a:gd name="T16" fmla="*/ 221 w 221"/>
                <a:gd name="T17" fmla="*/ 122 h 176"/>
                <a:gd name="T18" fmla="*/ 203 w 221"/>
                <a:gd name="T19" fmla="*/ 50 h 176"/>
                <a:gd name="T20" fmla="*/ 189 w 221"/>
                <a:gd name="T21" fmla="*/ 32 h 176"/>
                <a:gd name="T22" fmla="*/ 167 w 221"/>
                <a:gd name="T23" fmla="*/ 18 h 176"/>
                <a:gd name="T24" fmla="*/ 158 w 221"/>
                <a:gd name="T25" fmla="*/ 14 h 176"/>
                <a:gd name="T26" fmla="*/ 122 w 221"/>
                <a:gd name="T27" fmla="*/ 0 h 176"/>
                <a:gd name="T28" fmla="*/ 158 w 221"/>
                <a:gd name="T29" fmla="*/ 23 h 176"/>
                <a:gd name="T30" fmla="*/ 176 w 221"/>
                <a:gd name="T31" fmla="*/ 41 h 176"/>
                <a:gd name="T32" fmla="*/ 176 w 221"/>
                <a:gd name="T33" fmla="*/ 45 h 176"/>
                <a:gd name="T34" fmla="*/ 162 w 221"/>
                <a:gd name="T35" fmla="*/ 63 h 176"/>
                <a:gd name="T36" fmla="*/ 140 w 221"/>
                <a:gd name="T37" fmla="*/ 63 h 176"/>
                <a:gd name="T38" fmla="*/ 103 w 221"/>
                <a:gd name="T39" fmla="*/ 63 h 176"/>
                <a:gd name="T40" fmla="*/ 90 w 221"/>
                <a:gd name="T41" fmla="*/ 72 h 176"/>
                <a:gd name="T42" fmla="*/ 94 w 221"/>
                <a:gd name="T43" fmla="*/ 86 h 176"/>
                <a:gd name="T44" fmla="*/ 85 w 221"/>
                <a:gd name="T45" fmla="*/ 95 h 176"/>
                <a:gd name="T46" fmla="*/ 67 w 221"/>
                <a:gd name="T47" fmla="*/ 90 h 176"/>
                <a:gd name="T48" fmla="*/ 22 w 221"/>
                <a:gd name="T49" fmla="*/ 77 h 176"/>
                <a:gd name="T50" fmla="*/ 18 w 221"/>
                <a:gd name="T51" fmla="*/ 77 h 176"/>
                <a:gd name="T52" fmla="*/ 49 w 221"/>
                <a:gd name="T53" fmla="*/ 99 h 176"/>
                <a:gd name="T54" fmla="*/ 58 w 221"/>
                <a:gd name="T55" fmla="*/ 113 h 176"/>
                <a:gd name="T56" fmla="*/ 49 w 221"/>
                <a:gd name="T57" fmla="*/ 117 h 176"/>
                <a:gd name="T58" fmla="*/ 4 w 221"/>
                <a:gd name="T59" fmla="*/ 122 h 176"/>
                <a:gd name="T60" fmla="*/ 13 w 221"/>
                <a:gd name="T61" fmla="*/ 127 h 176"/>
                <a:gd name="T62" fmla="*/ 49 w 221"/>
                <a:gd name="T63" fmla="*/ 140 h 176"/>
                <a:gd name="T64" fmla="*/ 45 w 221"/>
                <a:gd name="T65" fmla="*/ 149 h 176"/>
                <a:gd name="T66" fmla="*/ 0 w 221"/>
                <a:gd name="T67" fmla="*/ 176 h 1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21"/>
                <a:gd name="T103" fmla="*/ 0 h 176"/>
                <a:gd name="T104" fmla="*/ 221 w 221"/>
                <a:gd name="T105" fmla="*/ 176 h 1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21" h="176">
                  <a:moveTo>
                    <a:pt x="0" y="176"/>
                  </a:moveTo>
                  <a:lnTo>
                    <a:pt x="0" y="176"/>
                  </a:lnTo>
                  <a:lnTo>
                    <a:pt x="108" y="172"/>
                  </a:lnTo>
                  <a:lnTo>
                    <a:pt x="153" y="172"/>
                  </a:lnTo>
                  <a:lnTo>
                    <a:pt x="180" y="172"/>
                  </a:lnTo>
                  <a:lnTo>
                    <a:pt x="198" y="176"/>
                  </a:lnTo>
                  <a:lnTo>
                    <a:pt x="207" y="176"/>
                  </a:lnTo>
                  <a:lnTo>
                    <a:pt x="212" y="172"/>
                  </a:lnTo>
                  <a:lnTo>
                    <a:pt x="212" y="167"/>
                  </a:lnTo>
                  <a:lnTo>
                    <a:pt x="212" y="154"/>
                  </a:lnTo>
                  <a:lnTo>
                    <a:pt x="212" y="149"/>
                  </a:lnTo>
                  <a:lnTo>
                    <a:pt x="221" y="140"/>
                  </a:lnTo>
                  <a:lnTo>
                    <a:pt x="221" y="122"/>
                  </a:lnTo>
                  <a:lnTo>
                    <a:pt x="212" y="81"/>
                  </a:lnTo>
                  <a:lnTo>
                    <a:pt x="203" y="50"/>
                  </a:lnTo>
                  <a:lnTo>
                    <a:pt x="198" y="41"/>
                  </a:lnTo>
                  <a:lnTo>
                    <a:pt x="189" y="32"/>
                  </a:lnTo>
                  <a:lnTo>
                    <a:pt x="167" y="18"/>
                  </a:lnTo>
                  <a:lnTo>
                    <a:pt x="158" y="14"/>
                  </a:lnTo>
                  <a:lnTo>
                    <a:pt x="144" y="5"/>
                  </a:lnTo>
                  <a:lnTo>
                    <a:pt x="122" y="0"/>
                  </a:lnTo>
                  <a:lnTo>
                    <a:pt x="158" y="23"/>
                  </a:lnTo>
                  <a:lnTo>
                    <a:pt x="171" y="36"/>
                  </a:lnTo>
                  <a:lnTo>
                    <a:pt x="176" y="41"/>
                  </a:lnTo>
                  <a:lnTo>
                    <a:pt x="176" y="45"/>
                  </a:lnTo>
                  <a:lnTo>
                    <a:pt x="167" y="54"/>
                  </a:lnTo>
                  <a:lnTo>
                    <a:pt x="162" y="63"/>
                  </a:lnTo>
                  <a:lnTo>
                    <a:pt x="153" y="63"/>
                  </a:lnTo>
                  <a:lnTo>
                    <a:pt x="140" y="63"/>
                  </a:lnTo>
                  <a:lnTo>
                    <a:pt x="103" y="63"/>
                  </a:lnTo>
                  <a:lnTo>
                    <a:pt x="94" y="68"/>
                  </a:lnTo>
                  <a:lnTo>
                    <a:pt x="90" y="72"/>
                  </a:lnTo>
                  <a:lnTo>
                    <a:pt x="94" y="86"/>
                  </a:lnTo>
                  <a:lnTo>
                    <a:pt x="94" y="90"/>
                  </a:lnTo>
                  <a:lnTo>
                    <a:pt x="85" y="95"/>
                  </a:lnTo>
                  <a:lnTo>
                    <a:pt x="67" y="90"/>
                  </a:lnTo>
                  <a:lnTo>
                    <a:pt x="40" y="81"/>
                  </a:lnTo>
                  <a:lnTo>
                    <a:pt x="22" y="77"/>
                  </a:lnTo>
                  <a:lnTo>
                    <a:pt x="18" y="77"/>
                  </a:lnTo>
                  <a:lnTo>
                    <a:pt x="49" y="99"/>
                  </a:lnTo>
                  <a:lnTo>
                    <a:pt x="58" y="108"/>
                  </a:lnTo>
                  <a:lnTo>
                    <a:pt x="58" y="113"/>
                  </a:lnTo>
                  <a:lnTo>
                    <a:pt x="49" y="117"/>
                  </a:lnTo>
                  <a:lnTo>
                    <a:pt x="9" y="117"/>
                  </a:lnTo>
                  <a:lnTo>
                    <a:pt x="4" y="122"/>
                  </a:lnTo>
                  <a:lnTo>
                    <a:pt x="13" y="127"/>
                  </a:lnTo>
                  <a:lnTo>
                    <a:pt x="45" y="136"/>
                  </a:lnTo>
                  <a:lnTo>
                    <a:pt x="49" y="140"/>
                  </a:lnTo>
                  <a:lnTo>
                    <a:pt x="45" y="149"/>
                  </a:lnTo>
                  <a:lnTo>
                    <a:pt x="18" y="158"/>
                  </a:lnTo>
                  <a:lnTo>
                    <a:pt x="0" y="176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8" name="Freeform 135"/>
            <p:cNvSpPr>
              <a:spLocks/>
            </p:cNvSpPr>
            <p:nvPr/>
          </p:nvSpPr>
          <p:spPr bwMode="auto">
            <a:xfrm>
              <a:off x="3929" y="2489"/>
              <a:ext cx="54" cy="45"/>
            </a:xfrm>
            <a:custGeom>
              <a:avLst/>
              <a:gdLst>
                <a:gd name="T0" fmla="*/ 0 w 54"/>
                <a:gd name="T1" fmla="*/ 41 h 45"/>
                <a:gd name="T2" fmla="*/ 49 w 54"/>
                <a:gd name="T3" fmla="*/ 45 h 45"/>
                <a:gd name="T4" fmla="*/ 49 w 54"/>
                <a:gd name="T5" fmla="*/ 45 h 45"/>
                <a:gd name="T6" fmla="*/ 54 w 54"/>
                <a:gd name="T7" fmla="*/ 23 h 45"/>
                <a:gd name="T8" fmla="*/ 49 w 54"/>
                <a:gd name="T9" fmla="*/ 4 h 45"/>
                <a:gd name="T10" fmla="*/ 45 w 54"/>
                <a:gd name="T11" fmla="*/ 4 h 45"/>
                <a:gd name="T12" fmla="*/ 40 w 54"/>
                <a:gd name="T13" fmla="*/ 0 h 45"/>
                <a:gd name="T14" fmla="*/ 40 w 54"/>
                <a:gd name="T15" fmla="*/ 0 h 45"/>
                <a:gd name="T16" fmla="*/ 22 w 54"/>
                <a:gd name="T17" fmla="*/ 4 h 45"/>
                <a:gd name="T18" fmla="*/ 9 w 54"/>
                <a:gd name="T19" fmla="*/ 13 h 45"/>
                <a:gd name="T20" fmla="*/ 0 w 54"/>
                <a:gd name="T21" fmla="*/ 27 h 45"/>
                <a:gd name="T22" fmla="*/ 0 w 54"/>
                <a:gd name="T23" fmla="*/ 27 h 45"/>
                <a:gd name="T24" fmla="*/ 0 w 54"/>
                <a:gd name="T25" fmla="*/ 36 h 45"/>
                <a:gd name="T26" fmla="*/ 0 w 54"/>
                <a:gd name="T27" fmla="*/ 41 h 45"/>
                <a:gd name="T28" fmla="*/ 0 w 54"/>
                <a:gd name="T29" fmla="*/ 41 h 4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4"/>
                <a:gd name="T46" fmla="*/ 0 h 45"/>
                <a:gd name="T47" fmla="*/ 54 w 54"/>
                <a:gd name="T48" fmla="*/ 45 h 4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4" h="45">
                  <a:moveTo>
                    <a:pt x="0" y="41"/>
                  </a:moveTo>
                  <a:lnTo>
                    <a:pt x="49" y="45"/>
                  </a:lnTo>
                  <a:lnTo>
                    <a:pt x="54" y="23"/>
                  </a:lnTo>
                  <a:lnTo>
                    <a:pt x="49" y="4"/>
                  </a:lnTo>
                  <a:lnTo>
                    <a:pt x="45" y="4"/>
                  </a:lnTo>
                  <a:lnTo>
                    <a:pt x="40" y="0"/>
                  </a:lnTo>
                  <a:lnTo>
                    <a:pt x="22" y="4"/>
                  </a:lnTo>
                  <a:lnTo>
                    <a:pt x="9" y="13"/>
                  </a:lnTo>
                  <a:lnTo>
                    <a:pt x="0" y="27"/>
                  </a:lnTo>
                  <a:lnTo>
                    <a:pt x="0" y="36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9" name="Freeform 136"/>
            <p:cNvSpPr>
              <a:spLocks/>
            </p:cNvSpPr>
            <p:nvPr/>
          </p:nvSpPr>
          <p:spPr bwMode="auto">
            <a:xfrm>
              <a:off x="3847" y="2489"/>
              <a:ext cx="50" cy="27"/>
            </a:xfrm>
            <a:custGeom>
              <a:avLst/>
              <a:gdLst>
                <a:gd name="T0" fmla="*/ 0 w 50"/>
                <a:gd name="T1" fmla="*/ 27 h 27"/>
                <a:gd name="T2" fmla="*/ 0 w 50"/>
                <a:gd name="T3" fmla="*/ 27 h 27"/>
                <a:gd name="T4" fmla="*/ 27 w 50"/>
                <a:gd name="T5" fmla="*/ 27 h 27"/>
                <a:gd name="T6" fmla="*/ 46 w 50"/>
                <a:gd name="T7" fmla="*/ 27 h 27"/>
                <a:gd name="T8" fmla="*/ 50 w 50"/>
                <a:gd name="T9" fmla="*/ 27 h 27"/>
                <a:gd name="T10" fmla="*/ 46 w 50"/>
                <a:gd name="T11" fmla="*/ 27 h 27"/>
                <a:gd name="T12" fmla="*/ 46 w 50"/>
                <a:gd name="T13" fmla="*/ 27 h 27"/>
                <a:gd name="T14" fmla="*/ 27 w 50"/>
                <a:gd name="T15" fmla="*/ 9 h 27"/>
                <a:gd name="T16" fmla="*/ 14 w 50"/>
                <a:gd name="T17" fmla="*/ 4 h 27"/>
                <a:gd name="T18" fmla="*/ 5 w 50"/>
                <a:gd name="T19" fmla="*/ 0 h 27"/>
                <a:gd name="T20" fmla="*/ 5 w 50"/>
                <a:gd name="T21" fmla="*/ 0 h 27"/>
                <a:gd name="T22" fmla="*/ 0 w 50"/>
                <a:gd name="T23" fmla="*/ 4 h 27"/>
                <a:gd name="T24" fmla="*/ 0 w 50"/>
                <a:gd name="T25" fmla="*/ 13 h 27"/>
                <a:gd name="T26" fmla="*/ 0 w 50"/>
                <a:gd name="T27" fmla="*/ 27 h 27"/>
                <a:gd name="T28" fmla="*/ 0 w 50"/>
                <a:gd name="T29" fmla="*/ 27 h 2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0"/>
                <a:gd name="T46" fmla="*/ 0 h 27"/>
                <a:gd name="T47" fmla="*/ 50 w 50"/>
                <a:gd name="T48" fmla="*/ 27 h 2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0" h="27">
                  <a:moveTo>
                    <a:pt x="0" y="27"/>
                  </a:moveTo>
                  <a:lnTo>
                    <a:pt x="0" y="27"/>
                  </a:lnTo>
                  <a:lnTo>
                    <a:pt x="27" y="27"/>
                  </a:lnTo>
                  <a:lnTo>
                    <a:pt x="46" y="27"/>
                  </a:lnTo>
                  <a:lnTo>
                    <a:pt x="50" y="27"/>
                  </a:lnTo>
                  <a:lnTo>
                    <a:pt x="46" y="27"/>
                  </a:lnTo>
                  <a:lnTo>
                    <a:pt x="27" y="9"/>
                  </a:lnTo>
                  <a:lnTo>
                    <a:pt x="14" y="4"/>
                  </a:lnTo>
                  <a:lnTo>
                    <a:pt x="5" y="0"/>
                  </a:lnTo>
                  <a:lnTo>
                    <a:pt x="0" y="4"/>
                  </a:lnTo>
                  <a:lnTo>
                    <a:pt x="0" y="13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365E9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90" name="Freeform 137"/>
            <p:cNvSpPr>
              <a:spLocks/>
            </p:cNvSpPr>
            <p:nvPr/>
          </p:nvSpPr>
          <p:spPr bwMode="auto">
            <a:xfrm>
              <a:off x="3933" y="2683"/>
              <a:ext cx="14" cy="32"/>
            </a:xfrm>
            <a:custGeom>
              <a:avLst/>
              <a:gdLst>
                <a:gd name="T0" fmla="*/ 5 w 14"/>
                <a:gd name="T1" fmla="*/ 0 h 32"/>
                <a:gd name="T2" fmla="*/ 5 w 14"/>
                <a:gd name="T3" fmla="*/ 0 h 32"/>
                <a:gd name="T4" fmla="*/ 0 w 14"/>
                <a:gd name="T5" fmla="*/ 9 h 32"/>
                <a:gd name="T6" fmla="*/ 0 w 14"/>
                <a:gd name="T7" fmla="*/ 23 h 32"/>
                <a:gd name="T8" fmla="*/ 0 w 14"/>
                <a:gd name="T9" fmla="*/ 23 h 32"/>
                <a:gd name="T10" fmla="*/ 5 w 14"/>
                <a:gd name="T11" fmla="*/ 27 h 32"/>
                <a:gd name="T12" fmla="*/ 9 w 14"/>
                <a:gd name="T13" fmla="*/ 32 h 32"/>
                <a:gd name="T14" fmla="*/ 14 w 14"/>
                <a:gd name="T15" fmla="*/ 32 h 32"/>
                <a:gd name="T16" fmla="*/ 14 w 14"/>
                <a:gd name="T17" fmla="*/ 27 h 32"/>
                <a:gd name="T18" fmla="*/ 14 w 14"/>
                <a:gd name="T19" fmla="*/ 27 h 32"/>
                <a:gd name="T20" fmla="*/ 14 w 14"/>
                <a:gd name="T21" fmla="*/ 9 h 32"/>
                <a:gd name="T22" fmla="*/ 9 w 14"/>
                <a:gd name="T23" fmla="*/ 0 h 32"/>
                <a:gd name="T24" fmla="*/ 9 w 14"/>
                <a:gd name="T25" fmla="*/ 0 h 32"/>
                <a:gd name="T26" fmla="*/ 5 w 14"/>
                <a:gd name="T27" fmla="*/ 0 h 32"/>
                <a:gd name="T28" fmla="*/ 5 w 14"/>
                <a:gd name="T29" fmla="*/ 0 h 32"/>
                <a:gd name="T30" fmla="*/ 5 w 14"/>
                <a:gd name="T31" fmla="*/ 0 h 3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4"/>
                <a:gd name="T49" fmla="*/ 0 h 32"/>
                <a:gd name="T50" fmla="*/ 14 w 14"/>
                <a:gd name="T51" fmla="*/ 32 h 3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4" h="32">
                  <a:moveTo>
                    <a:pt x="5" y="0"/>
                  </a:moveTo>
                  <a:lnTo>
                    <a:pt x="5" y="0"/>
                  </a:lnTo>
                  <a:lnTo>
                    <a:pt x="0" y="9"/>
                  </a:lnTo>
                  <a:lnTo>
                    <a:pt x="0" y="23"/>
                  </a:lnTo>
                  <a:lnTo>
                    <a:pt x="5" y="27"/>
                  </a:lnTo>
                  <a:lnTo>
                    <a:pt x="9" y="32"/>
                  </a:lnTo>
                  <a:lnTo>
                    <a:pt x="14" y="32"/>
                  </a:lnTo>
                  <a:lnTo>
                    <a:pt x="14" y="27"/>
                  </a:lnTo>
                  <a:lnTo>
                    <a:pt x="14" y="9"/>
                  </a:lnTo>
                  <a:lnTo>
                    <a:pt x="9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5D4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91" name="Freeform 139"/>
            <p:cNvSpPr>
              <a:spLocks/>
            </p:cNvSpPr>
            <p:nvPr/>
          </p:nvSpPr>
          <p:spPr bwMode="auto">
            <a:xfrm>
              <a:off x="3865" y="2864"/>
              <a:ext cx="9" cy="54"/>
            </a:xfrm>
            <a:custGeom>
              <a:avLst/>
              <a:gdLst>
                <a:gd name="T0" fmla="*/ 0 w 9"/>
                <a:gd name="T1" fmla="*/ 0 h 54"/>
                <a:gd name="T2" fmla="*/ 0 w 9"/>
                <a:gd name="T3" fmla="*/ 36 h 54"/>
                <a:gd name="T4" fmla="*/ 0 w 9"/>
                <a:gd name="T5" fmla="*/ 54 h 54"/>
                <a:gd name="T6" fmla="*/ 0 w 9"/>
                <a:gd name="T7" fmla="*/ 54 h 54"/>
                <a:gd name="T8" fmla="*/ 5 w 9"/>
                <a:gd name="T9" fmla="*/ 50 h 54"/>
                <a:gd name="T10" fmla="*/ 9 w 9"/>
                <a:gd name="T11" fmla="*/ 41 h 54"/>
                <a:gd name="T12" fmla="*/ 9 w 9"/>
                <a:gd name="T13" fmla="*/ 41 h 54"/>
                <a:gd name="T14" fmla="*/ 9 w 9"/>
                <a:gd name="T15" fmla="*/ 4 h 54"/>
                <a:gd name="T16" fmla="*/ 0 w 9"/>
                <a:gd name="T17" fmla="*/ 0 h 5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"/>
                <a:gd name="T28" fmla="*/ 0 h 54"/>
                <a:gd name="T29" fmla="*/ 9 w 9"/>
                <a:gd name="T30" fmla="*/ 54 h 5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" h="54">
                  <a:moveTo>
                    <a:pt x="0" y="0"/>
                  </a:moveTo>
                  <a:lnTo>
                    <a:pt x="0" y="36"/>
                  </a:lnTo>
                  <a:lnTo>
                    <a:pt x="0" y="54"/>
                  </a:lnTo>
                  <a:lnTo>
                    <a:pt x="5" y="50"/>
                  </a:lnTo>
                  <a:lnTo>
                    <a:pt x="9" y="41"/>
                  </a:lnTo>
                  <a:lnTo>
                    <a:pt x="9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745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92" name="Freeform 140"/>
            <p:cNvSpPr>
              <a:spLocks/>
            </p:cNvSpPr>
            <p:nvPr/>
          </p:nvSpPr>
          <p:spPr bwMode="auto">
            <a:xfrm>
              <a:off x="3662" y="2539"/>
              <a:ext cx="316" cy="27"/>
            </a:xfrm>
            <a:custGeom>
              <a:avLst/>
              <a:gdLst>
                <a:gd name="T0" fmla="*/ 0 w 316"/>
                <a:gd name="T1" fmla="*/ 18 h 27"/>
                <a:gd name="T2" fmla="*/ 0 w 316"/>
                <a:gd name="T3" fmla="*/ 18 h 27"/>
                <a:gd name="T4" fmla="*/ 0 w 316"/>
                <a:gd name="T5" fmla="*/ 27 h 27"/>
                <a:gd name="T6" fmla="*/ 0 w 316"/>
                <a:gd name="T7" fmla="*/ 27 h 27"/>
                <a:gd name="T8" fmla="*/ 45 w 316"/>
                <a:gd name="T9" fmla="*/ 13 h 27"/>
                <a:gd name="T10" fmla="*/ 86 w 316"/>
                <a:gd name="T11" fmla="*/ 9 h 27"/>
                <a:gd name="T12" fmla="*/ 136 w 316"/>
                <a:gd name="T13" fmla="*/ 4 h 27"/>
                <a:gd name="T14" fmla="*/ 136 w 316"/>
                <a:gd name="T15" fmla="*/ 4 h 27"/>
                <a:gd name="T16" fmla="*/ 316 w 316"/>
                <a:gd name="T17" fmla="*/ 4 h 27"/>
                <a:gd name="T18" fmla="*/ 316 w 316"/>
                <a:gd name="T19" fmla="*/ 4 h 27"/>
                <a:gd name="T20" fmla="*/ 226 w 316"/>
                <a:gd name="T21" fmla="*/ 0 h 27"/>
                <a:gd name="T22" fmla="*/ 104 w 316"/>
                <a:gd name="T23" fmla="*/ 0 h 27"/>
                <a:gd name="T24" fmla="*/ 104 w 316"/>
                <a:gd name="T25" fmla="*/ 0 h 27"/>
                <a:gd name="T26" fmla="*/ 41 w 316"/>
                <a:gd name="T27" fmla="*/ 9 h 27"/>
                <a:gd name="T28" fmla="*/ 0 w 316"/>
                <a:gd name="T29" fmla="*/ 18 h 27"/>
                <a:gd name="T30" fmla="*/ 0 w 316"/>
                <a:gd name="T31" fmla="*/ 18 h 2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16"/>
                <a:gd name="T49" fmla="*/ 0 h 27"/>
                <a:gd name="T50" fmla="*/ 316 w 316"/>
                <a:gd name="T51" fmla="*/ 27 h 27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16" h="27">
                  <a:moveTo>
                    <a:pt x="0" y="18"/>
                  </a:moveTo>
                  <a:lnTo>
                    <a:pt x="0" y="18"/>
                  </a:lnTo>
                  <a:lnTo>
                    <a:pt x="0" y="27"/>
                  </a:lnTo>
                  <a:lnTo>
                    <a:pt x="45" y="13"/>
                  </a:lnTo>
                  <a:lnTo>
                    <a:pt x="86" y="9"/>
                  </a:lnTo>
                  <a:lnTo>
                    <a:pt x="136" y="4"/>
                  </a:lnTo>
                  <a:lnTo>
                    <a:pt x="316" y="4"/>
                  </a:lnTo>
                  <a:lnTo>
                    <a:pt x="226" y="0"/>
                  </a:lnTo>
                  <a:lnTo>
                    <a:pt x="104" y="0"/>
                  </a:lnTo>
                  <a:lnTo>
                    <a:pt x="41" y="9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4979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93" name="Freeform 141"/>
            <p:cNvSpPr>
              <a:spLocks/>
            </p:cNvSpPr>
            <p:nvPr/>
          </p:nvSpPr>
          <p:spPr bwMode="auto">
            <a:xfrm>
              <a:off x="3644" y="2548"/>
              <a:ext cx="154" cy="27"/>
            </a:xfrm>
            <a:custGeom>
              <a:avLst/>
              <a:gdLst>
                <a:gd name="T0" fmla="*/ 0 w 154"/>
                <a:gd name="T1" fmla="*/ 27 h 27"/>
                <a:gd name="T2" fmla="*/ 0 w 154"/>
                <a:gd name="T3" fmla="*/ 27 h 27"/>
                <a:gd name="T4" fmla="*/ 50 w 154"/>
                <a:gd name="T5" fmla="*/ 13 h 27"/>
                <a:gd name="T6" fmla="*/ 90 w 154"/>
                <a:gd name="T7" fmla="*/ 9 h 27"/>
                <a:gd name="T8" fmla="*/ 136 w 154"/>
                <a:gd name="T9" fmla="*/ 4 h 27"/>
                <a:gd name="T10" fmla="*/ 136 w 154"/>
                <a:gd name="T11" fmla="*/ 4 h 27"/>
                <a:gd name="T12" fmla="*/ 154 w 154"/>
                <a:gd name="T13" fmla="*/ 0 h 27"/>
                <a:gd name="T14" fmla="*/ 140 w 154"/>
                <a:gd name="T15" fmla="*/ 0 h 27"/>
                <a:gd name="T16" fmla="*/ 113 w 154"/>
                <a:gd name="T17" fmla="*/ 0 h 27"/>
                <a:gd name="T18" fmla="*/ 81 w 154"/>
                <a:gd name="T19" fmla="*/ 0 h 27"/>
                <a:gd name="T20" fmla="*/ 81 w 154"/>
                <a:gd name="T21" fmla="*/ 0 h 27"/>
                <a:gd name="T22" fmla="*/ 50 w 154"/>
                <a:gd name="T23" fmla="*/ 9 h 27"/>
                <a:gd name="T24" fmla="*/ 27 w 154"/>
                <a:gd name="T25" fmla="*/ 13 h 27"/>
                <a:gd name="T26" fmla="*/ 0 w 154"/>
                <a:gd name="T27" fmla="*/ 27 h 27"/>
                <a:gd name="T28" fmla="*/ 0 w 154"/>
                <a:gd name="T29" fmla="*/ 27 h 2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54"/>
                <a:gd name="T46" fmla="*/ 0 h 27"/>
                <a:gd name="T47" fmla="*/ 154 w 154"/>
                <a:gd name="T48" fmla="*/ 27 h 2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54" h="27">
                  <a:moveTo>
                    <a:pt x="0" y="27"/>
                  </a:moveTo>
                  <a:lnTo>
                    <a:pt x="0" y="27"/>
                  </a:lnTo>
                  <a:lnTo>
                    <a:pt x="50" y="13"/>
                  </a:lnTo>
                  <a:lnTo>
                    <a:pt x="90" y="9"/>
                  </a:lnTo>
                  <a:lnTo>
                    <a:pt x="136" y="4"/>
                  </a:lnTo>
                  <a:lnTo>
                    <a:pt x="154" y="0"/>
                  </a:lnTo>
                  <a:lnTo>
                    <a:pt x="140" y="0"/>
                  </a:lnTo>
                  <a:lnTo>
                    <a:pt x="113" y="0"/>
                  </a:lnTo>
                  <a:lnTo>
                    <a:pt x="81" y="0"/>
                  </a:lnTo>
                  <a:lnTo>
                    <a:pt x="50" y="9"/>
                  </a:lnTo>
                  <a:lnTo>
                    <a:pt x="27" y="13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7096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94" name="Freeform 142"/>
            <p:cNvSpPr>
              <a:spLocks/>
            </p:cNvSpPr>
            <p:nvPr/>
          </p:nvSpPr>
          <p:spPr bwMode="auto">
            <a:xfrm>
              <a:off x="3734" y="2385"/>
              <a:ext cx="172" cy="36"/>
            </a:xfrm>
            <a:custGeom>
              <a:avLst/>
              <a:gdLst>
                <a:gd name="T0" fmla="*/ 5 w 172"/>
                <a:gd name="T1" fmla="*/ 32 h 36"/>
                <a:gd name="T2" fmla="*/ 5 w 172"/>
                <a:gd name="T3" fmla="*/ 32 h 36"/>
                <a:gd name="T4" fmla="*/ 41 w 172"/>
                <a:gd name="T5" fmla="*/ 27 h 36"/>
                <a:gd name="T6" fmla="*/ 104 w 172"/>
                <a:gd name="T7" fmla="*/ 32 h 36"/>
                <a:gd name="T8" fmla="*/ 104 w 172"/>
                <a:gd name="T9" fmla="*/ 32 h 36"/>
                <a:gd name="T10" fmla="*/ 122 w 172"/>
                <a:gd name="T11" fmla="*/ 36 h 36"/>
                <a:gd name="T12" fmla="*/ 140 w 172"/>
                <a:gd name="T13" fmla="*/ 32 h 36"/>
                <a:gd name="T14" fmla="*/ 163 w 172"/>
                <a:gd name="T15" fmla="*/ 23 h 36"/>
                <a:gd name="T16" fmla="*/ 172 w 172"/>
                <a:gd name="T17" fmla="*/ 18 h 36"/>
                <a:gd name="T18" fmla="*/ 172 w 172"/>
                <a:gd name="T19" fmla="*/ 14 h 36"/>
                <a:gd name="T20" fmla="*/ 168 w 172"/>
                <a:gd name="T21" fmla="*/ 9 h 36"/>
                <a:gd name="T22" fmla="*/ 159 w 172"/>
                <a:gd name="T23" fmla="*/ 5 h 36"/>
                <a:gd name="T24" fmla="*/ 159 w 172"/>
                <a:gd name="T25" fmla="*/ 5 h 36"/>
                <a:gd name="T26" fmla="*/ 122 w 172"/>
                <a:gd name="T27" fmla="*/ 0 h 36"/>
                <a:gd name="T28" fmla="*/ 82 w 172"/>
                <a:gd name="T29" fmla="*/ 0 h 36"/>
                <a:gd name="T30" fmla="*/ 46 w 172"/>
                <a:gd name="T31" fmla="*/ 9 h 36"/>
                <a:gd name="T32" fmla="*/ 5 w 172"/>
                <a:gd name="T33" fmla="*/ 18 h 36"/>
                <a:gd name="T34" fmla="*/ 5 w 172"/>
                <a:gd name="T35" fmla="*/ 18 h 36"/>
                <a:gd name="T36" fmla="*/ 0 w 172"/>
                <a:gd name="T37" fmla="*/ 27 h 36"/>
                <a:gd name="T38" fmla="*/ 5 w 172"/>
                <a:gd name="T39" fmla="*/ 32 h 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72"/>
                <a:gd name="T61" fmla="*/ 0 h 36"/>
                <a:gd name="T62" fmla="*/ 172 w 172"/>
                <a:gd name="T63" fmla="*/ 36 h 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72" h="36">
                  <a:moveTo>
                    <a:pt x="5" y="32"/>
                  </a:moveTo>
                  <a:lnTo>
                    <a:pt x="5" y="32"/>
                  </a:lnTo>
                  <a:lnTo>
                    <a:pt x="41" y="27"/>
                  </a:lnTo>
                  <a:lnTo>
                    <a:pt x="104" y="32"/>
                  </a:lnTo>
                  <a:lnTo>
                    <a:pt x="122" y="36"/>
                  </a:lnTo>
                  <a:lnTo>
                    <a:pt x="140" y="32"/>
                  </a:lnTo>
                  <a:lnTo>
                    <a:pt x="163" y="23"/>
                  </a:lnTo>
                  <a:lnTo>
                    <a:pt x="172" y="18"/>
                  </a:lnTo>
                  <a:lnTo>
                    <a:pt x="172" y="14"/>
                  </a:lnTo>
                  <a:lnTo>
                    <a:pt x="168" y="9"/>
                  </a:lnTo>
                  <a:lnTo>
                    <a:pt x="159" y="5"/>
                  </a:lnTo>
                  <a:lnTo>
                    <a:pt x="122" y="0"/>
                  </a:lnTo>
                  <a:lnTo>
                    <a:pt x="82" y="0"/>
                  </a:lnTo>
                  <a:lnTo>
                    <a:pt x="46" y="9"/>
                  </a:lnTo>
                  <a:lnTo>
                    <a:pt x="5" y="18"/>
                  </a:lnTo>
                  <a:lnTo>
                    <a:pt x="0" y="27"/>
                  </a:lnTo>
                  <a:lnTo>
                    <a:pt x="5" y="32"/>
                  </a:lnTo>
                  <a:close/>
                </a:path>
              </a:pathLst>
            </a:custGeom>
            <a:solidFill>
              <a:srgbClr val="7096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95" name="Freeform 143"/>
            <p:cNvSpPr>
              <a:spLocks/>
            </p:cNvSpPr>
            <p:nvPr/>
          </p:nvSpPr>
          <p:spPr bwMode="auto">
            <a:xfrm>
              <a:off x="3626" y="2792"/>
              <a:ext cx="271" cy="289"/>
            </a:xfrm>
            <a:custGeom>
              <a:avLst/>
              <a:gdLst>
                <a:gd name="T0" fmla="*/ 63 w 271"/>
                <a:gd name="T1" fmla="*/ 171 h 289"/>
                <a:gd name="T2" fmla="*/ 108 w 271"/>
                <a:gd name="T3" fmla="*/ 144 h 289"/>
                <a:gd name="T4" fmla="*/ 131 w 271"/>
                <a:gd name="T5" fmla="*/ 140 h 289"/>
                <a:gd name="T6" fmla="*/ 154 w 271"/>
                <a:gd name="T7" fmla="*/ 144 h 289"/>
                <a:gd name="T8" fmla="*/ 158 w 271"/>
                <a:gd name="T9" fmla="*/ 153 h 289"/>
                <a:gd name="T10" fmla="*/ 167 w 271"/>
                <a:gd name="T11" fmla="*/ 212 h 289"/>
                <a:gd name="T12" fmla="*/ 185 w 271"/>
                <a:gd name="T13" fmla="*/ 289 h 289"/>
                <a:gd name="T14" fmla="*/ 181 w 271"/>
                <a:gd name="T15" fmla="*/ 266 h 289"/>
                <a:gd name="T16" fmla="*/ 185 w 271"/>
                <a:gd name="T17" fmla="*/ 244 h 289"/>
                <a:gd name="T18" fmla="*/ 190 w 271"/>
                <a:gd name="T19" fmla="*/ 239 h 289"/>
                <a:gd name="T20" fmla="*/ 235 w 271"/>
                <a:gd name="T21" fmla="*/ 226 h 289"/>
                <a:gd name="T22" fmla="*/ 271 w 271"/>
                <a:gd name="T23" fmla="*/ 217 h 289"/>
                <a:gd name="T24" fmla="*/ 267 w 271"/>
                <a:gd name="T25" fmla="*/ 194 h 289"/>
                <a:gd name="T26" fmla="*/ 262 w 271"/>
                <a:gd name="T27" fmla="*/ 153 h 289"/>
                <a:gd name="T28" fmla="*/ 257 w 271"/>
                <a:gd name="T29" fmla="*/ 135 h 289"/>
                <a:gd name="T30" fmla="*/ 253 w 271"/>
                <a:gd name="T31" fmla="*/ 131 h 289"/>
                <a:gd name="T32" fmla="*/ 212 w 271"/>
                <a:gd name="T33" fmla="*/ 176 h 289"/>
                <a:gd name="T34" fmla="*/ 203 w 271"/>
                <a:gd name="T35" fmla="*/ 180 h 289"/>
                <a:gd name="T36" fmla="*/ 185 w 271"/>
                <a:gd name="T37" fmla="*/ 171 h 289"/>
                <a:gd name="T38" fmla="*/ 158 w 271"/>
                <a:gd name="T39" fmla="*/ 140 h 289"/>
                <a:gd name="T40" fmla="*/ 131 w 271"/>
                <a:gd name="T41" fmla="*/ 126 h 289"/>
                <a:gd name="T42" fmla="*/ 104 w 271"/>
                <a:gd name="T43" fmla="*/ 122 h 289"/>
                <a:gd name="T44" fmla="*/ 95 w 271"/>
                <a:gd name="T45" fmla="*/ 117 h 289"/>
                <a:gd name="T46" fmla="*/ 63 w 271"/>
                <a:gd name="T47" fmla="*/ 76 h 289"/>
                <a:gd name="T48" fmla="*/ 50 w 271"/>
                <a:gd name="T49" fmla="*/ 49 h 289"/>
                <a:gd name="T50" fmla="*/ 41 w 271"/>
                <a:gd name="T51" fmla="*/ 13 h 289"/>
                <a:gd name="T52" fmla="*/ 45 w 271"/>
                <a:gd name="T53" fmla="*/ 9 h 289"/>
                <a:gd name="T54" fmla="*/ 59 w 271"/>
                <a:gd name="T55" fmla="*/ 4 h 289"/>
                <a:gd name="T56" fmla="*/ 36 w 271"/>
                <a:gd name="T57" fmla="*/ 4 h 289"/>
                <a:gd name="T58" fmla="*/ 27 w 271"/>
                <a:gd name="T59" fmla="*/ 13 h 289"/>
                <a:gd name="T60" fmla="*/ 0 w 271"/>
                <a:gd name="T61" fmla="*/ 58 h 289"/>
                <a:gd name="T62" fmla="*/ 9 w 271"/>
                <a:gd name="T63" fmla="*/ 86 h 289"/>
                <a:gd name="T64" fmla="*/ 27 w 271"/>
                <a:gd name="T65" fmla="*/ 126 h 289"/>
                <a:gd name="T66" fmla="*/ 63 w 271"/>
                <a:gd name="T67" fmla="*/ 171 h 28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71"/>
                <a:gd name="T103" fmla="*/ 0 h 289"/>
                <a:gd name="T104" fmla="*/ 271 w 271"/>
                <a:gd name="T105" fmla="*/ 289 h 28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71" h="289">
                  <a:moveTo>
                    <a:pt x="63" y="171"/>
                  </a:moveTo>
                  <a:lnTo>
                    <a:pt x="63" y="171"/>
                  </a:lnTo>
                  <a:lnTo>
                    <a:pt x="86" y="153"/>
                  </a:lnTo>
                  <a:lnTo>
                    <a:pt x="108" y="144"/>
                  </a:lnTo>
                  <a:lnTo>
                    <a:pt x="131" y="140"/>
                  </a:lnTo>
                  <a:lnTo>
                    <a:pt x="145" y="144"/>
                  </a:lnTo>
                  <a:lnTo>
                    <a:pt x="154" y="144"/>
                  </a:lnTo>
                  <a:lnTo>
                    <a:pt x="158" y="149"/>
                  </a:lnTo>
                  <a:lnTo>
                    <a:pt x="158" y="153"/>
                  </a:lnTo>
                  <a:lnTo>
                    <a:pt x="167" y="212"/>
                  </a:lnTo>
                  <a:lnTo>
                    <a:pt x="185" y="289"/>
                  </a:lnTo>
                  <a:lnTo>
                    <a:pt x="181" y="266"/>
                  </a:lnTo>
                  <a:lnTo>
                    <a:pt x="185" y="248"/>
                  </a:lnTo>
                  <a:lnTo>
                    <a:pt x="185" y="244"/>
                  </a:lnTo>
                  <a:lnTo>
                    <a:pt x="190" y="239"/>
                  </a:lnTo>
                  <a:lnTo>
                    <a:pt x="212" y="230"/>
                  </a:lnTo>
                  <a:lnTo>
                    <a:pt x="235" y="226"/>
                  </a:lnTo>
                  <a:lnTo>
                    <a:pt x="262" y="221"/>
                  </a:lnTo>
                  <a:lnTo>
                    <a:pt x="271" y="217"/>
                  </a:lnTo>
                  <a:lnTo>
                    <a:pt x="267" y="194"/>
                  </a:lnTo>
                  <a:lnTo>
                    <a:pt x="262" y="153"/>
                  </a:lnTo>
                  <a:lnTo>
                    <a:pt x="257" y="140"/>
                  </a:lnTo>
                  <a:lnTo>
                    <a:pt x="257" y="135"/>
                  </a:lnTo>
                  <a:lnTo>
                    <a:pt x="253" y="131"/>
                  </a:lnTo>
                  <a:lnTo>
                    <a:pt x="239" y="144"/>
                  </a:lnTo>
                  <a:lnTo>
                    <a:pt x="212" y="176"/>
                  </a:lnTo>
                  <a:lnTo>
                    <a:pt x="203" y="180"/>
                  </a:lnTo>
                  <a:lnTo>
                    <a:pt x="199" y="180"/>
                  </a:lnTo>
                  <a:lnTo>
                    <a:pt x="185" y="171"/>
                  </a:lnTo>
                  <a:lnTo>
                    <a:pt x="158" y="140"/>
                  </a:lnTo>
                  <a:lnTo>
                    <a:pt x="145" y="131"/>
                  </a:lnTo>
                  <a:lnTo>
                    <a:pt x="131" y="126"/>
                  </a:lnTo>
                  <a:lnTo>
                    <a:pt x="104" y="122"/>
                  </a:lnTo>
                  <a:lnTo>
                    <a:pt x="99" y="122"/>
                  </a:lnTo>
                  <a:lnTo>
                    <a:pt x="95" y="117"/>
                  </a:lnTo>
                  <a:lnTo>
                    <a:pt x="77" y="99"/>
                  </a:lnTo>
                  <a:lnTo>
                    <a:pt x="63" y="76"/>
                  </a:lnTo>
                  <a:lnTo>
                    <a:pt x="50" y="49"/>
                  </a:lnTo>
                  <a:lnTo>
                    <a:pt x="41" y="18"/>
                  </a:lnTo>
                  <a:lnTo>
                    <a:pt x="41" y="13"/>
                  </a:lnTo>
                  <a:lnTo>
                    <a:pt x="45" y="9"/>
                  </a:lnTo>
                  <a:lnTo>
                    <a:pt x="59" y="4"/>
                  </a:lnTo>
                  <a:lnTo>
                    <a:pt x="45" y="0"/>
                  </a:lnTo>
                  <a:lnTo>
                    <a:pt x="36" y="4"/>
                  </a:lnTo>
                  <a:lnTo>
                    <a:pt x="27" y="13"/>
                  </a:lnTo>
                  <a:lnTo>
                    <a:pt x="13" y="36"/>
                  </a:lnTo>
                  <a:lnTo>
                    <a:pt x="0" y="58"/>
                  </a:lnTo>
                  <a:lnTo>
                    <a:pt x="9" y="86"/>
                  </a:lnTo>
                  <a:lnTo>
                    <a:pt x="18" y="108"/>
                  </a:lnTo>
                  <a:lnTo>
                    <a:pt x="27" y="126"/>
                  </a:lnTo>
                  <a:lnTo>
                    <a:pt x="63" y="171"/>
                  </a:lnTo>
                  <a:close/>
                </a:path>
              </a:pathLst>
            </a:custGeom>
            <a:solidFill>
              <a:srgbClr val="FAF8F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96" name="Freeform 144"/>
            <p:cNvSpPr>
              <a:spLocks/>
            </p:cNvSpPr>
            <p:nvPr/>
          </p:nvSpPr>
          <p:spPr bwMode="auto">
            <a:xfrm>
              <a:off x="3441" y="2859"/>
              <a:ext cx="203" cy="394"/>
            </a:xfrm>
            <a:custGeom>
              <a:avLst/>
              <a:gdLst>
                <a:gd name="T0" fmla="*/ 158 w 203"/>
                <a:gd name="T1" fmla="*/ 0 h 394"/>
                <a:gd name="T2" fmla="*/ 198 w 203"/>
                <a:gd name="T3" fmla="*/ 55 h 394"/>
                <a:gd name="T4" fmla="*/ 194 w 203"/>
                <a:gd name="T5" fmla="*/ 55 h 394"/>
                <a:gd name="T6" fmla="*/ 180 w 203"/>
                <a:gd name="T7" fmla="*/ 46 h 394"/>
                <a:gd name="T8" fmla="*/ 158 w 203"/>
                <a:gd name="T9" fmla="*/ 23 h 394"/>
                <a:gd name="T10" fmla="*/ 135 w 203"/>
                <a:gd name="T11" fmla="*/ 23 h 394"/>
                <a:gd name="T12" fmla="*/ 117 w 203"/>
                <a:gd name="T13" fmla="*/ 23 h 394"/>
                <a:gd name="T14" fmla="*/ 108 w 203"/>
                <a:gd name="T15" fmla="*/ 37 h 394"/>
                <a:gd name="T16" fmla="*/ 126 w 203"/>
                <a:gd name="T17" fmla="*/ 68 h 394"/>
                <a:gd name="T18" fmla="*/ 144 w 203"/>
                <a:gd name="T19" fmla="*/ 77 h 394"/>
                <a:gd name="T20" fmla="*/ 167 w 203"/>
                <a:gd name="T21" fmla="*/ 104 h 394"/>
                <a:gd name="T22" fmla="*/ 158 w 203"/>
                <a:gd name="T23" fmla="*/ 109 h 394"/>
                <a:gd name="T24" fmla="*/ 135 w 203"/>
                <a:gd name="T25" fmla="*/ 109 h 394"/>
                <a:gd name="T26" fmla="*/ 99 w 203"/>
                <a:gd name="T27" fmla="*/ 109 h 394"/>
                <a:gd name="T28" fmla="*/ 90 w 203"/>
                <a:gd name="T29" fmla="*/ 118 h 394"/>
                <a:gd name="T30" fmla="*/ 95 w 203"/>
                <a:gd name="T31" fmla="*/ 131 h 394"/>
                <a:gd name="T32" fmla="*/ 149 w 203"/>
                <a:gd name="T33" fmla="*/ 235 h 394"/>
                <a:gd name="T34" fmla="*/ 167 w 203"/>
                <a:gd name="T35" fmla="*/ 285 h 394"/>
                <a:gd name="T36" fmla="*/ 162 w 203"/>
                <a:gd name="T37" fmla="*/ 317 h 394"/>
                <a:gd name="T38" fmla="*/ 153 w 203"/>
                <a:gd name="T39" fmla="*/ 321 h 394"/>
                <a:gd name="T40" fmla="*/ 40 w 203"/>
                <a:gd name="T41" fmla="*/ 389 h 394"/>
                <a:gd name="T42" fmla="*/ 22 w 203"/>
                <a:gd name="T43" fmla="*/ 389 h 394"/>
                <a:gd name="T44" fmla="*/ 18 w 203"/>
                <a:gd name="T45" fmla="*/ 380 h 394"/>
                <a:gd name="T46" fmla="*/ 13 w 203"/>
                <a:gd name="T47" fmla="*/ 321 h 394"/>
                <a:gd name="T48" fmla="*/ 4 w 203"/>
                <a:gd name="T49" fmla="*/ 213 h 394"/>
                <a:gd name="T50" fmla="*/ 0 w 203"/>
                <a:gd name="T51" fmla="*/ 163 h 394"/>
                <a:gd name="T52" fmla="*/ 9 w 203"/>
                <a:gd name="T53" fmla="*/ 64 h 394"/>
                <a:gd name="T54" fmla="*/ 22 w 203"/>
                <a:gd name="T55" fmla="*/ 41 h 394"/>
                <a:gd name="T56" fmla="*/ 45 w 203"/>
                <a:gd name="T57" fmla="*/ 32 h 394"/>
                <a:gd name="T58" fmla="*/ 81 w 203"/>
                <a:gd name="T59" fmla="*/ 28 h 394"/>
                <a:gd name="T60" fmla="*/ 90 w 203"/>
                <a:gd name="T61" fmla="*/ 23 h 394"/>
                <a:gd name="T62" fmla="*/ 131 w 203"/>
                <a:gd name="T63" fmla="*/ 14 h 394"/>
                <a:gd name="T64" fmla="*/ 149 w 203"/>
                <a:gd name="T65" fmla="*/ 9 h 394"/>
                <a:gd name="T66" fmla="*/ 158 w 203"/>
                <a:gd name="T67" fmla="*/ 0 h 39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03"/>
                <a:gd name="T103" fmla="*/ 0 h 394"/>
                <a:gd name="T104" fmla="*/ 203 w 203"/>
                <a:gd name="T105" fmla="*/ 394 h 39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03" h="394">
                  <a:moveTo>
                    <a:pt x="158" y="0"/>
                  </a:moveTo>
                  <a:lnTo>
                    <a:pt x="158" y="0"/>
                  </a:lnTo>
                  <a:lnTo>
                    <a:pt x="185" y="32"/>
                  </a:lnTo>
                  <a:lnTo>
                    <a:pt x="198" y="55"/>
                  </a:lnTo>
                  <a:lnTo>
                    <a:pt x="203" y="55"/>
                  </a:lnTo>
                  <a:lnTo>
                    <a:pt x="194" y="55"/>
                  </a:lnTo>
                  <a:lnTo>
                    <a:pt x="180" y="46"/>
                  </a:lnTo>
                  <a:lnTo>
                    <a:pt x="171" y="32"/>
                  </a:lnTo>
                  <a:lnTo>
                    <a:pt x="158" y="23"/>
                  </a:lnTo>
                  <a:lnTo>
                    <a:pt x="135" y="23"/>
                  </a:lnTo>
                  <a:lnTo>
                    <a:pt x="126" y="23"/>
                  </a:lnTo>
                  <a:lnTo>
                    <a:pt x="117" y="23"/>
                  </a:lnTo>
                  <a:lnTo>
                    <a:pt x="113" y="32"/>
                  </a:lnTo>
                  <a:lnTo>
                    <a:pt x="108" y="37"/>
                  </a:lnTo>
                  <a:lnTo>
                    <a:pt x="113" y="50"/>
                  </a:lnTo>
                  <a:lnTo>
                    <a:pt x="126" y="68"/>
                  </a:lnTo>
                  <a:lnTo>
                    <a:pt x="144" y="77"/>
                  </a:lnTo>
                  <a:lnTo>
                    <a:pt x="162" y="91"/>
                  </a:lnTo>
                  <a:lnTo>
                    <a:pt x="167" y="104"/>
                  </a:lnTo>
                  <a:lnTo>
                    <a:pt x="162" y="104"/>
                  </a:lnTo>
                  <a:lnTo>
                    <a:pt x="158" y="109"/>
                  </a:lnTo>
                  <a:lnTo>
                    <a:pt x="135" y="109"/>
                  </a:lnTo>
                  <a:lnTo>
                    <a:pt x="113" y="104"/>
                  </a:lnTo>
                  <a:lnTo>
                    <a:pt x="99" y="109"/>
                  </a:lnTo>
                  <a:lnTo>
                    <a:pt x="95" y="109"/>
                  </a:lnTo>
                  <a:lnTo>
                    <a:pt x="90" y="118"/>
                  </a:lnTo>
                  <a:lnTo>
                    <a:pt x="95" y="131"/>
                  </a:lnTo>
                  <a:lnTo>
                    <a:pt x="117" y="177"/>
                  </a:lnTo>
                  <a:lnTo>
                    <a:pt x="149" y="235"/>
                  </a:lnTo>
                  <a:lnTo>
                    <a:pt x="162" y="262"/>
                  </a:lnTo>
                  <a:lnTo>
                    <a:pt x="167" y="285"/>
                  </a:lnTo>
                  <a:lnTo>
                    <a:pt x="167" y="308"/>
                  </a:lnTo>
                  <a:lnTo>
                    <a:pt x="162" y="317"/>
                  </a:lnTo>
                  <a:lnTo>
                    <a:pt x="153" y="321"/>
                  </a:lnTo>
                  <a:lnTo>
                    <a:pt x="72" y="371"/>
                  </a:lnTo>
                  <a:lnTo>
                    <a:pt x="40" y="389"/>
                  </a:lnTo>
                  <a:lnTo>
                    <a:pt x="31" y="394"/>
                  </a:lnTo>
                  <a:lnTo>
                    <a:pt x="22" y="389"/>
                  </a:lnTo>
                  <a:lnTo>
                    <a:pt x="18" y="380"/>
                  </a:lnTo>
                  <a:lnTo>
                    <a:pt x="18" y="366"/>
                  </a:lnTo>
                  <a:lnTo>
                    <a:pt x="13" y="321"/>
                  </a:lnTo>
                  <a:lnTo>
                    <a:pt x="13" y="267"/>
                  </a:lnTo>
                  <a:lnTo>
                    <a:pt x="4" y="213"/>
                  </a:lnTo>
                  <a:lnTo>
                    <a:pt x="0" y="163"/>
                  </a:lnTo>
                  <a:lnTo>
                    <a:pt x="0" y="109"/>
                  </a:lnTo>
                  <a:lnTo>
                    <a:pt x="9" y="64"/>
                  </a:lnTo>
                  <a:lnTo>
                    <a:pt x="18" y="50"/>
                  </a:lnTo>
                  <a:lnTo>
                    <a:pt x="22" y="41"/>
                  </a:lnTo>
                  <a:lnTo>
                    <a:pt x="45" y="32"/>
                  </a:lnTo>
                  <a:lnTo>
                    <a:pt x="63" y="28"/>
                  </a:lnTo>
                  <a:lnTo>
                    <a:pt x="81" y="28"/>
                  </a:lnTo>
                  <a:lnTo>
                    <a:pt x="90" y="23"/>
                  </a:lnTo>
                  <a:lnTo>
                    <a:pt x="108" y="19"/>
                  </a:lnTo>
                  <a:lnTo>
                    <a:pt x="131" y="14"/>
                  </a:lnTo>
                  <a:lnTo>
                    <a:pt x="149" y="9"/>
                  </a:lnTo>
                  <a:lnTo>
                    <a:pt x="153" y="5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FAF8F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97" name="Freeform 145"/>
            <p:cNvSpPr>
              <a:spLocks/>
            </p:cNvSpPr>
            <p:nvPr/>
          </p:nvSpPr>
          <p:spPr bwMode="auto">
            <a:xfrm>
              <a:off x="3531" y="3036"/>
              <a:ext cx="872" cy="384"/>
            </a:xfrm>
            <a:custGeom>
              <a:avLst/>
              <a:gdLst>
                <a:gd name="T0" fmla="*/ 0 w 872"/>
                <a:gd name="T1" fmla="*/ 212 h 384"/>
                <a:gd name="T2" fmla="*/ 27 w 872"/>
                <a:gd name="T3" fmla="*/ 293 h 384"/>
                <a:gd name="T4" fmla="*/ 41 w 872"/>
                <a:gd name="T5" fmla="*/ 316 h 384"/>
                <a:gd name="T6" fmla="*/ 99 w 872"/>
                <a:gd name="T7" fmla="*/ 379 h 384"/>
                <a:gd name="T8" fmla="*/ 113 w 872"/>
                <a:gd name="T9" fmla="*/ 384 h 384"/>
                <a:gd name="T10" fmla="*/ 136 w 872"/>
                <a:gd name="T11" fmla="*/ 375 h 384"/>
                <a:gd name="T12" fmla="*/ 145 w 872"/>
                <a:gd name="T13" fmla="*/ 370 h 384"/>
                <a:gd name="T14" fmla="*/ 208 w 872"/>
                <a:gd name="T15" fmla="*/ 361 h 384"/>
                <a:gd name="T16" fmla="*/ 303 w 872"/>
                <a:gd name="T17" fmla="*/ 329 h 384"/>
                <a:gd name="T18" fmla="*/ 334 w 872"/>
                <a:gd name="T19" fmla="*/ 311 h 384"/>
                <a:gd name="T20" fmla="*/ 465 w 872"/>
                <a:gd name="T21" fmla="*/ 235 h 384"/>
                <a:gd name="T22" fmla="*/ 484 w 872"/>
                <a:gd name="T23" fmla="*/ 230 h 384"/>
                <a:gd name="T24" fmla="*/ 493 w 872"/>
                <a:gd name="T25" fmla="*/ 226 h 384"/>
                <a:gd name="T26" fmla="*/ 502 w 872"/>
                <a:gd name="T27" fmla="*/ 212 h 384"/>
                <a:gd name="T28" fmla="*/ 506 w 872"/>
                <a:gd name="T29" fmla="*/ 217 h 384"/>
                <a:gd name="T30" fmla="*/ 520 w 872"/>
                <a:gd name="T31" fmla="*/ 212 h 384"/>
                <a:gd name="T32" fmla="*/ 533 w 872"/>
                <a:gd name="T33" fmla="*/ 203 h 384"/>
                <a:gd name="T34" fmla="*/ 538 w 872"/>
                <a:gd name="T35" fmla="*/ 203 h 384"/>
                <a:gd name="T36" fmla="*/ 556 w 872"/>
                <a:gd name="T37" fmla="*/ 217 h 384"/>
                <a:gd name="T38" fmla="*/ 565 w 872"/>
                <a:gd name="T39" fmla="*/ 217 h 384"/>
                <a:gd name="T40" fmla="*/ 587 w 872"/>
                <a:gd name="T41" fmla="*/ 221 h 384"/>
                <a:gd name="T42" fmla="*/ 619 w 872"/>
                <a:gd name="T43" fmla="*/ 217 h 384"/>
                <a:gd name="T44" fmla="*/ 633 w 872"/>
                <a:gd name="T45" fmla="*/ 226 h 384"/>
                <a:gd name="T46" fmla="*/ 646 w 872"/>
                <a:gd name="T47" fmla="*/ 235 h 384"/>
                <a:gd name="T48" fmla="*/ 669 w 872"/>
                <a:gd name="T49" fmla="*/ 248 h 384"/>
                <a:gd name="T50" fmla="*/ 682 w 872"/>
                <a:gd name="T51" fmla="*/ 248 h 384"/>
                <a:gd name="T52" fmla="*/ 705 w 872"/>
                <a:gd name="T53" fmla="*/ 244 h 384"/>
                <a:gd name="T54" fmla="*/ 714 w 872"/>
                <a:gd name="T55" fmla="*/ 235 h 384"/>
                <a:gd name="T56" fmla="*/ 719 w 872"/>
                <a:gd name="T57" fmla="*/ 226 h 384"/>
                <a:gd name="T58" fmla="*/ 741 w 872"/>
                <a:gd name="T59" fmla="*/ 212 h 384"/>
                <a:gd name="T60" fmla="*/ 750 w 872"/>
                <a:gd name="T61" fmla="*/ 203 h 384"/>
                <a:gd name="T62" fmla="*/ 755 w 872"/>
                <a:gd name="T63" fmla="*/ 185 h 384"/>
                <a:gd name="T64" fmla="*/ 768 w 872"/>
                <a:gd name="T65" fmla="*/ 180 h 384"/>
                <a:gd name="T66" fmla="*/ 786 w 872"/>
                <a:gd name="T67" fmla="*/ 171 h 384"/>
                <a:gd name="T68" fmla="*/ 791 w 872"/>
                <a:gd name="T69" fmla="*/ 162 h 384"/>
                <a:gd name="T70" fmla="*/ 791 w 872"/>
                <a:gd name="T71" fmla="*/ 144 h 384"/>
                <a:gd name="T72" fmla="*/ 809 w 872"/>
                <a:gd name="T73" fmla="*/ 153 h 384"/>
                <a:gd name="T74" fmla="*/ 845 w 872"/>
                <a:gd name="T75" fmla="*/ 158 h 384"/>
                <a:gd name="T76" fmla="*/ 859 w 872"/>
                <a:gd name="T77" fmla="*/ 149 h 384"/>
                <a:gd name="T78" fmla="*/ 872 w 872"/>
                <a:gd name="T79" fmla="*/ 122 h 384"/>
                <a:gd name="T80" fmla="*/ 868 w 872"/>
                <a:gd name="T81" fmla="*/ 108 h 384"/>
                <a:gd name="T82" fmla="*/ 813 w 872"/>
                <a:gd name="T83" fmla="*/ 72 h 384"/>
                <a:gd name="T84" fmla="*/ 737 w 872"/>
                <a:gd name="T85" fmla="*/ 27 h 384"/>
                <a:gd name="T86" fmla="*/ 682 w 872"/>
                <a:gd name="T87" fmla="*/ 0 h 384"/>
                <a:gd name="T88" fmla="*/ 678 w 872"/>
                <a:gd name="T89" fmla="*/ 0 h 384"/>
                <a:gd name="T90" fmla="*/ 565 w 872"/>
                <a:gd name="T91" fmla="*/ 54 h 384"/>
                <a:gd name="T92" fmla="*/ 497 w 872"/>
                <a:gd name="T93" fmla="*/ 76 h 384"/>
                <a:gd name="T94" fmla="*/ 479 w 872"/>
                <a:gd name="T95" fmla="*/ 81 h 384"/>
                <a:gd name="T96" fmla="*/ 465 w 872"/>
                <a:gd name="T97" fmla="*/ 90 h 384"/>
                <a:gd name="T98" fmla="*/ 456 w 872"/>
                <a:gd name="T99" fmla="*/ 99 h 384"/>
                <a:gd name="T100" fmla="*/ 447 w 872"/>
                <a:gd name="T101" fmla="*/ 104 h 384"/>
                <a:gd name="T102" fmla="*/ 425 w 872"/>
                <a:gd name="T103" fmla="*/ 117 h 384"/>
                <a:gd name="T104" fmla="*/ 371 w 872"/>
                <a:gd name="T105" fmla="*/ 140 h 384"/>
                <a:gd name="T106" fmla="*/ 289 w 872"/>
                <a:gd name="T107" fmla="*/ 162 h 384"/>
                <a:gd name="T108" fmla="*/ 181 w 872"/>
                <a:gd name="T109" fmla="*/ 162 h 384"/>
                <a:gd name="T110" fmla="*/ 163 w 872"/>
                <a:gd name="T111" fmla="*/ 162 h 384"/>
                <a:gd name="T112" fmla="*/ 140 w 872"/>
                <a:gd name="T113" fmla="*/ 167 h 384"/>
                <a:gd name="T114" fmla="*/ 54 w 872"/>
                <a:gd name="T115" fmla="*/ 185 h 384"/>
                <a:gd name="T116" fmla="*/ 27 w 872"/>
                <a:gd name="T117" fmla="*/ 194 h 384"/>
                <a:gd name="T118" fmla="*/ 0 w 872"/>
                <a:gd name="T119" fmla="*/ 212 h 38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72"/>
                <a:gd name="T181" fmla="*/ 0 h 384"/>
                <a:gd name="T182" fmla="*/ 872 w 872"/>
                <a:gd name="T183" fmla="*/ 384 h 38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72" h="384">
                  <a:moveTo>
                    <a:pt x="0" y="212"/>
                  </a:moveTo>
                  <a:lnTo>
                    <a:pt x="0" y="212"/>
                  </a:lnTo>
                  <a:lnTo>
                    <a:pt x="14" y="257"/>
                  </a:lnTo>
                  <a:lnTo>
                    <a:pt x="27" y="293"/>
                  </a:lnTo>
                  <a:lnTo>
                    <a:pt x="41" y="316"/>
                  </a:lnTo>
                  <a:lnTo>
                    <a:pt x="77" y="357"/>
                  </a:lnTo>
                  <a:lnTo>
                    <a:pt x="99" y="379"/>
                  </a:lnTo>
                  <a:lnTo>
                    <a:pt x="104" y="384"/>
                  </a:lnTo>
                  <a:lnTo>
                    <a:pt x="113" y="384"/>
                  </a:lnTo>
                  <a:lnTo>
                    <a:pt x="136" y="375"/>
                  </a:lnTo>
                  <a:lnTo>
                    <a:pt x="145" y="370"/>
                  </a:lnTo>
                  <a:lnTo>
                    <a:pt x="163" y="366"/>
                  </a:lnTo>
                  <a:lnTo>
                    <a:pt x="208" y="361"/>
                  </a:lnTo>
                  <a:lnTo>
                    <a:pt x="267" y="343"/>
                  </a:lnTo>
                  <a:lnTo>
                    <a:pt x="303" y="329"/>
                  </a:lnTo>
                  <a:lnTo>
                    <a:pt x="334" y="311"/>
                  </a:lnTo>
                  <a:lnTo>
                    <a:pt x="465" y="235"/>
                  </a:lnTo>
                  <a:lnTo>
                    <a:pt x="475" y="235"/>
                  </a:lnTo>
                  <a:lnTo>
                    <a:pt x="484" y="230"/>
                  </a:lnTo>
                  <a:lnTo>
                    <a:pt x="493" y="226"/>
                  </a:lnTo>
                  <a:lnTo>
                    <a:pt x="502" y="217"/>
                  </a:lnTo>
                  <a:lnTo>
                    <a:pt x="502" y="212"/>
                  </a:lnTo>
                  <a:lnTo>
                    <a:pt x="506" y="217"/>
                  </a:lnTo>
                  <a:lnTo>
                    <a:pt x="515" y="217"/>
                  </a:lnTo>
                  <a:lnTo>
                    <a:pt x="520" y="212"/>
                  </a:lnTo>
                  <a:lnTo>
                    <a:pt x="533" y="203"/>
                  </a:lnTo>
                  <a:lnTo>
                    <a:pt x="538" y="203"/>
                  </a:lnTo>
                  <a:lnTo>
                    <a:pt x="547" y="212"/>
                  </a:lnTo>
                  <a:lnTo>
                    <a:pt x="556" y="217"/>
                  </a:lnTo>
                  <a:lnTo>
                    <a:pt x="565" y="217"/>
                  </a:lnTo>
                  <a:lnTo>
                    <a:pt x="587" y="221"/>
                  </a:lnTo>
                  <a:lnTo>
                    <a:pt x="610" y="221"/>
                  </a:lnTo>
                  <a:lnTo>
                    <a:pt x="619" y="217"/>
                  </a:lnTo>
                  <a:lnTo>
                    <a:pt x="633" y="226"/>
                  </a:lnTo>
                  <a:lnTo>
                    <a:pt x="646" y="235"/>
                  </a:lnTo>
                  <a:lnTo>
                    <a:pt x="660" y="239"/>
                  </a:lnTo>
                  <a:lnTo>
                    <a:pt x="669" y="248"/>
                  </a:lnTo>
                  <a:lnTo>
                    <a:pt x="682" y="248"/>
                  </a:lnTo>
                  <a:lnTo>
                    <a:pt x="696" y="248"/>
                  </a:lnTo>
                  <a:lnTo>
                    <a:pt x="705" y="244"/>
                  </a:lnTo>
                  <a:lnTo>
                    <a:pt x="714" y="235"/>
                  </a:lnTo>
                  <a:lnTo>
                    <a:pt x="719" y="230"/>
                  </a:lnTo>
                  <a:lnTo>
                    <a:pt x="719" y="226"/>
                  </a:lnTo>
                  <a:lnTo>
                    <a:pt x="741" y="212"/>
                  </a:lnTo>
                  <a:lnTo>
                    <a:pt x="750" y="203"/>
                  </a:lnTo>
                  <a:lnTo>
                    <a:pt x="755" y="194"/>
                  </a:lnTo>
                  <a:lnTo>
                    <a:pt x="755" y="185"/>
                  </a:lnTo>
                  <a:lnTo>
                    <a:pt x="768" y="180"/>
                  </a:lnTo>
                  <a:lnTo>
                    <a:pt x="777" y="180"/>
                  </a:lnTo>
                  <a:lnTo>
                    <a:pt x="786" y="171"/>
                  </a:lnTo>
                  <a:lnTo>
                    <a:pt x="791" y="162"/>
                  </a:lnTo>
                  <a:lnTo>
                    <a:pt x="791" y="153"/>
                  </a:lnTo>
                  <a:lnTo>
                    <a:pt x="791" y="144"/>
                  </a:lnTo>
                  <a:lnTo>
                    <a:pt x="809" y="153"/>
                  </a:lnTo>
                  <a:lnTo>
                    <a:pt x="831" y="158"/>
                  </a:lnTo>
                  <a:lnTo>
                    <a:pt x="845" y="158"/>
                  </a:lnTo>
                  <a:lnTo>
                    <a:pt x="859" y="149"/>
                  </a:lnTo>
                  <a:lnTo>
                    <a:pt x="868" y="135"/>
                  </a:lnTo>
                  <a:lnTo>
                    <a:pt x="872" y="122"/>
                  </a:lnTo>
                  <a:lnTo>
                    <a:pt x="868" y="108"/>
                  </a:lnTo>
                  <a:lnTo>
                    <a:pt x="850" y="95"/>
                  </a:lnTo>
                  <a:lnTo>
                    <a:pt x="813" y="72"/>
                  </a:lnTo>
                  <a:lnTo>
                    <a:pt x="737" y="27"/>
                  </a:lnTo>
                  <a:lnTo>
                    <a:pt x="696" y="4"/>
                  </a:lnTo>
                  <a:lnTo>
                    <a:pt x="682" y="0"/>
                  </a:lnTo>
                  <a:lnTo>
                    <a:pt x="678" y="0"/>
                  </a:lnTo>
                  <a:lnTo>
                    <a:pt x="565" y="54"/>
                  </a:lnTo>
                  <a:lnTo>
                    <a:pt x="529" y="67"/>
                  </a:lnTo>
                  <a:lnTo>
                    <a:pt x="497" y="76"/>
                  </a:lnTo>
                  <a:lnTo>
                    <a:pt x="479" y="81"/>
                  </a:lnTo>
                  <a:lnTo>
                    <a:pt x="470" y="81"/>
                  </a:lnTo>
                  <a:lnTo>
                    <a:pt x="465" y="90"/>
                  </a:lnTo>
                  <a:lnTo>
                    <a:pt x="456" y="99"/>
                  </a:lnTo>
                  <a:lnTo>
                    <a:pt x="447" y="104"/>
                  </a:lnTo>
                  <a:lnTo>
                    <a:pt x="434" y="113"/>
                  </a:lnTo>
                  <a:lnTo>
                    <a:pt x="425" y="117"/>
                  </a:lnTo>
                  <a:lnTo>
                    <a:pt x="371" y="140"/>
                  </a:lnTo>
                  <a:lnTo>
                    <a:pt x="325" y="153"/>
                  </a:lnTo>
                  <a:lnTo>
                    <a:pt x="289" y="162"/>
                  </a:lnTo>
                  <a:lnTo>
                    <a:pt x="181" y="162"/>
                  </a:lnTo>
                  <a:lnTo>
                    <a:pt x="163" y="162"/>
                  </a:lnTo>
                  <a:lnTo>
                    <a:pt x="140" y="167"/>
                  </a:lnTo>
                  <a:lnTo>
                    <a:pt x="86" y="176"/>
                  </a:lnTo>
                  <a:lnTo>
                    <a:pt x="54" y="185"/>
                  </a:lnTo>
                  <a:lnTo>
                    <a:pt x="27" y="194"/>
                  </a:lnTo>
                  <a:lnTo>
                    <a:pt x="0" y="212"/>
                  </a:lnTo>
                  <a:close/>
                </a:path>
              </a:pathLst>
            </a:custGeom>
            <a:solidFill>
              <a:srgbClr val="F3BD9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98" name="Freeform 146"/>
            <p:cNvSpPr>
              <a:spLocks/>
            </p:cNvSpPr>
            <p:nvPr/>
          </p:nvSpPr>
          <p:spPr bwMode="auto">
            <a:xfrm>
              <a:off x="3965" y="3036"/>
              <a:ext cx="438" cy="248"/>
            </a:xfrm>
            <a:custGeom>
              <a:avLst/>
              <a:gdLst>
                <a:gd name="T0" fmla="*/ 45 w 438"/>
                <a:gd name="T1" fmla="*/ 235 h 248"/>
                <a:gd name="T2" fmla="*/ 59 w 438"/>
                <a:gd name="T3" fmla="*/ 226 h 248"/>
                <a:gd name="T4" fmla="*/ 68 w 438"/>
                <a:gd name="T5" fmla="*/ 217 h 248"/>
                <a:gd name="T6" fmla="*/ 68 w 438"/>
                <a:gd name="T7" fmla="*/ 212 h 248"/>
                <a:gd name="T8" fmla="*/ 81 w 438"/>
                <a:gd name="T9" fmla="*/ 217 h 248"/>
                <a:gd name="T10" fmla="*/ 86 w 438"/>
                <a:gd name="T11" fmla="*/ 212 h 248"/>
                <a:gd name="T12" fmla="*/ 104 w 438"/>
                <a:gd name="T13" fmla="*/ 203 h 248"/>
                <a:gd name="T14" fmla="*/ 113 w 438"/>
                <a:gd name="T15" fmla="*/ 212 h 248"/>
                <a:gd name="T16" fmla="*/ 131 w 438"/>
                <a:gd name="T17" fmla="*/ 217 h 248"/>
                <a:gd name="T18" fmla="*/ 153 w 438"/>
                <a:gd name="T19" fmla="*/ 221 h 248"/>
                <a:gd name="T20" fmla="*/ 176 w 438"/>
                <a:gd name="T21" fmla="*/ 221 h 248"/>
                <a:gd name="T22" fmla="*/ 185 w 438"/>
                <a:gd name="T23" fmla="*/ 217 h 248"/>
                <a:gd name="T24" fmla="*/ 212 w 438"/>
                <a:gd name="T25" fmla="*/ 235 h 248"/>
                <a:gd name="T26" fmla="*/ 226 w 438"/>
                <a:gd name="T27" fmla="*/ 239 h 248"/>
                <a:gd name="T28" fmla="*/ 235 w 438"/>
                <a:gd name="T29" fmla="*/ 248 h 248"/>
                <a:gd name="T30" fmla="*/ 262 w 438"/>
                <a:gd name="T31" fmla="*/ 248 h 248"/>
                <a:gd name="T32" fmla="*/ 271 w 438"/>
                <a:gd name="T33" fmla="*/ 244 h 248"/>
                <a:gd name="T34" fmla="*/ 285 w 438"/>
                <a:gd name="T35" fmla="*/ 230 h 248"/>
                <a:gd name="T36" fmla="*/ 285 w 438"/>
                <a:gd name="T37" fmla="*/ 226 h 248"/>
                <a:gd name="T38" fmla="*/ 307 w 438"/>
                <a:gd name="T39" fmla="*/ 212 h 248"/>
                <a:gd name="T40" fmla="*/ 321 w 438"/>
                <a:gd name="T41" fmla="*/ 194 h 248"/>
                <a:gd name="T42" fmla="*/ 321 w 438"/>
                <a:gd name="T43" fmla="*/ 185 h 248"/>
                <a:gd name="T44" fmla="*/ 343 w 438"/>
                <a:gd name="T45" fmla="*/ 180 h 248"/>
                <a:gd name="T46" fmla="*/ 352 w 438"/>
                <a:gd name="T47" fmla="*/ 171 h 248"/>
                <a:gd name="T48" fmla="*/ 357 w 438"/>
                <a:gd name="T49" fmla="*/ 153 h 248"/>
                <a:gd name="T50" fmla="*/ 357 w 438"/>
                <a:gd name="T51" fmla="*/ 144 h 248"/>
                <a:gd name="T52" fmla="*/ 397 w 438"/>
                <a:gd name="T53" fmla="*/ 158 h 248"/>
                <a:gd name="T54" fmla="*/ 411 w 438"/>
                <a:gd name="T55" fmla="*/ 158 h 248"/>
                <a:gd name="T56" fmla="*/ 434 w 438"/>
                <a:gd name="T57" fmla="*/ 135 h 248"/>
                <a:gd name="T58" fmla="*/ 434 w 438"/>
                <a:gd name="T59" fmla="*/ 108 h 248"/>
                <a:gd name="T60" fmla="*/ 416 w 438"/>
                <a:gd name="T61" fmla="*/ 95 h 248"/>
                <a:gd name="T62" fmla="*/ 303 w 438"/>
                <a:gd name="T63" fmla="*/ 27 h 248"/>
                <a:gd name="T64" fmla="*/ 262 w 438"/>
                <a:gd name="T65" fmla="*/ 4 h 248"/>
                <a:gd name="T66" fmla="*/ 244 w 438"/>
                <a:gd name="T67" fmla="*/ 0 h 248"/>
                <a:gd name="T68" fmla="*/ 131 w 438"/>
                <a:gd name="T69" fmla="*/ 54 h 248"/>
                <a:gd name="T70" fmla="*/ 95 w 438"/>
                <a:gd name="T71" fmla="*/ 67 h 248"/>
                <a:gd name="T72" fmla="*/ 63 w 438"/>
                <a:gd name="T73" fmla="*/ 76 h 248"/>
                <a:gd name="T74" fmla="*/ 36 w 438"/>
                <a:gd name="T75" fmla="*/ 81 h 248"/>
                <a:gd name="T76" fmla="*/ 31 w 438"/>
                <a:gd name="T77" fmla="*/ 90 h 248"/>
                <a:gd name="T78" fmla="*/ 13 w 438"/>
                <a:gd name="T79" fmla="*/ 104 h 248"/>
                <a:gd name="T80" fmla="*/ 4 w 438"/>
                <a:gd name="T81" fmla="*/ 104 h 248"/>
                <a:gd name="T82" fmla="*/ 0 w 438"/>
                <a:gd name="T83" fmla="*/ 122 h 248"/>
                <a:gd name="T84" fmla="*/ 0 w 438"/>
                <a:gd name="T85" fmla="*/ 167 h 248"/>
                <a:gd name="T86" fmla="*/ 9 w 438"/>
                <a:gd name="T87" fmla="*/ 189 h 248"/>
                <a:gd name="T88" fmla="*/ 45 w 438"/>
                <a:gd name="T89" fmla="*/ 235 h 24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438"/>
                <a:gd name="T136" fmla="*/ 0 h 248"/>
                <a:gd name="T137" fmla="*/ 438 w 438"/>
                <a:gd name="T138" fmla="*/ 248 h 24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438" h="248">
                  <a:moveTo>
                    <a:pt x="45" y="235"/>
                  </a:moveTo>
                  <a:lnTo>
                    <a:pt x="45" y="235"/>
                  </a:lnTo>
                  <a:lnTo>
                    <a:pt x="50" y="230"/>
                  </a:lnTo>
                  <a:lnTo>
                    <a:pt x="59" y="226"/>
                  </a:lnTo>
                  <a:lnTo>
                    <a:pt x="68" y="217"/>
                  </a:lnTo>
                  <a:lnTo>
                    <a:pt x="68" y="212"/>
                  </a:lnTo>
                  <a:lnTo>
                    <a:pt x="72" y="217"/>
                  </a:lnTo>
                  <a:lnTo>
                    <a:pt x="81" y="217"/>
                  </a:lnTo>
                  <a:lnTo>
                    <a:pt x="86" y="212"/>
                  </a:lnTo>
                  <a:lnTo>
                    <a:pt x="99" y="203"/>
                  </a:lnTo>
                  <a:lnTo>
                    <a:pt x="104" y="203"/>
                  </a:lnTo>
                  <a:lnTo>
                    <a:pt x="113" y="212"/>
                  </a:lnTo>
                  <a:lnTo>
                    <a:pt x="122" y="217"/>
                  </a:lnTo>
                  <a:lnTo>
                    <a:pt x="131" y="217"/>
                  </a:lnTo>
                  <a:lnTo>
                    <a:pt x="153" y="221"/>
                  </a:lnTo>
                  <a:lnTo>
                    <a:pt x="176" y="221"/>
                  </a:lnTo>
                  <a:lnTo>
                    <a:pt x="185" y="217"/>
                  </a:lnTo>
                  <a:lnTo>
                    <a:pt x="199" y="226"/>
                  </a:lnTo>
                  <a:lnTo>
                    <a:pt x="212" y="235"/>
                  </a:lnTo>
                  <a:lnTo>
                    <a:pt x="226" y="239"/>
                  </a:lnTo>
                  <a:lnTo>
                    <a:pt x="235" y="248"/>
                  </a:lnTo>
                  <a:lnTo>
                    <a:pt x="248" y="248"/>
                  </a:lnTo>
                  <a:lnTo>
                    <a:pt x="262" y="248"/>
                  </a:lnTo>
                  <a:lnTo>
                    <a:pt x="271" y="244"/>
                  </a:lnTo>
                  <a:lnTo>
                    <a:pt x="280" y="235"/>
                  </a:lnTo>
                  <a:lnTo>
                    <a:pt x="285" y="230"/>
                  </a:lnTo>
                  <a:lnTo>
                    <a:pt x="285" y="226"/>
                  </a:lnTo>
                  <a:lnTo>
                    <a:pt x="307" y="212"/>
                  </a:lnTo>
                  <a:lnTo>
                    <a:pt x="316" y="203"/>
                  </a:lnTo>
                  <a:lnTo>
                    <a:pt x="321" y="194"/>
                  </a:lnTo>
                  <a:lnTo>
                    <a:pt x="321" y="185"/>
                  </a:lnTo>
                  <a:lnTo>
                    <a:pt x="334" y="180"/>
                  </a:lnTo>
                  <a:lnTo>
                    <a:pt x="343" y="180"/>
                  </a:lnTo>
                  <a:lnTo>
                    <a:pt x="352" y="171"/>
                  </a:lnTo>
                  <a:lnTo>
                    <a:pt x="357" y="162"/>
                  </a:lnTo>
                  <a:lnTo>
                    <a:pt x="357" y="153"/>
                  </a:lnTo>
                  <a:lnTo>
                    <a:pt x="357" y="144"/>
                  </a:lnTo>
                  <a:lnTo>
                    <a:pt x="375" y="153"/>
                  </a:lnTo>
                  <a:lnTo>
                    <a:pt x="397" y="158"/>
                  </a:lnTo>
                  <a:lnTo>
                    <a:pt x="411" y="158"/>
                  </a:lnTo>
                  <a:lnTo>
                    <a:pt x="425" y="149"/>
                  </a:lnTo>
                  <a:lnTo>
                    <a:pt x="434" y="135"/>
                  </a:lnTo>
                  <a:lnTo>
                    <a:pt x="438" y="122"/>
                  </a:lnTo>
                  <a:lnTo>
                    <a:pt x="434" y="108"/>
                  </a:lnTo>
                  <a:lnTo>
                    <a:pt x="416" y="95"/>
                  </a:lnTo>
                  <a:lnTo>
                    <a:pt x="379" y="72"/>
                  </a:lnTo>
                  <a:lnTo>
                    <a:pt x="303" y="27"/>
                  </a:lnTo>
                  <a:lnTo>
                    <a:pt x="262" y="4"/>
                  </a:lnTo>
                  <a:lnTo>
                    <a:pt x="248" y="0"/>
                  </a:lnTo>
                  <a:lnTo>
                    <a:pt x="244" y="0"/>
                  </a:lnTo>
                  <a:lnTo>
                    <a:pt x="131" y="54"/>
                  </a:lnTo>
                  <a:lnTo>
                    <a:pt x="95" y="67"/>
                  </a:lnTo>
                  <a:lnTo>
                    <a:pt x="63" y="76"/>
                  </a:lnTo>
                  <a:lnTo>
                    <a:pt x="45" y="81"/>
                  </a:lnTo>
                  <a:lnTo>
                    <a:pt x="36" y="81"/>
                  </a:lnTo>
                  <a:lnTo>
                    <a:pt x="31" y="90"/>
                  </a:lnTo>
                  <a:lnTo>
                    <a:pt x="22" y="99"/>
                  </a:lnTo>
                  <a:lnTo>
                    <a:pt x="13" y="104"/>
                  </a:lnTo>
                  <a:lnTo>
                    <a:pt x="4" y="104"/>
                  </a:lnTo>
                  <a:lnTo>
                    <a:pt x="0" y="122"/>
                  </a:lnTo>
                  <a:lnTo>
                    <a:pt x="0" y="144"/>
                  </a:lnTo>
                  <a:lnTo>
                    <a:pt x="0" y="167"/>
                  </a:lnTo>
                  <a:lnTo>
                    <a:pt x="9" y="189"/>
                  </a:lnTo>
                  <a:lnTo>
                    <a:pt x="22" y="212"/>
                  </a:lnTo>
                  <a:lnTo>
                    <a:pt x="45" y="235"/>
                  </a:lnTo>
                  <a:close/>
                </a:path>
              </a:pathLst>
            </a:custGeom>
            <a:solidFill>
              <a:srgbClr val="E0DDE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99" name="Freeform 147"/>
            <p:cNvSpPr>
              <a:spLocks/>
            </p:cNvSpPr>
            <p:nvPr/>
          </p:nvSpPr>
          <p:spPr bwMode="auto">
            <a:xfrm>
              <a:off x="3969" y="3108"/>
              <a:ext cx="434" cy="176"/>
            </a:xfrm>
            <a:custGeom>
              <a:avLst/>
              <a:gdLst>
                <a:gd name="T0" fmla="*/ 46 w 434"/>
                <a:gd name="T1" fmla="*/ 158 h 176"/>
                <a:gd name="T2" fmla="*/ 64 w 434"/>
                <a:gd name="T3" fmla="*/ 145 h 176"/>
                <a:gd name="T4" fmla="*/ 68 w 434"/>
                <a:gd name="T5" fmla="*/ 145 h 176"/>
                <a:gd name="T6" fmla="*/ 82 w 434"/>
                <a:gd name="T7" fmla="*/ 140 h 176"/>
                <a:gd name="T8" fmla="*/ 100 w 434"/>
                <a:gd name="T9" fmla="*/ 131 h 176"/>
                <a:gd name="T10" fmla="*/ 127 w 434"/>
                <a:gd name="T11" fmla="*/ 145 h 176"/>
                <a:gd name="T12" fmla="*/ 149 w 434"/>
                <a:gd name="T13" fmla="*/ 149 h 176"/>
                <a:gd name="T14" fmla="*/ 181 w 434"/>
                <a:gd name="T15" fmla="*/ 145 h 176"/>
                <a:gd name="T16" fmla="*/ 208 w 434"/>
                <a:gd name="T17" fmla="*/ 163 h 176"/>
                <a:gd name="T18" fmla="*/ 231 w 434"/>
                <a:gd name="T19" fmla="*/ 176 h 176"/>
                <a:gd name="T20" fmla="*/ 267 w 434"/>
                <a:gd name="T21" fmla="*/ 172 h 176"/>
                <a:gd name="T22" fmla="*/ 281 w 434"/>
                <a:gd name="T23" fmla="*/ 158 h 176"/>
                <a:gd name="T24" fmla="*/ 303 w 434"/>
                <a:gd name="T25" fmla="*/ 140 h 176"/>
                <a:gd name="T26" fmla="*/ 317 w 434"/>
                <a:gd name="T27" fmla="*/ 122 h 176"/>
                <a:gd name="T28" fmla="*/ 330 w 434"/>
                <a:gd name="T29" fmla="*/ 108 h 176"/>
                <a:gd name="T30" fmla="*/ 348 w 434"/>
                <a:gd name="T31" fmla="*/ 99 h 176"/>
                <a:gd name="T32" fmla="*/ 353 w 434"/>
                <a:gd name="T33" fmla="*/ 72 h 176"/>
                <a:gd name="T34" fmla="*/ 393 w 434"/>
                <a:gd name="T35" fmla="*/ 86 h 176"/>
                <a:gd name="T36" fmla="*/ 421 w 434"/>
                <a:gd name="T37" fmla="*/ 81 h 176"/>
                <a:gd name="T38" fmla="*/ 434 w 434"/>
                <a:gd name="T39" fmla="*/ 45 h 176"/>
                <a:gd name="T40" fmla="*/ 416 w 434"/>
                <a:gd name="T41" fmla="*/ 59 h 176"/>
                <a:gd name="T42" fmla="*/ 398 w 434"/>
                <a:gd name="T43" fmla="*/ 59 h 176"/>
                <a:gd name="T44" fmla="*/ 362 w 434"/>
                <a:gd name="T45" fmla="*/ 41 h 176"/>
                <a:gd name="T46" fmla="*/ 299 w 434"/>
                <a:gd name="T47" fmla="*/ 13 h 176"/>
                <a:gd name="T48" fmla="*/ 335 w 434"/>
                <a:gd name="T49" fmla="*/ 54 h 176"/>
                <a:gd name="T50" fmla="*/ 330 w 434"/>
                <a:gd name="T51" fmla="*/ 81 h 176"/>
                <a:gd name="T52" fmla="*/ 312 w 434"/>
                <a:gd name="T53" fmla="*/ 95 h 176"/>
                <a:gd name="T54" fmla="*/ 294 w 434"/>
                <a:gd name="T55" fmla="*/ 81 h 176"/>
                <a:gd name="T56" fmla="*/ 271 w 434"/>
                <a:gd name="T57" fmla="*/ 59 h 176"/>
                <a:gd name="T58" fmla="*/ 271 w 434"/>
                <a:gd name="T59" fmla="*/ 59 h 176"/>
                <a:gd name="T60" fmla="*/ 299 w 434"/>
                <a:gd name="T61" fmla="*/ 86 h 176"/>
                <a:gd name="T62" fmla="*/ 308 w 434"/>
                <a:gd name="T63" fmla="*/ 108 h 176"/>
                <a:gd name="T64" fmla="*/ 281 w 434"/>
                <a:gd name="T65" fmla="*/ 135 h 176"/>
                <a:gd name="T66" fmla="*/ 249 w 434"/>
                <a:gd name="T67" fmla="*/ 99 h 176"/>
                <a:gd name="T68" fmla="*/ 240 w 434"/>
                <a:gd name="T69" fmla="*/ 77 h 176"/>
                <a:gd name="T70" fmla="*/ 271 w 434"/>
                <a:gd name="T71" fmla="*/ 131 h 176"/>
                <a:gd name="T72" fmla="*/ 281 w 434"/>
                <a:gd name="T73" fmla="*/ 154 h 176"/>
                <a:gd name="T74" fmla="*/ 262 w 434"/>
                <a:gd name="T75" fmla="*/ 167 h 176"/>
                <a:gd name="T76" fmla="*/ 244 w 434"/>
                <a:gd name="T77" fmla="*/ 167 h 176"/>
                <a:gd name="T78" fmla="*/ 231 w 434"/>
                <a:gd name="T79" fmla="*/ 154 h 176"/>
                <a:gd name="T80" fmla="*/ 222 w 434"/>
                <a:gd name="T81" fmla="*/ 140 h 176"/>
                <a:gd name="T82" fmla="*/ 204 w 434"/>
                <a:gd name="T83" fmla="*/ 135 h 176"/>
                <a:gd name="T84" fmla="*/ 172 w 434"/>
                <a:gd name="T85" fmla="*/ 113 h 176"/>
                <a:gd name="T86" fmla="*/ 154 w 434"/>
                <a:gd name="T87" fmla="*/ 131 h 176"/>
                <a:gd name="T88" fmla="*/ 136 w 434"/>
                <a:gd name="T89" fmla="*/ 126 h 176"/>
                <a:gd name="T90" fmla="*/ 131 w 434"/>
                <a:gd name="T91" fmla="*/ 126 h 176"/>
                <a:gd name="T92" fmla="*/ 131 w 434"/>
                <a:gd name="T93" fmla="*/ 135 h 176"/>
                <a:gd name="T94" fmla="*/ 100 w 434"/>
                <a:gd name="T95" fmla="*/ 122 h 176"/>
                <a:gd name="T96" fmla="*/ 86 w 434"/>
                <a:gd name="T97" fmla="*/ 68 h 176"/>
                <a:gd name="T98" fmla="*/ 82 w 434"/>
                <a:gd name="T99" fmla="*/ 117 h 176"/>
                <a:gd name="T100" fmla="*/ 68 w 434"/>
                <a:gd name="T101" fmla="*/ 135 h 176"/>
                <a:gd name="T102" fmla="*/ 50 w 434"/>
                <a:gd name="T103" fmla="*/ 113 h 176"/>
                <a:gd name="T104" fmla="*/ 50 w 434"/>
                <a:gd name="T105" fmla="*/ 135 h 176"/>
                <a:gd name="T106" fmla="*/ 46 w 434"/>
                <a:gd name="T107" fmla="*/ 135 h 176"/>
                <a:gd name="T108" fmla="*/ 32 w 434"/>
                <a:gd name="T109" fmla="*/ 113 h 176"/>
                <a:gd name="T110" fmla="*/ 23 w 434"/>
                <a:gd name="T111" fmla="*/ 41 h 176"/>
                <a:gd name="T112" fmla="*/ 18 w 434"/>
                <a:gd name="T113" fmla="*/ 99 h 176"/>
                <a:gd name="T114" fmla="*/ 27 w 434"/>
                <a:gd name="T115" fmla="*/ 131 h 176"/>
                <a:gd name="T116" fmla="*/ 27 w 434"/>
                <a:gd name="T117" fmla="*/ 145 h 176"/>
                <a:gd name="T118" fmla="*/ 14 w 434"/>
                <a:gd name="T119" fmla="*/ 131 h 176"/>
                <a:gd name="T120" fmla="*/ 5 w 434"/>
                <a:gd name="T121" fmla="*/ 117 h 176"/>
                <a:gd name="T122" fmla="*/ 41 w 434"/>
                <a:gd name="T123" fmla="*/ 163 h 1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34"/>
                <a:gd name="T187" fmla="*/ 0 h 176"/>
                <a:gd name="T188" fmla="*/ 434 w 434"/>
                <a:gd name="T189" fmla="*/ 176 h 17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34" h="176">
                  <a:moveTo>
                    <a:pt x="41" y="163"/>
                  </a:moveTo>
                  <a:lnTo>
                    <a:pt x="41" y="163"/>
                  </a:lnTo>
                  <a:lnTo>
                    <a:pt x="46" y="158"/>
                  </a:lnTo>
                  <a:lnTo>
                    <a:pt x="55" y="154"/>
                  </a:lnTo>
                  <a:lnTo>
                    <a:pt x="64" y="145"/>
                  </a:lnTo>
                  <a:lnTo>
                    <a:pt x="64" y="140"/>
                  </a:lnTo>
                  <a:lnTo>
                    <a:pt x="68" y="145"/>
                  </a:lnTo>
                  <a:lnTo>
                    <a:pt x="77" y="145"/>
                  </a:lnTo>
                  <a:lnTo>
                    <a:pt x="82" y="140"/>
                  </a:lnTo>
                  <a:lnTo>
                    <a:pt x="95" y="131"/>
                  </a:lnTo>
                  <a:lnTo>
                    <a:pt x="100" y="131"/>
                  </a:lnTo>
                  <a:lnTo>
                    <a:pt x="109" y="140"/>
                  </a:lnTo>
                  <a:lnTo>
                    <a:pt x="118" y="145"/>
                  </a:lnTo>
                  <a:lnTo>
                    <a:pt x="127" y="145"/>
                  </a:lnTo>
                  <a:lnTo>
                    <a:pt x="149" y="149"/>
                  </a:lnTo>
                  <a:lnTo>
                    <a:pt x="172" y="149"/>
                  </a:lnTo>
                  <a:lnTo>
                    <a:pt x="181" y="145"/>
                  </a:lnTo>
                  <a:lnTo>
                    <a:pt x="195" y="154"/>
                  </a:lnTo>
                  <a:lnTo>
                    <a:pt x="208" y="163"/>
                  </a:lnTo>
                  <a:lnTo>
                    <a:pt x="222" y="167"/>
                  </a:lnTo>
                  <a:lnTo>
                    <a:pt x="231" y="176"/>
                  </a:lnTo>
                  <a:lnTo>
                    <a:pt x="244" y="176"/>
                  </a:lnTo>
                  <a:lnTo>
                    <a:pt x="258" y="176"/>
                  </a:lnTo>
                  <a:lnTo>
                    <a:pt x="267" y="172"/>
                  </a:lnTo>
                  <a:lnTo>
                    <a:pt x="276" y="163"/>
                  </a:lnTo>
                  <a:lnTo>
                    <a:pt x="281" y="158"/>
                  </a:lnTo>
                  <a:lnTo>
                    <a:pt x="281" y="154"/>
                  </a:lnTo>
                  <a:lnTo>
                    <a:pt x="303" y="140"/>
                  </a:lnTo>
                  <a:lnTo>
                    <a:pt x="312" y="131"/>
                  </a:lnTo>
                  <a:lnTo>
                    <a:pt x="317" y="122"/>
                  </a:lnTo>
                  <a:lnTo>
                    <a:pt x="317" y="113"/>
                  </a:lnTo>
                  <a:lnTo>
                    <a:pt x="330" y="108"/>
                  </a:lnTo>
                  <a:lnTo>
                    <a:pt x="339" y="108"/>
                  </a:lnTo>
                  <a:lnTo>
                    <a:pt x="348" y="99"/>
                  </a:lnTo>
                  <a:lnTo>
                    <a:pt x="353" y="90"/>
                  </a:lnTo>
                  <a:lnTo>
                    <a:pt x="353" y="81"/>
                  </a:lnTo>
                  <a:lnTo>
                    <a:pt x="353" y="72"/>
                  </a:lnTo>
                  <a:lnTo>
                    <a:pt x="371" y="81"/>
                  </a:lnTo>
                  <a:lnTo>
                    <a:pt x="393" y="86"/>
                  </a:lnTo>
                  <a:lnTo>
                    <a:pt x="407" y="86"/>
                  </a:lnTo>
                  <a:lnTo>
                    <a:pt x="421" y="81"/>
                  </a:lnTo>
                  <a:lnTo>
                    <a:pt x="425" y="68"/>
                  </a:lnTo>
                  <a:lnTo>
                    <a:pt x="434" y="59"/>
                  </a:lnTo>
                  <a:lnTo>
                    <a:pt x="434" y="45"/>
                  </a:lnTo>
                  <a:lnTo>
                    <a:pt x="425" y="54"/>
                  </a:lnTo>
                  <a:lnTo>
                    <a:pt x="416" y="59"/>
                  </a:lnTo>
                  <a:lnTo>
                    <a:pt x="407" y="63"/>
                  </a:lnTo>
                  <a:lnTo>
                    <a:pt x="398" y="59"/>
                  </a:lnTo>
                  <a:lnTo>
                    <a:pt x="384" y="54"/>
                  </a:lnTo>
                  <a:lnTo>
                    <a:pt x="362" y="41"/>
                  </a:lnTo>
                  <a:lnTo>
                    <a:pt x="294" y="0"/>
                  </a:lnTo>
                  <a:lnTo>
                    <a:pt x="299" y="13"/>
                  </a:lnTo>
                  <a:lnTo>
                    <a:pt x="335" y="54"/>
                  </a:lnTo>
                  <a:lnTo>
                    <a:pt x="339" y="68"/>
                  </a:lnTo>
                  <a:lnTo>
                    <a:pt x="339" y="72"/>
                  </a:lnTo>
                  <a:lnTo>
                    <a:pt x="330" y="81"/>
                  </a:lnTo>
                  <a:lnTo>
                    <a:pt x="317" y="90"/>
                  </a:lnTo>
                  <a:lnTo>
                    <a:pt x="312" y="95"/>
                  </a:lnTo>
                  <a:lnTo>
                    <a:pt x="308" y="95"/>
                  </a:lnTo>
                  <a:lnTo>
                    <a:pt x="294" y="81"/>
                  </a:lnTo>
                  <a:lnTo>
                    <a:pt x="281" y="68"/>
                  </a:lnTo>
                  <a:lnTo>
                    <a:pt x="271" y="59"/>
                  </a:lnTo>
                  <a:lnTo>
                    <a:pt x="267" y="50"/>
                  </a:lnTo>
                  <a:lnTo>
                    <a:pt x="271" y="59"/>
                  </a:lnTo>
                  <a:lnTo>
                    <a:pt x="299" y="86"/>
                  </a:lnTo>
                  <a:lnTo>
                    <a:pt x="303" y="95"/>
                  </a:lnTo>
                  <a:lnTo>
                    <a:pt x="308" y="108"/>
                  </a:lnTo>
                  <a:lnTo>
                    <a:pt x="303" y="117"/>
                  </a:lnTo>
                  <a:lnTo>
                    <a:pt x="294" y="126"/>
                  </a:lnTo>
                  <a:lnTo>
                    <a:pt x="281" y="135"/>
                  </a:lnTo>
                  <a:lnTo>
                    <a:pt x="262" y="117"/>
                  </a:lnTo>
                  <a:lnTo>
                    <a:pt x="249" y="99"/>
                  </a:lnTo>
                  <a:lnTo>
                    <a:pt x="240" y="86"/>
                  </a:lnTo>
                  <a:lnTo>
                    <a:pt x="240" y="77"/>
                  </a:lnTo>
                  <a:lnTo>
                    <a:pt x="240" y="90"/>
                  </a:lnTo>
                  <a:lnTo>
                    <a:pt x="271" y="131"/>
                  </a:lnTo>
                  <a:lnTo>
                    <a:pt x="276" y="145"/>
                  </a:lnTo>
                  <a:lnTo>
                    <a:pt x="281" y="154"/>
                  </a:lnTo>
                  <a:lnTo>
                    <a:pt x="271" y="163"/>
                  </a:lnTo>
                  <a:lnTo>
                    <a:pt x="262" y="167"/>
                  </a:lnTo>
                  <a:lnTo>
                    <a:pt x="253" y="167"/>
                  </a:lnTo>
                  <a:lnTo>
                    <a:pt x="244" y="167"/>
                  </a:lnTo>
                  <a:lnTo>
                    <a:pt x="235" y="163"/>
                  </a:lnTo>
                  <a:lnTo>
                    <a:pt x="231" y="154"/>
                  </a:lnTo>
                  <a:lnTo>
                    <a:pt x="226" y="145"/>
                  </a:lnTo>
                  <a:lnTo>
                    <a:pt x="222" y="140"/>
                  </a:lnTo>
                  <a:lnTo>
                    <a:pt x="213" y="145"/>
                  </a:lnTo>
                  <a:lnTo>
                    <a:pt x="204" y="135"/>
                  </a:lnTo>
                  <a:lnTo>
                    <a:pt x="181" y="122"/>
                  </a:lnTo>
                  <a:lnTo>
                    <a:pt x="172" y="113"/>
                  </a:lnTo>
                  <a:lnTo>
                    <a:pt x="172" y="122"/>
                  </a:lnTo>
                  <a:lnTo>
                    <a:pt x="163" y="126"/>
                  </a:lnTo>
                  <a:lnTo>
                    <a:pt x="154" y="131"/>
                  </a:lnTo>
                  <a:lnTo>
                    <a:pt x="145" y="131"/>
                  </a:lnTo>
                  <a:lnTo>
                    <a:pt x="136" y="126"/>
                  </a:lnTo>
                  <a:lnTo>
                    <a:pt x="131" y="117"/>
                  </a:lnTo>
                  <a:lnTo>
                    <a:pt x="131" y="126"/>
                  </a:lnTo>
                  <a:lnTo>
                    <a:pt x="136" y="131"/>
                  </a:lnTo>
                  <a:lnTo>
                    <a:pt x="131" y="135"/>
                  </a:lnTo>
                  <a:lnTo>
                    <a:pt x="118" y="131"/>
                  </a:lnTo>
                  <a:lnTo>
                    <a:pt x="100" y="122"/>
                  </a:lnTo>
                  <a:lnTo>
                    <a:pt x="95" y="108"/>
                  </a:lnTo>
                  <a:lnTo>
                    <a:pt x="91" y="90"/>
                  </a:lnTo>
                  <a:lnTo>
                    <a:pt x="86" y="68"/>
                  </a:lnTo>
                  <a:lnTo>
                    <a:pt x="82" y="117"/>
                  </a:lnTo>
                  <a:lnTo>
                    <a:pt x="82" y="131"/>
                  </a:lnTo>
                  <a:lnTo>
                    <a:pt x="77" y="135"/>
                  </a:lnTo>
                  <a:lnTo>
                    <a:pt x="68" y="135"/>
                  </a:lnTo>
                  <a:lnTo>
                    <a:pt x="59" y="126"/>
                  </a:lnTo>
                  <a:lnTo>
                    <a:pt x="50" y="113"/>
                  </a:lnTo>
                  <a:lnTo>
                    <a:pt x="46" y="90"/>
                  </a:lnTo>
                  <a:lnTo>
                    <a:pt x="50" y="135"/>
                  </a:lnTo>
                  <a:lnTo>
                    <a:pt x="50" y="140"/>
                  </a:lnTo>
                  <a:lnTo>
                    <a:pt x="46" y="135"/>
                  </a:lnTo>
                  <a:lnTo>
                    <a:pt x="41" y="126"/>
                  </a:lnTo>
                  <a:lnTo>
                    <a:pt x="32" y="113"/>
                  </a:lnTo>
                  <a:lnTo>
                    <a:pt x="23" y="90"/>
                  </a:lnTo>
                  <a:lnTo>
                    <a:pt x="23" y="68"/>
                  </a:lnTo>
                  <a:lnTo>
                    <a:pt x="23" y="41"/>
                  </a:lnTo>
                  <a:lnTo>
                    <a:pt x="18" y="63"/>
                  </a:lnTo>
                  <a:lnTo>
                    <a:pt x="18" y="99"/>
                  </a:lnTo>
                  <a:lnTo>
                    <a:pt x="23" y="117"/>
                  </a:lnTo>
                  <a:lnTo>
                    <a:pt x="27" y="131"/>
                  </a:lnTo>
                  <a:lnTo>
                    <a:pt x="32" y="140"/>
                  </a:lnTo>
                  <a:lnTo>
                    <a:pt x="32" y="145"/>
                  </a:lnTo>
                  <a:lnTo>
                    <a:pt x="27" y="145"/>
                  </a:lnTo>
                  <a:lnTo>
                    <a:pt x="23" y="140"/>
                  </a:lnTo>
                  <a:lnTo>
                    <a:pt x="14" y="131"/>
                  </a:lnTo>
                  <a:lnTo>
                    <a:pt x="0" y="108"/>
                  </a:lnTo>
                  <a:lnTo>
                    <a:pt x="5" y="117"/>
                  </a:lnTo>
                  <a:lnTo>
                    <a:pt x="18" y="140"/>
                  </a:lnTo>
                  <a:lnTo>
                    <a:pt x="41" y="163"/>
                  </a:lnTo>
                  <a:close/>
                </a:path>
              </a:pathLst>
            </a:custGeom>
            <a:solidFill>
              <a:srgbClr val="9C949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00" name="Freeform 148"/>
            <p:cNvSpPr>
              <a:spLocks/>
            </p:cNvSpPr>
            <p:nvPr/>
          </p:nvSpPr>
          <p:spPr bwMode="auto">
            <a:xfrm>
              <a:off x="3531" y="3243"/>
              <a:ext cx="461" cy="177"/>
            </a:xfrm>
            <a:custGeom>
              <a:avLst/>
              <a:gdLst>
                <a:gd name="T0" fmla="*/ 0 w 461"/>
                <a:gd name="T1" fmla="*/ 5 h 177"/>
                <a:gd name="T2" fmla="*/ 0 w 461"/>
                <a:gd name="T3" fmla="*/ 5 h 177"/>
                <a:gd name="T4" fmla="*/ 14 w 461"/>
                <a:gd name="T5" fmla="*/ 50 h 177"/>
                <a:gd name="T6" fmla="*/ 27 w 461"/>
                <a:gd name="T7" fmla="*/ 86 h 177"/>
                <a:gd name="T8" fmla="*/ 41 w 461"/>
                <a:gd name="T9" fmla="*/ 109 h 177"/>
                <a:gd name="T10" fmla="*/ 41 w 461"/>
                <a:gd name="T11" fmla="*/ 109 h 177"/>
                <a:gd name="T12" fmla="*/ 77 w 461"/>
                <a:gd name="T13" fmla="*/ 150 h 177"/>
                <a:gd name="T14" fmla="*/ 99 w 461"/>
                <a:gd name="T15" fmla="*/ 172 h 177"/>
                <a:gd name="T16" fmla="*/ 104 w 461"/>
                <a:gd name="T17" fmla="*/ 177 h 177"/>
                <a:gd name="T18" fmla="*/ 113 w 461"/>
                <a:gd name="T19" fmla="*/ 177 h 177"/>
                <a:gd name="T20" fmla="*/ 113 w 461"/>
                <a:gd name="T21" fmla="*/ 177 h 177"/>
                <a:gd name="T22" fmla="*/ 136 w 461"/>
                <a:gd name="T23" fmla="*/ 168 h 177"/>
                <a:gd name="T24" fmla="*/ 145 w 461"/>
                <a:gd name="T25" fmla="*/ 163 h 177"/>
                <a:gd name="T26" fmla="*/ 145 w 461"/>
                <a:gd name="T27" fmla="*/ 163 h 177"/>
                <a:gd name="T28" fmla="*/ 163 w 461"/>
                <a:gd name="T29" fmla="*/ 159 h 177"/>
                <a:gd name="T30" fmla="*/ 208 w 461"/>
                <a:gd name="T31" fmla="*/ 154 h 177"/>
                <a:gd name="T32" fmla="*/ 267 w 461"/>
                <a:gd name="T33" fmla="*/ 136 h 177"/>
                <a:gd name="T34" fmla="*/ 303 w 461"/>
                <a:gd name="T35" fmla="*/ 122 h 177"/>
                <a:gd name="T36" fmla="*/ 334 w 461"/>
                <a:gd name="T37" fmla="*/ 104 h 177"/>
                <a:gd name="T38" fmla="*/ 334 w 461"/>
                <a:gd name="T39" fmla="*/ 104 h 177"/>
                <a:gd name="T40" fmla="*/ 461 w 461"/>
                <a:gd name="T41" fmla="*/ 32 h 177"/>
                <a:gd name="T42" fmla="*/ 461 w 461"/>
                <a:gd name="T43" fmla="*/ 32 h 177"/>
                <a:gd name="T44" fmla="*/ 456 w 461"/>
                <a:gd name="T45" fmla="*/ 28 h 177"/>
                <a:gd name="T46" fmla="*/ 456 w 461"/>
                <a:gd name="T47" fmla="*/ 28 h 177"/>
                <a:gd name="T48" fmla="*/ 443 w 461"/>
                <a:gd name="T49" fmla="*/ 23 h 177"/>
                <a:gd name="T50" fmla="*/ 420 w 461"/>
                <a:gd name="T51" fmla="*/ 23 h 177"/>
                <a:gd name="T52" fmla="*/ 389 w 461"/>
                <a:gd name="T53" fmla="*/ 23 h 177"/>
                <a:gd name="T54" fmla="*/ 348 w 461"/>
                <a:gd name="T55" fmla="*/ 32 h 177"/>
                <a:gd name="T56" fmla="*/ 348 w 461"/>
                <a:gd name="T57" fmla="*/ 32 h 177"/>
                <a:gd name="T58" fmla="*/ 321 w 461"/>
                <a:gd name="T59" fmla="*/ 41 h 177"/>
                <a:gd name="T60" fmla="*/ 307 w 461"/>
                <a:gd name="T61" fmla="*/ 50 h 177"/>
                <a:gd name="T62" fmla="*/ 294 w 461"/>
                <a:gd name="T63" fmla="*/ 59 h 177"/>
                <a:gd name="T64" fmla="*/ 276 w 461"/>
                <a:gd name="T65" fmla="*/ 73 h 177"/>
                <a:gd name="T66" fmla="*/ 276 w 461"/>
                <a:gd name="T67" fmla="*/ 73 h 177"/>
                <a:gd name="T68" fmla="*/ 244 w 461"/>
                <a:gd name="T69" fmla="*/ 86 h 177"/>
                <a:gd name="T70" fmla="*/ 217 w 461"/>
                <a:gd name="T71" fmla="*/ 100 h 177"/>
                <a:gd name="T72" fmla="*/ 163 w 461"/>
                <a:gd name="T73" fmla="*/ 118 h 177"/>
                <a:gd name="T74" fmla="*/ 163 w 461"/>
                <a:gd name="T75" fmla="*/ 118 h 177"/>
                <a:gd name="T76" fmla="*/ 145 w 461"/>
                <a:gd name="T77" fmla="*/ 127 h 177"/>
                <a:gd name="T78" fmla="*/ 140 w 461"/>
                <a:gd name="T79" fmla="*/ 132 h 177"/>
                <a:gd name="T80" fmla="*/ 140 w 461"/>
                <a:gd name="T81" fmla="*/ 141 h 177"/>
                <a:gd name="T82" fmla="*/ 140 w 461"/>
                <a:gd name="T83" fmla="*/ 145 h 177"/>
                <a:gd name="T84" fmla="*/ 140 w 461"/>
                <a:gd name="T85" fmla="*/ 145 h 177"/>
                <a:gd name="T86" fmla="*/ 127 w 461"/>
                <a:gd name="T87" fmla="*/ 150 h 177"/>
                <a:gd name="T88" fmla="*/ 113 w 461"/>
                <a:gd name="T89" fmla="*/ 150 h 177"/>
                <a:gd name="T90" fmla="*/ 95 w 461"/>
                <a:gd name="T91" fmla="*/ 145 h 177"/>
                <a:gd name="T92" fmla="*/ 77 w 461"/>
                <a:gd name="T93" fmla="*/ 127 h 177"/>
                <a:gd name="T94" fmla="*/ 77 w 461"/>
                <a:gd name="T95" fmla="*/ 127 h 177"/>
                <a:gd name="T96" fmla="*/ 59 w 461"/>
                <a:gd name="T97" fmla="*/ 104 h 177"/>
                <a:gd name="T98" fmla="*/ 41 w 461"/>
                <a:gd name="T99" fmla="*/ 68 h 177"/>
                <a:gd name="T100" fmla="*/ 5 w 461"/>
                <a:gd name="T101" fmla="*/ 0 h 177"/>
                <a:gd name="T102" fmla="*/ 5 w 461"/>
                <a:gd name="T103" fmla="*/ 0 h 177"/>
                <a:gd name="T104" fmla="*/ 0 w 461"/>
                <a:gd name="T105" fmla="*/ 5 h 177"/>
                <a:gd name="T106" fmla="*/ 0 w 461"/>
                <a:gd name="T107" fmla="*/ 5 h 17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461"/>
                <a:gd name="T163" fmla="*/ 0 h 177"/>
                <a:gd name="T164" fmla="*/ 461 w 461"/>
                <a:gd name="T165" fmla="*/ 177 h 177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461" h="177">
                  <a:moveTo>
                    <a:pt x="0" y="5"/>
                  </a:moveTo>
                  <a:lnTo>
                    <a:pt x="0" y="5"/>
                  </a:lnTo>
                  <a:lnTo>
                    <a:pt x="14" y="50"/>
                  </a:lnTo>
                  <a:lnTo>
                    <a:pt x="27" y="86"/>
                  </a:lnTo>
                  <a:lnTo>
                    <a:pt x="41" y="109"/>
                  </a:lnTo>
                  <a:lnTo>
                    <a:pt x="77" y="150"/>
                  </a:lnTo>
                  <a:lnTo>
                    <a:pt x="99" y="172"/>
                  </a:lnTo>
                  <a:lnTo>
                    <a:pt x="104" y="177"/>
                  </a:lnTo>
                  <a:lnTo>
                    <a:pt x="113" y="177"/>
                  </a:lnTo>
                  <a:lnTo>
                    <a:pt x="136" y="168"/>
                  </a:lnTo>
                  <a:lnTo>
                    <a:pt x="145" y="163"/>
                  </a:lnTo>
                  <a:lnTo>
                    <a:pt x="163" y="159"/>
                  </a:lnTo>
                  <a:lnTo>
                    <a:pt x="208" y="154"/>
                  </a:lnTo>
                  <a:lnTo>
                    <a:pt x="267" y="136"/>
                  </a:lnTo>
                  <a:lnTo>
                    <a:pt x="303" y="122"/>
                  </a:lnTo>
                  <a:lnTo>
                    <a:pt x="334" y="104"/>
                  </a:lnTo>
                  <a:lnTo>
                    <a:pt x="461" y="32"/>
                  </a:lnTo>
                  <a:lnTo>
                    <a:pt x="456" y="28"/>
                  </a:lnTo>
                  <a:lnTo>
                    <a:pt x="443" y="23"/>
                  </a:lnTo>
                  <a:lnTo>
                    <a:pt x="420" y="23"/>
                  </a:lnTo>
                  <a:lnTo>
                    <a:pt x="389" y="23"/>
                  </a:lnTo>
                  <a:lnTo>
                    <a:pt x="348" y="32"/>
                  </a:lnTo>
                  <a:lnTo>
                    <a:pt x="321" y="41"/>
                  </a:lnTo>
                  <a:lnTo>
                    <a:pt x="307" y="50"/>
                  </a:lnTo>
                  <a:lnTo>
                    <a:pt x="294" y="59"/>
                  </a:lnTo>
                  <a:lnTo>
                    <a:pt x="276" y="73"/>
                  </a:lnTo>
                  <a:lnTo>
                    <a:pt x="244" y="86"/>
                  </a:lnTo>
                  <a:lnTo>
                    <a:pt x="217" y="100"/>
                  </a:lnTo>
                  <a:lnTo>
                    <a:pt x="163" y="118"/>
                  </a:lnTo>
                  <a:lnTo>
                    <a:pt x="145" y="127"/>
                  </a:lnTo>
                  <a:lnTo>
                    <a:pt x="140" y="132"/>
                  </a:lnTo>
                  <a:lnTo>
                    <a:pt x="140" y="141"/>
                  </a:lnTo>
                  <a:lnTo>
                    <a:pt x="140" y="145"/>
                  </a:lnTo>
                  <a:lnTo>
                    <a:pt x="127" y="150"/>
                  </a:lnTo>
                  <a:lnTo>
                    <a:pt x="113" y="150"/>
                  </a:lnTo>
                  <a:lnTo>
                    <a:pt x="95" y="145"/>
                  </a:lnTo>
                  <a:lnTo>
                    <a:pt x="77" y="127"/>
                  </a:lnTo>
                  <a:lnTo>
                    <a:pt x="59" y="104"/>
                  </a:lnTo>
                  <a:lnTo>
                    <a:pt x="41" y="68"/>
                  </a:lnTo>
                  <a:lnTo>
                    <a:pt x="5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EBAE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01" name="Freeform 149"/>
            <p:cNvSpPr>
              <a:spLocks/>
            </p:cNvSpPr>
            <p:nvPr/>
          </p:nvSpPr>
          <p:spPr bwMode="auto">
            <a:xfrm>
              <a:off x="3554" y="3207"/>
              <a:ext cx="379" cy="149"/>
            </a:xfrm>
            <a:custGeom>
              <a:avLst/>
              <a:gdLst>
                <a:gd name="T0" fmla="*/ 0 w 379"/>
                <a:gd name="T1" fmla="*/ 50 h 149"/>
                <a:gd name="T2" fmla="*/ 0 w 379"/>
                <a:gd name="T3" fmla="*/ 50 h 149"/>
                <a:gd name="T4" fmla="*/ 22 w 379"/>
                <a:gd name="T5" fmla="*/ 95 h 149"/>
                <a:gd name="T6" fmla="*/ 45 w 379"/>
                <a:gd name="T7" fmla="*/ 127 h 149"/>
                <a:gd name="T8" fmla="*/ 58 w 379"/>
                <a:gd name="T9" fmla="*/ 140 h 149"/>
                <a:gd name="T10" fmla="*/ 72 w 379"/>
                <a:gd name="T11" fmla="*/ 149 h 149"/>
                <a:gd name="T12" fmla="*/ 72 w 379"/>
                <a:gd name="T13" fmla="*/ 149 h 149"/>
                <a:gd name="T14" fmla="*/ 85 w 379"/>
                <a:gd name="T15" fmla="*/ 149 h 149"/>
                <a:gd name="T16" fmla="*/ 99 w 379"/>
                <a:gd name="T17" fmla="*/ 149 h 149"/>
                <a:gd name="T18" fmla="*/ 131 w 379"/>
                <a:gd name="T19" fmla="*/ 145 h 149"/>
                <a:gd name="T20" fmla="*/ 171 w 379"/>
                <a:gd name="T21" fmla="*/ 122 h 149"/>
                <a:gd name="T22" fmla="*/ 171 w 379"/>
                <a:gd name="T23" fmla="*/ 122 h 149"/>
                <a:gd name="T24" fmla="*/ 217 w 379"/>
                <a:gd name="T25" fmla="*/ 100 h 149"/>
                <a:gd name="T26" fmla="*/ 244 w 379"/>
                <a:gd name="T27" fmla="*/ 86 h 149"/>
                <a:gd name="T28" fmla="*/ 266 w 379"/>
                <a:gd name="T29" fmla="*/ 77 h 149"/>
                <a:gd name="T30" fmla="*/ 266 w 379"/>
                <a:gd name="T31" fmla="*/ 77 h 149"/>
                <a:gd name="T32" fmla="*/ 334 w 379"/>
                <a:gd name="T33" fmla="*/ 55 h 149"/>
                <a:gd name="T34" fmla="*/ 379 w 379"/>
                <a:gd name="T35" fmla="*/ 36 h 149"/>
                <a:gd name="T36" fmla="*/ 379 w 379"/>
                <a:gd name="T37" fmla="*/ 36 h 149"/>
                <a:gd name="T38" fmla="*/ 235 w 379"/>
                <a:gd name="T39" fmla="*/ 32 h 149"/>
                <a:gd name="T40" fmla="*/ 235 w 379"/>
                <a:gd name="T41" fmla="*/ 32 h 149"/>
                <a:gd name="T42" fmla="*/ 140 w 379"/>
                <a:gd name="T43" fmla="*/ 32 h 149"/>
                <a:gd name="T44" fmla="*/ 140 w 379"/>
                <a:gd name="T45" fmla="*/ 32 h 149"/>
                <a:gd name="T46" fmla="*/ 122 w 379"/>
                <a:gd name="T47" fmla="*/ 27 h 149"/>
                <a:gd name="T48" fmla="*/ 113 w 379"/>
                <a:gd name="T49" fmla="*/ 18 h 149"/>
                <a:gd name="T50" fmla="*/ 104 w 379"/>
                <a:gd name="T51" fmla="*/ 9 h 149"/>
                <a:gd name="T52" fmla="*/ 90 w 379"/>
                <a:gd name="T53" fmla="*/ 0 h 149"/>
                <a:gd name="T54" fmla="*/ 90 w 379"/>
                <a:gd name="T55" fmla="*/ 0 h 149"/>
                <a:gd name="T56" fmla="*/ 81 w 379"/>
                <a:gd name="T57" fmla="*/ 5 h 149"/>
                <a:gd name="T58" fmla="*/ 67 w 379"/>
                <a:gd name="T59" fmla="*/ 9 h 149"/>
                <a:gd name="T60" fmla="*/ 49 w 379"/>
                <a:gd name="T61" fmla="*/ 18 h 149"/>
                <a:gd name="T62" fmla="*/ 36 w 379"/>
                <a:gd name="T63" fmla="*/ 27 h 149"/>
                <a:gd name="T64" fmla="*/ 36 w 379"/>
                <a:gd name="T65" fmla="*/ 27 h 149"/>
                <a:gd name="T66" fmla="*/ 22 w 379"/>
                <a:gd name="T67" fmla="*/ 32 h 149"/>
                <a:gd name="T68" fmla="*/ 9 w 379"/>
                <a:gd name="T69" fmla="*/ 41 h 149"/>
                <a:gd name="T70" fmla="*/ 0 w 379"/>
                <a:gd name="T71" fmla="*/ 50 h 149"/>
                <a:gd name="T72" fmla="*/ 0 w 379"/>
                <a:gd name="T73" fmla="*/ 50 h 14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79"/>
                <a:gd name="T112" fmla="*/ 0 h 149"/>
                <a:gd name="T113" fmla="*/ 379 w 379"/>
                <a:gd name="T114" fmla="*/ 149 h 14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79" h="149">
                  <a:moveTo>
                    <a:pt x="0" y="50"/>
                  </a:moveTo>
                  <a:lnTo>
                    <a:pt x="0" y="50"/>
                  </a:lnTo>
                  <a:lnTo>
                    <a:pt x="22" y="95"/>
                  </a:lnTo>
                  <a:lnTo>
                    <a:pt x="45" y="127"/>
                  </a:lnTo>
                  <a:lnTo>
                    <a:pt x="58" y="140"/>
                  </a:lnTo>
                  <a:lnTo>
                    <a:pt x="72" y="149"/>
                  </a:lnTo>
                  <a:lnTo>
                    <a:pt x="85" y="149"/>
                  </a:lnTo>
                  <a:lnTo>
                    <a:pt x="99" y="149"/>
                  </a:lnTo>
                  <a:lnTo>
                    <a:pt x="131" y="145"/>
                  </a:lnTo>
                  <a:lnTo>
                    <a:pt x="171" y="122"/>
                  </a:lnTo>
                  <a:lnTo>
                    <a:pt x="217" y="100"/>
                  </a:lnTo>
                  <a:lnTo>
                    <a:pt x="244" y="86"/>
                  </a:lnTo>
                  <a:lnTo>
                    <a:pt x="266" y="77"/>
                  </a:lnTo>
                  <a:lnTo>
                    <a:pt x="334" y="55"/>
                  </a:lnTo>
                  <a:lnTo>
                    <a:pt x="379" y="36"/>
                  </a:lnTo>
                  <a:lnTo>
                    <a:pt x="235" y="32"/>
                  </a:lnTo>
                  <a:lnTo>
                    <a:pt x="140" y="32"/>
                  </a:lnTo>
                  <a:lnTo>
                    <a:pt x="122" y="27"/>
                  </a:lnTo>
                  <a:lnTo>
                    <a:pt x="113" y="18"/>
                  </a:lnTo>
                  <a:lnTo>
                    <a:pt x="104" y="9"/>
                  </a:lnTo>
                  <a:lnTo>
                    <a:pt x="90" y="0"/>
                  </a:lnTo>
                  <a:lnTo>
                    <a:pt x="81" y="5"/>
                  </a:lnTo>
                  <a:lnTo>
                    <a:pt x="67" y="9"/>
                  </a:lnTo>
                  <a:lnTo>
                    <a:pt x="49" y="18"/>
                  </a:lnTo>
                  <a:lnTo>
                    <a:pt x="36" y="27"/>
                  </a:lnTo>
                  <a:lnTo>
                    <a:pt x="22" y="32"/>
                  </a:lnTo>
                  <a:lnTo>
                    <a:pt x="9" y="41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8CBA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02" name="Freeform 150"/>
            <p:cNvSpPr>
              <a:spLocks/>
            </p:cNvSpPr>
            <p:nvPr/>
          </p:nvSpPr>
          <p:spPr bwMode="auto">
            <a:xfrm>
              <a:off x="3621" y="3343"/>
              <a:ext cx="23" cy="22"/>
            </a:xfrm>
            <a:custGeom>
              <a:avLst/>
              <a:gdLst>
                <a:gd name="T0" fmla="*/ 0 w 23"/>
                <a:gd name="T1" fmla="*/ 4 h 22"/>
                <a:gd name="T2" fmla="*/ 0 w 23"/>
                <a:gd name="T3" fmla="*/ 4 h 22"/>
                <a:gd name="T4" fmla="*/ 0 w 23"/>
                <a:gd name="T5" fmla="*/ 13 h 22"/>
                <a:gd name="T6" fmla="*/ 0 w 23"/>
                <a:gd name="T7" fmla="*/ 18 h 22"/>
                <a:gd name="T8" fmla="*/ 5 w 23"/>
                <a:gd name="T9" fmla="*/ 22 h 22"/>
                <a:gd name="T10" fmla="*/ 5 w 23"/>
                <a:gd name="T11" fmla="*/ 22 h 22"/>
                <a:gd name="T12" fmla="*/ 14 w 23"/>
                <a:gd name="T13" fmla="*/ 22 h 22"/>
                <a:gd name="T14" fmla="*/ 23 w 23"/>
                <a:gd name="T15" fmla="*/ 18 h 22"/>
                <a:gd name="T16" fmla="*/ 23 w 23"/>
                <a:gd name="T17" fmla="*/ 18 h 22"/>
                <a:gd name="T18" fmla="*/ 23 w 23"/>
                <a:gd name="T19" fmla="*/ 9 h 22"/>
                <a:gd name="T20" fmla="*/ 18 w 23"/>
                <a:gd name="T21" fmla="*/ 0 h 22"/>
                <a:gd name="T22" fmla="*/ 18 w 23"/>
                <a:gd name="T23" fmla="*/ 0 h 22"/>
                <a:gd name="T24" fmla="*/ 0 w 23"/>
                <a:gd name="T25" fmla="*/ 4 h 22"/>
                <a:gd name="T26" fmla="*/ 0 w 23"/>
                <a:gd name="T27" fmla="*/ 4 h 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3"/>
                <a:gd name="T43" fmla="*/ 0 h 22"/>
                <a:gd name="T44" fmla="*/ 23 w 23"/>
                <a:gd name="T45" fmla="*/ 22 h 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3" h="22">
                  <a:moveTo>
                    <a:pt x="0" y="4"/>
                  </a:moveTo>
                  <a:lnTo>
                    <a:pt x="0" y="4"/>
                  </a:lnTo>
                  <a:lnTo>
                    <a:pt x="0" y="13"/>
                  </a:lnTo>
                  <a:lnTo>
                    <a:pt x="0" y="18"/>
                  </a:lnTo>
                  <a:lnTo>
                    <a:pt x="5" y="22"/>
                  </a:lnTo>
                  <a:lnTo>
                    <a:pt x="14" y="22"/>
                  </a:lnTo>
                  <a:lnTo>
                    <a:pt x="23" y="18"/>
                  </a:lnTo>
                  <a:lnTo>
                    <a:pt x="23" y="9"/>
                  </a:lnTo>
                  <a:lnTo>
                    <a:pt x="18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5D4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03" name="Freeform 151"/>
            <p:cNvSpPr>
              <a:spLocks/>
            </p:cNvSpPr>
            <p:nvPr/>
          </p:nvSpPr>
          <p:spPr bwMode="auto">
            <a:xfrm>
              <a:off x="4015" y="3049"/>
              <a:ext cx="189" cy="122"/>
            </a:xfrm>
            <a:custGeom>
              <a:avLst/>
              <a:gdLst>
                <a:gd name="T0" fmla="*/ 4 w 189"/>
                <a:gd name="T1" fmla="*/ 109 h 122"/>
                <a:gd name="T2" fmla="*/ 4 w 189"/>
                <a:gd name="T3" fmla="*/ 109 h 122"/>
                <a:gd name="T4" fmla="*/ 9 w 189"/>
                <a:gd name="T5" fmla="*/ 118 h 122"/>
                <a:gd name="T6" fmla="*/ 13 w 189"/>
                <a:gd name="T7" fmla="*/ 122 h 122"/>
                <a:gd name="T8" fmla="*/ 13 w 189"/>
                <a:gd name="T9" fmla="*/ 122 h 122"/>
                <a:gd name="T10" fmla="*/ 22 w 189"/>
                <a:gd name="T11" fmla="*/ 122 h 122"/>
                <a:gd name="T12" fmla="*/ 31 w 189"/>
                <a:gd name="T13" fmla="*/ 118 h 122"/>
                <a:gd name="T14" fmla="*/ 45 w 189"/>
                <a:gd name="T15" fmla="*/ 109 h 122"/>
                <a:gd name="T16" fmla="*/ 63 w 189"/>
                <a:gd name="T17" fmla="*/ 100 h 122"/>
                <a:gd name="T18" fmla="*/ 72 w 189"/>
                <a:gd name="T19" fmla="*/ 100 h 122"/>
                <a:gd name="T20" fmla="*/ 81 w 189"/>
                <a:gd name="T21" fmla="*/ 100 h 122"/>
                <a:gd name="T22" fmla="*/ 81 w 189"/>
                <a:gd name="T23" fmla="*/ 100 h 122"/>
                <a:gd name="T24" fmla="*/ 99 w 189"/>
                <a:gd name="T25" fmla="*/ 100 h 122"/>
                <a:gd name="T26" fmla="*/ 126 w 189"/>
                <a:gd name="T27" fmla="*/ 95 h 122"/>
                <a:gd name="T28" fmla="*/ 140 w 189"/>
                <a:gd name="T29" fmla="*/ 91 h 122"/>
                <a:gd name="T30" fmla="*/ 153 w 189"/>
                <a:gd name="T31" fmla="*/ 82 h 122"/>
                <a:gd name="T32" fmla="*/ 162 w 189"/>
                <a:gd name="T33" fmla="*/ 68 h 122"/>
                <a:gd name="T34" fmla="*/ 171 w 189"/>
                <a:gd name="T35" fmla="*/ 54 h 122"/>
                <a:gd name="T36" fmla="*/ 171 w 189"/>
                <a:gd name="T37" fmla="*/ 54 h 122"/>
                <a:gd name="T38" fmla="*/ 180 w 189"/>
                <a:gd name="T39" fmla="*/ 27 h 122"/>
                <a:gd name="T40" fmla="*/ 185 w 189"/>
                <a:gd name="T41" fmla="*/ 9 h 122"/>
                <a:gd name="T42" fmla="*/ 189 w 189"/>
                <a:gd name="T43" fmla="*/ 0 h 122"/>
                <a:gd name="T44" fmla="*/ 185 w 189"/>
                <a:gd name="T45" fmla="*/ 0 h 122"/>
                <a:gd name="T46" fmla="*/ 185 w 189"/>
                <a:gd name="T47" fmla="*/ 0 h 122"/>
                <a:gd name="T48" fmla="*/ 171 w 189"/>
                <a:gd name="T49" fmla="*/ 5 h 122"/>
                <a:gd name="T50" fmla="*/ 153 w 189"/>
                <a:gd name="T51" fmla="*/ 14 h 122"/>
                <a:gd name="T52" fmla="*/ 108 w 189"/>
                <a:gd name="T53" fmla="*/ 36 h 122"/>
                <a:gd name="T54" fmla="*/ 108 w 189"/>
                <a:gd name="T55" fmla="*/ 36 h 122"/>
                <a:gd name="T56" fmla="*/ 81 w 189"/>
                <a:gd name="T57" fmla="*/ 50 h 122"/>
                <a:gd name="T58" fmla="*/ 67 w 189"/>
                <a:gd name="T59" fmla="*/ 54 h 122"/>
                <a:gd name="T60" fmla="*/ 54 w 189"/>
                <a:gd name="T61" fmla="*/ 59 h 122"/>
                <a:gd name="T62" fmla="*/ 54 w 189"/>
                <a:gd name="T63" fmla="*/ 59 h 122"/>
                <a:gd name="T64" fmla="*/ 31 w 189"/>
                <a:gd name="T65" fmla="*/ 63 h 122"/>
                <a:gd name="T66" fmla="*/ 9 w 189"/>
                <a:gd name="T67" fmla="*/ 72 h 122"/>
                <a:gd name="T68" fmla="*/ 4 w 189"/>
                <a:gd name="T69" fmla="*/ 77 h 122"/>
                <a:gd name="T70" fmla="*/ 0 w 189"/>
                <a:gd name="T71" fmla="*/ 86 h 122"/>
                <a:gd name="T72" fmla="*/ 0 w 189"/>
                <a:gd name="T73" fmla="*/ 95 h 122"/>
                <a:gd name="T74" fmla="*/ 4 w 189"/>
                <a:gd name="T75" fmla="*/ 109 h 122"/>
                <a:gd name="T76" fmla="*/ 4 w 189"/>
                <a:gd name="T77" fmla="*/ 109 h 12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89"/>
                <a:gd name="T118" fmla="*/ 0 h 122"/>
                <a:gd name="T119" fmla="*/ 189 w 189"/>
                <a:gd name="T120" fmla="*/ 122 h 122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89" h="122">
                  <a:moveTo>
                    <a:pt x="4" y="109"/>
                  </a:moveTo>
                  <a:lnTo>
                    <a:pt x="4" y="109"/>
                  </a:lnTo>
                  <a:lnTo>
                    <a:pt x="9" y="118"/>
                  </a:lnTo>
                  <a:lnTo>
                    <a:pt x="13" y="122"/>
                  </a:lnTo>
                  <a:lnTo>
                    <a:pt x="22" y="122"/>
                  </a:lnTo>
                  <a:lnTo>
                    <a:pt x="31" y="118"/>
                  </a:lnTo>
                  <a:lnTo>
                    <a:pt x="45" y="109"/>
                  </a:lnTo>
                  <a:lnTo>
                    <a:pt x="63" y="100"/>
                  </a:lnTo>
                  <a:lnTo>
                    <a:pt x="72" y="100"/>
                  </a:lnTo>
                  <a:lnTo>
                    <a:pt x="81" y="100"/>
                  </a:lnTo>
                  <a:lnTo>
                    <a:pt x="99" y="100"/>
                  </a:lnTo>
                  <a:lnTo>
                    <a:pt x="126" y="95"/>
                  </a:lnTo>
                  <a:lnTo>
                    <a:pt x="140" y="91"/>
                  </a:lnTo>
                  <a:lnTo>
                    <a:pt x="153" y="82"/>
                  </a:lnTo>
                  <a:lnTo>
                    <a:pt x="162" y="68"/>
                  </a:lnTo>
                  <a:lnTo>
                    <a:pt x="171" y="54"/>
                  </a:lnTo>
                  <a:lnTo>
                    <a:pt x="180" y="27"/>
                  </a:lnTo>
                  <a:lnTo>
                    <a:pt x="185" y="9"/>
                  </a:lnTo>
                  <a:lnTo>
                    <a:pt x="189" y="0"/>
                  </a:lnTo>
                  <a:lnTo>
                    <a:pt x="185" y="0"/>
                  </a:lnTo>
                  <a:lnTo>
                    <a:pt x="171" y="5"/>
                  </a:lnTo>
                  <a:lnTo>
                    <a:pt x="153" y="14"/>
                  </a:lnTo>
                  <a:lnTo>
                    <a:pt x="108" y="36"/>
                  </a:lnTo>
                  <a:lnTo>
                    <a:pt x="81" y="50"/>
                  </a:lnTo>
                  <a:lnTo>
                    <a:pt x="67" y="54"/>
                  </a:lnTo>
                  <a:lnTo>
                    <a:pt x="54" y="59"/>
                  </a:lnTo>
                  <a:lnTo>
                    <a:pt x="31" y="63"/>
                  </a:lnTo>
                  <a:lnTo>
                    <a:pt x="9" y="72"/>
                  </a:lnTo>
                  <a:lnTo>
                    <a:pt x="4" y="77"/>
                  </a:lnTo>
                  <a:lnTo>
                    <a:pt x="0" y="86"/>
                  </a:lnTo>
                  <a:lnTo>
                    <a:pt x="0" y="95"/>
                  </a:lnTo>
                  <a:lnTo>
                    <a:pt x="4" y="109"/>
                  </a:lnTo>
                  <a:close/>
                </a:path>
              </a:pathLst>
            </a:custGeom>
            <a:solidFill>
              <a:srgbClr val="FAF8F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04" name="Freeform 152"/>
            <p:cNvSpPr>
              <a:spLocks/>
            </p:cNvSpPr>
            <p:nvPr/>
          </p:nvSpPr>
          <p:spPr bwMode="auto">
            <a:xfrm>
              <a:off x="4231" y="3009"/>
              <a:ext cx="231" cy="117"/>
            </a:xfrm>
            <a:custGeom>
              <a:avLst/>
              <a:gdLst>
                <a:gd name="T0" fmla="*/ 9 w 231"/>
                <a:gd name="T1" fmla="*/ 0 h 117"/>
                <a:gd name="T2" fmla="*/ 9 w 231"/>
                <a:gd name="T3" fmla="*/ 0 h 117"/>
                <a:gd name="T4" fmla="*/ 100 w 231"/>
                <a:gd name="T5" fmla="*/ 36 h 117"/>
                <a:gd name="T6" fmla="*/ 204 w 231"/>
                <a:gd name="T7" fmla="*/ 81 h 117"/>
                <a:gd name="T8" fmla="*/ 204 w 231"/>
                <a:gd name="T9" fmla="*/ 81 h 117"/>
                <a:gd name="T10" fmla="*/ 231 w 231"/>
                <a:gd name="T11" fmla="*/ 99 h 117"/>
                <a:gd name="T12" fmla="*/ 226 w 231"/>
                <a:gd name="T13" fmla="*/ 99 h 117"/>
                <a:gd name="T14" fmla="*/ 217 w 231"/>
                <a:gd name="T15" fmla="*/ 94 h 117"/>
                <a:gd name="T16" fmla="*/ 217 w 231"/>
                <a:gd name="T17" fmla="*/ 94 h 117"/>
                <a:gd name="T18" fmla="*/ 32 w 231"/>
                <a:gd name="T19" fmla="*/ 18 h 117"/>
                <a:gd name="T20" fmla="*/ 32 w 231"/>
                <a:gd name="T21" fmla="*/ 18 h 117"/>
                <a:gd name="T22" fmla="*/ 19 w 231"/>
                <a:gd name="T23" fmla="*/ 13 h 117"/>
                <a:gd name="T24" fmla="*/ 19 w 231"/>
                <a:gd name="T25" fmla="*/ 13 h 117"/>
                <a:gd name="T26" fmla="*/ 150 w 231"/>
                <a:gd name="T27" fmla="*/ 81 h 117"/>
                <a:gd name="T28" fmla="*/ 150 w 231"/>
                <a:gd name="T29" fmla="*/ 81 h 117"/>
                <a:gd name="T30" fmla="*/ 190 w 231"/>
                <a:gd name="T31" fmla="*/ 99 h 117"/>
                <a:gd name="T32" fmla="*/ 204 w 231"/>
                <a:gd name="T33" fmla="*/ 108 h 117"/>
                <a:gd name="T34" fmla="*/ 208 w 231"/>
                <a:gd name="T35" fmla="*/ 117 h 117"/>
                <a:gd name="T36" fmla="*/ 208 w 231"/>
                <a:gd name="T37" fmla="*/ 117 h 117"/>
                <a:gd name="T38" fmla="*/ 204 w 231"/>
                <a:gd name="T39" fmla="*/ 117 h 117"/>
                <a:gd name="T40" fmla="*/ 199 w 231"/>
                <a:gd name="T41" fmla="*/ 117 h 117"/>
                <a:gd name="T42" fmla="*/ 181 w 231"/>
                <a:gd name="T43" fmla="*/ 112 h 117"/>
                <a:gd name="T44" fmla="*/ 131 w 231"/>
                <a:gd name="T45" fmla="*/ 90 h 117"/>
                <a:gd name="T46" fmla="*/ 131 w 231"/>
                <a:gd name="T47" fmla="*/ 90 h 117"/>
                <a:gd name="T48" fmla="*/ 59 w 231"/>
                <a:gd name="T49" fmla="*/ 54 h 117"/>
                <a:gd name="T50" fmla="*/ 5 w 231"/>
                <a:gd name="T51" fmla="*/ 27 h 117"/>
                <a:gd name="T52" fmla="*/ 5 w 231"/>
                <a:gd name="T53" fmla="*/ 27 h 117"/>
                <a:gd name="T54" fmla="*/ 0 w 231"/>
                <a:gd name="T55" fmla="*/ 18 h 117"/>
                <a:gd name="T56" fmla="*/ 5 w 231"/>
                <a:gd name="T57" fmla="*/ 13 h 117"/>
                <a:gd name="T58" fmla="*/ 5 w 231"/>
                <a:gd name="T59" fmla="*/ 13 h 117"/>
                <a:gd name="T60" fmla="*/ 9 w 231"/>
                <a:gd name="T61" fmla="*/ 0 h 117"/>
                <a:gd name="T62" fmla="*/ 9 w 231"/>
                <a:gd name="T63" fmla="*/ 0 h 11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31"/>
                <a:gd name="T97" fmla="*/ 0 h 117"/>
                <a:gd name="T98" fmla="*/ 231 w 231"/>
                <a:gd name="T99" fmla="*/ 117 h 117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31" h="117">
                  <a:moveTo>
                    <a:pt x="9" y="0"/>
                  </a:moveTo>
                  <a:lnTo>
                    <a:pt x="9" y="0"/>
                  </a:lnTo>
                  <a:lnTo>
                    <a:pt x="100" y="36"/>
                  </a:lnTo>
                  <a:lnTo>
                    <a:pt x="204" y="81"/>
                  </a:lnTo>
                  <a:lnTo>
                    <a:pt x="231" y="99"/>
                  </a:lnTo>
                  <a:lnTo>
                    <a:pt x="226" y="99"/>
                  </a:lnTo>
                  <a:lnTo>
                    <a:pt x="217" y="94"/>
                  </a:lnTo>
                  <a:lnTo>
                    <a:pt x="32" y="18"/>
                  </a:lnTo>
                  <a:lnTo>
                    <a:pt x="19" y="13"/>
                  </a:lnTo>
                  <a:lnTo>
                    <a:pt x="150" y="81"/>
                  </a:lnTo>
                  <a:lnTo>
                    <a:pt x="190" y="99"/>
                  </a:lnTo>
                  <a:lnTo>
                    <a:pt x="204" y="108"/>
                  </a:lnTo>
                  <a:lnTo>
                    <a:pt x="208" y="117"/>
                  </a:lnTo>
                  <a:lnTo>
                    <a:pt x="204" y="117"/>
                  </a:lnTo>
                  <a:lnTo>
                    <a:pt x="199" y="117"/>
                  </a:lnTo>
                  <a:lnTo>
                    <a:pt x="181" y="112"/>
                  </a:lnTo>
                  <a:lnTo>
                    <a:pt x="131" y="90"/>
                  </a:lnTo>
                  <a:lnTo>
                    <a:pt x="59" y="54"/>
                  </a:lnTo>
                  <a:lnTo>
                    <a:pt x="5" y="27"/>
                  </a:lnTo>
                  <a:lnTo>
                    <a:pt x="0" y="18"/>
                  </a:lnTo>
                  <a:lnTo>
                    <a:pt x="5" y="13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7096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05" name="Freeform 154"/>
            <p:cNvSpPr>
              <a:spLocks/>
            </p:cNvSpPr>
            <p:nvPr/>
          </p:nvSpPr>
          <p:spPr bwMode="auto">
            <a:xfrm>
              <a:off x="3400" y="3564"/>
              <a:ext cx="483" cy="118"/>
            </a:xfrm>
            <a:custGeom>
              <a:avLst/>
              <a:gdLst>
                <a:gd name="T0" fmla="*/ 4 w 483"/>
                <a:gd name="T1" fmla="*/ 0 h 118"/>
                <a:gd name="T2" fmla="*/ 4 w 483"/>
                <a:gd name="T3" fmla="*/ 0 h 118"/>
                <a:gd name="T4" fmla="*/ 77 w 483"/>
                <a:gd name="T5" fmla="*/ 32 h 118"/>
                <a:gd name="T6" fmla="*/ 145 w 483"/>
                <a:gd name="T7" fmla="*/ 55 h 118"/>
                <a:gd name="T8" fmla="*/ 176 w 483"/>
                <a:gd name="T9" fmla="*/ 59 h 118"/>
                <a:gd name="T10" fmla="*/ 208 w 483"/>
                <a:gd name="T11" fmla="*/ 64 h 118"/>
                <a:gd name="T12" fmla="*/ 208 w 483"/>
                <a:gd name="T13" fmla="*/ 64 h 118"/>
                <a:gd name="T14" fmla="*/ 361 w 483"/>
                <a:gd name="T15" fmla="*/ 73 h 118"/>
                <a:gd name="T16" fmla="*/ 483 w 483"/>
                <a:gd name="T17" fmla="*/ 55 h 118"/>
                <a:gd name="T18" fmla="*/ 474 w 483"/>
                <a:gd name="T19" fmla="*/ 95 h 118"/>
                <a:gd name="T20" fmla="*/ 474 w 483"/>
                <a:gd name="T21" fmla="*/ 95 h 118"/>
                <a:gd name="T22" fmla="*/ 416 w 483"/>
                <a:gd name="T23" fmla="*/ 109 h 118"/>
                <a:gd name="T24" fmla="*/ 361 w 483"/>
                <a:gd name="T25" fmla="*/ 118 h 118"/>
                <a:gd name="T26" fmla="*/ 334 w 483"/>
                <a:gd name="T27" fmla="*/ 118 h 118"/>
                <a:gd name="T28" fmla="*/ 312 w 483"/>
                <a:gd name="T29" fmla="*/ 118 h 118"/>
                <a:gd name="T30" fmla="*/ 312 w 483"/>
                <a:gd name="T31" fmla="*/ 118 h 118"/>
                <a:gd name="T32" fmla="*/ 194 w 483"/>
                <a:gd name="T33" fmla="*/ 104 h 118"/>
                <a:gd name="T34" fmla="*/ 136 w 483"/>
                <a:gd name="T35" fmla="*/ 91 h 118"/>
                <a:gd name="T36" fmla="*/ 86 w 483"/>
                <a:gd name="T37" fmla="*/ 77 h 118"/>
                <a:gd name="T38" fmla="*/ 86 w 483"/>
                <a:gd name="T39" fmla="*/ 77 h 118"/>
                <a:gd name="T40" fmla="*/ 0 w 483"/>
                <a:gd name="T41" fmla="*/ 41 h 118"/>
                <a:gd name="T42" fmla="*/ 4 w 483"/>
                <a:gd name="T43" fmla="*/ 0 h 11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83"/>
                <a:gd name="T67" fmla="*/ 0 h 118"/>
                <a:gd name="T68" fmla="*/ 483 w 483"/>
                <a:gd name="T69" fmla="*/ 118 h 11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83" h="118">
                  <a:moveTo>
                    <a:pt x="4" y="0"/>
                  </a:moveTo>
                  <a:lnTo>
                    <a:pt x="4" y="0"/>
                  </a:lnTo>
                  <a:lnTo>
                    <a:pt x="77" y="32"/>
                  </a:lnTo>
                  <a:lnTo>
                    <a:pt x="145" y="55"/>
                  </a:lnTo>
                  <a:lnTo>
                    <a:pt x="176" y="59"/>
                  </a:lnTo>
                  <a:lnTo>
                    <a:pt x="208" y="64"/>
                  </a:lnTo>
                  <a:lnTo>
                    <a:pt x="361" y="73"/>
                  </a:lnTo>
                  <a:lnTo>
                    <a:pt x="483" y="55"/>
                  </a:lnTo>
                  <a:lnTo>
                    <a:pt x="474" y="95"/>
                  </a:lnTo>
                  <a:lnTo>
                    <a:pt x="416" y="109"/>
                  </a:lnTo>
                  <a:lnTo>
                    <a:pt x="361" y="118"/>
                  </a:lnTo>
                  <a:lnTo>
                    <a:pt x="334" y="118"/>
                  </a:lnTo>
                  <a:lnTo>
                    <a:pt x="312" y="118"/>
                  </a:lnTo>
                  <a:lnTo>
                    <a:pt x="194" y="104"/>
                  </a:lnTo>
                  <a:lnTo>
                    <a:pt x="136" y="91"/>
                  </a:lnTo>
                  <a:lnTo>
                    <a:pt x="86" y="77"/>
                  </a:lnTo>
                  <a:lnTo>
                    <a:pt x="0" y="4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06" name="Rectangle 155"/>
            <p:cNvSpPr>
              <a:spLocks noChangeArrowheads="1"/>
            </p:cNvSpPr>
            <p:nvPr/>
          </p:nvSpPr>
          <p:spPr bwMode="auto">
            <a:xfrm>
              <a:off x="3436" y="3573"/>
              <a:ext cx="14" cy="73"/>
            </a:xfrm>
            <a:prstGeom prst="rect">
              <a:avLst/>
            </a:prstGeom>
            <a:solidFill>
              <a:srgbClr val="365E9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7407" name="Rectangle 156"/>
            <p:cNvSpPr>
              <a:spLocks noChangeArrowheads="1"/>
            </p:cNvSpPr>
            <p:nvPr/>
          </p:nvSpPr>
          <p:spPr bwMode="auto">
            <a:xfrm>
              <a:off x="3603" y="3623"/>
              <a:ext cx="18" cy="63"/>
            </a:xfrm>
            <a:prstGeom prst="rect">
              <a:avLst/>
            </a:prstGeom>
            <a:solidFill>
              <a:srgbClr val="365E9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7408" name="Rectangle 157"/>
            <p:cNvSpPr>
              <a:spLocks noChangeArrowheads="1"/>
            </p:cNvSpPr>
            <p:nvPr/>
          </p:nvSpPr>
          <p:spPr bwMode="auto">
            <a:xfrm>
              <a:off x="3856" y="3609"/>
              <a:ext cx="23" cy="73"/>
            </a:xfrm>
            <a:prstGeom prst="rect">
              <a:avLst/>
            </a:prstGeom>
            <a:solidFill>
              <a:srgbClr val="365E9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7409" name="Freeform 158"/>
            <p:cNvSpPr>
              <a:spLocks/>
            </p:cNvSpPr>
            <p:nvPr/>
          </p:nvSpPr>
          <p:spPr bwMode="auto">
            <a:xfrm>
              <a:off x="3734" y="3628"/>
              <a:ext cx="73" cy="54"/>
            </a:xfrm>
            <a:custGeom>
              <a:avLst/>
              <a:gdLst>
                <a:gd name="T0" fmla="*/ 14 w 73"/>
                <a:gd name="T1" fmla="*/ 0 h 54"/>
                <a:gd name="T2" fmla="*/ 59 w 73"/>
                <a:gd name="T3" fmla="*/ 0 h 54"/>
                <a:gd name="T4" fmla="*/ 59 w 73"/>
                <a:gd name="T5" fmla="*/ 0 h 54"/>
                <a:gd name="T6" fmla="*/ 68 w 73"/>
                <a:gd name="T7" fmla="*/ 4 h 54"/>
                <a:gd name="T8" fmla="*/ 73 w 73"/>
                <a:gd name="T9" fmla="*/ 13 h 54"/>
                <a:gd name="T10" fmla="*/ 73 w 73"/>
                <a:gd name="T11" fmla="*/ 45 h 54"/>
                <a:gd name="T12" fmla="*/ 73 w 73"/>
                <a:gd name="T13" fmla="*/ 45 h 54"/>
                <a:gd name="T14" fmla="*/ 68 w 73"/>
                <a:gd name="T15" fmla="*/ 49 h 54"/>
                <a:gd name="T16" fmla="*/ 59 w 73"/>
                <a:gd name="T17" fmla="*/ 54 h 54"/>
                <a:gd name="T18" fmla="*/ 14 w 73"/>
                <a:gd name="T19" fmla="*/ 54 h 54"/>
                <a:gd name="T20" fmla="*/ 14 w 73"/>
                <a:gd name="T21" fmla="*/ 54 h 54"/>
                <a:gd name="T22" fmla="*/ 5 w 73"/>
                <a:gd name="T23" fmla="*/ 49 h 54"/>
                <a:gd name="T24" fmla="*/ 0 w 73"/>
                <a:gd name="T25" fmla="*/ 45 h 54"/>
                <a:gd name="T26" fmla="*/ 0 w 73"/>
                <a:gd name="T27" fmla="*/ 13 h 54"/>
                <a:gd name="T28" fmla="*/ 0 w 73"/>
                <a:gd name="T29" fmla="*/ 13 h 54"/>
                <a:gd name="T30" fmla="*/ 5 w 73"/>
                <a:gd name="T31" fmla="*/ 4 h 54"/>
                <a:gd name="T32" fmla="*/ 14 w 73"/>
                <a:gd name="T33" fmla="*/ 0 h 54"/>
                <a:gd name="T34" fmla="*/ 14 w 73"/>
                <a:gd name="T35" fmla="*/ 0 h 5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3"/>
                <a:gd name="T55" fmla="*/ 0 h 54"/>
                <a:gd name="T56" fmla="*/ 73 w 73"/>
                <a:gd name="T57" fmla="*/ 54 h 5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3" h="54">
                  <a:moveTo>
                    <a:pt x="14" y="0"/>
                  </a:moveTo>
                  <a:lnTo>
                    <a:pt x="59" y="0"/>
                  </a:lnTo>
                  <a:lnTo>
                    <a:pt x="68" y="4"/>
                  </a:lnTo>
                  <a:lnTo>
                    <a:pt x="73" y="13"/>
                  </a:lnTo>
                  <a:lnTo>
                    <a:pt x="73" y="45"/>
                  </a:lnTo>
                  <a:lnTo>
                    <a:pt x="68" y="49"/>
                  </a:lnTo>
                  <a:lnTo>
                    <a:pt x="59" y="54"/>
                  </a:lnTo>
                  <a:lnTo>
                    <a:pt x="14" y="54"/>
                  </a:lnTo>
                  <a:lnTo>
                    <a:pt x="5" y="49"/>
                  </a:lnTo>
                  <a:lnTo>
                    <a:pt x="0" y="45"/>
                  </a:lnTo>
                  <a:lnTo>
                    <a:pt x="0" y="13"/>
                  </a:lnTo>
                  <a:lnTo>
                    <a:pt x="5" y="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6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10" name="Freeform 159"/>
            <p:cNvSpPr>
              <a:spLocks/>
            </p:cNvSpPr>
            <p:nvPr/>
          </p:nvSpPr>
          <p:spPr bwMode="auto">
            <a:xfrm>
              <a:off x="3355" y="3677"/>
              <a:ext cx="108" cy="145"/>
            </a:xfrm>
            <a:custGeom>
              <a:avLst/>
              <a:gdLst>
                <a:gd name="T0" fmla="*/ 0 w 108"/>
                <a:gd name="T1" fmla="*/ 145 h 145"/>
                <a:gd name="T2" fmla="*/ 0 w 108"/>
                <a:gd name="T3" fmla="*/ 145 h 145"/>
                <a:gd name="T4" fmla="*/ 31 w 108"/>
                <a:gd name="T5" fmla="*/ 113 h 145"/>
                <a:gd name="T6" fmla="*/ 63 w 108"/>
                <a:gd name="T7" fmla="*/ 82 h 145"/>
                <a:gd name="T8" fmla="*/ 86 w 108"/>
                <a:gd name="T9" fmla="*/ 50 h 145"/>
                <a:gd name="T10" fmla="*/ 86 w 108"/>
                <a:gd name="T11" fmla="*/ 50 h 145"/>
                <a:gd name="T12" fmla="*/ 104 w 108"/>
                <a:gd name="T13" fmla="*/ 9 h 145"/>
                <a:gd name="T14" fmla="*/ 108 w 108"/>
                <a:gd name="T15" fmla="*/ 0 h 145"/>
                <a:gd name="T16" fmla="*/ 108 w 108"/>
                <a:gd name="T17" fmla="*/ 0 h 145"/>
                <a:gd name="T18" fmla="*/ 77 w 108"/>
                <a:gd name="T19" fmla="*/ 23 h 145"/>
                <a:gd name="T20" fmla="*/ 54 w 108"/>
                <a:gd name="T21" fmla="*/ 41 h 145"/>
                <a:gd name="T22" fmla="*/ 36 w 108"/>
                <a:gd name="T23" fmla="*/ 50 h 145"/>
                <a:gd name="T24" fmla="*/ 36 w 108"/>
                <a:gd name="T25" fmla="*/ 50 h 145"/>
                <a:gd name="T26" fmla="*/ 18 w 108"/>
                <a:gd name="T27" fmla="*/ 50 h 145"/>
                <a:gd name="T28" fmla="*/ 18 w 108"/>
                <a:gd name="T29" fmla="*/ 54 h 145"/>
                <a:gd name="T30" fmla="*/ 22 w 108"/>
                <a:gd name="T31" fmla="*/ 63 h 145"/>
                <a:gd name="T32" fmla="*/ 22 w 108"/>
                <a:gd name="T33" fmla="*/ 63 h 145"/>
                <a:gd name="T34" fmla="*/ 31 w 108"/>
                <a:gd name="T35" fmla="*/ 82 h 145"/>
                <a:gd name="T36" fmla="*/ 31 w 108"/>
                <a:gd name="T37" fmla="*/ 86 h 145"/>
                <a:gd name="T38" fmla="*/ 22 w 108"/>
                <a:gd name="T39" fmla="*/ 95 h 145"/>
                <a:gd name="T40" fmla="*/ 22 w 108"/>
                <a:gd name="T41" fmla="*/ 95 h 145"/>
                <a:gd name="T42" fmla="*/ 13 w 108"/>
                <a:gd name="T43" fmla="*/ 100 h 145"/>
                <a:gd name="T44" fmla="*/ 9 w 108"/>
                <a:gd name="T45" fmla="*/ 104 h 145"/>
                <a:gd name="T46" fmla="*/ 4 w 108"/>
                <a:gd name="T47" fmla="*/ 122 h 145"/>
                <a:gd name="T48" fmla="*/ 0 w 108"/>
                <a:gd name="T49" fmla="*/ 145 h 145"/>
                <a:gd name="T50" fmla="*/ 0 w 108"/>
                <a:gd name="T51" fmla="*/ 145 h 145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08"/>
                <a:gd name="T79" fmla="*/ 0 h 145"/>
                <a:gd name="T80" fmla="*/ 108 w 108"/>
                <a:gd name="T81" fmla="*/ 145 h 145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08" h="145">
                  <a:moveTo>
                    <a:pt x="0" y="145"/>
                  </a:moveTo>
                  <a:lnTo>
                    <a:pt x="0" y="145"/>
                  </a:lnTo>
                  <a:lnTo>
                    <a:pt x="31" y="113"/>
                  </a:lnTo>
                  <a:lnTo>
                    <a:pt x="63" y="82"/>
                  </a:lnTo>
                  <a:lnTo>
                    <a:pt x="86" y="50"/>
                  </a:lnTo>
                  <a:lnTo>
                    <a:pt x="104" y="9"/>
                  </a:lnTo>
                  <a:lnTo>
                    <a:pt x="108" y="0"/>
                  </a:lnTo>
                  <a:lnTo>
                    <a:pt x="77" y="23"/>
                  </a:lnTo>
                  <a:lnTo>
                    <a:pt x="54" y="41"/>
                  </a:lnTo>
                  <a:lnTo>
                    <a:pt x="36" y="50"/>
                  </a:lnTo>
                  <a:lnTo>
                    <a:pt x="18" y="50"/>
                  </a:lnTo>
                  <a:lnTo>
                    <a:pt x="18" y="54"/>
                  </a:lnTo>
                  <a:lnTo>
                    <a:pt x="22" y="63"/>
                  </a:lnTo>
                  <a:lnTo>
                    <a:pt x="31" y="82"/>
                  </a:lnTo>
                  <a:lnTo>
                    <a:pt x="31" y="86"/>
                  </a:lnTo>
                  <a:lnTo>
                    <a:pt x="22" y="95"/>
                  </a:lnTo>
                  <a:lnTo>
                    <a:pt x="13" y="100"/>
                  </a:lnTo>
                  <a:lnTo>
                    <a:pt x="9" y="104"/>
                  </a:lnTo>
                  <a:lnTo>
                    <a:pt x="4" y="122"/>
                  </a:lnTo>
                  <a:lnTo>
                    <a:pt x="0" y="145"/>
                  </a:lnTo>
                  <a:close/>
                </a:path>
              </a:pathLst>
            </a:custGeom>
            <a:solidFill>
              <a:srgbClr val="365E9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11" name="Freeform 160"/>
            <p:cNvSpPr>
              <a:spLocks/>
            </p:cNvSpPr>
            <p:nvPr/>
          </p:nvSpPr>
          <p:spPr bwMode="auto">
            <a:xfrm>
              <a:off x="3766" y="3740"/>
              <a:ext cx="54" cy="240"/>
            </a:xfrm>
            <a:custGeom>
              <a:avLst/>
              <a:gdLst>
                <a:gd name="T0" fmla="*/ 0 w 54"/>
                <a:gd name="T1" fmla="*/ 0 h 240"/>
                <a:gd name="T2" fmla="*/ 0 w 54"/>
                <a:gd name="T3" fmla="*/ 0 h 240"/>
                <a:gd name="T4" fmla="*/ 0 w 54"/>
                <a:gd name="T5" fmla="*/ 14 h 240"/>
                <a:gd name="T6" fmla="*/ 0 w 54"/>
                <a:gd name="T7" fmla="*/ 46 h 240"/>
                <a:gd name="T8" fmla="*/ 5 w 54"/>
                <a:gd name="T9" fmla="*/ 113 h 240"/>
                <a:gd name="T10" fmla="*/ 5 w 54"/>
                <a:gd name="T11" fmla="*/ 113 h 240"/>
                <a:gd name="T12" fmla="*/ 5 w 54"/>
                <a:gd name="T13" fmla="*/ 235 h 240"/>
                <a:gd name="T14" fmla="*/ 9 w 54"/>
                <a:gd name="T15" fmla="*/ 240 h 240"/>
                <a:gd name="T16" fmla="*/ 54 w 54"/>
                <a:gd name="T17" fmla="*/ 240 h 240"/>
                <a:gd name="T18" fmla="*/ 54 w 54"/>
                <a:gd name="T19" fmla="*/ 240 h 240"/>
                <a:gd name="T20" fmla="*/ 32 w 54"/>
                <a:gd name="T21" fmla="*/ 177 h 240"/>
                <a:gd name="T22" fmla="*/ 18 w 54"/>
                <a:gd name="T23" fmla="*/ 141 h 240"/>
                <a:gd name="T24" fmla="*/ 14 w 54"/>
                <a:gd name="T25" fmla="*/ 113 h 240"/>
                <a:gd name="T26" fmla="*/ 14 w 54"/>
                <a:gd name="T27" fmla="*/ 113 h 240"/>
                <a:gd name="T28" fmla="*/ 9 w 54"/>
                <a:gd name="T29" fmla="*/ 41 h 240"/>
                <a:gd name="T30" fmla="*/ 5 w 54"/>
                <a:gd name="T31" fmla="*/ 14 h 240"/>
                <a:gd name="T32" fmla="*/ 0 w 54"/>
                <a:gd name="T33" fmla="*/ 0 h 240"/>
                <a:gd name="T34" fmla="*/ 0 w 54"/>
                <a:gd name="T35" fmla="*/ 0 h 24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4"/>
                <a:gd name="T55" fmla="*/ 0 h 240"/>
                <a:gd name="T56" fmla="*/ 54 w 54"/>
                <a:gd name="T57" fmla="*/ 240 h 24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4" h="240">
                  <a:moveTo>
                    <a:pt x="0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0" y="46"/>
                  </a:lnTo>
                  <a:lnTo>
                    <a:pt x="5" y="113"/>
                  </a:lnTo>
                  <a:lnTo>
                    <a:pt x="5" y="235"/>
                  </a:lnTo>
                  <a:lnTo>
                    <a:pt x="9" y="240"/>
                  </a:lnTo>
                  <a:lnTo>
                    <a:pt x="54" y="240"/>
                  </a:lnTo>
                  <a:lnTo>
                    <a:pt x="32" y="177"/>
                  </a:lnTo>
                  <a:lnTo>
                    <a:pt x="18" y="141"/>
                  </a:lnTo>
                  <a:lnTo>
                    <a:pt x="14" y="113"/>
                  </a:lnTo>
                  <a:lnTo>
                    <a:pt x="9" y="41"/>
                  </a:lnTo>
                  <a:lnTo>
                    <a:pt x="5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5E9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12" name="Freeform 161"/>
            <p:cNvSpPr>
              <a:spLocks/>
            </p:cNvSpPr>
            <p:nvPr/>
          </p:nvSpPr>
          <p:spPr bwMode="auto">
            <a:xfrm>
              <a:off x="3630" y="3781"/>
              <a:ext cx="28" cy="199"/>
            </a:xfrm>
            <a:custGeom>
              <a:avLst/>
              <a:gdLst>
                <a:gd name="T0" fmla="*/ 23 w 28"/>
                <a:gd name="T1" fmla="*/ 0 h 199"/>
                <a:gd name="T2" fmla="*/ 23 w 28"/>
                <a:gd name="T3" fmla="*/ 0 h 199"/>
                <a:gd name="T4" fmla="*/ 9 w 28"/>
                <a:gd name="T5" fmla="*/ 95 h 199"/>
                <a:gd name="T6" fmla="*/ 0 w 28"/>
                <a:gd name="T7" fmla="*/ 199 h 199"/>
                <a:gd name="T8" fmla="*/ 9 w 28"/>
                <a:gd name="T9" fmla="*/ 199 h 199"/>
                <a:gd name="T10" fmla="*/ 9 w 28"/>
                <a:gd name="T11" fmla="*/ 199 h 199"/>
                <a:gd name="T12" fmla="*/ 23 w 28"/>
                <a:gd name="T13" fmla="*/ 185 h 199"/>
                <a:gd name="T14" fmla="*/ 23 w 28"/>
                <a:gd name="T15" fmla="*/ 176 h 199"/>
                <a:gd name="T16" fmla="*/ 28 w 28"/>
                <a:gd name="T17" fmla="*/ 163 h 199"/>
                <a:gd name="T18" fmla="*/ 28 w 28"/>
                <a:gd name="T19" fmla="*/ 163 h 199"/>
                <a:gd name="T20" fmla="*/ 23 w 28"/>
                <a:gd name="T21" fmla="*/ 0 h 199"/>
                <a:gd name="T22" fmla="*/ 23 w 28"/>
                <a:gd name="T23" fmla="*/ 0 h 1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8"/>
                <a:gd name="T37" fmla="*/ 0 h 199"/>
                <a:gd name="T38" fmla="*/ 28 w 28"/>
                <a:gd name="T39" fmla="*/ 199 h 19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8" h="199">
                  <a:moveTo>
                    <a:pt x="23" y="0"/>
                  </a:moveTo>
                  <a:lnTo>
                    <a:pt x="23" y="0"/>
                  </a:lnTo>
                  <a:lnTo>
                    <a:pt x="9" y="95"/>
                  </a:lnTo>
                  <a:lnTo>
                    <a:pt x="0" y="199"/>
                  </a:lnTo>
                  <a:lnTo>
                    <a:pt x="9" y="199"/>
                  </a:lnTo>
                  <a:lnTo>
                    <a:pt x="23" y="185"/>
                  </a:lnTo>
                  <a:lnTo>
                    <a:pt x="23" y="176"/>
                  </a:lnTo>
                  <a:lnTo>
                    <a:pt x="28" y="16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365E9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13" name="Freeform 162"/>
            <p:cNvSpPr>
              <a:spLocks/>
            </p:cNvSpPr>
            <p:nvPr/>
          </p:nvSpPr>
          <p:spPr bwMode="auto">
            <a:xfrm>
              <a:off x="3486" y="3745"/>
              <a:ext cx="45" cy="217"/>
            </a:xfrm>
            <a:custGeom>
              <a:avLst/>
              <a:gdLst>
                <a:gd name="T0" fmla="*/ 45 w 45"/>
                <a:gd name="T1" fmla="*/ 0 h 217"/>
                <a:gd name="T2" fmla="*/ 45 w 45"/>
                <a:gd name="T3" fmla="*/ 0 h 217"/>
                <a:gd name="T4" fmla="*/ 40 w 45"/>
                <a:gd name="T5" fmla="*/ 32 h 217"/>
                <a:gd name="T6" fmla="*/ 27 w 45"/>
                <a:gd name="T7" fmla="*/ 90 h 217"/>
                <a:gd name="T8" fmla="*/ 0 w 45"/>
                <a:gd name="T9" fmla="*/ 199 h 217"/>
                <a:gd name="T10" fmla="*/ 0 w 45"/>
                <a:gd name="T11" fmla="*/ 199 h 217"/>
                <a:gd name="T12" fmla="*/ 0 w 45"/>
                <a:gd name="T13" fmla="*/ 208 h 217"/>
                <a:gd name="T14" fmla="*/ 0 w 45"/>
                <a:gd name="T15" fmla="*/ 217 h 217"/>
                <a:gd name="T16" fmla="*/ 0 w 45"/>
                <a:gd name="T17" fmla="*/ 217 h 217"/>
                <a:gd name="T18" fmla="*/ 9 w 45"/>
                <a:gd name="T19" fmla="*/ 217 h 217"/>
                <a:gd name="T20" fmla="*/ 13 w 45"/>
                <a:gd name="T21" fmla="*/ 208 h 217"/>
                <a:gd name="T22" fmla="*/ 22 w 45"/>
                <a:gd name="T23" fmla="*/ 194 h 217"/>
                <a:gd name="T24" fmla="*/ 27 w 45"/>
                <a:gd name="T25" fmla="*/ 176 h 217"/>
                <a:gd name="T26" fmla="*/ 31 w 45"/>
                <a:gd name="T27" fmla="*/ 149 h 217"/>
                <a:gd name="T28" fmla="*/ 31 w 45"/>
                <a:gd name="T29" fmla="*/ 149 h 217"/>
                <a:gd name="T30" fmla="*/ 40 w 45"/>
                <a:gd name="T31" fmla="*/ 95 h 217"/>
                <a:gd name="T32" fmla="*/ 40 w 45"/>
                <a:gd name="T33" fmla="*/ 50 h 217"/>
                <a:gd name="T34" fmla="*/ 40 w 45"/>
                <a:gd name="T35" fmla="*/ 14 h 217"/>
                <a:gd name="T36" fmla="*/ 45 w 45"/>
                <a:gd name="T37" fmla="*/ 0 h 217"/>
                <a:gd name="T38" fmla="*/ 45 w 45"/>
                <a:gd name="T39" fmla="*/ 0 h 21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5"/>
                <a:gd name="T61" fmla="*/ 0 h 217"/>
                <a:gd name="T62" fmla="*/ 45 w 45"/>
                <a:gd name="T63" fmla="*/ 217 h 21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5" h="217">
                  <a:moveTo>
                    <a:pt x="45" y="0"/>
                  </a:moveTo>
                  <a:lnTo>
                    <a:pt x="45" y="0"/>
                  </a:lnTo>
                  <a:lnTo>
                    <a:pt x="40" y="32"/>
                  </a:lnTo>
                  <a:lnTo>
                    <a:pt x="27" y="90"/>
                  </a:lnTo>
                  <a:lnTo>
                    <a:pt x="0" y="199"/>
                  </a:lnTo>
                  <a:lnTo>
                    <a:pt x="0" y="208"/>
                  </a:lnTo>
                  <a:lnTo>
                    <a:pt x="0" y="217"/>
                  </a:lnTo>
                  <a:lnTo>
                    <a:pt x="9" y="217"/>
                  </a:lnTo>
                  <a:lnTo>
                    <a:pt x="13" y="208"/>
                  </a:lnTo>
                  <a:lnTo>
                    <a:pt x="22" y="194"/>
                  </a:lnTo>
                  <a:lnTo>
                    <a:pt x="27" y="176"/>
                  </a:lnTo>
                  <a:lnTo>
                    <a:pt x="31" y="149"/>
                  </a:lnTo>
                  <a:lnTo>
                    <a:pt x="40" y="95"/>
                  </a:lnTo>
                  <a:lnTo>
                    <a:pt x="40" y="50"/>
                  </a:lnTo>
                  <a:lnTo>
                    <a:pt x="40" y="14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365E9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14" name="Freeform 163"/>
            <p:cNvSpPr>
              <a:spLocks/>
            </p:cNvSpPr>
            <p:nvPr/>
          </p:nvSpPr>
          <p:spPr bwMode="auto">
            <a:xfrm>
              <a:off x="4073" y="3334"/>
              <a:ext cx="253" cy="122"/>
            </a:xfrm>
            <a:custGeom>
              <a:avLst/>
              <a:gdLst>
                <a:gd name="T0" fmla="*/ 0 w 253"/>
                <a:gd name="T1" fmla="*/ 72 h 122"/>
                <a:gd name="T2" fmla="*/ 0 w 253"/>
                <a:gd name="T3" fmla="*/ 72 h 122"/>
                <a:gd name="T4" fmla="*/ 18 w 253"/>
                <a:gd name="T5" fmla="*/ 90 h 122"/>
                <a:gd name="T6" fmla="*/ 36 w 253"/>
                <a:gd name="T7" fmla="*/ 108 h 122"/>
                <a:gd name="T8" fmla="*/ 59 w 253"/>
                <a:gd name="T9" fmla="*/ 117 h 122"/>
                <a:gd name="T10" fmla="*/ 68 w 253"/>
                <a:gd name="T11" fmla="*/ 122 h 122"/>
                <a:gd name="T12" fmla="*/ 77 w 253"/>
                <a:gd name="T13" fmla="*/ 122 h 122"/>
                <a:gd name="T14" fmla="*/ 77 w 253"/>
                <a:gd name="T15" fmla="*/ 122 h 122"/>
                <a:gd name="T16" fmla="*/ 122 w 253"/>
                <a:gd name="T17" fmla="*/ 99 h 122"/>
                <a:gd name="T18" fmla="*/ 195 w 253"/>
                <a:gd name="T19" fmla="*/ 63 h 122"/>
                <a:gd name="T20" fmla="*/ 195 w 253"/>
                <a:gd name="T21" fmla="*/ 63 h 122"/>
                <a:gd name="T22" fmla="*/ 231 w 253"/>
                <a:gd name="T23" fmla="*/ 41 h 122"/>
                <a:gd name="T24" fmla="*/ 244 w 253"/>
                <a:gd name="T25" fmla="*/ 36 h 122"/>
                <a:gd name="T26" fmla="*/ 244 w 253"/>
                <a:gd name="T27" fmla="*/ 36 h 122"/>
                <a:gd name="T28" fmla="*/ 253 w 253"/>
                <a:gd name="T29" fmla="*/ 31 h 122"/>
                <a:gd name="T30" fmla="*/ 253 w 253"/>
                <a:gd name="T31" fmla="*/ 31 h 122"/>
                <a:gd name="T32" fmla="*/ 231 w 253"/>
                <a:gd name="T33" fmla="*/ 4 h 122"/>
                <a:gd name="T34" fmla="*/ 231 w 253"/>
                <a:gd name="T35" fmla="*/ 4 h 122"/>
                <a:gd name="T36" fmla="*/ 231 w 253"/>
                <a:gd name="T37" fmla="*/ 0 h 122"/>
                <a:gd name="T38" fmla="*/ 226 w 253"/>
                <a:gd name="T39" fmla="*/ 4 h 122"/>
                <a:gd name="T40" fmla="*/ 226 w 253"/>
                <a:gd name="T41" fmla="*/ 13 h 122"/>
                <a:gd name="T42" fmla="*/ 226 w 253"/>
                <a:gd name="T43" fmla="*/ 27 h 122"/>
                <a:gd name="T44" fmla="*/ 226 w 253"/>
                <a:gd name="T45" fmla="*/ 27 h 122"/>
                <a:gd name="T46" fmla="*/ 204 w 253"/>
                <a:gd name="T47" fmla="*/ 45 h 122"/>
                <a:gd name="T48" fmla="*/ 163 w 253"/>
                <a:gd name="T49" fmla="*/ 72 h 122"/>
                <a:gd name="T50" fmla="*/ 163 w 253"/>
                <a:gd name="T51" fmla="*/ 72 h 122"/>
                <a:gd name="T52" fmla="*/ 113 w 253"/>
                <a:gd name="T53" fmla="*/ 90 h 122"/>
                <a:gd name="T54" fmla="*/ 86 w 253"/>
                <a:gd name="T55" fmla="*/ 99 h 122"/>
                <a:gd name="T56" fmla="*/ 59 w 253"/>
                <a:gd name="T57" fmla="*/ 99 h 122"/>
                <a:gd name="T58" fmla="*/ 59 w 253"/>
                <a:gd name="T59" fmla="*/ 99 h 122"/>
                <a:gd name="T60" fmla="*/ 41 w 253"/>
                <a:gd name="T61" fmla="*/ 95 h 122"/>
                <a:gd name="T62" fmla="*/ 23 w 253"/>
                <a:gd name="T63" fmla="*/ 81 h 122"/>
                <a:gd name="T64" fmla="*/ 0 w 253"/>
                <a:gd name="T65" fmla="*/ 68 h 122"/>
                <a:gd name="T66" fmla="*/ 0 w 253"/>
                <a:gd name="T67" fmla="*/ 68 h 122"/>
                <a:gd name="T68" fmla="*/ 0 w 253"/>
                <a:gd name="T69" fmla="*/ 72 h 122"/>
                <a:gd name="T70" fmla="*/ 0 w 253"/>
                <a:gd name="T71" fmla="*/ 72 h 12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53"/>
                <a:gd name="T109" fmla="*/ 0 h 122"/>
                <a:gd name="T110" fmla="*/ 253 w 253"/>
                <a:gd name="T111" fmla="*/ 122 h 12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53" h="122">
                  <a:moveTo>
                    <a:pt x="0" y="72"/>
                  </a:moveTo>
                  <a:lnTo>
                    <a:pt x="0" y="72"/>
                  </a:lnTo>
                  <a:lnTo>
                    <a:pt x="18" y="90"/>
                  </a:lnTo>
                  <a:lnTo>
                    <a:pt x="36" y="108"/>
                  </a:lnTo>
                  <a:lnTo>
                    <a:pt x="59" y="117"/>
                  </a:lnTo>
                  <a:lnTo>
                    <a:pt x="68" y="122"/>
                  </a:lnTo>
                  <a:lnTo>
                    <a:pt x="77" y="122"/>
                  </a:lnTo>
                  <a:lnTo>
                    <a:pt x="122" y="99"/>
                  </a:lnTo>
                  <a:lnTo>
                    <a:pt x="195" y="63"/>
                  </a:lnTo>
                  <a:lnTo>
                    <a:pt x="231" y="41"/>
                  </a:lnTo>
                  <a:lnTo>
                    <a:pt x="244" y="36"/>
                  </a:lnTo>
                  <a:lnTo>
                    <a:pt x="253" y="31"/>
                  </a:lnTo>
                  <a:lnTo>
                    <a:pt x="231" y="4"/>
                  </a:lnTo>
                  <a:lnTo>
                    <a:pt x="231" y="0"/>
                  </a:lnTo>
                  <a:lnTo>
                    <a:pt x="226" y="4"/>
                  </a:lnTo>
                  <a:lnTo>
                    <a:pt x="226" y="13"/>
                  </a:lnTo>
                  <a:lnTo>
                    <a:pt x="226" y="27"/>
                  </a:lnTo>
                  <a:lnTo>
                    <a:pt x="204" y="45"/>
                  </a:lnTo>
                  <a:lnTo>
                    <a:pt x="163" y="72"/>
                  </a:lnTo>
                  <a:lnTo>
                    <a:pt x="113" y="90"/>
                  </a:lnTo>
                  <a:lnTo>
                    <a:pt x="86" y="99"/>
                  </a:lnTo>
                  <a:lnTo>
                    <a:pt x="59" y="99"/>
                  </a:lnTo>
                  <a:lnTo>
                    <a:pt x="41" y="95"/>
                  </a:lnTo>
                  <a:lnTo>
                    <a:pt x="23" y="81"/>
                  </a:lnTo>
                  <a:lnTo>
                    <a:pt x="0" y="68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CE8C7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15" name="Freeform 164"/>
            <p:cNvSpPr>
              <a:spLocks/>
            </p:cNvSpPr>
            <p:nvPr/>
          </p:nvSpPr>
          <p:spPr bwMode="auto">
            <a:xfrm>
              <a:off x="4299" y="3185"/>
              <a:ext cx="335" cy="212"/>
            </a:xfrm>
            <a:custGeom>
              <a:avLst/>
              <a:gdLst>
                <a:gd name="T0" fmla="*/ 32 w 335"/>
                <a:gd name="T1" fmla="*/ 180 h 212"/>
                <a:gd name="T2" fmla="*/ 68 w 335"/>
                <a:gd name="T3" fmla="*/ 176 h 212"/>
                <a:gd name="T4" fmla="*/ 77 w 335"/>
                <a:gd name="T5" fmla="*/ 176 h 212"/>
                <a:gd name="T6" fmla="*/ 140 w 335"/>
                <a:gd name="T7" fmla="*/ 212 h 212"/>
                <a:gd name="T8" fmla="*/ 149 w 335"/>
                <a:gd name="T9" fmla="*/ 212 h 212"/>
                <a:gd name="T10" fmla="*/ 158 w 335"/>
                <a:gd name="T11" fmla="*/ 212 h 212"/>
                <a:gd name="T12" fmla="*/ 190 w 335"/>
                <a:gd name="T13" fmla="*/ 208 h 212"/>
                <a:gd name="T14" fmla="*/ 208 w 335"/>
                <a:gd name="T15" fmla="*/ 212 h 212"/>
                <a:gd name="T16" fmla="*/ 226 w 335"/>
                <a:gd name="T17" fmla="*/ 208 h 212"/>
                <a:gd name="T18" fmla="*/ 276 w 335"/>
                <a:gd name="T19" fmla="*/ 190 h 212"/>
                <a:gd name="T20" fmla="*/ 285 w 335"/>
                <a:gd name="T21" fmla="*/ 185 h 212"/>
                <a:gd name="T22" fmla="*/ 308 w 335"/>
                <a:gd name="T23" fmla="*/ 149 h 212"/>
                <a:gd name="T24" fmla="*/ 335 w 335"/>
                <a:gd name="T25" fmla="*/ 77 h 212"/>
                <a:gd name="T26" fmla="*/ 335 w 335"/>
                <a:gd name="T27" fmla="*/ 63 h 212"/>
                <a:gd name="T28" fmla="*/ 317 w 335"/>
                <a:gd name="T29" fmla="*/ 31 h 212"/>
                <a:gd name="T30" fmla="*/ 303 w 335"/>
                <a:gd name="T31" fmla="*/ 27 h 212"/>
                <a:gd name="T32" fmla="*/ 271 w 335"/>
                <a:gd name="T33" fmla="*/ 31 h 212"/>
                <a:gd name="T34" fmla="*/ 267 w 335"/>
                <a:gd name="T35" fmla="*/ 36 h 212"/>
                <a:gd name="T36" fmla="*/ 213 w 335"/>
                <a:gd name="T37" fmla="*/ 4 h 212"/>
                <a:gd name="T38" fmla="*/ 195 w 335"/>
                <a:gd name="T39" fmla="*/ 0 h 212"/>
                <a:gd name="T40" fmla="*/ 176 w 335"/>
                <a:gd name="T41" fmla="*/ 9 h 212"/>
                <a:gd name="T42" fmla="*/ 172 w 335"/>
                <a:gd name="T43" fmla="*/ 13 h 212"/>
                <a:gd name="T44" fmla="*/ 136 w 335"/>
                <a:gd name="T45" fmla="*/ 13 h 212"/>
                <a:gd name="T46" fmla="*/ 127 w 335"/>
                <a:gd name="T47" fmla="*/ 18 h 212"/>
                <a:gd name="T48" fmla="*/ 118 w 335"/>
                <a:gd name="T49" fmla="*/ 27 h 212"/>
                <a:gd name="T50" fmla="*/ 54 w 335"/>
                <a:gd name="T51" fmla="*/ 54 h 212"/>
                <a:gd name="T52" fmla="*/ 36 w 335"/>
                <a:gd name="T53" fmla="*/ 63 h 212"/>
                <a:gd name="T54" fmla="*/ 14 w 335"/>
                <a:gd name="T55" fmla="*/ 86 h 212"/>
                <a:gd name="T56" fmla="*/ 5 w 335"/>
                <a:gd name="T57" fmla="*/ 86 h 212"/>
                <a:gd name="T58" fmla="*/ 0 w 335"/>
                <a:gd name="T59" fmla="*/ 108 h 212"/>
                <a:gd name="T60" fmla="*/ 5 w 335"/>
                <a:gd name="T61" fmla="*/ 135 h 212"/>
                <a:gd name="T62" fmla="*/ 9 w 335"/>
                <a:gd name="T63" fmla="*/ 153 h 212"/>
                <a:gd name="T64" fmla="*/ 32 w 335"/>
                <a:gd name="T65" fmla="*/ 180 h 21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35"/>
                <a:gd name="T100" fmla="*/ 0 h 212"/>
                <a:gd name="T101" fmla="*/ 335 w 335"/>
                <a:gd name="T102" fmla="*/ 212 h 21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35" h="212">
                  <a:moveTo>
                    <a:pt x="32" y="180"/>
                  </a:moveTo>
                  <a:lnTo>
                    <a:pt x="32" y="180"/>
                  </a:lnTo>
                  <a:lnTo>
                    <a:pt x="54" y="176"/>
                  </a:lnTo>
                  <a:lnTo>
                    <a:pt x="68" y="176"/>
                  </a:lnTo>
                  <a:lnTo>
                    <a:pt x="77" y="176"/>
                  </a:lnTo>
                  <a:lnTo>
                    <a:pt x="100" y="194"/>
                  </a:lnTo>
                  <a:lnTo>
                    <a:pt x="140" y="212"/>
                  </a:lnTo>
                  <a:lnTo>
                    <a:pt x="149" y="212"/>
                  </a:lnTo>
                  <a:lnTo>
                    <a:pt x="158" y="212"/>
                  </a:lnTo>
                  <a:lnTo>
                    <a:pt x="176" y="208"/>
                  </a:lnTo>
                  <a:lnTo>
                    <a:pt x="190" y="208"/>
                  </a:lnTo>
                  <a:lnTo>
                    <a:pt x="208" y="212"/>
                  </a:lnTo>
                  <a:lnTo>
                    <a:pt x="226" y="208"/>
                  </a:lnTo>
                  <a:lnTo>
                    <a:pt x="253" y="199"/>
                  </a:lnTo>
                  <a:lnTo>
                    <a:pt x="276" y="190"/>
                  </a:lnTo>
                  <a:lnTo>
                    <a:pt x="285" y="185"/>
                  </a:lnTo>
                  <a:lnTo>
                    <a:pt x="298" y="171"/>
                  </a:lnTo>
                  <a:lnTo>
                    <a:pt x="308" y="149"/>
                  </a:lnTo>
                  <a:lnTo>
                    <a:pt x="335" y="77"/>
                  </a:lnTo>
                  <a:lnTo>
                    <a:pt x="335" y="63"/>
                  </a:lnTo>
                  <a:lnTo>
                    <a:pt x="330" y="49"/>
                  </a:lnTo>
                  <a:lnTo>
                    <a:pt x="317" y="31"/>
                  </a:lnTo>
                  <a:lnTo>
                    <a:pt x="312" y="27"/>
                  </a:lnTo>
                  <a:lnTo>
                    <a:pt x="303" y="27"/>
                  </a:lnTo>
                  <a:lnTo>
                    <a:pt x="271" y="31"/>
                  </a:lnTo>
                  <a:lnTo>
                    <a:pt x="267" y="36"/>
                  </a:lnTo>
                  <a:lnTo>
                    <a:pt x="235" y="18"/>
                  </a:lnTo>
                  <a:lnTo>
                    <a:pt x="213" y="4"/>
                  </a:lnTo>
                  <a:lnTo>
                    <a:pt x="204" y="0"/>
                  </a:lnTo>
                  <a:lnTo>
                    <a:pt x="195" y="0"/>
                  </a:lnTo>
                  <a:lnTo>
                    <a:pt x="176" y="9"/>
                  </a:lnTo>
                  <a:lnTo>
                    <a:pt x="172" y="13"/>
                  </a:lnTo>
                  <a:lnTo>
                    <a:pt x="149" y="9"/>
                  </a:lnTo>
                  <a:lnTo>
                    <a:pt x="136" y="13"/>
                  </a:lnTo>
                  <a:lnTo>
                    <a:pt x="127" y="18"/>
                  </a:lnTo>
                  <a:lnTo>
                    <a:pt x="118" y="27"/>
                  </a:lnTo>
                  <a:lnTo>
                    <a:pt x="82" y="40"/>
                  </a:lnTo>
                  <a:lnTo>
                    <a:pt x="54" y="54"/>
                  </a:lnTo>
                  <a:lnTo>
                    <a:pt x="36" y="63"/>
                  </a:lnTo>
                  <a:lnTo>
                    <a:pt x="23" y="77"/>
                  </a:lnTo>
                  <a:lnTo>
                    <a:pt x="14" y="86"/>
                  </a:lnTo>
                  <a:lnTo>
                    <a:pt x="5" y="86"/>
                  </a:lnTo>
                  <a:lnTo>
                    <a:pt x="0" y="108"/>
                  </a:lnTo>
                  <a:lnTo>
                    <a:pt x="0" y="122"/>
                  </a:lnTo>
                  <a:lnTo>
                    <a:pt x="5" y="135"/>
                  </a:lnTo>
                  <a:lnTo>
                    <a:pt x="9" y="153"/>
                  </a:lnTo>
                  <a:lnTo>
                    <a:pt x="14" y="162"/>
                  </a:lnTo>
                  <a:lnTo>
                    <a:pt x="32" y="180"/>
                  </a:lnTo>
                  <a:close/>
                </a:path>
              </a:pathLst>
            </a:custGeom>
            <a:solidFill>
              <a:srgbClr val="5A607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16" name="Freeform 165"/>
            <p:cNvSpPr>
              <a:spLocks/>
            </p:cNvSpPr>
            <p:nvPr/>
          </p:nvSpPr>
          <p:spPr bwMode="auto">
            <a:xfrm>
              <a:off x="4299" y="3253"/>
              <a:ext cx="45" cy="112"/>
            </a:xfrm>
            <a:custGeom>
              <a:avLst/>
              <a:gdLst>
                <a:gd name="T0" fmla="*/ 32 w 45"/>
                <a:gd name="T1" fmla="*/ 112 h 112"/>
                <a:gd name="T2" fmla="*/ 32 w 45"/>
                <a:gd name="T3" fmla="*/ 112 h 112"/>
                <a:gd name="T4" fmla="*/ 45 w 45"/>
                <a:gd name="T5" fmla="*/ 108 h 112"/>
                <a:gd name="T6" fmla="*/ 45 w 45"/>
                <a:gd name="T7" fmla="*/ 108 h 112"/>
                <a:gd name="T8" fmla="*/ 32 w 45"/>
                <a:gd name="T9" fmla="*/ 103 h 112"/>
                <a:gd name="T10" fmla="*/ 32 w 45"/>
                <a:gd name="T11" fmla="*/ 103 h 112"/>
                <a:gd name="T12" fmla="*/ 14 w 45"/>
                <a:gd name="T13" fmla="*/ 85 h 112"/>
                <a:gd name="T14" fmla="*/ 9 w 45"/>
                <a:gd name="T15" fmla="*/ 72 h 112"/>
                <a:gd name="T16" fmla="*/ 5 w 45"/>
                <a:gd name="T17" fmla="*/ 58 h 112"/>
                <a:gd name="T18" fmla="*/ 5 w 45"/>
                <a:gd name="T19" fmla="*/ 58 h 112"/>
                <a:gd name="T20" fmla="*/ 9 w 45"/>
                <a:gd name="T21" fmla="*/ 31 h 112"/>
                <a:gd name="T22" fmla="*/ 14 w 45"/>
                <a:gd name="T23" fmla="*/ 22 h 112"/>
                <a:gd name="T24" fmla="*/ 14 w 45"/>
                <a:gd name="T25" fmla="*/ 22 h 112"/>
                <a:gd name="T26" fmla="*/ 18 w 45"/>
                <a:gd name="T27" fmla="*/ 27 h 112"/>
                <a:gd name="T28" fmla="*/ 23 w 45"/>
                <a:gd name="T29" fmla="*/ 22 h 112"/>
                <a:gd name="T30" fmla="*/ 23 w 45"/>
                <a:gd name="T31" fmla="*/ 22 h 112"/>
                <a:gd name="T32" fmla="*/ 32 w 45"/>
                <a:gd name="T33" fmla="*/ 9 h 112"/>
                <a:gd name="T34" fmla="*/ 32 w 45"/>
                <a:gd name="T35" fmla="*/ 9 h 112"/>
                <a:gd name="T36" fmla="*/ 36 w 45"/>
                <a:gd name="T37" fmla="*/ 0 h 112"/>
                <a:gd name="T38" fmla="*/ 36 w 45"/>
                <a:gd name="T39" fmla="*/ 0 h 112"/>
                <a:gd name="T40" fmla="*/ 23 w 45"/>
                <a:gd name="T41" fmla="*/ 9 h 112"/>
                <a:gd name="T42" fmla="*/ 14 w 45"/>
                <a:gd name="T43" fmla="*/ 18 h 112"/>
                <a:gd name="T44" fmla="*/ 14 w 45"/>
                <a:gd name="T45" fmla="*/ 18 h 112"/>
                <a:gd name="T46" fmla="*/ 5 w 45"/>
                <a:gd name="T47" fmla="*/ 18 h 112"/>
                <a:gd name="T48" fmla="*/ 5 w 45"/>
                <a:gd name="T49" fmla="*/ 18 h 112"/>
                <a:gd name="T50" fmla="*/ 0 w 45"/>
                <a:gd name="T51" fmla="*/ 40 h 112"/>
                <a:gd name="T52" fmla="*/ 0 w 45"/>
                <a:gd name="T53" fmla="*/ 54 h 112"/>
                <a:gd name="T54" fmla="*/ 5 w 45"/>
                <a:gd name="T55" fmla="*/ 67 h 112"/>
                <a:gd name="T56" fmla="*/ 5 w 45"/>
                <a:gd name="T57" fmla="*/ 67 h 112"/>
                <a:gd name="T58" fmla="*/ 9 w 45"/>
                <a:gd name="T59" fmla="*/ 85 h 112"/>
                <a:gd name="T60" fmla="*/ 14 w 45"/>
                <a:gd name="T61" fmla="*/ 94 h 112"/>
                <a:gd name="T62" fmla="*/ 32 w 45"/>
                <a:gd name="T63" fmla="*/ 112 h 112"/>
                <a:gd name="T64" fmla="*/ 32 w 45"/>
                <a:gd name="T65" fmla="*/ 112 h 11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5"/>
                <a:gd name="T100" fmla="*/ 0 h 112"/>
                <a:gd name="T101" fmla="*/ 45 w 45"/>
                <a:gd name="T102" fmla="*/ 112 h 11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5" h="112">
                  <a:moveTo>
                    <a:pt x="32" y="112"/>
                  </a:moveTo>
                  <a:lnTo>
                    <a:pt x="32" y="112"/>
                  </a:lnTo>
                  <a:lnTo>
                    <a:pt x="45" y="108"/>
                  </a:lnTo>
                  <a:lnTo>
                    <a:pt x="32" y="103"/>
                  </a:lnTo>
                  <a:lnTo>
                    <a:pt x="14" y="85"/>
                  </a:lnTo>
                  <a:lnTo>
                    <a:pt x="9" y="72"/>
                  </a:lnTo>
                  <a:lnTo>
                    <a:pt x="5" y="58"/>
                  </a:lnTo>
                  <a:lnTo>
                    <a:pt x="9" y="31"/>
                  </a:lnTo>
                  <a:lnTo>
                    <a:pt x="14" y="22"/>
                  </a:lnTo>
                  <a:lnTo>
                    <a:pt x="18" y="27"/>
                  </a:lnTo>
                  <a:lnTo>
                    <a:pt x="23" y="22"/>
                  </a:lnTo>
                  <a:lnTo>
                    <a:pt x="32" y="9"/>
                  </a:lnTo>
                  <a:lnTo>
                    <a:pt x="36" y="0"/>
                  </a:lnTo>
                  <a:lnTo>
                    <a:pt x="23" y="9"/>
                  </a:lnTo>
                  <a:lnTo>
                    <a:pt x="14" y="18"/>
                  </a:lnTo>
                  <a:lnTo>
                    <a:pt x="5" y="18"/>
                  </a:lnTo>
                  <a:lnTo>
                    <a:pt x="0" y="40"/>
                  </a:lnTo>
                  <a:lnTo>
                    <a:pt x="0" y="54"/>
                  </a:lnTo>
                  <a:lnTo>
                    <a:pt x="5" y="67"/>
                  </a:lnTo>
                  <a:lnTo>
                    <a:pt x="9" y="85"/>
                  </a:lnTo>
                  <a:lnTo>
                    <a:pt x="14" y="94"/>
                  </a:lnTo>
                  <a:lnTo>
                    <a:pt x="32" y="112"/>
                  </a:lnTo>
                  <a:close/>
                </a:path>
              </a:pathLst>
            </a:custGeom>
            <a:solidFill>
              <a:srgbClr val="1F1C2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17" name="Freeform 166"/>
            <p:cNvSpPr>
              <a:spLocks/>
            </p:cNvSpPr>
            <p:nvPr/>
          </p:nvSpPr>
          <p:spPr bwMode="auto">
            <a:xfrm>
              <a:off x="4358" y="3185"/>
              <a:ext cx="276" cy="212"/>
            </a:xfrm>
            <a:custGeom>
              <a:avLst/>
              <a:gdLst>
                <a:gd name="T0" fmla="*/ 140 w 276"/>
                <a:gd name="T1" fmla="*/ 212 h 212"/>
                <a:gd name="T2" fmla="*/ 167 w 276"/>
                <a:gd name="T3" fmla="*/ 208 h 212"/>
                <a:gd name="T4" fmla="*/ 194 w 276"/>
                <a:gd name="T5" fmla="*/ 199 h 212"/>
                <a:gd name="T6" fmla="*/ 217 w 276"/>
                <a:gd name="T7" fmla="*/ 190 h 212"/>
                <a:gd name="T8" fmla="*/ 239 w 276"/>
                <a:gd name="T9" fmla="*/ 171 h 212"/>
                <a:gd name="T10" fmla="*/ 249 w 276"/>
                <a:gd name="T11" fmla="*/ 149 h 212"/>
                <a:gd name="T12" fmla="*/ 276 w 276"/>
                <a:gd name="T13" fmla="*/ 77 h 212"/>
                <a:gd name="T14" fmla="*/ 271 w 276"/>
                <a:gd name="T15" fmla="*/ 49 h 212"/>
                <a:gd name="T16" fmla="*/ 253 w 276"/>
                <a:gd name="T17" fmla="*/ 27 h 212"/>
                <a:gd name="T18" fmla="*/ 244 w 276"/>
                <a:gd name="T19" fmla="*/ 27 h 212"/>
                <a:gd name="T20" fmla="*/ 208 w 276"/>
                <a:gd name="T21" fmla="*/ 36 h 212"/>
                <a:gd name="T22" fmla="*/ 176 w 276"/>
                <a:gd name="T23" fmla="*/ 18 h 212"/>
                <a:gd name="T24" fmla="*/ 145 w 276"/>
                <a:gd name="T25" fmla="*/ 0 h 212"/>
                <a:gd name="T26" fmla="*/ 136 w 276"/>
                <a:gd name="T27" fmla="*/ 0 h 212"/>
                <a:gd name="T28" fmla="*/ 113 w 276"/>
                <a:gd name="T29" fmla="*/ 13 h 212"/>
                <a:gd name="T30" fmla="*/ 90 w 276"/>
                <a:gd name="T31" fmla="*/ 9 h 212"/>
                <a:gd name="T32" fmla="*/ 68 w 276"/>
                <a:gd name="T33" fmla="*/ 18 h 212"/>
                <a:gd name="T34" fmla="*/ 59 w 276"/>
                <a:gd name="T35" fmla="*/ 27 h 212"/>
                <a:gd name="T36" fmla="*/ 45 w 276"/>
                <a:gd name="T37" fmla="*/ 31 h 212"/>
                <a:gd name="T38" fmla="*/ 23 w 276"/>
                <a:gd name="T39" fmla="*/ 58 h 212"/>
                <a:gd name="T40" fmla="*/ 14 w 276"/>
                <a:gd name="T41" fmla="*/ 72 h 212"/>
                <a:gd name="T42" fmla="*/ 0 w 276"/>
                <a:gd name="T43" fmla="*/ 117 h 212"/>
                <a:gd name="T44" fmla="*/ 4 w 276"/>
                <a:gd name="T45" fmla="*/ 135 h 212"/>
                <a:gd name="T46" fmla="*/ 27 w 276"/>
                <a:gd name="T47" fmla="*/ 162 h 212"/>
                <a:gd name="T48" fmla="*/ 50 w 276"/>
                <a:gd name="T49" fmla="*/ 171 h 212"/>
                <a:gd name="T50" fmla="*/ 54 w 276"/>
                <a:gd name="T51" fmla="*/ 135 h 212"/>
                <a:gd name="T52" fmla="*/ 50 w 276"/>
                <a:gd name="T53" fmla="*/ 117 h 212"/>
                <a:gd name="T54" fmla="*/ 41 w 276"/>
                <a:gd name="T55" fmla="*/ 99 h 212"/>
                <a:gd name="T56" fmla="*/ 36 w 276"/>
                <a:gd name="T57" fmla="*/ 63 h 212"/>
                <a:gd name="T58" fmla="*/ 41 w 276"/>
                <a:gd name="T59" fmla="*/ 58 h 212"/>
                <a:gd name="T60" fmla="*/ 54 w 276"/>
                <a:gd name="T61" fmla="*/ 54 h 212"/>
                <a:gd name="T62" fmla="*/ 63 w 276"/>
                <a:gd name="T63" fmla="*/ 58 h 212"/>
                <a:gd name="T64" fmla="*/ 77 w 276"/>
                <a:gd name="T65" fmla="*/ 77 h 212"/>
                <a:gd name="T66" fmla="*/ 113 w 276"/>
                <a:gd name="T67" fmla="*/ 153 h 212"/>
                <a:gd name="T68" fmla="*/ 117 w 276"/>
                <a:gd name="T69" fmla="*/ 144 h 212"/>
                <a:gd name="T70" fmla="*/ 113 w 276"/>
                <a:gd name="T71" fmla="*/ 113 h 212"/>
                <a:gd name="T72" fmla="*/ 86 w 276"/>
                <a:gd name="T73" fmla="*/ 72 h 212"/>
                <a:gd name="T74" fmla="*/ 63 w 276"/>
                <a:gd name="T75" fmla="*/ 40 h 212"/>
                <a:gd name="T76" fmla="*/ 68 w 276"/>
                <a:gd name="T77" fmla="*/ 31 h 212"/>
                <a:gd name="T78" fmla="*/ 86 w 276"/>
                <a:gd name="T79" fmla="*/ 22 h 212"/>
                <a:gd name="T80" fmla="*/ 99 w 276"/>
                <a:gd name="T81" fmla="*/ 22 h 212"/>
                <a:gd name="T82" fmla="*/ 122 w 276"/>
                <a:gd name="T83" fmla="*/ 49 h 212"/>
                <a:gd name="T84" fmla="*/ 136 w 276"/>
                <a:gd name="T85" fmla="*/ 72 h 212"/>
                <a:gd name="T86" fmla="*/ 167 w 276"/>
                <a:gd name="T87" fmla="*/ 158 h 212"/>
                <a:gd name="T88" fmla="*/ 167 w 276"/>
                <a:gd name="T89" fmla="*/ 149 h 212"/>
                <a:gd name="T90" fmla="*/ 167 w 276"/>
                <a:gd name="T91" fmla="*/ 117 h 212"/>
                <a:gd name="T92" fmla="*/ 145 w 276"/>
                <a:gd name="T93" fmla="*/ 72 h 212"/>
                <a:gd name="T94" fmla="*/ 122 w 276"/>
                <a:gd name="T95" fmla="*/ 31 h 212"/>
                <a:gd name="T96" fmla="*/ 136 w 276"/>
                <a:gd name="T97" fmla="*/ 18 h 212"/>
                <a:gd name="T98" fmla="*/ 163 w 276"/>
                <a:gd name="T99" fmla="*/ 18 h 212"/>
                <a:gd name="T100" fmla="*/ 172 w 276"/>
                <a:gd name="T101" fmla="*/ 27 h 212"/>
                <a:gd name="T102" fmla="*/ 194 w 276"/>
                <a:gd name="T103" fmla="*/ 72 h 212"/>
                <a:gd name="T104" fmla="*/ 212 w 276"/>
                <a:gd name="T105" fmla="*/ 135 h 212"/>
                <a:gd name="T106" fmla="*/ 212 w 276"/>
                <a:gd name="T107" fmla="*/ 153 h 212"/>
                <a:gd name="T108" fmla="*/ 194 w 276"/>
                <a:gd name="T109" fmla="*/ 167 h 212"/>
                <a:gd name="T110" fmla="*/ 181 w 276"/>
                <a:gd name="T111" fmla="*/ 176 h 212"/>
                <a:gd name="T112" fmla="*/ 172 w 276"/>
                <a:gd name="T113" fmla="*/ 180 h 212"/>
                <a:gd name="T114" fmla="*/ 145 w 276"/>
                <a:gd name="T115" fmla="*/ 180 h 212"/>
                <a:gd name="T116" fmla="*/ 145 w 276"/>
                <a:gd name="T117" fmla="*/ 199 h 212"/>
                <a:gd name="T118" fmla="*/ 140 w 276"/>
                <a:gd name="T119" fmla="*/ 203 h 212"/>
                <a:gd name="T120" fmla="*/ 140 w 276"/>
                <a:gd name="T121" fmla="*/ 212 h 21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76"/>
                <a:gd name="T184" fmla="*/ 0 h 212"/>
                <a:gd name="T185" fmla="*/ 276 w 276"/>
                <a:gd name="T186" fmla="*/ 212 h 21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76" h="212">
                  <a:moveTo>
                    <a:pt x="140" y="212"/>
                  </a:moveTo>
                  <a:lnTo>
                    <a:pt x="140" y="212"/>
                  </a:lnTo>
                  <a:lnTo>
                    <a:pt x="154" y="212"/>
                  </a:lnTo>
                  <a:lnTo>
                    <a:pt x="167" y="208"/>
                  </a:lnTo>
                  <a:lnTo>
                    <a:pt x="194" y="199"/>
                  </a:lnTo>
                  <a:lnTo>
                    <a:pt x="217" y="190"/>
                  </a:lnTo>
                  <a:lnTo>
                    <a:pt x="226" y="185"/>
                  </a:lnTo>
                  <a:lnTo>
                    <a:pt x="239" y="171"/>
                  </a:lnTo>
                  <a:lnTo>
                    <a:pt x="249" y="149"/>
                  </a:lnTo>
                  <a:lnTo>
                    <a:pt x="276" y="77"/>
                  </a:lnTo>
                  <a:lnTo>
                    <a:pt x="276" y="63"/>
                  </a:lnTo>
                  <a:lnTo>
                    <a:pt x="271" y="49"/>
                  </a:lnTo>
                  <a:lnTo>
                    <a:pt x="258" y="31"/>
                  </a:lnTo>
                  <a:lnTo>
                    <a:pt x="253" y="27"/>
                  </a:lnTo>
                  <a:lnTo>
                    <a:pt x="244" y="27"/>
                  </a:lnTo>
                  <a:lnTo>
                    <a:pt x="212" y="31"/>
                  </a:lnTo>
                  <a:lnTo>
                    <a:pt x="208" y="36"/>
                  </a:lnTo>
                  <a:lnTo>
                    <a:pt x="176" y="18"/>
                  </a:lnTo>
                  <a:lnTo>
                    <a:pt x="154" y="4"/>
                  </a:lnTo>
                  <a:lnTo>
                    <a:pt x="145" y="0"/>
                  </a:lnTo>
                  <a:lnTo>
                    <a:pt x="136" y="0"/>
                  </a:lnTo>
                  <a:lnTo>
                    <a:pt x="117" y="9"/>
                  </a:lnTo>
                  <a:lnTo>
                    <a:pt x="113" y="13"/>
                  </a:lnTo>
                  <a:lnTo>
                    <a:pt x="90" y="9"/>
                  </a:lnTo>
                  <a:lnTo>
                    <a:pt x="77" y="13"/>
                  </a:lnTo>
                  <a:lnTo>
                    <a:pt x="68" y="18"/>
                  </a:lnTo>
                  <a:lnTo>
                    <a:pt x="59" y="27"/>
                  </a:lnTo>
                  <a:lnTo>
                    <a:pt x="45" y="31"/>
                  </a:lnTo>
                  <a:lnTo>
                    <a:pt x="23" y="58"/>
                  </a:lnTo>
                  <a:lnTo>
                    <a:pt x="14" y="72"/>
                  </a:lnTo>
                  <a:lnTo>
                    <a:pt x="4" y="95"/>
                  </a:lnTo>
                  <a:lnTo>
                    <a:pt x="0" y="117"/>
                  </a:lnTo>
                  <a:lnTo>
                    <a:pt x="4" y="135"/>
                  </a:lnTo>
                  <a:lnTo>
                    <a:pt x="14" y="153"/>
                  </a:lnTo>
                  <a:lnTo>
                    <a:pt x="27" y="162"/>
                  </a:lnTo>
                  <a:lnTo>
                    <a:pt x="50" y="171"/>
                  </a:lnTo>
                  <a:lnTo>
                    <a:pt x="54" y="153"/>
                  </a:lnTo>
                  <a:lnTo>
                    <a:pt x="54" y="135"/>
                  </a:lnTo>
                  <a:lnTo>
                    <a:pt x="50" y="117"/>
                  </a:lnTo>
                  <a:lnTo>
                    <a:pt x="41" y="99"/>
                  </a:lnTo>
                  <a:lnTo>
                    <a:pt x="36" y="81"/>
                  </a:lnTo>
                  <a:lnTo>
                    <a:pt x="36" y="63"/>
                  </a:lnTo>
                  <a:lnTo>
                    <a:pt x="41" y="58"/>
                  </a:lnTo>
                  <a:lnTo>
                    <a:pt x="45" y="54"/>
                  </a:lnTo>
                  <a:lnTo>
                    <a:pt x="54" y="54"/>
                  </a:lnTo>
                  <a:lnTo>
                    <a:pt x="63" y="58"/>
                  </a:lnTo>
                  <a:lnTo>
                    <a:pt x="72" y="63"/>
                  </a:lnTo>
                  <a:lnTo>
                    <a:pt x="77" y="77"/>
                  </a:lnTo>
                  <a:lnTo>
                    <a:pt x="95" y="108"/>
                  </a:lnTo>
                  <a:lnTo>
                    <a:pt x="113" y="153"/>
                  </a:lnTo>
                  <a:lnTo>
                    <a:pt x="117" y="144"/>
                  </a:lnTo>
                  <a:lnTo>
                    <a:pt x="113" y="113"/>
                  </a:lnTo>
                  <a:lnTo>
                    <a:pt x="104" y="90"/>
                  </a:lnTo>
                  <a:lnTo>
                    <a:pt x="86" y="72"/>
                  </a:lnTo>
                  <a:lnTo>
                    <a:pt x="63" y="40"/>
                  </a:lnTo>
                  <a:lnTo>
                    <a:pt x="63" y="36"/>
                  </a:lnTo>
                  <a:lnTo>
                    <a:pt x="68" y="31"/>
                  </a:lnTo>
                  <a:lnTo>
                    <a:pt x="77" y="27"/>
                  </a:lnTo>
                  <a:lnTo>
                    <a:pt x="86" y="22"/>
                  </a:lnTo>
                  <a:lnTo>
                    <a:pt x="99" y="22"/>
                  </a:lnTo>
                  <a:lnTo>
                    <a:pt x="108" y="31"/>
                  </a:lnTo>
                  <a:lnTo>
                    <a:pt x="122" y="49"/>
                  </a:lnTo>
                  <a:lnTo>
                    <a:pt x="136" y="72"/>
                  </a:lnTo>
                  <a:lnTo>
                    <a:pt x="149" y="108"/>
                  </a:lnTo>
                  <a:lnTo>
                    <a:pt x="167" y="158"/>
                  </a:lnTo>
                  <a:lnTo>
                    <a:pt x="167" y="149"/>
                  </a:lnTo>
                  <a:lnTo>
                    <a:pt x="167" y="117"/>
                  </a:lnTo>
                  <a:lnTo>
                    <a:pt x="158" y="99"/>
                  </a:lnTo>
                  <a:lnTo>
                    <a:pt x="145" y="72"/>
                  </a:lnTo>
                  <a:lnTo>
                    <a:pt x="122" y="31"/>
                  </a:lnTo>
                  <a:lnTo>
                    <a:pt x="127" y="22"/>
                  </a:lnTo>
                  <a:lnTo>
                    <a:pt x="136" y="18"/>
                  </a:lnTo>
                  <a:lnTo>
                    <a:pt x="149" y="18"/>
                  </a:lnTo>
                  <a:lnTo>
                    <a:pt x="163" y="18"/>
                  </a:lnTo>
                  <a:lnTo>
                    <a:pt x="172" y="27"/>
                  </a:lnTo>
                  <a:lnTo>
                    <a:pt x="181" y="36"/>
                  </a:lnTo>
                  <a:lnTo>
                    <a:pt x="194" y="72"/>
                  </a:lnTo>
                  <a:lnTo>
                    <a:pt x="208" y="108"/>
                  </a:lnTo>
                  <a:lnTo>
                    <a:pt x="212" y="135"/>
                  </a:lnTo>
                  <a:lnTo>
                    <a:pt x="212" y="153"/>
                  </a:lnTo>
                  <a:lnTo>
                    <a:pt x="203" y="162"/>
                  </a:lnTo>
                  <a:lnTo>
                    <a:pt x="194" y="167"/>
                  </a:lnTo>
                  <a:lnTo>
                    <a:pt x="181" y="176"/>
                  </a:lnTo>
                  <a:lnTo>
                    <a:pt x="172" y="180"/>
                  </a:lnTo>
                  <a:lnTo>
                    <a:pt x="158" y="180"/>
                  </a:lnTo>
                  <a:lnTo>
                    <a:pt x="145" y="180"/>
                  </a:lnTo>
                  <a:lnTo>
                    <a:pt x="145" y="199"/>
                  </a:lnTo>
                  <a:lnTo>
                    <a:pt x="140" y="203"/>
                  </a:lnTo>
                  <a:lnTo>
                    <a:pt x="140" y="212"/>
                  </a:lnTo>
                  <a:close/>
                </a:path>
              </a:pathLst>
            </a:custGeom>
            <a:solidFill>
              <a:srgbClr val="3C3D5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18" name="Freeform 167"/>
            <p:cNvSpPr>
              <a:spLocks/>
            </p:cNvSpPr>
            <p:nvPr/>
          </p:nvSpPr>
          <p:spPr bwMode="auto">
            <a:xfrm>
              <a:off x="4381" y="3194"/>
              <a:ext cx="90" cy="158"/>
            </a:xfrm>
            <a:custGeom>
              <a:avLst/>
              <a:gdLst>
                <a:gd name="T0" fmla="*/ 27 w 90"/>
                <a:gd name="T1" fmla="*/ 158 h 158"/>
                <a:gd name="T2" fmla="*/ 27 w 90"/>
                <a:gd name="T3" fmla="*/ 158 h 158"/>
                <a:gd name="T4" fmla="*/ 18 w 90"/>
                <a:gd name="T5" fmla="*/ 153 h 158"/>
                <a:gd name="T6" fmla="*/ 9 w 90"/>
                <a:gd name="T7" fmla="*/ 140 h 158"/>
                <a:gd name="T8" fmla="*/ 9 w 90"/>
                <a:gd name="T9" fmla="*/ 126 h 158"/>
                <a:gd name="T10" fmla="*/ 9 w 90"/>
                <a:gd name="T11" fmla="*/ 126 h 158"/>
                <a:gd name="T12" fmla="*/ 4 w 90"/>
                <a:gd name="T13" fmla="*/ 104 h 158"/>
                <a:gd name="T14" fmla="*/ 0 w 90"/>
                <a:gd name="T15" fmla="*/ 86 h 158"/>
                <a:gd name="T16" fmla="*/ 0 w 90"/>
                <a:gd name="T17" fmla="*/ 86 h 158"/>
                <a:gd name="T18" fmla="*/ 0 w 90"/>
                <a:gd name="T19" fmla="*/ 72 h 158"/>
                <a:gd name="T20" fmla="*/ 4 w 90"/>
                <a:gd name="T21" fmla="*/ 59 h 158"/>
                <a:gd name="T22" fmla="*/ 9 w 90"/>
                <a:gd name="T23" fmla="*/ 49 h 158"/>
                <a:gd name="T24" fmla="*/ 18 w 90"/>
                <a:gd name="T25" fmla="*/ 40 h 158"/>
                <a:gd name="T26" fmla="*/ 18 w 90"/>
                <a:gd name="T27" fmla="*/ 40 h 158"/>
                <a:gd name="T28" fmla="*/ 27 w 90"/>
                <a:gd name="T29" fmla="*/ 40 h 158"/>
                <a:gd name="T30" fmla="*/ 31 w 90"/>
                <a:gd name="T31" fmla="*/ 36 h 158"/>
                <a:gd name="T32" fmla="*/ 36 w 90"/>
                <a:gd name="T33" fmla="*/ 27 h 158"/>
                <a:gd name="T34" fmla="*/ 36 w 90"/>
                <a:gd name="T35" fmla="*/ 27 h 158"/>
                <a:gd name="T36" fmla="*/ 45 w 90"/>
                <a:gd name="T37" fmla="*/ 13 h 158"/>
                <a:gd name="T38" fmla="*/ 49 w 90"/>
                <a:gd name="T39" fmla="*/ 4 h 158"/>
                <a:gd name="T40" fmla="*/ 58 w 90"/>
                <a:gd name="T41" fmla="*/ 0 h 158"/>
                <a:gd name="T42" fmla="*/ 58 w 90"/>
                <a:gd name="T43" fmla="*/ 0 h 158"/>
                <a:gd name="T44" fmla="*/ 90 w 90"/>
                <a:gd name="T45" fmla="*/ 4 h 158"/>
                <a:gd name="T46" fmla="*/ 90 w 90"/>
                <a:gd name="T47" fmla="*/ 4 h 158"/>
                <a:gd name="T48" fmla="*/ 72 w 90"/>
                <a:gd name="T49" fmla="*/ 4 h 158"/>
                <a:gd name="T50" fmla="*/ 58 w 90"/>
                <a:gd name="T51" fmla="*/ 4 h 158"/>
                <a:gd name="T52" fmla="*/ 49 w 90"/>
                <a:gd name="T53" fmla="*/ 13 h 158"/>
                <a:gd name="T54" fmla="*/ 49 w 90"/>
                <a:gd name="T55" fmla="*/ 13 h 158"/>
                <a:gd name="T56" fmla="*/ 40 w 90"/>
                <a:gd name="T57" fmla="*/ 31 h 158"/>
                <a:gd name="T58" fmla="*/ 40 w 90"/>
                <a:gd name="T59" fmla="*/ 36 h 158"/>
                <a:gd name="T60" fmla="*/ 45 w 90"/>
                <a:gd name="T61" fmla="*/ 40 h 158"/>
                <a:gd name="T62" fmla="*/ 45 w 90"/>
                <a:gd name="T63" fmla="*/ 40 h 158"/>
                <a:gd name="T64" fmla="*/ 67 w 90"/>
                <a:gd name="T65" fmla="*/ 77 h 158"/>
                <a:gd name="T66" fmla="*/ 67 w 90"/>
                <a:gd name="T67" fmla="*/ 77 h 158"/>
                <a:gd name="T68" fmla="*/ 49 w 90"/>
                <a:gd name="T69" fmla="*/ 59 h 158"/>
                <a:gd name="T70" fmla="*/ 31 w 90"/>
                <a:gd name="T71" fmla="*/ 40 h 158"/>
                <a:gd name="T72" fmla="*/ 31 w 90"/>
                <a:gd name="T73" fmla="*/ 40 h 158"/>
                <a:gd name="T74" fmla="*/ 27 w 90"/>
                <a:gd name="T75" fmla="*/ 45 h 158"/>
                <a:gd name="T76" fmla="*/ 18 w 90"/>
                <a:gd name="T77" fmla="*/ 49 h 158"/>
                <a:gd name="T78" fmla="*/ 13 w 90"/>
                <a:gd name="T79" fmla="*/ 59 h 158"/>
                <a:gd name="T80" fmla="*/ 13 w 90"/>
                <a:gd name="T81" fmla="*/ 72 h 158"/>
                <a:gd name="T82" fmla="*/ 13 w 90"/>
                <a:gd name="T83" fmla="*/ 72 h 158"/>
                <a:gd name="T84" fmla="*/ 27 w 90"/>
                <a:gd name="T85" fmla="*/ 108 h 158"/>
                <a:gd name="T86" fmla="*/ 31 w 90"/>
                <a:gd name="T87" fmla="*/ 122 h 158"/>
                <a:gd name="T88" fmla="*/ 31 w 90"/>
                <a:gd name="T89" fmla="*/ 135 h 158"/>
                <a:gd name="T90" fmla="*/ 31 w 90"/>
                <a:gd name="T91" fmla="*/ 135 h 158"/>
                <a:gd name="T92" fmla="*/ 27 w 90"/>
                <a:gd name="T93" fmla="*/ 153 h 158"/>
                <a:gd name="T94" fmla="*/ 27 w 90"/>
                <a:gd name="T95" fmla="*/ 158 h 158"/>
                <a:gd name="T96" fmla="*/ 27 w 90"/>
                <a:gd name="T97" fmla="*/ 158 h 15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90"/>
                <a:gd name="T148" fmla="*/ 0 h 158"/>
                <a:gd name="T149" fmla="*/ 90 w 90"/>
                <a:gd name="T150" fmla="*/ 158 h 15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90" h="158">
                  <a:moveTo>
                    <a:pt x="27" y="158"/>
                  </a:moveTo>
                  <a:lnTo>
                    <a:pt x="27" y="158"/>
                  </a:lnTo>
                  <a:lnTo>
                    <a:pt x="18" y="153"/>
                  </a:lnTo>
                  <a:lnTo>
                    <a:pt x="9" y="140"/>
                  </a:lnTo>
                  <a:lnTo>
                    <a:pt x="9" y="126"/>
                  </a:lnTo>
                  <a:lnTo>
                    <a:pt x="4" y="104"/>
                  </a:lnTo>
                  <a:lnTo>
                    <a:pt x="0" y="86"/>
                  </a:lnTo>
                  <a:lnTo>
                    <a:pt x="0" y="72"/>
                  </a:lnTo>
                  <a:lnTo>
                    <a:pt x="4" y="59"/>
                  </a:lnTo>
                  <a:lnTo>
                    <a:pt x="9" y="49"/>
                  </a:lnTo>
                  <a:lnTo>
                    <a:pt x="18" y="40"/>
                  </a:lnTo>
                  <a:lnTo>
                    <a:pt x="27" y="40"/>
                  </a:lnTo>
                  <a:lnTo>
                    <a:pt x="31" y="36"/>
                  </a:lnTo>
                  <a:lnTo>
                    <a:pt x="36" y="27"/>
                  </a:lnTo>
                  <a:lnTo>
                    <a:pt x="45" y="13"/>
                  </a:lnTo>
                  <a:lnTo>
                    <a:pt x="49" y="4"/>
                  </a:lnTo>
                  <a:lnTo>
                    <a:pt x="58" y="0"/>
                  </a:lnTo>
                  <a:lnTo>
                    <a:pt x="90" y="4"/>
                  </a:lnTo>
                  <a:lnTo>
                    <a:pt x="72" y="4"/>
                  </a:lnTo>
                  <a:lnTo>
                    <a:pt x="58" y="4"/>
                  </a:lnTo>
                  <a:lnTo>
                    <a:pt x="49" y="13"/>
                  </a:lnTo>
                  <a:lnTo>
                    <a:pt x="40" y="31"/>
                  </a:lnTo>
                  <a:lnTo>
                    <a:pt x="40" y="36"/>
                  </a:lnTo>
                  <a:lnTo>
                    <a:pt x="45" y="40"/>
                  </a:lnTo>
                  <a:lnTo>
                    <a:pt x="67" y="77"/>
                  </a:lnTo>
                  <a:lnTo>
                    <a:pt x="49" y="59"/>
                  </a:lnTo>
                  <a:lnTo>
                    <a:pt x="31" y="40"/>
                  </a:lnTo>
                  <a:lnTo>
                    <a:pt x="27" y="45"/>
                  </a:lnTo>
                  <a:lnTo>
                    <a:pt x="18" y="49"/>
                  </a:lnTo>
                  <a:lnTo>
                    <a:pt x="13" y="59"/>
                  </a:lnTo>
                  <a:lnTo>
                    <a:pt x="13" y="72"/>
                  </a:lnTo>
                  <a:lnTo>
                    <a:pt x="27" y="108"/>
                  </a:lnTo>
                  <a:lnTo>
                    <a:pt x="31" y="122"/>
                  </a:lnTo>
                  <a:lnTo>
                    <a:pt x="31" y="135"/>
                  </a:lnTo>
                  <a:lnTo>
                    <a:pt x="27" y="153"/>
                  </a:lnTo>
                  <a:lnTo>
                    <a:pt x="27" y="158"/>
                  </a:lnTo>
                  <a:close/>
                </a:path>
              </a:pathLst>
            </a:custGeom>
            <a:solidFill>
              <a:srgbClr val="1F1C2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19" name="Freeform 168"/>
            <p:cNvSpPr>
              <a:spLocks/>
            </p:cNvSpPr>
            <p:nvPr/>
          </p:nvSpPr>
          <p:spPr bwMode="auto">
            <a:xfrm>
              <a:off x="4403" y="3257"/>
              <a:ext cx="41" cy="113"/>
            </a:xfrm>
            <a:custGeom>
              <a:avLst/>
              <a:gdLst>
                <a:gd name="T0" fmla="*/ 9 w 41"/>
                <a:gd name="T1" fmla="*/ 95 h 113"/>
                <a:gd name="T2" fmla="*/ 9 w 41"/>
                <a:gd name="T3" fmla="*/ 95 h 113"/>
                <a:gd name="T4" fmla="*/ 18 w 41"/>
                <a:gd name="T5" fmla="*/ 108 h 113"/>
                <a:gd name="T6" fmla="*/ 27 w 41"/>
                <a:gd name="T7" fmla="*/ 113 h 113"/>
                <a:gd name="T8" fmla="*/ 36 w 41"/>
                <a:gd name="T9" fmla="*/ 113 h 113"/>
                <a:gd name="T10" fmla="*/ 36 w 41"/>
                <a:gd name="T11" fmla="*/ 113 h 113"/>
                <a:gd name="T12" fmla="*/ 36 w 41"/>
                <a:gd name="T13" fmla="*/ 108 h 113"/>
                <a:gd name="T14" fmla="*/ 41 w 41"/>
                <a:gd name="T15" fmla="*/ 104 h 113"/>
                <a:gd name="T16" fmla="*/ 41 w 41"/>
                <a:gd name="T17" fmla="*/ 86 h 113"/>
                <a:gd name="T18" fmla="*/ 36 w 41"/>
                <a:gd name="T19" fmla="*/ 63 h 113"/>
                <a:gd name="T20" fmla="*/ 23 w 41"/>
                <a:gd name="T21" fmla="*/ 41 h 113"/>
                <a:gd name="T22" fmla="*/ 23 w 41"/>
                <a:gd name="T23" fmla="*/ 41 h 113"/>
                <a:gd name="T24" fmla="*/ 5 w 41"/>
                <a:gd name="T25" fmla="*/ 5 h 113"/>
                <a:gd name="T26" fmla="*/ 5 w 41"/>
                <a:gd name="T27" fmla="*/ 0 h 113"/>
                <a:gd name="T28" fmla="*/ 0 w 41"/>
                <a:gd name="T29" fmla="*/ 0 h 113"/>
                <a:gd name="T30" fmla="*/ 0 w 41"/>
                <a:gd name="T31" fmla="*/ 0 h 113"/>
                <a:gd name="T32" fmla="*/ 0 w 41"/>
                <a:gd name="T33" fmla="*/ 18 h 113"/>
                <a:gd name="T34" fmla="*/ 5 w 41"/>
                <a:gd name="T35" fmla="*/ 36 h 113"/>
                <a:gd name="T36" fmla="*/ 5 w 41"/>
                <a:gd name="T37" fmla="*/ 36 h 113"/>
                <a:gd name="T38" fmla="*/ 18 w 41"/>
                <a:gd name="T39" fmla="*/ 59 h 113"/>
                <a:gd name="T40" fmla="*/ 18 w 41"/>
                <a:gd name="T41" fmla="*/ 81 h 113"/>
                <a:gd name="T42" fmla="*/ 18 w 41"/>
                <a:gd name="T43" fmla="*/ 81 h 113"/>
                <a:gd name="T44" fmla="*/ 14 w 41"/>
                <a:gd name="T45" fmla="*/ 95 h 113"/>
                <a:gd name="T46" fmla="*/ 9 w 41"/>
                <a:gd name="T47" fmla="*/ 95 h 113"/>
                <a:gd name="T48" fmla="*/ 9 w 41"/>
                <a:gd name="T49" fmla="*/ 95 h 11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1"/>
                <a:gd name="T76" fmla="*/ 0 h 113"/>
                <a:gd name="T77" fmla="*/ 41 w 41"/>
                <a:gd name="T78" fmla="*/ 113 h 11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1" h="113">
                  <a:moveTo>
                    <a:pt x="9" y="95"/>
                  </a:moveTo>
                  <a:lnTo>
                    <a:pt x="9" y="95"/>
                  </a:lnTo>
                  <a:lnTo>
                    <a:pt x="18" y="108"/>
                  </a:lnTo>
                  <a:lnTo>
                    <a:pt x="27" y="113"/>
                  </a:lnTo>
                  <a:lnTo>
                    <a:pt x="36" y="113"/>
                  </a:lnTo>
                  <a:lnTo>
                    <a:pt x="36" y="108"/>
                  </a:lnTo>
                  <a:lnTo>
                    <a:pt x="41" y="104"/>
                  </a:lnTo>
                  <a:lnTo>
                    <a:pt x="41" y="86"/>
                  </a:lnTo>
                  <a:lnTo>
                    <a:pt x="36" y="63"/>
                  </a:lnTo>
                  <a:lnTo>
                    <a:pt x="23" y="41"/>
                  </a:lnTo>
                  <a:lnTo>
                    <a:pt x="5" y="5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5" y="36"/>
                  </a:lnTo>
                  <a:lnTo>
                    <a:pt x="18" y="59"/>
                  </a:lnTo>
                  <a:lnTo>
                    <a:pt x="18" y="81"/>
                  </a:lnTo>
                  <a:lnTo>
                    <a:pt x="14" y="95"/>
                  </a:lnTo>
                  <a:lnTo>
                    <a:pt x="9" y="95"/>
                  </a:lnTo>
                  <a:close/>
                </a:path>
              </a:pathLst>
            </a:custGeom>
            <a:solidFill>
              <a:srgbClr val="70749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20" name="Freeform 169"/>
            <p:cNvSpPr>
              <a:spLocks/>
            </p:cNvSpPr>
            <p:nvPr/>
          </p:nvSpPr>
          <p:spPr bwMode="auto">
            <a:xfrm>
              <a:off x="3807" y="2932"/>
              <a:ext cx="49" cy="208"/>
            </a:xfrm>
            <a:custGeom>
              <a:avLst/>
              <a:gdLst>
                <a:gd name="T0" fmla="*/ 18 w 49"/>
                <a:gd name="T1" fmla="*/ 31 h 208"/>
                <a:gd name="T2" fmla="*/ 18 w 49"/>
                <a:gd name="T3" fmla="*/ 31 h 208"/>
                <a:gd name="T4" fmla="*/ 9 w 49"/>
                <a:gd name="T5" fmla="*/ 68 h 208"/>
                <a:gd name="T6" fmla="*/ 4 w 49"/>
                <a:gd name="T7" fmla="*/ 99 h 208"/>
                <a:gd name="T8" fmla="*/ 0 w 49"/>
                <a:gd name="T9" fmla="*/ 131 h 208"/>
                <a:gd name="T10" fmla="*/ 0 w 49"/>
                <a:gd name="T11" fmla="*/ 131 h 208"/>
                <a:gd name="T12" fmla="*/ 4 w 49"/>
                <a:gd name="T13" fmla="*/ 185 h 208"/>
                <a:gd name="T14" fmla="*/ 9 w 49"/>
                <a:gd name="T15" fmla="*/ 208 h 208"/>
                <a:gd name="T16" fmla="*/ 9 w 49"/>
                <a:gd name="T17" fmla="*/ 208 h 208"/>
                <a:gd name="T18" fmla="*/ 9 w 49"/>
                <a:gd name="T19" fmla="*/ 158 h 208"/>
                <a:gd name="T20" fmla="*/ 9 w 49"/>
                <a:gd name="T21" fmla="*/ 122 h 208"/>
                <a:gd name="T22" fmla="*/ 13 w 49"/>
                <a:gd name="T23" fmla="*/ 95 h 208"/>
                <a:gd name="T24" fmla="*/ 13 w 49"/>
                <a:gd name="T25" fmla="*/ 95 h 208"/>
                <a:gd name="T26" fmla="*/ 27 w 49"/>
                <a:gd name="T27" fmla="*/ 54 h 208"/>
                <a:gd name="T28" fmla="*/ 36 w 49"/>
                <a:gd name="T29" fmla="*/ 27 h 208"/>
                <a:gd name="T30" fmla="*/ 36 w 49"/>
                <a:gd name="T31" fmla="*/ 27 h 208"/>
                <a:gd name="T32" fmla="*/ 49 w 49"/>
                <a:gd name="T33" fmla="*/ 9 h 208"/>
                <a:gd name="T34" fmla="*/ 49 w 49"/>
                <a:gd name="T35" fmla="*/ 0 h 208"/>
                <a:gd name="T36" fmla="*/ 18 w 49"/>
                <a:gd name="T37" fmla="*/ 31 h 20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9"/>
                <a:gd name="T58" fmla="*/ 0 h 208"/>
                <a:gd name="T59" fmla="*/ 49 w 49"/>
                <a:gd name="T60" fmla="*/ 208 h 20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9" h="208">
                  <a:moveTo>
                    <a:pt x="18" y="31"/>
                  </a:moveTo>
                  <a:lnTo>
                    <a:pt x="18" y="31"/>
                  </a:lnTo>
                  <a:lnTo>
                    <a:pt x="9" y="68"/>
                  </a:lnTo>
                  <a:lnTo>
                    <a:pt x="4" y="99"/>
                  </a:lnTo>
                  <a:lnTo>
                    <a:pt x="0" y="131"/>
                  </a:lnTo>
                  <a:lnTo>
                    <a:pt x="4" y="185"/>
                  </a:lnTo>
                  <a:lnTo>
                    <a:pt x="9" y="208"/>
                  </a:lnTo>
                  <a:lnTo>
                    <a:pt x="9" y="158"/>
                  </a:lnTo>
                  <a:lnTo>
                    <a:pt x="9" y="122"/>
                  </a:lnTo>
                  <a:lnTo>
                    <a:pt x="13" y="95"/>
                  </a:lnTo>
                  <a:lnTo>
                    <a:pt x="27" y="54"/>
                  </a:lnTo>
                  <a:lnTo>
                    <a:pt x="36" y="27"/>
                  </a:lnTo>
                  <a:lnTo>
                    <a:pt x="49" y="9"/>
                  </a:lnTo>
                  <a:lnTo>
                    <a:pt x="49" y="0"/>
                  </a:lnTo>
                  <a:lnTo>
                    <a:pt x="18" y="31"/>
                  </a:lnTo>
                  <a:close/>
                </a:path>
              </a:pathLst>
            </a:custGeom>
            <a:solidFill>
              <a:srgbClr val="C9C3D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21" name="Freeform 170"/>
            <p:cNvSpPr>
              <a:spLocks/>
            </p:cNvSpPr>
            <p:nvPr/>
          </p:nvSpPr>
          <p:spPr bwMode="auto">
            <a:xfrm>
              <a:off x="3874" y="3347"/>
              <a:ext cx="136" cy="633"/>
            </a:xfrm>
            <a:custGeom>
              <a:avLst/>
              <a:gdLst>
                <a:gd name="T0" fmla="*/ 5 w 136"/>
                <a:gd name="T1" fmla="*/ 633 h 633"/>
                <a:gd name="T2" fmla="*/ 5 w 136"/>
                <a:gd name="T3" fmla="*/ 633 h 633"/>
                <a:gd name="T4" fmla="*/ 9 w 136"/>
                <a:gd name="T5" fmla="*/ 538 h 633"/>
                <a:gd name="T6" fmla="*/ 19 w 136"/>
                <a:gd name="T7" fmla="*/ 475 h 633"/>
                <a:gd name="T8" fmla="*/ 19 w 136"/>
                <a:gd name="T9" fmla="*/ 475 h 633"/>
                <a:gd name="T10" fmla="*/ 19 w 136"/>
                <a:gd name="T11" fmla="*/ 434 h 633"/>
                <a:gd name="T12" fmla="*/ 9 w 136"/>
                <a:gd name="T13" fmla="*/ 384 h 633"/>
                <a:gd name="T14" fmla="*/ 0 w 136"/>
                <a:gd name="T15" fmla="*/ 330 h 633"/>
                <a:gd name="T16" fmla="*/ 0 w 136"/>
                <a:gd name="T17" fmla="*/ 330 h 633"/>
                <a:gd name="T18" fmla="*/ 14 w 136"/>
                <a:gd name="T19" fmla="*/ 290 h 633"/>
                <a:gd name="T20" fmla="*/ 19 w 136"/>
                <a:gd name="T21" fmla="*/ 258 h 633"/>
                <a:gd name="T22" fmla="*/ 23 w 136"/>
                <a:gd name="T23" fmla="*/ 231 h 633"/>
                <a:gd name="T24" fmla="*/ 23 w 136"/>
                <a:gd name="T25" fmla="*/ 231 h 633"/>
                <a:gd name="T26" fmla="*/ 28 w 136"/>
                <a:gd name="T27" fmla="*/ 181 h 633"/>
                <a:gd name="T28" fmla="*/ 32 w 136"/>
                <a:gd name="T29" fmla="*/ 154 h 633"/>
                <a:gd name="T30" fmla="*/ 37 w 136"/>
                <a:gd name="T31" fmla="*/ 127 h 633"/>
                <a:gd name="T32" fmla="*/ 37 w 136"/>
                <a:gd name="T33" fmla="*/ 127 h 633"/>
                <a:gd name="T34" fmla="*/ 55 w 136"/>
                <a:gd name="T35" fmla="*/ 95 h 633"/>
                <a:gd name="T36" fmla="*/ 82 w 136"/>
                <a:gd name="T37" fmla="*/ 55 h 633"/>
                <a:gd name="T38" fmla="*/ 113 w 136"/>
                <a:gd name="T39" fmla="*/ 0 h 633"/>
                <a:gd name="T40" fmla="*/ 136 w 136"/>
                <a:gd name="T41" fmla="*/ 9 h 633"/>
                <a:gd name="T42" fmla="*/ 136 w 136"/>
                <a:gd name="T43" fmla="*/ 9 h 633"/>
                <a:gd name="T44" fmla="*/ 109 w 136"/>
                <a:gd name="T45" fmla="*/ 59 h 633"/>
                <a:gd name="T46" fmla="*/ 73 w 136"/>
                <a:gd name="T47" fmla="*/ 127 h 633"/>
                <a:gd name="T48" fmla="*/ 73 w 136"/>
                <a:gd name="T49" fmla="*/ 127 h 633"/>
                <a:gd name="T50" fmla="*/ 68 w 136"/>
                <a:gd name="T51" fmla="*/ 154 h 633"/>
                <a:gd name="T52" fmla="*/ 64 w 136"/>
                <a:gd name="T53" fmla="*/ 181 h 633"/>
                <a:gd name="T54" fmla="*/ 59 w 136"/>
                <a:gd name="T55" fmla="*/ 226 h 633"/>
                <a:gd name="T56" fmla="*/ 59 w 136"/>
                <a:gd name="T57" fmla="*/ 226 h 633"/>
                <a:gd name="T58" fmla="*/ 55 w 136"/>
                <a:gd name="T59" fmla="*/ 253 h 633"/>
                <a:gd name="T60" fmla="*/ 50 w 136"/>
                <a:gd name="T61" fmla="*/ 290 h 633"/>
                <a:gd name="T62" fmla="*/ 37 w 136"/>
                <a:gd name="T63" fmla="*/ 330 h 633"/>
                <a:gd name="T64" fmla="*/ 37 w 136"/>
                <a:gd name="T65" fmla="*/ 330 h 633"/>
                <a:gd name="T66" fmla="*/ 46 w 136"/>
                <a:gd name="T67" fmla="*/ 384 h 633"/>
                <a:gd name="T68" fmla="*/ 55 w 136"/>
                <a:gd name="T69" fmla="*/ 434 h 633"/>
                <a:gd name="T70" fmla="*/ 50 w 136"/>
                <a:gd name="T71" fmla="*/ 475 h 633"/>
                <a:gd name="T72" fmla="*/ 50 w 136"/>
                <a:gd name="T73" fmla="*/ 475 h 633"/>
                <a:gd name="T74" fmla="*/ 41 w 136"/>
                <a:gd name="T75" fmla="*/ 633 h 633"/>
                <a:gd name="T76" fmla="*/ 5 w 136"/>
                <a:gd name="T77" fmla="*/ 633 h 63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36"/>
                <a:gd name="T118" fmla="*/ 0 h 633"/>
                <a:gd name="T119" fmla="*/ 136 w 136"/>
                <a:gd name="T120" fmla="*/ 633 h 633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36" h="633">
                  <a:moveTo>
                    <a:pt x="5" y="633"/>
                  </a:moveTo>
                  <a:lnTo>
                    <a:pt x="5" y="633"/>
                  </a:lnTo>
                  <a:lnTo>
                    <a:pt x="9" y="538"/>
                  </a:lnTo>
                  <a:lnTo>
                    <a:pt x="19" y="475"/>
                  </a:lnTo>
                  <a:lnTo>
                    <a:pt x="19" y="434"/>
                  </a:lnTo>
                  <a:lnTo>
                    <a:pt x="9" y="384"/>
                  </a:lnTo>
                  <a:lnTo>
                    <a:pt x="0" y="330"/>
                  </a:lnTo>
                  <a:lnTo>
                    <a:pt x="14" y="290"/>
                  </a:lnTo>
                  <a:lnTo>
                    <a:pt x="19" y="258"/>
                  </a:lnTo>
                  <a:lnTo>
                    <a:pt x="23" y="231"/>
                  </a:lnTo>
                  <a:lnTo>
                    <a:pt x="28" y="181"/>
                  </a:lnTo>
                  <a:lnTo>
                    <a:pt x="32" y="154"/>
                  </a:lnTo>
                  <a:lnTo>
                    <a:pt x="37" y="127"/>
                  </a:lnTo>
                  <a:lnTo>
                    <a:pt x="55" y="95"/>
                  </a:lnTo>
                  <a:lnTo>
                    <a:pt x="82" y="55"/>
                  </a:lnTo>
                  <a:lnTo>
                    <a:pt x="113" y="0"/>
                  </a:lnTo>
                  <a:lnTo>
                    <a:pt x="136" y="9"/>
                  </a:lnTo>
                  <a:lnTo>
                    <a:pt x="109" y="59"/>
                  </a:lnTo>
                  <a:lnTo>
                    <a:pt x="73" y="127"/>
                  </a:lnTo>
                  <a:lnTo>
                    <a:pt x="68" y="154"/>
                  </a:lnTo>
                  <a:lnTo>
                    <a:pt x="64" y="181"/>
                  </a:lnTo>
                  <a:lnTo>
                    <a:pt x="59" y="226"/>
                  </a:lnTo>
                  <a:lnTo>
                    <a:pt x="55" y="253"/>
                  </a:lnTo>
                  <a:lnTo>
                    <a:pt x="50" y="290"/>
                  </a:lnTo>
                  <a:lnTo>
                    <a:pt x="37" y="330"/>
                  </a:lnTo>
                  <a:lnTo>
                    <a:pt x="46" y="384"/>
                  </a:lnTo>
                  <a:lnTo>
                    <a:pt x="55" y="434"/>
                  </a:lnTo>
                  <a:lnTo>
                    <a:pt x="50" y="475"/>
                  </a:lnTo>
                  <a:lnTo>
                    <a:pt x="41" y="633"/>
                  </a:lnTo>
                  <a:lnTo>
                    <a:pt x="5" y="633"/>
                  </a:lnTo>
                  <a:close/>
                </a:path>
              </a:pathLst>
            </a:custGeom>
            <a:solidFill>
              <a:srgbClr val="2929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22" name="Freeform 171"/>
            <p:cNvSpPr>
              <a:spLocks/>
            </p:cNvSpPr>
            <p:nvPr/>
          </p:nvSpPr>
          <p:spPr bwMode="auto">
            <a:xfrm>
              <a:off x="3983" y="3343"/>
              <a:ext cx="36" cy="32"/>
            </a:xfrm>
            <a:custGeom>
              <a:avLst/>
              <a:gdLst>
                <a:gd name="T0" fmla="*/ 4 w 36"/>
                <a:gd name="T1" fmla="*/ 0 h 32"/>
                <a:gd name="T2" fmla="*/ 4 w 36"/>
                <a:gd name="T3" fmla="*/ 0 h 32"/>
                <a:gd name="T4" fmla="*/ 0 w 36"/>
                <a:gd name="T5" fmla="*/ 13 h 32"/>
                <a:gd name="T6" fmla="*/ 0 w 36"/>
                <a:gd name="T7" fmla="*/ 13 h 32"/>
                <a:gd name="T8" fmla="*/ 0 w 36"/>
                <a:gd name="T9" fmla="*/ 22 h 32"/>
                <a:gd name="T10" fmla="*/ 4 w 36"/>
                <a:gd name="T11" fmla="*/ 27 h 32"/>
                <a:gd name="T12" fmla="*/ 13 w 36"/>
                <a:gd name="T13" fmla="*/ 32 h 32"/>
                <a:gd name="T14" fmla="*/ 13 w 36"/>
                <a:gd name="T15" fmla="*/ 32 h 32"/>
                <a:gd name="T16" fmla="*/ 23 w 36"/>
                <a:gd name="T17" fmla="*/ 32 h 32"/>
                <a:gd name="T18" fmla="*/ 27 w 36"/>
                <a:gd name="T19" fmla="*/ 22 h 32"/>
                <a:gd name="T20" fmla="*/ 36 w 36"/>
                <a:gd name="T21" fmla="*/ 18 h 32"/>
                <a:gd name="T22" fmla="*/ 36 w 36"/>
                <a:gd name="T23" fmla="*/ 18 h 32"/>
                <a:gd name="T24" fmla="*/ 32 w 36"/>
                <a:gd name="T25" fmla="*/ 13 h 32"/>
                <a:gd name="T26" fmla="*/ 23 w 36"/>
                <a:gd name="T27" fmla="*/ 4 h 32"/>
                <a:gd name="T28" fmla="*/ 23 w 36"/>
                <a:gd name="T29" fmla="*/ 4 h 32"/>
                <a:gd name="T30" fmla="*/ 9 w 36"/>
                <a:gd name="T31" fmla="*/ 0 h 32"/>
                <a:gd name="T32" fmla="*/ 4 w 36"/>
                <a:gd name="T33" fmla="*/ 0 h 32"/>
                <a:gd name="T34" fmla="*/ 4 w 36"/>
                <a:gd name="T35" fmla="*/ 0 h 3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6"/>
                <a:gd name="T55" fmla="*/ 0 h 32"/>
                <a:gd name="T56" fmla="*/ 36 w 36"/>
                <a:gd name="T57" fmla="*/ 32 h 3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6" h="32">
                  <a:moveTo>
                    <a:pt x="4" y="0"/>
                  </a:moveTo>
                  <a:lnTo>
                    <a:pt x="4" y="0"/>
                  </a:lnTo>
                  <a:lnTo>
                    <a:pt x="0" y="13"/>
                  </a:lnTo>
                  <a:lnTo>
                    <a:pt x="0" y="22"/>
                  </a:lnTo>
                  <a:lnTo>
                    <a:pt x="4" y="27"/>
                  </a:lnTo>
                  <a:lnTo>
                    <a:pt x="13" y="32"/>
                  </a:lnTo>
                  <a:lnTo>
                    <a:pt x="23" y="32"/>
                  </a:lnTo>
                  <a:lnTo>
                    <a:pt x="27" y="22"/>
                  </a:lnTo>
                  <a:lnTo>
                    <a:pt x="36" y="18"/>
                  </a:lnTo>
                  <a:lnTo>
                    <a:pt x="32" y="13"/>
                  </a:lnTo>
                  <a:lnTo>
                    <a:pt x="23" y="4"/>
                  </a:lnTo>
                  <a:lnTo>
                    <a:pt x="9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23" name="Freeform 172"/>
            <p:cNvSpPr>
              <a:spLocks/>
            </p:cNvSpPr>
            <p:nvPr/>
          </p:nvSpPr>
          <p:spPr bwMode="auto">
            <a:xfrm>
              <a:off x="4950" y="2019"/>
              <a:ext cx="357" cy="375"/>
            </a:xfrm>
            <a:custGeom>
              <a:avLst/>
              <a:gdLst>
                <a:gd name="T0" fmla="*/ 271 w 357"/>
                <a:gd name="T1" fmla="*/ 0 h 375"/>
                <a:gd name="T2" fmla="*/ 271 w 357"/>
                <a:gd name="T3" fmla="*/ 0 h 375"/>
                <a:gd name="T4" fmla="*/ 312 w 357"/>
                <a:gd name="T5" fmla="*/ 14 h 375"/>
                <a:gd name="T6" fmla="*/ 312 w 357"/>
                <a:gd name="T7" fmla="*/ 14 h 375"/>
                <a:gd name="T8" fmla="*/ 330 w 357"/>
                <a:gd name="T9" fmla="*/ 32 h 375"/>
                <a:gd name="T10" fmla="*/ 343 w 357"/>
                <a:gd name="T11" fmla="*/ 54 h 375"/>
                <a:gd name="T12" fmla="*/ 352 w 357"/>
                <a:gd name="T13" fmla="*/ 77 h 375"/>
                <a:gd name="T14" fmla="*/ 357 w 357"/>
                <a:gd name="T15" fmla="*/ 104 h 375"/>
                <a:gd name="T16" fmla="*/ 357 w 357"/>
                <a:gd name="T17" fmla="*/ 375 h 375"/>
                <a:gd name="T18" fmla="*/ 357 w 357"/>
                <a:gd name="T19" fmla="*/ 375 h 375"/>
                <a:gd name="T20" fmla="*/ 194 w 357"/>
                <a:gd name="T21" fmla="*/ 221 h 375"/>
                <a:gd name="T22" fmla="*/ 68 w 357"/>
                <a:gd name="T23" fmla="*/ 95 h 375"/>
                <a:gd name="T24" fmla="*/ 68 w 357"/>
                <a:gd name="T25" fmla="*/ 95 h 375"/>
                <a:gd name="T26" fmla="*/ 41 w 357"/>
                <a:gd name="T27" fmla="*/ 63 h 375"/>
                <a:gd name="T28" fmla="*/ 18 w 357"/>
                <a:gd name="T29" fmla="*/ 36 h 375"/>
                <a:gd name="T30" fmla="*/ 9 w 357"/>
                <a:gd name="T31" fmla="*/ 14 h 375"/>
                <a:gd name="T32" fmla="*/ 0 w 357"/>
                <a:gd name="T33" fmla="*/ 0 h 375"/>
                <a:gd name="T34" fmla="*/ 262 w 357"/>
                <a:gd name="T35" fmla="*/ 0 h 375"/>
                <a:gd name="T36" fmla="*/ 262 w 357"/>
                <a:gd name="T37" fmla="*/ 0 h 375"/>
                <a:gd name="T38" fmla="*/ 271 w 357"/>
                <a:gd name="T39" fmla="*/ 0 h 375"/>
                <a:gd name="T40" fmla="*/ 271 w 357"/>
                <a:gd name="T41" fmla="*/ 0 h 37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57"/>
                <a:gd name="T64" fmla="*/ 0 h 375"/>
                <a:gd name="T65" fmla="*/ 357 w 357"/>
                <a:gd name="T66" fmla="*/ 375 h 37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57" h="375">
                  <a:moveTo>
                    <a:pt x="271" y="0"/>
                  </a:moveTo>
                  <a:lnTo>
                    <a:pt x="271" y="0"/>
                  </a:lnTo>
                  <a:lnTo>
                    <a:pt x="312" y="14"/>
                  </a:lnTo>
                  <a:lnTo>
                    <a:pt x="330" y="32"/>
                  </a:lnTo>
                  <a:lnTo>
                    <a:pt x="343" y="54"/>
                  </a:lnTo>
                  <a:lnTo>
                    <a:pt x="352" y="77"/>
                  </a:lnTo>
                  <a:lnTo>
                    <a:pt x="357" y="104"/>
                  </a:lnTo>
                  <a:lnTo>
                    <a:pt x="357" y="375"/>
                  </a:lnTo>
                  <a:lnTo>
                    <a:pt x="194" y="221"/>
                  </a:lnTo>
                  <a:lnTo>
                    <a:pt x="68" y="95"/>
                  </a:lnTo>
                  <a:lnTo>
                    <a:pt x="41" y="63"/>
                  </a:lnTo>
                  <a:lnTo>
                    <a:pt x="18" y="36"/>
                  </a:lnTo>
                  <a:lnTo>
                    <a:pt x="9" y="14"/>
                  </a:lnTo>
                  <a:lnTo>
                    <a:pt x="0" y="0"/>
                  </a:lnTo>
                  <a:lnTo>
                    <a:pt x="262" y="0"/>
                  </a:lnTo>
                  <a:lnTo>
                    <a:pt x="271" y="0"/>
                  </a:lnTo>
                  <a:close/>
                </a:path>
              </a:pathLst>
            </a:custGeom>
            <a:solidFill>
              <a:srgbClr val="292B4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24" name="Freeform 173"/>
            <p:cNvSpPr>
              <a:spLocks/>
            </p:cNvSpPr>
            <p:nvPr/>
          </p:nvSpPr>
          <p:spPr bwMode="auto">
            <a:xfrm>
              <a:off x="5000" y="2024"/>
              <a:ext cx="307" cy="257"/>
            </a:xfrm>
            <a:custGeom>
              <a:avLst/>
              <a:gdLst>
                <a:gd name="T0" fmla="*/ 280 w 307"/>
                <a:gd name="T1" fmla="*/ 45 h 257"/>
                <a:gd name="T2" fmla="*/ 280 w 307"/>
                <a:gd name="T3" fmla="*/ 45 h 257"/>
                <a:gd name="T4" fmla="*/ 221 w 307"/>
                <a:gd name="T5" fmla="*/ 27 h 257"/>
                <a:gd name="T6" fmla="*/ 113 w 307"/>
                <a:gd name="T7" fmla="*/ 9 h 257"/>
                <a:gd name="T8" fmla="*/ 63 w 307"/>
                <a:gd name="T9" fmla="*/ 0 h 257"/>
                <a:gd name="T10" fmla="*/ 22 w 307"/>
                <a:gd name="T11" fmla="*/ 0 h 257"/>
                <a:gd name="T12" fmla="*/ 9 w 307"/>
                <a:gd name="T13" fmla="*/ 0 h 257"/>
                <a:gd name="T14" fmla="*/ 0 w 307"/>
                <a:gd name="T15" fmla="*/ 4 h 257"/>
                <a:gd name="T16" fmla="*/ 0 w 307"/>
                <a:gd name="T17" fmla="*/ 13 h 257"/>
                <a:gd name="T18" fmla="*/ 9 w 307"/>
                <a:gd name="T19" fmla="*/ 22 h 257"/>
                <a:gd name="T20" fmla="*/ 9 w 307"/>
                <a:gd name="T21" fmla="*/ 22 h 257"/>
                <a:gd name="T22" fmla="*/ 307 w 307"/>
                <a:gd name="T23" fmla="*/ 257 h 257"/>
                <a:gd name="T24" fmla="*/ 307 w 307"/>
                <a:gd name="T25" fmla="*/ 99 h 257"/>
                <a:gd name="T26" fmla="*/ 307 w 307"/>
                <a:gd name="T27" fmla="*/ 99 h 257"/>
                <a:gd name="T28" fmla="*/ 302 w 307"/>
                <a:gd name="T29" fmla="*/ 76 h 257"/>
                <a:gd name="T30" fmla="*/ 298 w 307"/>
                <a:gd name="T31" fmla="*/ 54 h 257"/>
                <a:gd name="T32" fmla="*/ 298 w 307"/>
                <a:gd name="T33" fmla="*/ 54 h 257"/>
                <a:gd name="T34" fmla="*/ 284 w 307"/>
                <a:gd name="T35" fmla="*/ 45 h 257"/>
                <a:gd name="T36" fmla="*/ 280 w 307"/>
                <a:gd name="T37" fmla="*/ 45 h 257"/>
                <a:gd name="T38" fmla="*/ 280 w 307"/>
                <a:gd name="T39" fmla="*/ 45 h 25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07"/>
                <a:gd name="T61" fmla="*/ 0 h 257"/>
                <a:gd name="T62" fmla="*/ 307 w 307"/>
                <a:gd name="T63" fmla="*/ 257 h 25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07" h="257">
                  <a:moveTo>
                    <a:pt x="280" y="45"/>
                  </a:moveTo>
                  <a:lnTo>
                    <a:pt x="280" y="45"/>
                  </a:lnTo>
                  <a:lnTo>
                    <a:pt x="221" y="27"/>
                  </a:lnTo>
                  <a:lnTo>
                    <a:pt x="113" y="9"/>
                  </a:lnTo>
                  <a:lnTo>
                    <a:pt x="63" y="0"/>
                  </a:lnTo>
                  <a:lnTo>
                    <a:pt x="22" y="0"/>
                  </a:lnTo>
                  <a:lnTo>
                    <a:pt x="9" y="0"/>
                  </a:lnTo>
                  <a:lnTo>
                    <a:pt x="0" y="4"/>
                  </a:lnTo>
                  <a:lnTo>
                    <a:pt x="0" y="13"/>
                  </a:lnTo>
                  <a:lnTo>
                    <a:pt x="9" y="22"/>
                  </a:lnTo>
                  <a:lnTo>
                    <a:pt x="307" y="257"/>
                  </a:lnTo>
                  <a:lnTo>
                    <a:pt x="307" y="99"/>
                  </a:lnTo>
                  <a:lnTo>
                    <a:pt x="302" y="76"/>
                  </a:lnTo>
                  <a:lnTo>
                    <a:pt x="298" y="54"/>
                  </a:lnTo>
                  <a:lnTo>
                    <a:pt x="284" y="45"/>
                  </a:lnTo>
                  <a:lnTo>
                    <a:pt x="280" y="4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25" name="Freeform 174"/>
            <p:cNvSpPr>
              <a:spLocks/>
            </p:cNvSpPr>
            <p:nvPr/>
          </p:nvSpPr>
          <p:spPr bwMode="auto">
            <a:xfrm>
              <a:off x="4706" y="3207"/>
              <a:ext cx="90" cy="95"/>
            </a:xfrm>
            <a:custGeom>
              <a:avLst/>
              <a:gdLst>
                <a:gd name="T0" fmla="*/ 0 w 90"/>
                <a:gd name="T1" fmla="*/ 50 h 95"/>
                <a:gd name="T2" fmla="*/ 0 w 90"/>
                <a:gd name="T3" fmla="*/ 50 h 95"/>
                <a:gd name="T4" fmla="*/ 13 w 90"/>
                <a:gd name="T5" fmla="*/ 23 h 95"/>
                <a:gd name="T6" fmla="*/ 32 w 90"/>
                <a:gd name="T7" fmla="*/ 9 h 95"/>
                <a:gd name="T8" fmla="*/ 36 w 90"/>
                <a:gd name="T9" fmla="*/ 0 h 95"/>
                <a:gd name="T10" fmla="*/ 50 w 90"/>
                <a:gd name="T11" fmla="*/ 0 h 95"/>
                <a:gd name="T12" fmla="*/ 50 w 90"/>
                <a:gd name="T13" fmla="*/ 0 h 95"/>
                <a:gd name="T14" fmla="*/ 68 w 90"/>
                <a:gd name="T15" fmla="*/ 5 h 95"/>
                <a:gd name="T16" fmla="*/ 81 w 90"/>
                <a:gd name="T17" fmla="*/ 18 h 95"/>
                <a:gd name="T18" fmla="*/ 90 w 90"/>
                <a:gd name="T19" fmla="*/ 32 h 95"/>
                <a:gd name="T20" fmla="*/ 90 w 90"/>
                <a:gd name="T21" fmla="*/ 41 h 95"/>
                <a:gd name="T22" fmla="*/ 90 w 90"/>
                <a:gd name="T23" fmla="*/ 50 h 95"/>
                <a:gd name="T24" fmla="*/ 90 w 90"/>
                <a:gd name="T25" fmla="*/ 50 h 95"/>
                <a:gd name="T26" fmla="*/ 81 w 90"/>
                <a:gd name="T27" fmla="*/ 68 h 95"/>
                <a:gd name="T28" fmla="*/ 59 w 90"/>
                <a:gd name="T29" fmla="*/ 82 h 95"/>
                <a:gd name="T30" fmla="*/ 41 w 90"/>
                <a:gd name="T31" fmla="*/ 95 h 95"/>
                <a:gd name="T32" fmla="*/ 32 w 90"/>
                <a:gd name="T33" fmla="*/ 95 h 95"/>
                <a:gd name="T34" fmla="*/ 27 w 90"/>
                <a:gd name="T35" fmla="*/ 95 h 95"/>
                <a:gd name="T36" fmla="*/ 27 w 90"/>
                <a:gd name="T37" fmla="*/ 95 h 95"/>
                <a:gd name="T38" fmla="*/ 13 w 90"/>
                <a:gd name="T39" fmla="*/ 86 h 95"/>
                <a:gd name="T40" fmla="*/ 4 w 90"/>
                <a:gd name="T41" fmla="*/ 68 h 95"/>
                <a:gd name="T42" fmla="*/ 0 w 90"/>
                <a:gd name="T43" fmla="*/ 50 h 95"/>
                <a:gd name="T44" fmla="*/ 0 w 90"/>
                <a:gd name="T45" fmla="*/ 50 h 9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90"/>
                <a:gd name="T70" fmla="*/ 0 h 95"/>
                <a:gd name="T71" fmla="*/ 90 w 90"/>
                <a:gd name="T72" fmla="*/ 95 h 9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90" h="95">
                  <a:moveTo>
                    <a:pt x="0" y="50"/>
                  </a:moveTo>
                  <a:lnTo>
                    <a:pt x="0" y="50"/>
                  </a:lnTo>
                  <a:lnTo>
                    <a:pt x="13" y="23"/>
                  </a:lnTo>
                  <a:lnTo>
                    <a:pt x="32" y="9"/>
                  </a:lnTo>
                  <a:lnTo>
                    <a:pt x="36" y="0"/>
                  </a:lnTo>
                  <a:lnTo>
                    <a:pt x="50" y="0"/>
                  </a:lnTo>
                  <a:lnTo>
                    <a:pt x="68" y="5"/>
                  </a:lnTo>
                  <a:lnTo>
                    <a:pt x="81" y="18"/>
                  </a:lnTo>
                  <a:lnTo>
                    <a:pt x="90" y="32"/>
                  </a:lnTo>
                  <a:lnTo>
                    <a:pt x="90" y="41"/>
                  </a:lnTo>
                  <a:lnTo>
                    <a:pt x="90" y="50"/>
                  </a:lnTo>
                  <a:lnTo>
                    <a:pt x="81" y="68"/>
                  </a:lnTo>
                  <a:lnTo>
                    <a:pt x="59" y="82"/>
                  </a:lnTo>
                  <a:lnTo>
                    <a:pt x="41" y="95"/>
                  </a:lnTo>
                  <a:lnTo>
                    <a:pt x="32" y="95"/>
                  </a:lnTo>
                  <a:lnTo>
                    <a:pt x="27" y="95"/>
                  </a:lnTo>
                  <a:lnTo>
                    <a:pt x="13" y="86"/>
                  </a:lnTo>
                  <a:lnTo>
                    <a:pt x="4" y="68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292B4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26" name="Freeform 175"/>
            <p:cNvSpPr>
              <a:spLocks/>
            </p:cNvSpPr>
            <p:nvPr/>
          </p:nvSpPr>
          <p:spPr bwMode="auto">
            <a:xfrm>
              <a:off x="4774" y="3144"/>
              <a:ext cx="235" cy="249"/>
            </a:xfrm>
            <a:custGeom>
              <a:avLst/>
              <a:gdLst>
                <a:gd name="T0" fmla="*/ 122 w 235"/>
                <a:gd name="T1" fmla="*/ 0 h 249"/>
                <a:gd name="T2" fmla="*/ 122 w 235"/>
                <a:gd name="T3" fmla="*/ 0 h 249"/>
                <a:gd name="T4" fmla="*/ 81 w 235"/>
                <a:gd name="T5" fmla="*/ 90 h 249"/>
                <a:gd name="T6" fmla="*/ 54 w 235"/>
                <a:gd name="T7" fmla="*/ 158 h 249"/>
                <a:gd name="T8" fmla="*/ 40 w 235"/>
                <a:gd name="T9" fmla="*/ 181 h 249"/>
                <a:gd name="T10" fmla="*/ 27 w 235"/>
                <a:gd name="T11" fmla="*/ 199 h 249"/>
                <a:gd name="T12" fmla="*/ 27 w 235"/>
                <a:gd name="T13" fmla="*/ 199 h 249"/>
                <a:gd name="T14" fmla="*/ 0 w 235"/>
                <a:gd name="T15" fmla="*/ 226 h 249"/>
                <a:gd name="T16" fmla="*/ 131 w 235"/>
                <a:gd name="T17" fmla="*/ 249 h 249"/>
                <a:gd name="T18" fmla="*/ 131 w 235"/>
                <a:gd name="T19" fmla="*/ 249 h 249"/>
                <a:gd name="T20" fmla="*/ 180 w 235"/>
                <a:gd name="T21" fmla="*/ 154 h 249"/>
                <a:gd name="T22" fmla="*/ 217 w 235"/>
                <a:gd name="T23" fmla="*/ 81 h 249"/>
                <a:gd name="T24" fmla="*/ 230 w 235"/>
                <a:gd name="T25" fmla="*/ 54 h 249"/>
                <a:gd name="T26" fmla="*/ 235 w 235"/>
                <a:gd name="T27" fmla="*/ 36 h 249"/>
                <a:gd name="T28" fmla="*/ 235 w 235"/>
                <a:gd name="T29" fmla="*/ 36 h 249"/>
                <a:gd name="T30" fmla="*/ 235 w 235"/>
                <a:gd name="T31" fmla="*/ 14 h 249"/>
                <a:gd name="T32" fmla="*/ 230 w 235"/>
                <a:gd name="T33" fmla="*/ 9 h 249"/>
                <a:gd name="T34" fmla="*/ 217 w 235"/>
                <a:gd name="T35" fmla="*/ 9 h 249"/>
                <a:gd name="T36" fmla="*/ 217 w 235"/>
                <a:gd name="T37" fmla="*/ 9 h 249"/>
                <a:gd name="T38" fmla="*/ 122 w 235"/>
                <a:gd name="T39" fmla="*/ 0 h 249"/>
                <a:gd name="T40" fmla="*/ 122 w 235"/>
                <a:gd name="T41" fmla="*/ 0 h 24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35"/>
                <a:gd name="T64" fmla="*/ 0 h 249"/>
                <a:gd name="T65" fmla="*/ 235 w 235"/>
                <a:gd name="T66" fmla="*/ 249 h 24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35" h="249">
                  <a:moveTo>
                    <a:pt x="122" y="0"/>
                  </a:moveTo>
                  <a:lnTo>
                    <a:pt x="122" y="0"/>
                  </a:lnTo>
                  <a:lnTo>
                    <a:pt x="81" y="90"/>
                  </a:lnTo>
                  <a:lnTo>
                    <a:pt x="54" y="158"/>
                  </a:lnTo>
                  <a:lnTo>
                    <a:pt x="40" y="181"/>
                  </a:lnTo>
                  <a:lnTo>
                    <a:pt x="27" y="199"/>
                  </a:lnTo>
                  <a:lnTo>
                    <a:pt x="0" y="226"/>
                  </a:lnTo>
                  <a:lnTo>
                    <a:pt x="131" y="249"/>
                  </a:lnTo>
                  <a:lnTo>
                    <a:pt x="180" y="154"/>
                  </a:lnTo>
                  <a:lnTo>
                    <a:pt x="217" y="81"/>
                  </a:lnTo>
                  <a:lnTo>
                    <a:pt x="230" y="54"/>
                  </a:lnTo>
                  <a:lnTo>
                    <a:pt x="235" y="36"/>
                  </a:lnTo>
                  <a:lnTo>
                    <a:pt x="235" y="14"/>
                  </a:lnTo>
                  <a:lnTo>
                    <a:pt x="230" y="9"/>
                  </a:lnTo>
                  <a:lnTo>
                    <a:pt x="217" y="9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rgbClr val="3F48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27" name="Freeform 176"/>
            <p:cNvSpPr>
              <a:spLocks/>
            </p:cNvSpPr>
            <p:nvPr/>
          </p:nvSpPr>
          <p:spPr bwMode="auto">
            <a:xfrm>
              <a:off x="4353" y="2873"/>
              <a:ext cx="751" cy="926"/>
            </a:xfrm>
            <a:custGeom>
              <a:avLst/>
              <a:gdLst>
                <a:gd name="T0" fmla="*/ 0 w 751"/>
                <a:gd name="T1" fmla="*/ 755 h 926"/>
                <a:gd name="T2" fmla="*/ 0 w 751"/>
                <a:gd name="T3" fmla="*/ 755 h 926"/>
                <a:gd name="T4" fmla="*/ 37 w 751"/>
                <a:gd name="T5" fmla="*/ 746 h 926"/>
                <a:gd name="T6" fmla="*/ 122 w 751"/>
                <a:gd name="T7" fmla="*/ 718 h 926"/>
                <a:gd name="T8" fmla="*/ 231 w 751"/>
                <a:gd name="T9" fmla="*/ 678 h 926"/>
                <a:gd name="T10" fmla="*/ 285 w 751"/>
                <a:gd name="T11" fmla="*/ 655 h 926"/>
                <a:gd name="T12" fmla="*/ 335 w 751"/>
                <a:gd name="T13" fmla="*/ 628 h 926"/>
                <a:gd name="T14" fmla="*/ 335 w 751"/>
                <a:gd name="T15" fmla="*/ 628 h 926"/>
                <a:gd name="T16" fmla="*/ 407 w 751"/>
                <a:gd name="T17" fmla="*/ 583 h 926"/>
                <a:gd name="T18" fmla="*/ 443 w 751"/>
                <a:gd name="T19" fmla="*/ 556 h 926"/>
                <a:gd name="T20" fmla="*/ 457 w 751"/>
                <a:gd name="T21" fmla="*/ 547 h 926"/>
                <a:gd name="T22" fmla="*/ 457 w 751"/>
                <a:gd name="T23" fmla="*/ 542 h 926"/>
                <a:gd name="T24" fmla="*/ 574 w 751"/>
                <a:gd name="T25" fmla="*/ 547 h 926"/>
                <a:gd name="T26" fmla="*/ 574 w 751"/>
                <a:gd name="T27" fmla="*/ 547 h 926"/>
                <a:gd name="T28" fmla="*/ 611 w 751"/>
                <a:gd name="T29" fmla="*/ 465 h 926"/>
                <a:gd name="T30" fmla="*/ 660 w 751"/>
                <a:gd name="T31" fmla="*/ 348 h 926"/>
                <a:gd name="T32" fmla="*/ 660 w 751"/>
                <a:gd name="T33" fmla="*/ 348 h 926"/>
                <a:gd name="T34" fmla="*/ 683 w 751"/>
                <a:gd name="T35" fmla="*/ 280 h 926"/>
                <a:gd name="T36" fmla="*/ 687 w 751"/>
                <a:gd name="T37" fmla="*/ 253 h 926"/>
                <a:gd name="T38" fmla="*/ 615 w 751"/>
                <a:gd name="T39" fmla="*/ 244 h 926"/>
                <a:gd name="T40" fmla="*/ 615 w 751"/>
                <a:gd name="T41" fmla="*/ 244 h 926"/>
                <a:gd name="T42" fmla="*/ 583 w 751"/>
                <a:gd name="T43" fmla="*/ 145 h 926"/>
                <a:gd name="T44" fmla="*/ 561 w 751"/>
                <a:gd name="T45" fmla="*/ 68 h 926"/>
                <a:gd name="T46" fmla="*/ 552 w 751"/>
                <a:gd name="T47" fmla="*/ 32 h 926"/>
                <a:gd name="T48" fmla="*/ 552 w 751"/>
                <a:gd name="T49" fmla="*/ 14 h 926"/>
                <a:gd name="T50" fmla="*/ 552 w 751"/>
                <a:gd name="T51" fmla="*/ 14 h 926"/>
                <a:gd name="T52" fmla="*/ 552 w 751"/>
                <a:gd name="T53" fmla="*/ 5 h 926"/>
                <a:gd name="T54" fmla="*/ 556 w 751"/>
                <a:gd name="T55" fmla="*/ 0 h 926"/>
                <a:gd name="T56" fmla="*/ 570 w 751"/>
                <a:gd name="T57" fmla="*/ 0 h 926"/>
                <a:gd name="T58" fmla="*/ 592 w 751"/>
                <a:gd name="T59" fmla="*/ 0 h 926"/>
                <a:gd name="T60" fmla="*/ 615 w 751"/>
                <a:gd name="T61" fmla="*/ 9 h 926"/>
                <a:gd name="T62" fmla="*/ 665 w 751"/>
                <a:gd name="T63" fmla="*/ 27 h 926"/>
                <a:gd name="T64" fmla="*/ 687 w 751"/>
                <a:gd name="T65" fmla="*/ 36 h 926"/>
                <a:gd name="T66" fmla="*/ 701 w 751"/>
                <a:gd name="T67" fmla="*/ 36 h 926"/>
                <a:gd name="T68" fmla="*/ 701 w 751"/>
                <a:gd name="T69" fmla="*/ 36 h 926"/>
                <a:gd name="T70" fmla="*/ 714 w 751"/>
                <a:gd name="T71" fmla="*/ 41 h 926"/>
                <a:gd name="T72" fmla="*/ 723 w 751"/>
                <a:gd name="T73" fmla="*/ 50 h 926"/>
                <a:gd name="T74" fmla="*/ 733 w 751"/>
                <a:gd name="T75" fmla="*/ 63 h 926"/>
                <a:gd name="T76" fmla="*/ 737 w 751"/>
                <a:gd name="T77" fmla="*/ 81 h 926"/>
                <a:gd name="T78" fmla="*/ 746 w 751"/>
                <a:gd name="T79" fmla="*/ 122 h 926"/>
                <a:gd name="T80" fmla="*/ 751 w 751"/>
                <a:gd name="T81" fmla="*/ 154 h 926"/>
                <a:gd name="T82" fmla="*/ 751 w 751"/>
                <a:gd name="T83" fmla="*/ 154 h 926"/>
                <a:gd name="T84" fmla="*/ 723 w 751"/>
                <a:gd name="T85" fmla="*/ 420 h 926"/>
                <a:gd name="T86" fmla="*/ 705 w 751"/>
                <a:gd name="T87" fmla="*/ 619 h 926"/>
                <a:gd name="T88" fmla="*/ 701 w 751"/>
                <a:gd name="T89" fmla="*/ 700 h 926"/>
                <a:gd name="T90" fmla="*/ 696 w 751"/>
                <a:gd name="T91" fmla="*/ 764 h 926"/>
                <a:gd name="T92" fmla="*/ 696 w 751"/>
                <a:gd name="T93" fmla="*/ 764 h 926"/>
                <a:gd name="T94" fmla="*/ 696 w 751"/>
                <a:gd name="T95" fmla="*/ 845 h 926"/>
                <a:gd name="T96" fmla="*/ 696 w 751"/>
                <a:gd name="T97" fmla="*/ 877 h 926"/>
                <a:gd name="T98" fmla="*/ 692 w 751"/>
                <a:gd name="T99" fmla="*/ 899 h 926"/>
                <a:gd name="T100" fmla="*/ 683 w 751"/>
                <a:gd name="T101" fmla="*/ 913 h 926"/>
                <a:gd name="T102" fmla="*/ 669 w 751"/>
                <a:gd name="T103" fmla="*/ 922 h 926"/>
                <a:gd name="T104" fmla="*/ 651 w 751"/>
                <a:gd name="T105" fmla="*/ 926 h 926"/>
                <a:gd name="T106" fmla="*/ 629 w 751"/>
                <a:gd name="T107" fmla="*/ 917 h 926"/>
                <a:gd name="T108" fmla="*/ 629 w 751"/>
                <a:gd name="T109" fmla="*/ 917 h 926"/>
                <a:gd name="T110" fmla="*/ 502 w 751"/>
                <a:gd name="T111" fmla="*/ 886 h 926"/>
                <a:gd name="T112" fmla="*/ 290 w 751"/>
                <a:gd name="T113" fmla="*/ 827 h 926"/>
                <a:gd name="T114" fmla="*/ 0 w 751"/>
                <a:gd name="T115" fmla="*/ 755 h 926"/>
                <a:gd name="T116" fmla="*/ 0 w 751"/>
                <a:gd name="T117" fmla="*/ 755 h 92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751"/>
                <a:gd name="T178" fmla="*/ 0 h 926"/>
                <a:gd name="T179" fmla="*/ 751 w 751"/>
                <a:gd name="T180" fmla="*/ 926 h 92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751" h="926">
                  <a:moveTo>
                    <a:pt x="0" y="755"/>
                  </a:moveTo>
                  <a:lnTo>
                    <a:pt x="0" y="755"/>
                  </a:lnTo>
                  <a:lnTo>
                    <a:pt x="37" y="746"/>
                  </a:lnTo>
                  <a:lnTo>
                    <a:pt x="122" y="718"/>
                  </a:lnTo>
                  <a:lnTo>
                    <a:pt x="231" y="678"/>
                  </a:lnTo>
                  <a:lnTo>
                    <a:pt x="285" y="655"/>
                  </a:lnTo>
                  <a:lnTo>
                    <a:pt x="335" y="628"/>
                  </a:lnTo>
                  <a:lnTo>
                    <a:pt x="407" y="583"/>
                  </a:lnTo>
                  <a:lnTo>
                    <a:pt x="443" y="556"/>
                  </a:lnTo>
                  <a:lnTo>
                    <a:pt x="457" y="547"/>
                  </a:lnTo>
                  <a:lnTo>
                    <a:pt x="457" y="542"/>
                  </a:lnTo>
                  <a:lnTo>
                    <a:pt x="574" y="547"/>
                  </a:lnTo>
                  <a:lnTo>
                    <a:pt x="611" y="465"/>
                  </a:lnTo>
                  <a:lnTo>
                    <a:pt x="660" y="348"/>
                  </a:lnTo>
                  <a:lnTo>
                    <a:pt x="683" y="280"/>
                  </a:lnTo>
                  <a:lnTo>
                    <a:pt x="687" y="253"/>
                  </a:lnTo>
                  <a:lnTo>
                    <a:pt x="615" y="244"/>
                  </a:lnTo>
                  <a:lnTo>
                    <a:pt x="583" y="145"/>
                  </a:lnTo>
                  <a:lnTo>
                    <a:pt x="561" y="68"/>
                  </a:lnTo>
                  <a:lnTo>
                    <a:pt x="552" y="32"/>
                  </a:lnTo>
                  <a:lnTo>
                    <a:pt x="552" y="14"/>
                  </a:lnTo>
                  <a:lnTo>
                    <a:pt x="552" y="5"/>
                  </a:lnTo>
                  <a:lnTo>
                    <a:pt x="556" y="0"/>
                  </a:lnTo>
                  <a:lnTo>
                    <a:pt x="570" y="0"/>
                  </a:lnTo>
                  <a:lnTo>
                    <a:pt x="592" y="0"/>
                  </a:lnTo>
                  <a:lnTo>
                    <a:pt x="615" y="9"/>
                  </a:lnTo>
                  <a:lnTo>
                    <a:pt x="665" y="27"/>
                  </a:lnTo>
                  <a:lnTo>
                    <a:pt x="687" y="36"/>
                  </a:lnTo>
                  <a:lnTo>
                    <a:pt x="701" y="36"/>
                  </a:lnTo>
                  <a:lnTo>
                    <a:pt x="714" y="41"/>
                  </a:lnTo>
                  <a:lnTo>
                    <a:pt x="723" y="50"/>
                  </a:lnTo>
                  <a:lnTo>
                    <a:pt x="733" y="63"/>
                  </a:lnTo>
                  <a:lnTo>
                    <a:pt x="737" y="81"/>
                  </a:lnTo>
                  <a:lnTo>
                    <a:pt x="746" y="122"/>
                  </a:lnTo>
                  <a:lnTo>
                    <a:pt x="751" y="154"/>
                  </a:lnTo>
                  <a:lnTo>
                    <a:pt x="723" y="420"/>
                  </a:lnTo>
                  <a:lnTo>
                    <a:pt x="705" y="619"/>
                  </a:lnTo>
                  <a:lnTo>
                    <a:pt x="701" y="700"/>
                  </a:lnTo>
                  <a:lnTo>
                    <a:pt x="696" y="764"/>
                  </a:lnTo>
                  <a:lnTo>
                    <a:pt x="696" y="845"/>
                  </a:lnTo>
                  <a:lnTo>
                    <a:pt x="696" y="877"/>
                  </a:lnTo>
                  <a:lnTo>
                    <a:pt x="692" y="899"/>
                  </a:lnTo>
                  <a:lnTo>
                    <a:pt x="683" y="913"/>
                  </a:lnTo>
                  <a:lnTo>
                    <a:pt x="669" y="922"/>
                  </a:lnTo>
                  <a:lnTo>
                    <a:pt x="651" y="926"/>
                  </a:lnTo>
                  <a:lnTo>
                    <a:pt x="629" y="917"/>
                  </a:lnTo>
                  <a:lnTo>
                    <a:pt x="502" y="886"/>
                  </a:lnTo>
                  <a:lnTo>
                    <a:pt x="290" y="827"/>
                  </a:lnTo>
                  <a:lnTo>
                    <a:pt x="0" y="755"/>
                  </a:lnTo>
                  <a:close/>
                </a:path>
              </a:pathLst>
            </a:custGeom>
            <a:solidFill>
              <a:srgbClr val="7096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28" name="Freeform 177"/>
            <p:cNvSpPr>
              <a:spLocks/>
            </p:cNvSpPr>
            <p:nvPr/>
          </p:nvSpPr>
          <p:spPr bwMode="auto">
            <a:xfrm>
              <a:off x="5203" y="2896"/>
              <a:ext cx="104" cy="271"/>
            </a:xfrm>
            <a:custGeom>
              <a:avLst/>
              <a:gdLst>
                <a:gd name="T0" fmla="*/ 9 w 104"/>
                <a:gd name="T1" fmla="*/ 4 h 271"/>
                <a:gd name="T2" fmla="*/ 9 w 104"/>
                <a:gd name="T3" fmla="*/ 4 h 271"/>
                <a:gd name="T4" fmla="*/ 0 w 104"/>
                <a:gd name="T5" fmla="*/ 239 h 271"/>
                <a:gd name="T6" fmla="*/ 0 w 104"/>
                <a:gd name="T7" fmla="*/ 239 h 271"/>
                <a:gd name="T8" fmla="*/ 5 w 104"/>
                <a:gd name="T9" fmla="*/ 248 h 271"/>
                <a:gd name="T10" fmla="*/ 9 w 104"/>
                <a:gd name="T11" fmla="*/ 253 h 271"/>
                <a:gd name="T12" fmla="*/ 32 w 104"/>
                <a:gd name="T13" fmla="*/ 262 h 271"/>
                <a:gd name="T14" fmla="*/ 63 w 104"/>
                <a:gd name="T15" fmla="*/ 266 h 271"/>
                <a:gd name="T16" fmla="*/ 104 w 104"/>
                <a:gd name="T17" fmla="*/ 271 h 271"/>
                <a:gd name="T18" fmla="*/ 104 w 104"/>
                <a:gd name="T19" fmla="*/ 0 h 271"/>
                <a:gd name="T20" fmla="*/ 104 w 104"/>
                <a:gd name="T21" fmla="*/ 0 h 271"/>
                <a:gd name="T22" fmla="*/ 9 w 104"/>
                <a:gd name="T23" fmla="*/ 4 h 271"/>
                <a:gd name="T24" fmla="*/ 9 w 104"/>
                <a:gd name="T25" fmla="*/ 4 h 27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4"/>
                <a:gd name="T40" fmla="*/ 0 h 271"/>
                <a:gd name="T41" fmla="*/ 104 w 104"/>
                <a:gd name="T42" fmla="*/ 271 h 27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4" h="271">
                  <a:moveTo>
                    <a:pt x="9" y="4"/>
                  </a:moveTo>
                  <a:lnTo>
                    <a:pt x="9" y="4"/>
                  </a:lnTo>
                  <a:lnTo>
                    <a:pt x="0" y="239"/>
                  </a:lnTo>
                  <a:lnTo>
                    <a:pt x="5" y="248"/>
                  </a:lnTo>
                  <a:lnTo>
                    <a:pt x="9" y="253"/>
                  </a:lnTo>
                  <a:lnTo>
                    <a:pt x="32" y="262"/>
                  </a:lnTo>
                  <a:lnTo>
                    <a:pt x="63" y="266"/>
                  </a:lnTo>
                  <a:lnTo>
                    <a:pt x="104" y="271"/>
                  </a:lnTo>
                  <a:lnTo>
                    <a:pt x="104" y="0"/>
                  </a:lnTo>
                  <a:lnTo>
                    <a:pt x="9" y="4"/>
                  </a:lnTo>
                  <a:close/>
                </a:path>
              </a:pathLst>
            </a:custGeom>
            <a:solidFill>
              <a:srgbClr val="7096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29" name="Freeform 178"/>
            <p:cNvSpPr>
              <a:spLocks/>
            </p:cNvSpPr>
            <p:nvPr/>
          </p:nvSpPr>
          <p:spPr bwMode="auto">
            <a:xfrm>
              <a:off x="5180" y="3239"/>
              <a:ext cx="127" cy="696"/>
            </a:xfrm>
            <a:custGeom>
              <a:avLst/>
              <a:gdLst>
                <a:gd name="T0" fmla="*/ 127 w 127"/>
                <a:gd name="T1" fmla="*/ 4 h 696"/>
                <a:gd name="T2" fmla="*/ 127 w 127"/>
                <a:gd name="T3" fmla="*/ 4 h 696"/>
                <a:gd name="T4" fmla="*/ 91 w 127"/>
                <a:gd name="T5" fmla="*/ 0 h 696"/>
                <a:gd name="T6" fmla="*/ 73 w 127"/>
                <a:gd name="T7" fmla="*/ 0 h 696"/>
                <a:gd name="T8" fmla="*/ 55 w 127"/>
                <a:gd name="T9" fmla="*/ 4 h 696"/>
                <a:gd name="T10" fmla="*/ 37 w 127"/>
                <a:gd name="T11" fmla="*/ 9 h 696"/>
                <a:gd name="T12" fmla="*/ 23 w 127"/>
                <a:gd name="T13" fmla="*/ 18 h 696"/>
                <a:gd name="T14" fmla="*/ 14 w 127"/>
                <a:gd name="T15" fmla="*/ 32 h 696"/>
                <a:gd name="T16" fmla="*/ 14 w 127"/>
                <a:gd name="T17" fmla="*/ 54 h 696"/>
                <a:gd name="T18" fmla="*/ 14 w 127"/>
                <a:gd name="T19" fmla="*/ 54 h 696"/>
                <a:gd name="T20" fmla="*/ 5 w 127"/>
                <a:gd name="T21" fmla="*/ 185 h 696"/>
                <a:gd name="T22" fmla="*/ 0 w 127"/>
                <a:gd name="T23" fmla="*/ 285 h 696"/>
                <a:gd name="T24" fmla="*/ 0 w 127"/>
                <a:gd name="T25" fmla="*/ 398 h 696"/>
                <a:gd name="T26" fmla="*/ 5 w 127"/>
                <a:gd name="T27" fmla="*/ 501 h 696"/>
                <a:gd name="T28" fmla="*/ 14 w 127"/>
                <a:gd name="T29" fmla="*/ 551 h 696"/>
                <a:gd name="T30" fmla="*/ 23 w 127"/>
                <a:gd name="T31" fmla="*/ 596 h 696"/>
                <a:gd name="T32" fmla="*/ 37 w 127"/>
                <a:gd name="T33" fmla="*/ 633 h 696"/>
                <a:gd name="T34" fmla="*/ 50 w 127"/>
                <a:gd name="T35" fmla="*/ 664 h 696"/>
                <a:gd name="T36" fmla="*/ 68 w 127"/>
                <a:gd name="T37" fmla="*/ 682 h 696"/>
                <a:gd name="T38" fmla="*/ 82 w 127"/>
                <a:gd name="T39" fmla="*/ 691 h 696"/>
                <a:gd name="T40" fmla="*/ 95 w 127"/>
                <a:gd name="T41" fmla="*/ 696 h 696"/>
                <a:gd name="T42" fmla="*/ 95 w 127"/>
                <a:gd name="T43" fmla="*/ 696 h 696"/>
                <a:gd name="T44" fmla="*/ 109 w 127"/>
                <a:gd name="T45" fmla="*/ 696 h 696"/>
                <a:gd name="T46" fmla="*/ 109 w 127"/>
                <a:gd name="T47" fmla="*/ 696 h 696"/>
                <a:gd name="T48" fmla="*/ 122 w 127"/>
                <a:gd name="T49" fmla="*/ 669 h 696"/>
                <a:gd name="T50" fmla="*/ 127 w 127"/>
                <a:gd name="T51" fmla="*/ 633 h 696"/>
                <a:gd name="T52" fmla="*/ 127 w 127"/>
                <a:gd name="T53" fmla="*/ 4 h 69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27"/>
                <a:gd name="T82" fmla="*/ 0 h 696"/>
                <a:gd name="T83" fmla="*/ 127 w 127"/>
                <a:gd name="T84" fmla="*/ 696 h 69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27" h="696">
                  <a:moveTo>
                    <a:pt x="127" y="4"/>
                  </a:moveTo>
                  <a:lnTo>
                    <a:pt x="127" y="4"/>
                  </a:lnTo>
                  <a:lnTo>
                    <a:pt x="91" y="0"/>
                  </a:lnTo>
                  <a:lnTo>
                    <a:pt x="73" y="0"/>
                  </a:lnTo>
                  <a:lnTo>
                    <a:pt x="55" y="4"/>
                  </a:lnTo>
                  <a:lnTo>
                    <a:pt x="37" y="9"/>
                  </a:lnTo>
                  <a:lnTo>
                    <a:pt x="23" y="18"/>
                  </a:lnTo>
                  <a:lnTo>
                    <a:pt x="14" y="32"/>
                  </a:lnTo>
                  <a:lnTo>
                    <a:pt x="14" y="54"/>
                  </a:lnTo>
                  <a:lnTo>
                    <a:pt x="5" y="185"/>
                  </a:lnTo>
                  <a:lnTo>
                    <a:pt x="0" y="285"/>
                  </a:lnTo>
                  <a:lnTo>
                    <a:pt x="0" y="398"/>
                  </a:lnTo>
                  <a:lnTo>
                    <a:pt x="5" y="501"/>
                  </a:lnTo>
                  <a:lnTo>
                    <a:pt x="14" y="551"/>
                  </a:lnTo>
                  <a:lnTo>
                    <a:pt x="23" y="596"/>
                  </a:lnTo>
                  <a:lnTo>
                    <a:pt x="37" y="633"/>
                  </a:lnTo>
                  <a:lnTo>
                    <a:pt x="50" y="664"/>
                  </a:lnTo>
                  <a:lnTo>
                    <a:pt x="68" y="682"/>
                  </a:lnTo>
                  <a:lnTo>
                    <a:pt x="82" y="691"/>
                  </a:lnTo>
                  <a:lnTo>
                    <a:pt x="95" y="696"/>
                  </a:lnTo>
                  <a:lnTo>
                    <a:pt x="109" y="696"/>
                  </a:lnTo>
                  <a:lnTo>
                    <a:pt x="122" y="669"/>
                  </a:lnTo>
                  <a:lnTo>
                    <a:pt x="127" y="633"/>
                  </a:lnTo>
                  <a:lnTo>
                    <a:pt x="127" y="4"/>
                  </a:lnTo>
                  <a:close/>
                </a:path>
              </a:pathLst>
            </a:custGeom>
            <a:solidFill>
              <a:srgbClr val="7096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30" name="Freeform 179"/>
            <p:cNvSpPr>
              <a:spLocks/>
            </p:cNvSpPr>
            <p:nvPr/>
          </p:nvSpPr>
          <p:spPr bwMode="auto">
            <a:xfrm>
              <a:off x="5144" y="2873"/>
              <a:ext cx="163" cy="1075"/>
            </a:xfrm>
            <a:custGeom>
              <a:avLst/>
              <a:gdLst>
                <a:gd name="T0" fmla="*/ 131 w 163"/>
                <a:gd name="T1" fmla="*/ 1075 h 1075"/>
                <a:gd name="T2" fmla="*/ 131 w 163"/>
                <a:gd name="T3" fmla="*/ 1075 h 1075"/>
                <a:gd name="T4" fmla="*/ 45 w 163"/>
                <a:gd name="T5" fmla="*/ 1044 h 1075"/>
                <a:gd name="T6" fmla="*/ 18 w 163"/>
                <a:gd name="T7" fmla="*/ 1026 h 1075"/>
                <a:gd name="T8" fmla="*/ 5 w 163"/>
                <a:gd name="T9" fmla="*/ 1017 h 1075"/>
                <a:gd name="T10" fmla="*/ 5 w 163"/>
                <a:gd name="T11" fmla="*/ 1017 h 1075"/>
                <a:gd name="T12" fmla="*/ 0 w 163"/>
                <a:gd name="T13" fmla="*/ 967 h 1075"/>
                <a:gd name="T14" fmla="*/ 5 w 163"/>
                <a:gd name="T15" fmla="*/ 849 h 1075"/>
                <a:gd name="T16" fmla="*/ 18 w 163"/>
                <a:gd name="T17" fmla="*/ 511 h 1075"/>
                <a:gd name="T18" fmla="*/ 27 w 163"/>
                <a:gd name="T19" fmla="*/ 330 h 1075"/>
                <a:gd name="T20" fmla="*/ 41 w 163"/>
                <a:gd name="T21" fmla="*/ 172 h 1075"/>
                <a:gd name="T22" fmla="*/ 50 w 163"/>
                <a:gd name="T23" fmla="*/ 59 h 1075"/>
                <a:gd name="T24" fmla="*/ 55 w 163"/>
                <a:gd name="T25" fmla="*/ 27 h 1075"/>
                <a:gd name="T26" fmla="*/ 64 w 163"/>
                <a:gd name="T27" fmla="*/ 9 h 1075"/>
                <a:gd name="T28" fmla="*/ 64 w 163"/>
                <a:gd name="T29" fmla="*/ 9 h 1075"/>
                <a:gd name="T30" fmla="*/ 77 w 163"/>
                <a:gd name="T31" fmla="*/ 5 h 1075"/>
                <a:gd name="T32" fmla="*/ 100 w 163"/>
                <a:gd name="T33" fmla="*/ 0 h 1075"/>
                <a:gd name="T34" fmla="*/ 163 w 163"/>
                <a:gd name="T35" fmla="*/ 0 h 1075"/>
                <a:gd name="T36" fmla="*/ 163 w 163"/>
                <a:gd name="T37" fmla="*/ 9 h 1075"/>
                <a:gd name="T38" fmla="*/ 163 w 163"/>
                <a:gd name="T39" fmla="*/ 9 h 1075"/>
                <a:gd name="T40" fmla="*/ 73 w 163"/>
                <a:gd name="T41" fmla="*/ 18 h 1075"/>
                <a:gd name="T42" fmla="*/ 73 w 163"/>
                <a:gd name="T43" fmla="*/ 18 h 1075"/>
                <a:gd name="T44" fmla="*/ 64 w 163"/>
                <a:gd name="T45" fmla="*/ 27 h 1075"/>
                <a:gd name="T46" fmla="*/ 59 w 163"/>
                <a:gd name="T47" fmla="*/ 50 h 1075"/>
                <a:gd name="T48" fmla="*/ 50 w 163"/>
                <a:gd name="T49" fmla="*/ 81 h 1075"/>
                <a:gd name="T50" fmla="*/ 50 w 163"/>
                <a:gd name="T51" fmla="*/ 113 h 1075"/>
                <a:gd name="T52" fmla="*/ 50 w 163"/>
                <a:gd name="T53" fmla="*/ 113 h 1075"/>
                <a:gd name="T54" fmla="*/ 50 w 163"/>
                <a:gd name="T55" fmla="*/ 217 h 1075"/>
                <a:gd name="T56" fmla="*/ 50 w 163"/>
                <a:gd name="T57" fmla="*/ 267 h 1075"/>
                <a:gd name="T58" fmla="*/ 55 w 163"/>
                <a:gd name="T59" fmla="*/ 285 h 1075"/>
                <a:gd name="T60" fmla="*/ 64 w 163"/>
                <a:gd name="T61" fmla="*/ 294 h 1075"/>
                <a:gd name="T62" fmla="*/ 64 w 163"/>
                <a:gd name="T63" fmla="*/ 294 h 1075"/>
                <a:gd name="T64" fmla="*/ 104 w 163"/>
                <a:gd name="T65" fmla="*/ 307 h 1075"/>
                <a:gd name="T66" fmla="*/ 104 w 163"/>
                <a:gd name="T67" fmla="*/ 307 h 1075"/>
                <a:gd name="T68" fmla="*/ 73 w 163"/>
                <a:gd name="T69" fmla="*/ 307 h 1075"/>
                <a:gd name="T70" fmla="*/ 50 w 163"/>
                <a:gd name="T71" fmla="*/ 312 h 1075"/>
                <a:gd name="T72" fmla="*/ 45 w 163"/>
                <a:gd name="T73" fmla="*/ 316 h 1075"/>
                <a:gd name="T74" fmla="*/ 41 w 163"/>
                <a:gd name="T75" fmla="*/ 325 h 1075"/>
                <a:gd name="T76" fmla="*/ 41 w 163"/>
                <a:gd name="T77" fmla="*/ 325 h 1075"/>
                <a:gd name="T78" fmla="*/ 36 w 163"/>
                <a:gd name="T79" fmla="*/ 646 h 1075"/>
                <a:gd name="T80" fmla="*/ 32 w 163"/>
                <a:gd name="T81" fmla="*/ 863 h 1075"/>
                <a:gd name="T82" fmla="*/ 32 w 163"/>
                <a:gd name="T83" fmla="*/ 976 h 1075"/>
                <a:gd name="T84" fmla="*/ 32 w 163"/>
                <a:gd name="T85" fmla="*/ 976 h 1075"/>
                <a:gd name="T86" fmla="*/ 41 w 163"/>
                <a:gd name="T87" fmla="*/ 1003 h 1075"/>
                <a:gd name="T88" fmla="*/ 55 w 163"/>
                <a:gd name="T89" fmla="*/ 1026 h 1075"/>
                <a:gd name="T90" fmla="*/ 77 w 163"/>
                <a:gd name="T91" fmla="*/ 1044 h 1075"/>
                <a:gd name="T92" fmla="*/ 104 w 163"/>
                <a:gd name="T93" fmla="*/ 1062 h 1075"/>
                <a:gd name="T94" fmla="*/ 104 w 163"/>
                <a:gd name="T95" fmla="*/ 1062 h 1075"/>
                <a:gd name="T96" fmla="*/ 136 w 163"/>
                <a:gd name="T97" fmla="*/ 1071 h 1075"/>
                <a:gd name="T98" fmla="*/ 136 w 163"/>
                <a:gd name="T99" fmla="*/ 1071 h 1075"/>
                <a:gd name="T100" fmla="*/ 131 w 163"/>
                <a:gd name="T101" fmla="*/ 1075 h 1075"/>
                <a:gd name="T102" fmla="*/ 131 w 163"/>
                <a:gd name="T103" fmla="*/ 1075 h 107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63"/>
                <a:gd name="T157" fmla="*/ 0 h 1075"/>
                <a:gd name="T158" fmla="*/ 163 w 163"/>
                <a:gd name="T159" fmla="*/ 1075 h 1075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63" h="1075">
                  <a:moveTo>
                    <a:pt x="131" y="1075"/>
                  </a:moveTo>
                  <a:lnTo>
                    <a:pt x="131" y="1075"/>
                  </a:lnTo>
                  <a:lnTo>
                    <a:pt x="45" y="1044"/>
                  </a:lnTo>
                  <a:lnTo>
                    <a:pt x="18" y="1026"/>
                  </a:lnTo>
                  <a:lnTo>
                    <a:pt x="5" y="1017"/>
                  </a:lnTo>
                  <a:lnTo>
                    <a:pt x="0" y="967"/>
                  </a:lnTo>
                  <a:lnTo>
                    <a:pt x="5" y="849"/>
                  </a:lnTo>
                  <a:lnTo>
                    <a:pt x="18" y="511"/>
                  </a:lnTo>
                  <a:lnTo>
                    <a:pt x="27" y="330"/>
                  </a:lnTo>
                  <a:lnTo>
                    <a:pt x="41" y="172"/>
                  </a:lnTo>
                  <a:lnTo>
                    <a:pt x="50" y="59"/>
                  </a:lnTo>
                  <a:lnTo>
                    <a:pt x="55" y="27"/>
                  </a:lnTo>
                  <a:lnTo>
                    <a:pt x="64" y="9"/>
                  </a:lnTo>
                  <a:lnTo>
                    <a:pt x="77" y="5"/>
                  </a:lnTo>
                  <a:lnTo>
                    <a:pt x="100" y="0"/>
                  </a:lnTo>
                  <a:lnTo>
                    <a:pt x="163" y="0"/>
                  </a:lnTo>
                  <a:lnTo>
                    <a:pt x="163" y="9"/>
                  </a:lnTo>
                  <a:lnTo>
                    <a:pt x="73" y="18"/>
                  </a:lnTo>
                  <a:lnTo>
                    <a:pt x="64" y="27"/>
                  </a:lnTo>
                  <a:lnTo>
                    <a:pt x="59" y="50"/>
                  </a:lnTo>
                  <a:lnTo>
                    <a:pt x="50" y="81"/>
                  </a:lnTo>
                  <a:lnTo>
                    <a:pt x="50" y="113"/>
                  </a:lnTo>
                  <a:lnTo>
                    <a:pt x="50" y="217"/>
                  </a:lnTo>
                  <a:lnTo>
                    <a:pt x="50" y="267"/>
                  </a:lnTo>
                  <a:lnTo>
                    <a:pt x="55" y="285"/>
                  </a:lnTo>
                  <a:lnTo>
                    <a:pt x="64" y="294"/>
                  </a:lnTo>
                  <a:lnTo>
                    <a:pt x="104" y="307"/>
                  </a:lnTo>
                  <a:lnTo>
                    <a:pt x="73" y="307"/>
                  </a:lnTo>
                  <a:lnTo>
                    <a:pt x="50" y="312"/>
                  </a:lnTo>
                  <a:lnTo>
                    <a:pt x="45" y="316"/>
                  </a:lnTo>
                  <a:lnTo>
                    <a:pt x="41" y="325"/>
                  </a:lnTo>
                  <a:lnTo>
                    <a:pt x="36" y="646"/>
                  </a:lnTo>
                  <a:lnTo>
                    <a:pt x="32" y="863"/>
                  </a:lnTo>
                  <a:lnTo>
                    <a:pt x="32" y="976"/>
                  </a:lnTo>
                  <a:lnTo>
                    <a:pt x="41" y="1003"/>
                  </a:lnTo>
                  <a:lnTo>
                    <a:pt x="55" y="1026"/>
                  </a:lnTo>
                  <a:lnTo>
                    <a:pt x="77" y="1044"/>
                  </a:lnTo>
                  <a:lnTo>
                    <a:pt x="104" y="1062"/>
                  </a:lnTo>
                  <a:lnTo>
                    <a:pt x="136" y="1071"/>
                  </a:lnTo>
                  <a:lnTo>
                    <a:pt x="131" y="1075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31" name="Freeform 180"/>
            <p:cNvSpPr>
              <a:spLocks/>
            </p:cNvSpPr>
            <p:nvPr/>
          </p:nvSpPr>
          <p:spPr bwMode="auto">
            <a:xfrm>
              <a:off x="4498" y="2878"/>
              <a:ext cx="619" cy="984"/>
            </a:xfrm>
            <a:custGeom>
              <a:avLst/>
              <a:gdLst>
                <a:gd name="T0" fmla="*/ 497 w 619"/>
                <a:gd name="T1" fmla="*/ 4 h 984"/>
                <a:gd name="T2" fmla="*/ 619 w 619"/>
                <a:gd name="T3" fmla="*/ 0 h 984"/>
                <a:gd name="T4" fmla="*/ 619 w 619"/>
                <a:gd name="T5" fmla="*/ 0 h 984"/>
                <a:gd name="T6" fmla="*/ 606 w 619"/>
                <a:gd name="T7" fmla="*/ 221 h 984"/>
                <a:gd name="T8" fmla="*/ 592 w 619"/>
                <a:gd name="T9" fmla="*/ 388 h 984"/>
                <a:gd name="T10" fmla="*/ 592 w 619"/>
                <a:gd name="T11" fmla="*/ 506 h 984"/>
                <a:gd name="T12" fmla="*/ 592 w 619"/>
                <a:gd name="T13" fmla="*/ 506 h 984"/>
                <a:gd name="T14" fmla="*/ 592 w 619"/>
                <a:gd name="T15" fmla="*/ 614 h 984"/>
                <a:gd name="T16" fmla="*/ 588 w 619"/>
                <a:gd name="T17" fmla="*/ 777 h 984"/>
                <a:gd name="T18" fmla="*/ 583 w 619"/>
                <a:gd name="T19" fmla="*/ 858 h 984"/>
                <a:gd name="T20" fmla="*/ 578 w 619"/>
                <a:gd name="T21" fmla="*/ 921 h 984"/>
                <a:gd name="T22" fmla="*/ 565 w 619"/>
                <a:gd name="T23" fmla="*/ 971 h 984"/>
                <a:gd name="T24" fmla="*/ 560 w 619"/>
                <a:gd name="T25" fmla="*/ 980 h 984"/>
                <a:gd name="T26" fmla="*/ 556 w 619"/>
                <a:gd name="T27" fmla="*/ 984 h 984"/>
                <a:gd name="T28" fmla="*/ 556 w 619"/>
                <a:gd name="T29" fmla="*/ 984 h 984"/>
                <a:gd name="T30" fmla="*/ 520 w 619"/>
                <a:gd name="T31" fmla="*/ 980 h 984"/>
                <a:gd name="T32" fmla="*/ 452 w 619"/>
                <a:gd name="T33" fmla="*/ 962 h 984"/>
                <a:gd name="T34" fmla="*/ 262 w 619"/>
                <a:gd name="T35" fmla="*/ 908 h 984"/>
                <a:gd name="T36" fmla="*/ 0 w 619"/>
                <a:gd name="T37" fmla="*/ 826 h 984"/>
                <a:gd name="T38" fmla="*/ 0 w 619"/>
                <a:gd name="T39" fmla="*/ 826 h 984"/>
                <a:gd name="T40" fmla="*/ 276 w 619"/>
                <a:gd name="T41" fmla="*/ 899 h 984"/>
                <a:gd name="T42" fmla="*/ 470 w 619"/>
                <a:gd name="T43" fmla="*/ 944 h 984"/>
                <a:gd name="T44" fmla="*/ 533 w 619"/>
                <a:gd name="T45" fmla="*/ 957 h 984"/>
                <a:gd name="T46" fmla="*/ 551 w 619"/>
                <a:gd name="T47" fmla="*/ 957 h 984"/>
                <a:gd name="T48" fmla="*/ 556 w 619"/>
                <a:gd name="T49" fmla="*/ 957 h 984"/>
                <a:gd name="T50" fmla="*/ 556 w 619"/>
                <a:gd name="T51" fmla="*/ 957 h 984"/>
                <a:gd name="T52" fmla="*/ 574 w 619"/>
                <a:gd name="T53" fmla="*/ 519 h 984"/>
                <a:gd name="T54" fmla="*/ 592 w 619"/>
                <a:gd name="T55" fmla="*/ 63 h 984"/>
                <a:gd name="T56" fmla="*/ 592 w 619"/>
                <a:gd name="T57" fmla="*/ 63 h 984"/>
                <a:gd name="T58" fmla="*/ 601 w 619"/>
                <a:gd name="T59" fmla="*/ 36 h 984"/>
                <a:gd name="T60" fmla="*/ 606 w 619"/>
                <a:gd name="T61" fmla="*/ 22 h 984"/>
                <a:gd name="T62" fmla="*/ 606 w 619"/>
                <a:gd name="T63" fmla="*/ 18 h 984"/>
                <a:gd name="T64" fmla="*/ 592 w 619"/>
                <a:gd name="T65" fmla="*/ 18 h 984"/>
                <a:gd name="T66" fmla="*/ 592 w 619"/>
                <a:gd name="T67" fmla="*/ 18 h 984"/>
                <a:gd name="T68" fmla="*/ 538 w 619"/>
                <a:gd name="T69" fmla="*/ 9 h 984"/>
                <a:gd name="T70" fmla="*/ 497 w 619"/>
                <a:gd name="T71" fmla="*/ 4 h 984"/>
                <a:gd name="T72" fmla="*/ 497 w 619"/>
                <a:gd name="T73" fmla="*/ 4 h 98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19"/>
                <a:gd name="T112" fmla="*/ 0 h 984"/>
                <a:gd name="T113" fmla="*/ 619 w 619"/>
                <a:gd name="T114" fmla="*/ 984 h 98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19" h="984">
                  <a:moveTo>
                    <a:pt x="497" y="4"/>
                  </a:moveTo>
                  <a:lnTo>
                    <a:pt x="619" y="0"/>
                  </a:lnTo>
                  <a:lnTo>
                    <a:pt x="606" y="221"/>
                  </a:lnTo>
                  <a:lnTo>
                    <a:pt x="592" y="388"/>
                  </a:lnTo>
                  <a:lnTo>
                    <a:pt x="592" y="506"/>
                  </a:lnTo>
                  <a:lnTo>
                    <a:pt x="592" y="614"/>
                  </a:lnTo>
                  <a:lnTo>
                    <a:pt x="588" y="777"/>
                  </a:lnTo>
                  <a:lnTo>
                    <a:pt x="583" y="858"/>
                  </a:lnTo>
                  <a:lnTo>
                    <a:pt x="578" y="921"/>
                  </a:lnTo>
                  <a:lnTo>
                    <a:pt x="565" y="971"/>
                  </a:lnTo>
                  <a:lnTo>
                    <a:pt x="560" y="980"/>
                  </a:lnTo>
                  <a:lnTo>
                    <a:pt x="556" y="984"/>
                  </a:lnTo>
                  <a:lnTo>
                    <a:pt x="520" y="980"/>
                  </a:lnTo>
                  <a:lnTo>
                    <a:pt x="452" y="962"/>
                  </a:lnTo>
                  <a:lnTo>
                    <a:pt x="262" y="908"/>
                  </a:lnTo>
                  <a:lnTo>
                    <a:pt x="0" y="826"/>
                  </a:lnTo>
                  <a:lnTo>
                    <a:pt x="276" y="899"/>
                  </a:lnTo>
                  <a:lnTo>
                    <a:pt x="470" y="944"/>
                  </a:lnTo>
                  <a:lnTo>
                    <a:pt x="533" y="957"/>
                  </a:lnTo>
                  <a:lnTo>
                    <a:pt x="551" y="957"/>
                  </a:lnTo>
                  <a:lnTo>
                    <a:pt x="556" y="957"/>
                  </a:lnTo>
                  <a:lnTo>
                    <a:pt x="574" y="519"/>
                  </a:lnTo>
                  <a:lnTo>
                    <a:pt x="592" y="63"/>
                  </a:lnTo>
                  <a:lnTo>
                    <a:pt x="601" y="36"/>
                  </a:lnTo>
                  <a:lnTo>
                    <a:pt x="606" y="22"/>
                  </a:lnTo>
                  <a:lnTo>
                    <a:pt x="606" y="18"/>
                  </a:lnTo>
                  <a:lnTo>
                    <a:pt x="592" y="18"/>
                  </a:lnTo>
                  <a:lnTo>
                    <a:pt x="538" y="9"/>
                  </a:lnTo>
                  <a:lnTo>
                    <a:pt x="497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32" name="Freeform 185"/>
            <p:cNvSpPr>
              <a:spLocks noEditPoints="1"/>
            </p:cNvSpPr>
            <p:nvPr/>
          </p:nvSpPr>
          <p:spPr bwMode="auto">
            <a:xfrm>
              <a:off x="3807" y="2579"/>
              <a:ext cx="203" cy="109"/>
            </a:xfrm>
            <a:custGeom>
              <a:avLst/>
              <a:gdLst>
                <a:gd name="T0" fmla="*/ 194 w 203"/>
                <a:gd name="T1" fmla="*/ 18 h 109"/>
                <a:gd name="T2" fmla="*/ 126 w 203"/>
                <a:gd name="T3" fmla="*/ 0 h 109"/>
                <a:gd name="T4" fmla="*/ 58 w 203"/>
                <a:gd name="T5" fmla="*/ 0 h 109"/>
                <a:gd name="T6" fmla="*/ 0 w 203"/>
                <a:gd name="T7" fmla="*/ 27 h 109"/>
                <a:gd name="T8" fmla="*/ 0 w 203"/>
                <a:gd name="T9" fmla="*/ 45 h 109"/>
                <a:gd name="T10" fmla="*/ 13 w 203"/>
                <a:gd name="T11" fmla="*/ 86 h 109"/>
                <a:gd name="T12" fmla="*/ 36 w 203"/>
                <a:gd name="T13" fmla="*/ 109 h 109"/>
                <a:gd name="T14" fmla="*/ 58 w 203"/>
                <a:gd name="T15" fmla="*/ 109 h 109"/>
                <a:gd name="T16" fmla="*/ 90 w 203"/>
                <a:gd name="T17" fmla="*/ 95 h 109"/>
                <a:gd name="T18" fmla="*/ 117 w 203"/>
                <a:gd name="T19" fmla="*/ 77 h 109"/>
                <a:gd name="T20" fmla="*/ 126 w 203"/>
                <a:gd name="T21" fmla="*/ 73 h 109"/>
                <a:gd name="T22" fmla="*/ 140 w 203"/>
                <a:gd name="T23" fmla="*/ 82 h 109"/>
                <a:gd name="T24" fmla="*/ 149 w 203"/>
                <a:gd name="T25" fmla="*/ 100 h 109"/>
                <a:gd name="T26" fmla="*/ 162 w 203"/>
                <a:gd name="T27" fmla="*/ 109 h 109"/>
                <a:gd name="T28" fmla="*/ 180 w 203"/>
                <a:gd name="T29" fmla="*/ 100 h 109"/>
                <a:gd name="T30" fmla="*/ 189 w 203"/>
                <a:gd name="T31" fmla="*/ 95 h 109"/>
                <a:gd name="T32" fmla="*/ 203 w 203"/>
                <a:gd name="T33" fmla="*/ 68 h 109"/>
                <a:gd name="T34" fmla="*/ 203 w 203"/>
                <a:gd name="T35" fmla="*/ 36 h 109"/>
                <a:gd name="T36" fmla="*/ 194 w 203"/>
                <a:gd name="T37" fmla="*/ 18 h 109"/>
                <a:gd name="T38" fmla="*/ 176 w 203"/>
                <a:gd name="T39" fmla="*/ 86 h 109"/>
                <a:gd name="T40" fmla="*/ 158 w 203"/>
                <a:gd name="T41" fmla="*/ 95 h 109"/>
                <a:gd name="T42" fmla="*/ 144 w 203"/>
                <a:gd name="T43" fmla="*/ 91 h 109"/>
                <a:gd name="T44" fmla="*/ 135 w 203"/>
                <a:gd name="T45" fmla="*/ 73 h 109"/>
                <a:gd name="T46" fmla="*/ 122 w 203"/>
                <a:gd name="T47" fmla="*/ 68 h 109"/>
                <a:gd name="T48" fmla="*/ 108 w 203"/>
                <a:gd name="T49" fmla="*/ 77 h 109"/>
                <a:gd name="T50" fmla="*/ 76 w 203"/>
                <a:gd name="T51" fmla="*/ 95 h 109"/>
                <a:gd name="T52" fmla="*/ 49 w 203"/>
                <a:gd name="T53" fmla="*/ 100 h 109"/>
                <a:gd name="T54" fmla="*/ 18 w 203"/>
                <a:gd name="T55" fmla="*/ 77 h 109"/>
                <a:gd name="T56" fmla="*/ 9 w 203"/>
                <a:gd name="T57" fmla="*/ 45 h 109"/>
                <a:gd name="T58" fmla="*/ 9 w 203"/>
                <a:gd name="T59" fmla="*/ 32 h 109"/>
                <a:gd name="T60" fmla="*/ 63 w 203"/>
                <a:gd name="T61" fmla="*/ 9 h 109"/>
                <a:gd name="T62" fmla="*/ 122 w 203"/>
                <a:gd name="T63" fmla="*/ 9 h 109"/>
                <a:gd name="T64" fmla="*/ 189 w 203"/>
                <a:gd name="T65" fmla="*/ 23 h 109"/>
                <a:gd name="T66" fmla="*/ 194 w 203"/>
                <a:gd name="T67" fmla="*/ 41 h 109"/>
                <a:gd name="T68" fmla="*/ 194 w 203"/>
                <a:gd name="T69" fmla="*/ 64 h 109"/>
                <a:gd name="T70" fmla="*/ 180 w 203"/>
                <a:gd name="T71" fmla="*/ 86 h 109"/>
                <a:gd name="T72" fmla="*/ 176 w 203"/>
                <a:gd name="T73" fmla="*/ 86 h 10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03"/>
                <a:gd name="T112" fmla="*/ 0 h 109"/>
                <a:gd name="T113" fmla="*/ 203 w 203"/>
                <a:gd name="T114" fmla="*/ 109 h 10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03" h="109">
                  <a:moveTo>
                    <a:pt x="194" y="18"/>
                  </a:moveTo>
                  <a:lnTo>
                    <a:pt x="194" y="18"/>
                  </a:lnTo>
                  <a:lnTo>
                    <a:pt x="176" y="14"/>
                  </a:lnTo>
                  <a:lnTo>
                    <a:pt x="126" y="0"/>
                  </a:lnTo>
                  <a:lnTo>
                    <a:pt x="95" y="0"/>
                  </a:lnTo>
                  <a:lnTo>
                    <a:pt x="58" y="0"/>
                  </a:lnTo>
                  <a:lnTo>
                    <a:pt x="27" y="9"/>
                  </a:lnTo>
                  <a:lnTo>
                    <a:pt x="0" y="27"/>
                  </a:lnTo>
                  <a:lnTo>
                    <a:pt x="0" y="45"/>
                  </a:lnTo>
                  <a:lnTo>
                    <a:pt x="4" y="68"/>
                  </a:lnTo>
                  <a:lnTo>
                    <a:pt x="13" y="86"/>
                  </a:lnTo>
                  <a:lnTo>
                    <a:pt x="27" y="104"/>
                  </a:lnTo>
                  <a:lnTo>
                    <a:pt x="36" y="109"/>
                  </a:lnTo>
                  <a:lnTo>
                    <a:pt x="45" y="109"/>
                  </a:lnTo>
                  <a:lnTo>
                    <a:pt x="58" y="109"/>
                  </a:lnTo>
                  <a:lnTo>
                    <a:pt x="72" y="104"/>
                  </a:lnTo>
                  <a:lnTo>
                    <a:pt x="90" y="95"/>
                  </a:lnTo>
                  <a:lnTo>
                    <a:pt x="108" y="82"/>
                  </a:lnTo>
                  <a:lnTo>
                    <a:pt x="117" y="77"/>
                  </a:lnTo>
                  <a:lnTo>
                    <a:pt x="122" y="73"/>
                  </a:lnTo>
                  <a:lnTo>
                    <a:pt x="126" y="73"/>
                  </a:lnTo>
                  <a:lnTo>
                    <a:pt x="140" y="82"/>
                  </a:lnTo>
                  <a:lnTo>
                    <a:pt x="140" y="86"/>
                  </a:lnTo>
                  <a:lnTo>
                    <a:pt x="149" y="100"/>
                  </a:lnTo>
                  <a:lnTo>
                    <a:pt x="153" y="104"/>
                  </a:lnTo>
                  <a:lnTo>
                    <a:pt x="162" y="109"/>
                  </a:lnTo>
                  <a:lnTo>
                    <a:pt x="171" y="104"/>
                  </a:lnTo>
                  <a:lnTo>
                    <a:pt x="180" y="100"/>
                  </a:lnTo>
                  <a:lnTo>
                    <a:pt x="189" y="95"/>
                  </a:lnTo>
                  <a:lnTo>
                    <a:pt x="199" y="77"/>
                  </a:lnTo>
                  <a:lnTo>
                    <a:pt x="203" y="68"/>
                  </a:lnTo>
                  <a:lnTo>
                    <a:pt x="203" y="55"/>
                  </a:lnTo>
                  <a:lnTo>
                    <a:pt x="203" y="36"/>
                  </a:lnTo>
                  <a:lnTo>
                    <a:pt x="194" y="18"/>
                  </a:lnTo>
                  <a:close/>
                  <a:moveTo>
                    <a:pt x="176" y="86"/>
                  </a:moveTo>
                  <a:lnTo>
                    <a:pt x="176" y="86"/>
                  </a:lnTo>
                  <a:lnTo>
                    <a:pt x="167" y="95"/>
                  </a:lnTo>
                  <a:lnTo>
                    <a:pt x="158" y="95"/>
                  </a:lnTo>
                  <a:lnTo>
                    <a:pt x="153" y="95"/>
                  </a:lnTo>
                  <a:lnTo>
                    <a:pt x="144" y="91"/>
                  </a:lnTo>
                  <a:lnTo>
                    <a:pt x="140" y="82"/>
                  </a:lnTo>
                  <a:lnTo>
                    <a:pt x="135" y="73"/>
                  </a:lnTo>
                  <a:lnTo>
                    <a:pt x="126" y="68"/>
                  </a:lnTo>
                  <a:lnTo>
                    <a:pt x="122" y="68"/>
                  </a:lnTo>
                  <a:lnTo>
                    <a:pt x="117" y="73"/>
                  </a:lnTo>
                  <a:lnTo>
                    <a:pt x="108" y="77"/>
                  </a:lnTo>
                  <a:lnTo>
                    <a:pt x="76" y="95"/>
                  </a:lnTo>
                  <a:lnTo>
                    <a:pt x="58" y="95"/>
                  </a:lnTo>
                  <a:lnTo>
                    <a:pt x="49" y="100"/>
                  </a:lnTo>
                  <a:lnTo>
                    <a:pt x="31" y="91"/>
                  </a:lnTo>
                  <a:lnTo>
                    <a:pt x="18" y="77"/>
                  </a:lnTo>
                  <a:lnTo>
                    <a:pt x="13" y="64"/>
                  </a:lnTo>
                  <a:lnTo>
                    <a:pt x="9" y="45"/>
                  </a:lnTo>
                  <a:lnTo>
                    <a:pt x="9" y="32"/>
                  </a:lnTo>
                  <a:lnTo>
                    <a:pt x="36" y="18"/>
                  </a:lnTo>
                  <a:lnTo>
                    <a:pt x="63" y="9"/>
                  </a:lnTo>
                  <a:lnTo>
                    <a:pt x="95" y="9"/>
                  </a:lnTo>
                  <a:lnTo>
                    <a:pt x="122" y="9"/>
                  </a:lnTo>
                  <a:lnTo>
                    <a:pt x="171" y="18"/>
                  </a:lnTo>
                  <a:lnTo>
                    <a:pt x="189" y="23"/>
                  </a:lnTo>
                  <a:lnTo>
                    <a:pt x="194" y="41"/>
                  </a:lnTo>
                  <a:lnTo>
                    <a:pt x="199" y="50"/>
                  </a:lnTo>
                  <a:lnTo>
                    <a:pt x="194" y="64"/>
                  </a:lnTo>
                  <a:lnTo>
                    <a:pt x="194" y="73"/>
                  </a:lnTo>
                  <a:lnTo>
                    <a:pt x="180" y="86"/>
                  </a:lnTo>
                  <a:lnTo>
                    <a:pt x="176" y="8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33" name="Freeform 186"/>
            <p:cNvSpPr>
              <a:spLocks/>
            </p:cNvSpPr>
            <p:nvPr/>
          </p:nvSpPr>
          <p:spPr bwMode="auto">
            <a:xfrm>
              <a:off x="3752" y="2606"/>
              <a:ext cx="59" cy="28"/>
            </a:xfrm>
            <a:custGeom>
              <a:avLst/>
              <a:gdLst>
                <a:gd name="T0" fmla="*/ 0 w 59"/>
                <a:gd name="T1" fmla="*/ 18 h 28"/>
                <a:gd name="T2" fmla="*/ 55 w 59"/>
                <a:gd name="T3" fmla="*/ 0 h 28"/>
                <a:gd name="T4" fmla="*/ 59 w 59"/>
                <a:gd name="T5" fmla="*/ 14 h 28"/>
                <a:gd name="T6" fmla="*/ 5 w 59"/>
                <a:gd name="T7" fmla="*/ 28 h 28"/>
                <a:gd name="T8" fmla="*/ 0 w 59"/>
                <a:gd name="T9" fmla="*/ 18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"/>
                <a:gd name="T16" fmla="*/ 0 h 28"/>
                <a:gd name="T17" fmla="*/ 59 w 59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" h="28">
                  <a:moveTo>
                    <a:pt x="0" y="18"/>
                  </a:moveTo>
                  <a:lnTo>
                    <a:pt x="55" y="0"/>
                  </a:lnTo>
                  <a:lnTo>
                    <a:pt x="59" y="14"/>
                  </a:lnTo>
                  <a:lnTo>
                    <a:pt x="5" y="2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34" name="Freeform 117"/>
            <p:cNvSpPr>
              <a:spLocks/>
            </p:cNvSpPr>
            <p:nvPr/>
          </p:nvSpPr>
          <p:spPr bwMode="auto">
            <a:xfrm>
              <a:off x="3814" y="2579"/>
              <a:ext cx="175" cy="101"/>
            </a:xfrm>
            <a:custGeom>
              <a:avLst/>
              <a:gdLst>
                <a:gd name="T0" fmla="*/ 17 w 175"/>
                <a:gd name="T1" fmla="*/ 14 h 101"/>
                <a:gd name="T2" fmla="*/ 5 w 175"/>
                <a:gd name="T3" fmla="*/ 22 h 101"/>
                <a:gd name="T4" fmla="*/ 0 w 175"/>
                <a:gd name="T5" fmla="*/ 31 h 101"/>
                <a:gd name="T6" fmla="*/ 0 w 175"/>
                <a:gd name="T7" fmla="*/ 31 h 101"/>
                <a:gd name="T8" fmla="*/ 0 w 175"/>
                <a:gd name="T9" fmla="*/ 44 h 101"/>
                <a:gd name="T10" fmla="*/ 5 w 175"/>
                <a:gd name="T11" fmla="*/ 71 h 101"/>
                <a:gd name="T12" fmla="*/ 14 w 175"/>
                <a:gd name="T13" fmla="*/ 84 h 101"/>
                <a:gd name="T14" fmla="*/ 26 w 175"/>
                <a:gd name="T15" fmla="*/ 92 h 101"/>
                <a:gd name="T16" fmla="*/ 40 w 175"/>
                <a:gd name="T17" fmla="*/ 101 h 101"/>
                <a:gd name="T18" fmla="*/ 61 w 175"/>
                <a:gd name="T19" fmla="*/ 101 h 101"/>
                <a:gd name="T20" fmla="*/ 113 w 175"/>
                <a:gd name="T21" fmla="*/ 70 h 101"/>
                <a:gd name="T22" fmla="*/ 130 w 175"/>
                <a:gd name="T23" fmla="*/ 73 h 101"/>
                <a:gd name="T24" fmla="*/ 136 w 175"/>
                <a:gd name="T25" fmla="*/ 87 h 101"/>
                <a:gd name="T26" fmla="*/ 144 w 175"/>
                <a:gd name="T27" fmla="*/ 92 h 101"/>
                <a:gd name="T28" fmla="*/ 153 w 175"/>
                <a:gd name="T29" fmla="*/ 101 h 101"/>
                <a:gd name="T30" fmla="*/ 161 w 175"/>
                <a:gd name="T31" fmla="*/ 97 h 101"/>
                <a:gd name="T32" fmla="*/ 170 w 175"/>
                <a:gd name="T33" fmla="*/ 92 h 101"/>
                <a:gd name="T34" fmla="*/ 170 w 175"/>
                <a:gd name="T35" fmla="*/ 92 h 101"/>
                <a:gd name="T36" fmla="*/ 175 w 175"/>
                <a:gd name="T37" fmla="*/ 57 h 101"/>
                <a:gd name="T38" fmla="*/ 175 w 175"/>
                <a:gd name="T39" fmla="*/ 31 h 101"/>
                <a:gd name="T40" fmla="*/ 170 w 175"/>
                <a:gd name="T41" fmla="*/ 22 h 101"/>
                <a:gd name="T42" fmla="*/ 166 w 175"/>
                <a:gd name="T43" fmla="*/ 14 h 101"/>
                <a:gd name="T44" fmla="*/ 166 w 175"/>
                <a:gd name="T45" fmla="*/ 14 h 101"/>
                <a:gd name="T46" fmla="*/ 149 w 175"/>
                <a:gd name="T47" fmla="*/ 9 h 101"/>
                <a:gd name="T48" fmla="*/ 109 w 175"/>
                <a:gd name="T49" fmla="*/ 5 h 101"/>
                <a:gd name="T50" fmla="*/ 61 w 175"/>
                <a:gd name="T51" fmla="*/ 0 h 101"/>
                <a:gd name="T52" fmla="*/ 40 w 175"/>
                <a:gd name="T53" fmla="*/ 5 h 101"/>
                <a:gd name="T54" fmla="*/ 17 w 175"/>
                <a:gd name="T55" fmla="*/ 14 h 10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75"/>
                <a:gd name="T85" fmla="*/ 0 h 101"/>
                <a:gd name="T86" fmla="*/ 175 w 175"/>
                <a:gd name="T87" fmla="*/ 101 h 10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75" h="101">
                  <a:moveTo>
                    <a:pt x="17" y="14"/>
                  </a:moveTo>
                  <a:lnTo>
                    <a:pt x="5" y="22"/>
                  </a:lnTo>
                  <a:lnTo>
                    <a:pt x="0" y="31"/>
                  </a:lnTo>
                  <a:lnTo>
                    <a:pt x="0" y="44"/>
                  </a:lnTo>
                  <a:lnTo>
                    <a:pt x="5" y="71"/>
                  </a:lnTo>
                  <a:lnTo>
                    <a:pt x="14" y="84"/>
                  </a:lnTo>
                  <a:lnTo>
                    <a:pt x="26" y="92"/>
                  </a:lnTo>
                  <a:lnTo>
                    <a:pt x="40" y="101"/>
                  </a:lnTo>
                  <a:lnTo>
                    <a:pt x="61" y="101"/>
                  </a:lnTo>
                  <a:lnTo>
                    <a:pt x="113" y="70"/>
                  </a:lnTo>
                  <a:lnTo>
                    <a:pt x="130" y="73"/>
                  </a:lnTo>
                  <a:lnTo>
                    <a:pt x="136" y="87"/>
                  </a:lnTo>
                  <a:lnTo>
                    <a:pt x="144" y="92"/>
                  </a:lnTo>
                  <a:lnTo>
                    <a:pt x="153" y="101"/>
                  </a:lnTo>
                  <a:lnTo>
                    <a:pt x="161" y="97"/>
                  </a:lnTo>
                  <a:lnTo>
                    <a:pt x="170" y="92"/>
                  </a:lnTo>
                  <a:lnTo>
                    <a:pt x="175" y="57"/>
                  </a:lnTo>
                  <a:lnTo>
                    <a:pt x="175" y="31"/>
                  </a:lnTo>
                  <a:lnTo>
                    <a:pt x="170" y="22"/>
                  </a:lnTo>
                  <a:lnTo>
                    <a:pt x="166" y="14"/>
                  </a:lnTo>
                  <a:lnTo>
                    <a:pt x="149" y="9"/>
                  </a:lnTo>
                  <a:lnTo>
                    <a:pt x="109" y="5"/>
                  </a:lnTo>
                  <a:lnTo>
                    <a:pt x="61" y="0"/>
                  </a:lnTo>
                  <a:lnTo>
                    <a:pt x="40" y="5"/>
                  </a:lnTo>
                  <a:lnTo>
                    <a:pt x="17" y="1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174" name="Group 492"/>
          <p:cNvGrpSpPr>
            <a:grpSpLocks/>
          </p:cNvGrpSpPr>
          <p:nvPr/>
        </p:nvGrpSpPr>
        <p:grpSpPr bwMode="auto">
          <a:xfrm>
            <a:off x="981075" y="3467100"/>
            <a:ext cx="2332038" cy="1724025"/>
            <a:chOff x="390" y="2724"/>
            <a:chExt cx="1469" cy="1086"/>
          </a:xfrm>
        </p:grpSpPr>
        <p:sp>
          <p:nvSpPr>
            <p:cNvPr id="7175" name="Freeform 189"/>
            <p:cNvSpPr>
              <a:spLocks/>
            </p:cNvSpPr>
            <p:nvPr/>
          </p:nvSpPr>
          <p:spPr bwMode="auto">
            <a:xfrm>
              <a:off x="390" y="2724"/>
              <a:ext cx="1469" cy="1086"/>
            </a:xfrm>
            <a:custGeom>
              <a:avLst/>
              <a:gdLst>
                <a:gd name="T0" fmla="*/ 1053 w 1469"/>
                <a:gd name="T1" fmla="*/ 102 h 1086"/>
                <a:gd name="T2" fmla="*/ 1053 w 1469"/>
                <a:gd name="T3" fmla="*/ 102 h 1086"/>
                <a:gd name="T4" fmla="*/ 1093 w 1469"/>
                <a:gd name="T5" fmla="*/ 115 h 1086"/>
                <a:gd name="T6" fmla="*/ 1134 w 1469"/>
                <a:gd name="T7" fmla="*/ 128 h 1086"/>
                <a:gd name="T8" fmla="*/ 1173 w 1469"/>
                <a:gd name="T9" fmla="*/ 146 h 1086"/>
                <a:gd name="T10" fmla="*/ 1211 w 1469"/>
                <a:gd name="T11" fmla="*/ 164 h 1086"/>
                <a:gd name="T12" fmla="*/ 1247 w 1469"/>
                <a:gd name="T13" fmla="*/ 184 h 1086"/>
                <a:gd name="T14" fmla="*/ 1280 w 1469"/>
                <a:gd name="T15" fmla="*/ 204 h 1086"/>
                <a:gd name="T16" fmla="*/ 1313 w 1469"/>
                <a:gd name="T17" fmla="*/ 230 h 1086"/>
                <a:gd name="T18" fmla="*/ 1341 w 1469"/>
                <a:gd name="T19" fmla="*/ 256 h 1086"/>
                <a:gd name="T20" fmla="*/ 1369 w 1469"/>
                <a:gd name="T21" fmla="*/ 286 h 1086"/>
                <a:gd name="T22" fmla="*/ 1392 w 1469"/>
                <a:gd name="T23" fmla="*/ 317 h 1086"/>
                <a:gd name="T24" fmla="*/ 1413 w 1469"/>
                <a:gd name="T25" fmla="*/ 350 h 1086"/>
                <a:gd name="T26" fmla="*/ 1433 w 1469"/>
                <a:gd name="T27" fmla="*/ 386 h 1086"/>
                <a:gd name="T28" fmla="*/ 1446 w 1469"/>
                <a:gd name="T29" fmla="*/ 424 h 1086"/>
                <a:gd name="T30" fmla="*/ 1459 w 1469"/>
                <a:gd name="T31" fmla="*/ 465 h 1086"/>
                <a:gd name="T32" fmla="*/ 1466 w 1469"/>
                <a:gd name="T33" fmla="*/ 509 h 1086"/>
                <a:gd name="T34" fmla="*/ 1469 w 1469"/>
                <a:gd name="T35" fmla="*/ 552 h 1086"/>
                <a:gd name="T36" fmla="*/ 1469 w 1469"/>
                <a:gd name="T37" fmla="*/ 1086 h 1086"/>
                <a:gd name="T38" fmla="*/ 0 w 1469"/>
                <a:gd name="T39" fmla="*/ 1086 h 1086"/>
                <a:gd name="T40" fmla="*/ 0 w 1469"/>
                <a:gd name="T41" fmla="*/ 552 h 1086"/>
                <a:gd name="T42" fmla="*/ 0 w 1469"/>
                <a:gd name="T43" fmla="*/ 552 h 1086"/>
                <a:gd name="T44" fmla="*/ 3 w 1469"/>
                <a:gd name="T45" fmla="*/ 498 h 1086"/>
                <a:gd name="T46" fmla="*/ 5 w 1469"/>
                <a:gd name="T47" fmla="*/ 473 h 1086"/>
                <a:gd name="T48" fmla="*/ 10 w 1469"/>
                <a:gd name="T49" fmla="*/ 447 h 1086"/>
                <a:gd name="T50" fmla="*/ 15 w 1469"/>
                <a:gd name="T51" fmla="*/ 422 h 1086"/>
                <a:gd name="T52" fmla="*/ 23 w 1469"/>
                <a:gd name="T53" fmla="*/ 396 h 1086"/>
                <a:gd name="T54" fmla="*/ 33 w 1469"/>
                <a:gd name="T55" fmla="*/ 373 h 1086"/>
                <a:gd name="T56" fmla="*/ 46 w 1469"/>
                <a:gd name="T57" fmla="*/ 350 h 1086"/>
                <a:gd name="T58" fmla="*/ 46 w 1469"/>
                <a:gd name="T59" fmla="*/ 350 h 1086"/>
                <a:gd name="T60" fmla="*/ 41 w 1469"/>
                <a:gd name="T61" fmla="*/ 325 h 1086"/>
                <a:gd name="T62" fmla="*/ 38 w 1469"/>
                <a:gd name="T63" fmla="*/ 299 h 1086"/>
                <a:gd name="T64" fmla="*/ 38 w 1469"/>
                <a:gd name="T65" fmla="*/ 299 h 1086"/>
                <a:gd name="T66" fmla="*/ 41 w 1469"/>
                <a:gd name="T67" fmla="*/ 268 h 1086"/>
                <a:gd name="T68" fmla="*/ 49 w 1469"/>
                <a:gd name="T69" fmla="*/ 240 h 1086"/>
                <a:gd name="T70" fmla="*/ 64 w 1469"/>
                <a:gd name="T71" fmla="*/ 210 h 1086"/>
                <a:gd name="T72" fmla="*/ 84 w 1469"/>
                <a:gd name="T73" fmla="*/ 184 h 1086"/>
                <a:gd name="T74" fmla="*/ 107 w 1469"/>
                <a:gd name="T75" fmla="*/ 156 h 1086"/>
                <a:gd name="T76" fmla="*/ 138 w 1469"/>
                <a:gd name="T77" fmla="*/ 133 h 1086"/>
                <a:gd name="T78" fmla="*/ 171 w 1469"/>
                <a:gd name="T79" fmla="*/ 110 h 1086"/>
                <a:gd name="T80" fmla="*/ 207 w 1469"/>
                <a:gd name="T81" fmla="*/ 87 h 1086"/>
                <a:gd name="T82" fmla="*/ 248 w 1469"/>
                <a:gd name="T83" fmla="*/ 69 h 1086"/>
                <a:gd name="T84" fmla="*/ 294 w 1469"/>
                <a:gd name="T85" fmla="*/ 51 h 1086"/>
                <a:gd name="T86" fmla="*/ 342 w 1469"/>
                <a:gd name="T87" fmla="*/ 36 h 1086"/>
                <a:gd name="T88" fmla="*/ 393 w 1469"/>
                <a:gd name="T89" fmla="*/ 23 h 1086"/>
                <a:gd name="T90" fmla="*/ 445 w 1469"/>
                <a:gd name="T91" fmla="*/ 13 h 1086"/>
                <a:gd name="T92" fmla="*/ 501 w 1469"/>
                <a:gd name="T93" fmla="*/ 8 h 1086"/>
                <a:gd name="T94" fmla="*/ 560 w 1469"/>
                <a:gd name="T95" fmla="*/ 3 h 1086"/>
                <a:gd name="T96" fmla="*/ 618 w 1469"/>
                <a:gd name="T97" fmla="*/ 0 h 1086"/>
                <a:gd name="T98" fmla="*/ 618 w 1469"/>
                <a:gd name="T99" fmla="*/ 0 h 1086"/>
                <a:gd name="T100" fmla="*/ 682 w 1469"/>
                <a:gd name="T101" fmla="*/ 3 h 1086"/>
                <a:gd name="T102" fmla="*/ 743 w 1469"/>
                <a:gd name="T103" fmla="*/ 8 h 1086"/>
                <a:gd name="T104" fmla="*/ 805 w 1469"/>
                <a:gd name="T105" fmla="*/ 15 h 1086"/>
                <a:gd name="T106" fmla="*/ 861 w 1469"/>
                <a:gd name="T107" fmla="*/ 28 h 1086"/>
                <a:gd name="T108" fmla="*/ 915 w 1469"/>
                <a:gd name="T109" fmla="*/ 44 h 1086"/>
                <a:gd name="T110" fmla="*/ 963 w 1469"/>
                <a:gd name="T111" fmla="*/ 59 h 1086"/>
                <a:gd name="T112" fmla="*/ 1012 w 1469"/>
                <a:gd name="T113" fmla="*/ 79 h 1086"/>
                <a:gd name="T114" fmla="*/ 1053 w 1469"/>
                <a:gd name="T115" fmla="*/ 102 h 1086"/>
                <a:gd name="T116" fmla="*/ 1053 w 1469"/>
                <a:gd name="T117" fmla="*/ 102 h 108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469"/>
                <a:gd name="T178" fmla="*/ 0 h 1086"/>
                <a:gd name="T179" fmla="*/ 1469 w 1469"/>
                <a:gd name="T180" fmla="*/ 1086 h 108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469" h="1086">
                  <a:moveTo>
                    <a:pt x="1053" y="102"/>
                  </a:moveTo>
                  <a:lnTo>
                    <a:pt x="1053" y="102"/>
                  </a:lnTo>
                  <a:lnTo>
                    <a:pt x="1093" y="115"/>
                  </a:lnTo>
                  <a:lnTo>
                    <a:pt x="1134" y="128"/>
                  </a:lnTo>
                  <a:lnTo>
                    <a:pt x="1173" y="146"/>
                  </a:lnTo>
                  <a:lnTo>
                    <a:pt x="1211" y="164"/>
                  </a:lnTo>
                  <a:lnTo>
                    <a:pt x="1247" y="184"/>
                  </a:lnTo>
                  <a:lnTo>
                    <a:pt x="1280" y="204"/>
                  </a:lnTo>
                  <a:lnTo>
                    <a:pt x="1313" y="230"/>
                  </a:lnTo>
                  <a:lnTo>
                    <a:pt x="1341" y="256"/>
                  </a:lnTo>
                  <a:lnTo>
                    <a:pt x="1369" y="286"/>
                  </a:lnTo>
                  <a:lnTo>
                    <a:pt x="1392" y="317"/>
                  </a:lnTo>
                  <a:lnTo>
                    <a:pt x="1413" y="350"/>
                  </a:lnTo>
                  <a:lnTo>
                    <a:pt x="1433" y="386"/>
                  </a:lnTo>
                  <a:lnTo>
                    <a:pt x="1446" y="424"/>
                  </a:lnTo>
                  <a:lnTo>
                    <a:pt x="1459" y="465"/>
                  </a:lnTo>
                  <a:lnTo>
                    <a:pt x="1466" y="509"/>
                  </a:lnTo>
                  <a:lnTo>
                    <a:pt x="1469" y="552"/>
                  </a:lnTo>
                  <a:lnTo>
                    <a:pt x="1469" y="1086"/>
                  </a:lnTo>
                  <a:lnTo>
                    <a:pt x="0" y="1086"/>
                  </a:lnTo>
                  <a:lnTo>
                    <a:pt x="0" y="552"/>
                  </a:lnTo>
                  <a:lnTo>
                    <a:pt x="3" y="498"/>
                  </a:lnTo>
                  <a:lnTo>
                    <a:pt x="5" y="473"/>
                  </a:lnTo>
                  <a:lnTo>
                    <a:pt x="10" y="447"/>
                  </a:lnTo>
                  <a:lnTo>
                    <a:pt x="15" y="422"/>
                  </a:lnTo>
                  <a:lnTo>
                    <a:pt x="23" y="396"/>
                  </a:lnTo>
                  <a:lnTo>
                    <a:pt x="33" y="373"/>
                  </a:lnTo>
                  <a:lnTo>
                    <a:pt x="46" y="350"/>
                  </a:lnTo>
                  <a:lnTo>
                    <a:pt x="41" y="325"/>
                  </a:lnTo>
                  <a:lnTo>
                    <a:pt x="38" y="299"/>
                  </a:lnTo>
                  <a:lnTo>
                    <a:pt x="41" y="268"/>
                  </a:lnTo>
                  <a:lnTo>
                    <a:pt x="49" y="240"/>
                  </a:lnTo>
                  <a:lnTo>
                    <a:pt x="64" y="210"/>
                  </a:lnTo>
                  <a:lnTo>
                    <a:pt x="84" y="184"/>
                  </a:lnTo>
                  <a:lnTo>
                    <a:pt x="107" y="156"/>
                  </a:lnTo>
                  <a:lnTo>
                    <a:pt x="138" y="133"/>
                  </a:lnTo>
                  <a:lnTo>
                    <a:pt x="171" y="110"/>
                  </a:lnTo>
                  <a:lnTo>
                    <a:pt x="207" y="87"/>
                  </a:lnTo>
                  <a:lnTo>
                    <a:pt x="248" y="69"/>
                  </a:lnTo>
                  <a:lnTo>
                    <a:pt x="294" y="51"/>
                  </a:lnTo>
                  <a:lnTo>
                    <a:pt x="342" y="36"/>
                  </a:lnTo>
                  <a:lnTo>
                    <a:pt x="393" y="23"/>
                  </a:lnTo>
                  <a:lnTo>
                    <a:pt x="445" y="13"/>
                  </a:lnTo>
                  <a:lnTo>
                    <a:pt x="501" y="8"/>
                  </a:lnTo>
                  <a:lnTo>
                    <a:pt x="560" y="3"/>
                  </a:lnTo>
                  <a:lnTo>
                    <a:pt x="618" y="0"/>
                  </a:lnTo>
                  <a:lnTo>
                    <a:pt x="682" y="3"/>
                  </a:lnTo>
                  <a:lnTo>
                    <a:pt x="743" y="8"/>
                  </a:lnTo>
                  <a:lnTo>
                    <a:pt x="805" y="15"/>
                  </a:lnTo>
                  <a:lnTo>
                    <a:pt x="861" y="28"/>
                  </a:lnTo>
                  <a:lnTo>
                    <a:pt x="915" y="44"/>
                  </a:lnTo>
                  <a:lnTo>
                    <a:pt x="963" y="59"/>
                  </a:lnTo>
                  <a:lnTo>
                    <a:pt x="1012" y="79"/>
                  </a:lnTo>
                  <a:lnTo>
                    <a:pt x="1053" y="102"/>
                  </a:lnTo>
                  <a:close/>
                </a:path>
              </a:pathLst>
            </a:custGeom>
            <a:solidFill>
              <a:srgbClr val="FFE4A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76" name="Freeform 190"/>
            <p:cNvSpPr>
              <a:spLocks noEditPoints="1"/>
            </p:cNvSpPr>
            <p:nvPr/>
          </p:nvSpPr>
          <p:spPr bwMode="auto">
            <a:xfrm>
              <a:off x="408" y="2724"/>
              <a:ext cx="1247" cy="447"/>
            </a:xfrm>
            <a:custGeom>
              <a:avLst/>
              <a:gdLst>
                <a:gd name="T0" fmla="*/ 411 w 1247"/>
                <a:gd name="T1" fmla="*/ 18 h 447"/>
                <a:gd name="T2" fmla="*/ 212 w 1247"/>
                <a:gd name="T3" fmla="*/ 181 h 447"/>
                <a:gd name="T4" fmla="*/ 26 w 1247"/>
                <a:gd name="T5" fmla="*/ 345 h 447"/>
                <a:gd name="T6" fmla="*/ 28 w 1247"/>
                <a:gd name="T7" fmla="*/ 350 h 447"/>
                <a:gd name="T8" fmla="*/ 13 w 1247"/>
                <a:gd name="T9" fmla="*/ 383 h 447"/>
                <a:gd name="T10" fmla="*/ 0 w 1247"/>
                <a:gd name="T11" fmla="*/ 414 h 447"/>
                <a:gd name="T12" fmla="*/ 74 w 1247"/>
                <a:gd name="T13" fmla="*/ 378 h 447"/>
                <a:gd name="T14" fmla="*/ 312 w 1247"/>
                <a:gd name="T15" fmla="*/ 250 h 447"/>
                <a:gd name="T16" fmla="*/ 447 w 1247"/>
                <a:gd name="T17" fmla="*/ 181 h 447"/>
                <a:gd name="T18" fmla="*/ 488 w 1247"/>
                <a:gd name="T19" fmla="*/ 169 h 447"/>
                <a:gd name="T20" fmla="*/ 490 w 1247"/>
                <a:gd name="T21" fmla="*/ 171 h 447"/>
                <a:gd name="T22" fmla="*/ 478 w 1247"/>
                <a:gd name="T23" fmla="*/ 184 h 447"/>
                <a:gd name="T24" fmla="*/ 447 w 1247"/>
                <a:gd name="T25" fmla="*/ 212 h 447"/>
                <a:gd name="T26" fmla="*/ 337 w 1247"/>
                <a:gd name="T27" fmla="*/ 299 h 447"/>
                <a:gd name="T28" fmla="*/ 220 w 1247"/>
                <a:gd name="T29" fmla="*/ 391 h 447"/>
                <a:gd name="T30" fmla="*/ 174 w 1247"/>
                <a:gd name="T31" fmla="*/ 440 h 447"/>
                <a:gd name="T32" fmla="*/ 171 w 1247"/>
                <a:gd name="T33" fmla="*/ 445 h 447"/>
                <a:gd name="T34" fmla="*/ 179 w 1247"/>
                <a:gd name="T35" fmla="*/ 447 h 447"/>
                <a:gd name="T36" fmla="*/ 222 w 1247"/>
                <a:gd name="T37" fmla="*/ 434 h 447"/>
                <a:gd name="T38" fmla="*/ 263 w 1247"/>
                <a:gd name="T39" fmla="*/ 419 h 447"/>
                <a:gd name="T40" fmla="*/ 667 w 1247"/>
                <a:gd name="T41" fmla="*/ 225 h 447"/>
                <a:gd name="T42" fmla="*/ 976 w 1247"/>
                <a:gd name="T43" fmla="*/ 72 h 447"/>
                <a:gd name="T44" fmla="*/ 894 w 1247"/>
                <a:gd name="T45" fmla="*/ 41 h 447"/>
                <a:gd name="T46" fmla="*/ 802 w 1247"/>
                <a:gd name="T47" fmla="*/ 21 h 447"/>
                <a:gd name="T48" fmla="*/ 705 w 1247"/>
                <a:gd name="T49" fmla="*/ 5 h 447"/>
                <a:gd name="T50" fmla="*/ 600 w 1247"/>
                <a:gd name="T51" fmla="*/ 0 h 447"/>
                <a:gd name="T52" fmla="*/ 552 w 1247"/>
                <a:gd name="T53" fmla="*/ 3 h 447"/>
                <a:gd name="T54" fmla="*/ 457 w 1247"/>
                <a:gd name="T55" fmla="*/ 10 h 447"/>
                <a:gd name="T56" fmla="*/ 411 w 1247"/>
                <a:gd name="T57" fmla="*/ 18 h 447"/>
                <a:gd name="T58" fmla="*/ 1086 w 1247"/>
                <a:gd name="T59" fmla="*/ 118 h 447"/>
                <a:gd name="T60" fmla="*/ 1170 w 1247"/>
                <a:gd name="T61" fmla="*/ 151 h 447"/>
                <a:gd name="T62" fmla="*/ 1247 w 1247"/>
                <a:gd name="T63" fmla="*/ 194 h 447"/>
                <a:gd name="T64" fmla="*/ 1198 w 1247"/>
                <a:gd name="T65" fmla="*/ 212 h 447"/>
                <a:gd name="T66" fmla="*/ 1155 w 1247"/>
                <a:gd name="T67" fmla="*/ 230 h 447"/>
                <a:gd name="T68" fmla="*/ 1060 w 1247"/>
                <a:gd name="T69" fmla="*/ 271 h 447"/>
                <a:gd name="T70" fmla="*/ 1035 w 1247"/>
                <a:gd name="T71" fmla="*/ 276 h 447"/>
                <a:gd name="T72" fmla="*/ 1032 w 1247"/>
                <a:gd name="T73" fmla="*/ 271 h 447"/>
                <a:gd name="T74" fmla="*/ 1047 w 1247"/>
                <a:gd name="T75" fmla="*/ 250 h 447"/>
                <a:gd name="T76" fmla="*/ 1075 w 1247"/>
                <a:gd name="T77" fmla="*/ 207 h 447"/>
                <a:gd name="T78" fmla="*/ 1086 w 1247"/>
                <a:gd name="T79" fmla="*/ 187 h 447"/>
                <a:gd name="T80" fmla="*/ 1091 w 1247"/>
                <a:gd name="T81" fmla="*/ 141 h 447"/>
                <a:gd name="T82" fmla="*/ 1086 w 1247"/>
                <a:gd name="T83" fmla="*/ 118 h 44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247"/>
                <a:gd name="T127" fmla="*/ 0 h 447"/>
                <a:gd name="T128" fmla="*/ 1247 w 1247"/>
                <a:gd name="T129" fmla="*/ 447 h 44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247" h="447">
                  <a:moveTo>
                    <a:pt x="411" y="18"/>
                  </a:moveTo>
                  <a:lnTo>
                    <a:pt x="411" y="18"/>
                  </a:lnTo>
                  <a:lnTo>
                    <a:pt x="317" y="95"/>
                  </a:lnTo>
                  <a:lnTo>
                    <a:pt x="212" y="181"/>
                  </a:lnTo>
                  <a:lnTo>
                    <a:pt x="110" y="268"/>
                  </a:lnTo>
                  <a:lnTo>
                    <a:pt x="26" y="345"/>
                  </a:lnTo>
                  <a:lnTo>
                    <a:pt x="28" y="350"/>
                  </a:lnTo>
                  <a:lnTo>
                    <a:pt x="13" y="383"/>
                  </a:lnTo>
                  <a:lnTo>
                    <a:pt x="0" y="414"/>
                  </a:lnTo>
                  <a:lnTo>
                    <a:pt x="31" y="401"/>
                  </a:lnTo>
                  <a:lnTo>
                    <a:pt x="74" y="378"/>
                  </a:lnTo>
                  <a:lnTo>
                    <a:pt x="312" y="250"/>
                  </a:lnTo>
                  <a:lnTo>
                    <a:pt x="391" y="210"/>
                  </a:lnTo>
                  <a:lnTo>
                    <a:pt x="447" y="181"/>
                  </a:lnTo>
                  <a:lnTo>
                    <a:pt x="480" y="169"/>
                  </a:lnTo>
                  <a:lnTo>
                    <a:pt x="488" y="169"/>
                  </a:lnTo>
                  <a:lnTo>
                    <a:pt x="490" y="171"/>
                  </a:lnTo>
                  <a:lnTo>
                    <a:pt x="485" y="176"/>
                  </a:lnTo>
                  <a:lnTo>
                    <a:pt x="478" y="184"/>
                  </a:lnTo>
                  <a:lnTo>
                    <a:pt x="447" y="212"/>
                  </a:lnTo>
                  <a:lnTo>
                    <a:pt x="396" y="253"/>
                  </a:lnTo>
                  <a:lnTo>
                    <a:pt x="337" y="299"/>
                  </a:lnTo>
                  <a:lnTo>
                    <a:pt x="276" y="348"/>
                  </a:lnTo>
                  <a:lnTo>
                    <a:pt x="220" y="391"/>
                  </a:lnTo>
                  <a:lnTo>
                    <a:pt x="184" y="427"/>
                  </a:lnTo>
                  <a:lnTo>
                    <a:pt x="174" y="440"/>
                  </a:lnTo>
                  <a:lnTo>
                    <a:pt x="171" y="442"/>
                  </a:lnTo>
                  <a:lnTo>
                    <a:pt x="171" y="445"/>
                  </a:lnTo>
                  <a:lnTo>
                    <a:pt x="174" y="447"/>
                  </a:lnTo>
                  <a:lnTo>
                    <a:pt x="179" y="447"/>
                  </a:lnTo>
                  <a:lnTo>
                    <a:pt x="194" y="445"/>
                  </a:lnTo>
                  <a:lnTo>
                    <a:pt x="222" y="434"/>
                  </a:lnTo>
                  <a:lnTo>
                    <a:pt x="263" y="419"/>
                  </a:lnTo>
                  <a:lnTo>
                    <a:pt x="457" y="325"/>
                  </a:lnTo>
                  <a:lnTo>
                    <a:pt x="667" y="225"/>
                  </a:lnTo>
                  <a:lnTo>
                    <a:pt x="976" y="72"/>
                  </a:lnTo>
                  <a:lnTo>
                    <a:pt x="935" y="56"/>
                  </a:lnTo>
                  <a:lnTo>
                    <a:pt x="894" y="41"/>
                  </a:lnTo>
                  <a:lnTo>
                    <a:pt x="848" y="31"/>
                  </a:lnTo>
                  <a:lnTo>
                    <a:pt x="802" y="21"/>
                  </a:lnTo>
                  <a:lnTo>
                    <a:pt x="754" y="10"/>
                  </a:lnTo>
                  <a:lnTo>
                    <a:pt x="705" y="5"/>
                  </a:lnTo>
                  <a:lnTo>
                    <a:pt x="654" y="3"/>
                  </a:lnTo>
                  <a:lnTo>
                    <a:pt x="600" y="0"/>
                  </a:lnTo>
                  <a:lnTo>
                    <a:pt x="552" y="3"/>
                  </a:lnTo>
                  <a:lnTo>
                    <a:pt x="503" y="5"/>
                  </a:lnTo>
                  <a:lnTo>
                    <a:pt x="457" y="10"/>
                  </a:lnTo>
                  <a:lnTo>
                    <a:pt x="411" y="18"/>
                  </a:lnTo>
                  <a:close/>
                  <a:moveTo>
                    <a:pt x="1086" y="118"/>
                  </a:moveTo>
                  <a:lnTo>
                    <a:pt x="1086" y="118"/>
                  </a:lnTo>
                  <a:lnTo>
                    <a:pt x="1129" y="133"/>
                  </a:lnTo>
                  <a:lnTo>
                    <a:pt x="1170" y="151"/>
                  </a:lnTo>
                  <a:lnTo>
                    <a:pt x="1208" y="171"/>
                  </a:lnTo>
                  <a:lnTo>
                    <a:pt x="1247" y="194"/>
                  </a:lnTo>
                  <a:lnTo>
                    <a:pt x="1198" y="212"/>
                  </a:lnTo>
                  <a:lnTo>
                    <a:pt x="1155" y="230"/>
                  </a:lnTo>
                  <a:lnTo>
                    <a:pt x="1096" y="256"/>
                  </a:lnTo>
                  <a:lnTo>
                    <a:pt x="1060" y="271"/>
                  </a:lnTo>
                  <a:lnTo>
                    <a:pt x="1040" y="276"/>
                  </a:lnTo>
                  <a:lnTo>
                    <a:pt x="1035" y="276"/>
                  </a:lnTo>
                  <a:lnTo>
                    <a:pt x="1032" y="273"/>
                  </a:lnTo>
                  <a:lnTo>
                    <a:pt x="1032" y="271"/>
                  </a:lnTo>
                  <a:lnTo>
                    <a:pt x="1035" y="263"/>
                  </a:lnTo>
                  <a:lnTo>
                    <a:pt x="1047" y="250"/>
                  </a:lnTo>
                  <a:lnTo>
                    <a:pt x="1060" y="230"/>
                  </a:lnTo>
                  <a:lnTo>
                    <a:pt x="1075" y="207"/>
                  </a:lnTo>
                  <a:lnTo>
                    <a:pt x="1086" y="187"/>
                  </a:lnTo>
                  <a:lnTo>
                    <a:pt x="1091" y="164"/>
                  </a:lnTo>
                  <a:lnTo>
                    <a:pt x="1091" y="141"/>
                  </a:lnTo>
                  <a:lnTo>
                    <a:pt x="1086" y="118"/>
                  </a:lnTo>
                  <a:close/>
                </a:path>
              </a:pathLst>
            </a:custGeom>
            <a:solidFill>
              <a:srgbClr val="FFFF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77" name="Freeform 191"/>
            <p:cNvSpPr>
              <a:spLocks noEditPoints="1"/>
            </p:cNvSpPr>
            <p:nvPr/>
          </p:nvSpPr>
          <p:spPr bwMode="auto">
            <a:xfrm>
              <a:off x="390" y="2834"/>
              <a:ext cx="1469" cy="976"/>
            </a:xfrm>
            <a:custGeom>
              <a:avLst/>
              <a:gdLst>
                <a:gd name="T0" fmla="*/ 539 w 1469"/>
                <a:gd name="T1" fmla="*/ 179 h 976"/>
                <a:gd name="T2" fmla="*/ 590 w 1469"/>
                <a:gd name="T3" fmla="*/ 71 h 976"/>
                <a:gd name="T4" fmla="*/ 636 w 1469"/>
                <a:gd name="T5" fmla="*/ 41 h 976"/>
                <a:gd name="T6" fmla="*/ 782 w 1469"/>
                <a:gd name="T7" fmla="*/ 0 h 976"/>
                <a:gd name="T8" fmla="*/ 899 w 1469"/>
                <a:gd name="T9" fmla="*/ 33 h 976"/>
                <a:gd name="T10" fmla="*/ 991 w 1469"/>
                <a:gd name="T11" fmla="*/ 89 h 976"/>
                <a:gd name="T12" fmla="*/ 1027 w 1469"/>
                <a:gd name="T13" fmla="*/ 176 h 976"/>
                <a:gd name="T14" fmla="*/ 1035 w 1469"/>
                <a:gd name="T15" fmla="*/ 225 h 976"/>
                <a:gd name="T16" fmla="*/ 1091 w 1469"/>
                <a:gd name="T17" fmla="*/ 268 h 976"/>
                <a:gd name="T18" fmla="*/ 1175 w 1469"/>
                <a:gd name="T19" fmla="*/ 309 h 976"/>
                <a:gd name="T20" fmla="*/ 1216 w 1469"/>
                <a:gd name="T21" fmla="*/ 383 h 976"/>
                <a:gd name="T22" fmla="*/ 1318 w 1469"/>
                <a:gd name="T23" fmla="*/ 554 h 976"/>
                <a:gd name="T24" fmla="*/ 1341 w 1469"/>
                <a:gd name="T25" fmla="*/ 552 h 976"/>
                <a:gd name="T26" fmla="*/ 1390 w 1469"/>
                <a:gd name="T27" fmla="*/ 631 h 976"/>
                <a:gd name="T28" fmla="*/ 1454 w 1469"/>
                <a:gd name="T29" fmla="*/ 708 h 976"/>
                <a:gd name="T30" fmla="*/ 1469 w 1469"/>
                <a:gd name="T31" fmla="*/ 731 h 976"/>
                <a:gd name="T32" fmla="*/ 23 w 1469"/>
                <a:gd name="T33" fmla="*/ 950 h 976"/>
                <a:gd name="T34" fmla="*/ 31 w 1469"/>
                <a:gd name="T35" fmla="*/ 881 h 976"/>
                <a:gd name="T36" fmla="*/ 0 w 1469"/>
                <a:gd name="T37" fmla="*/ 795 h 976"/>
                <a:gd name="T38" fmla="*/ 49 w 1469"/>
                <a:gd name="T39" fmla="*/ 697 h 976"/>
                <a:gd name="T40" fmla="*/ 95 w 1469"/>
                <a:gd name="T41" fmla="*/ 667 h 976"/>
                <a:gd name="T42" fmla="*/ 233 w 1469"/>
                <a:gd name="T43" fmla="*/ 526 h 976"/>
                <a:gd name="T44" fmla="*/ 243 w 1469"/>
                <a:gd name="T45" fmla="*/ 521 h 976"/>
                <a:gd name="T46" fmla="*/ 268 w 1469"/>
                <a:gd name="T47" fmla="*/ 506 h 976"/>
                <a:gd name="T48" fmla="*/ 386 w 1469"/>
                <a:gd name="T49" fmla="*/ 304 h 976"/>
                <a:gd name="T50" fmla="*/ 429 w 1469"/>
                <a:gd name="T51" fmla="*/ 281 h 976"/>
                <a:gd name="T52" fmla="*/ 534 w 1469"/>
                <a:gd name="T53" fmla="*/ 232 h 976"/>
                <a:gd name="T54" fmla="*/ 996 w 1469"/>
                <a:gd name="T55" fmla="*/ 616 h 976"/>
                <a:gd name="T56" fmla="*/ 958 w 1469"/>
                <a:gd name="T57" fmla="*/ 618 h 976"/>
                <a:gd name="T58" fmla="*/ 915 w 1469"/>
                <a:gd name="T59" fmla="*/ 723 h 976"/>
                <a:gd name="T60" fmla="*/ 927 w 1469"/>
                <a:gd name="T61" fmla="*/ 807 h 976"/>
                <a:gd name="T62" fmla="*/ 961 w 1469"/>
                <a:gd name="T63" fmla="*/ 835 h 976"/>
                <a:gd name="T64" fmla="*/ 971 w 1469"/>
                <a:gd name="T65" fmla="*/ 853 h 976"/>
                <a:gd name="T66" fmla="*/ 1017 w 1469"/>
                <a:gd name="T67" fmla="*/ 894 h 976"/>
                <a:gd name="T68" fmla="*/ 1050 w 1469"/>
                <a:gd name="T69" fmla="*/ 902 h 976"/>
                <a:gd name="T70" fmla="*/ 1088 w 1469"/>
                <a:gd name="T71" fmla="*/ 899 h 976"/>
                <a:gd name="T72" fmla="*/ 1127 w 1469"/>
                <a:gd name="T73" fmla="*/ 909 h 976"/>
                <a:gd name="T74" fmla="*/ 1203 w 1469"/>
                <a:gd name="T75" fmla="*/ 909 h 976"/>
                <a:gd name="T76" fmla="*/ 1213 w 1469"/>
                <a:gd name="T77" fmla="*/ 884 h 976"/>
                <a:gd name="T78" fmla="*/ 1167 w 1469"/>
                <a:gd name="T79" fmla="*/ 769 h 976"/>
                <a:gd name="T80" fmla="*/ 1137 w 1469"/>
                <a:gd name="T81" fmla="*/ 667 h 976"/>
                <a:gd name="T82" fmla="*/ 1162 w 1469"/>
                <a:gd name="T83" fmla="*/ 657 h 976"/>
                <a:gd name="T84" fmla="*/ 1119 w 1469"/>
                <a:gd name="T85" fmla="*/ 644 h 976"/>
                <a:gd name="T86" fmla="*/ 1063 w 1469"/>
                <a:gd name="T87" fmla="*/ 618 h 976"/>
                <a:gd name="T88" fmla="*/ 480 w 1469"/>
                <a:gd name="T89" fmla="*/ 726 h 976"/>
                <a:gd name="T90" fmla="*/ 511 w 1469"/>
                <a:gd name="T91" fmla="*/ 692 h 976"/>
                <a:gd name="T92" fmla="*/ 542 w 1469"/>
                <a:gd name="T93" fmla="*/ 654 h 976"/>
                <a:gd name="T94" fmla="*/ 547 w 1469"/>
                <a:gd name="T95" fmla="*/ 682 h 976"/>
                <a:gd name="T96" fmla="*/ 519 w 1469"/>
                <a:gd name="T97" fmla="*/ 659 h 976"/>
                <a:gd name="T98" fmla="*/ 424 w 1469"/>
                <a:gd name="T99" fmla="*/ 677 h 976"/>
                <a:gd name="T100" fmla="*/ 404 w 1469"/>
                <a:gd name="T101" fmla="*/ 703 h 976"/>
                <a:gd name="T102" fmla="*/ 348 w 1469"/>
                <a:gd name="T103" fmla="*/ 779 h 976"/>
                <a:gd name="T104" fmla="*/ 399 w 1469"/>
                <a:gd name="T105" fmla="*/ 754 h 976"/>
                <a:gd name="T106" fmla="*/ 485 w 1469"/>
                <a:gd name="T107" fmla="*/ 736 h 976"/>
                <a:gd name="T108" fmla="*/ 480 w 1469"/>
                <a:gd name="T109" fmla="*/ 736 h 976"/>
                <a:gd name="T110" fmla="*/ 480 w 1469"/>
                <a:gd name="T111" fmla="*/ 726 h 97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469"/>
                <a:gd name="T169" fmla="*/ 0 h 976"/>
                <a:gd name="T170" fmla="*/ 1469 w 1469"/>
                <a:gd name="T171" fmla="*/ 976 h 97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469" h="976">
                  <a:moveTo>
                    <a:pt x="534" y="232"/>
                  </a:moveTo>
                  <a:lnTo>
                    <a:pt x="534" y="232"/>
                  </a:lnTo>
                  <a:lnTo>
                    <a:pt x="537" y="207"/>
                  </a:lnTo>
                  <a:lnTo>
                    <a:pt x="539" y="179"/>
                  </a:lnTo>
                  <a:lnTo>
                    <a:pt x="547" y="148"/>
                  </a:lnTo>
                  <a:lnTo>
                    <a:pt x="560" y="120"/>
                  </a:lnTo>
                  <a:lnTo>
                    <a:pt x="572" y="94"/>
                  </a:lnTo>
                  <a:lnTo>
                    <a:pt x="590" y="71"/>
                  </a:lnTo>
                  <a:lnTo>
                    <a:pt x="600" y="61"/>
                  </a:lnTo>
                  <a:lnTo>
                    <a:pt x="613" y="54"/>
                  </a:lnTo>
                  <a:lnTo>
                    <a:pt x="623" y="46"/>
                  </a:lnTo>
                  <a:lnTo>
                    <a:pt x="636" y="41"/>
                  </a:lnTo>
                  <a:lnTo>
                    <a:pt x="718" y="13"/>
                  </a:lnTo>
                  <a:lnTo>
                    <a:pt x="751" y="5"/>
                  </a:lnTo>
                  <a:lnTo>
                    <a:pt x="782" y="0"/>
                  </a:lnTo>
                  <a:lnTo>
                    <a:pt x="800" y="3"/>
                  </a:lnTo>
                  <a:lnTo>
                    <a:pt x="815" y="5"/>
                  </a:lnTo>
                  <a:lnTo>
                    <a:pt x="853" y="15"/>
                  </a:lnTo>
                  <a:lnTo>
                    <a:pt x="899" y="33"/>
                  </a:lnTo>
                  <a:lnTo>
                    <a:pt x="953" y="59"/>
                  </a:lnTo>
                  <a:lnTo>
                    <a:pt x="973" y="74"/>
                  </a:lnTo>
                  <a:lnTo>
                    <a:pt x="991" y="89"/>
                  </a:lnTo>
                  <a:lnTo>
                    <a:pt x="1004" y="110"/>
                  </a:lnTo>
                  <a:lnTo>
                    <a:pt x="1014" y="130"/>
                  </a:lnTo>
                  <a:lnTo>
                    <a:pt x="1022" y="153"/>
                  </a:lnTo>
                  <a:lnTo>
                    <a:pt x="1027" y="176"/>
                  </a:lnTo>
                  <a:lnTo>
                    <a:pt x="1035" y="225"/>
                  </a:lnTo>
                  <a:lnTo>
                    <a:pt x="1035" y="238"/>
                  </a:lnTo>
                  <a:lnTo>
                    <a:pt x="1063" y="253"/>
                  </a:lnTo>
                  <a:lnTo>
                    <a:pt x="1091" y="268"/>
                  </a:lnTo>
                  <a:lnTo>
                    <a:pt x="1119" y="284"/>
                  </a:lnTo>
                  <a:lnTo>
                    <a:pt x="1150" y="296"/>
                  </a:lnTo>
                  <a:lnTo>
                    <a:pt x="1175" y="309"/>
                  </a:lnTo>
                  <a:lnTo>
                    <a:pt x="1185" y="314"/>
                  </a:lnTo>
                  <a:lnTo>
                    <a:pt x="1190" y="322"/>
                  </a:lnTo>
                  <a:lnTo>
                    <a:pt x="1216" y="383"/>
                  </a:lnTo>
                  <a:lnTo>
                    <a:pt x="1247" y="442"/>
                  </a:lnTo>
                  <a:lnTo>
                    <a:pt x="1282" y="501"/>
                  </a:lnTo>
                  <a:lnTo>
                    <a:pt x="1318" y="554"/>
                  </a:lnTo>
                  <a:lnTo>
                    <a:pt x="1326" y="549"/>
                  </a:lnTo>
                  <a:lnTo>
                    <a:pt x="1331" y="549"/>
                  </a:lnTo>
                  <a:lnTo>
                    <a:pt x="1336" y="549"/>
                  </a:lnTo>
                  <a:lnTo>
                    <a:pt x="1341" y="552"/>
                  </a:lnTo>
                  <a:lnTo>
                    <a:pt x="1349" y="562"/>
                  </a:lnTo>
                  <a:lnTo>
                    <a:pt x="1359" y="580"/>
                  </a:lnTo>
                  <a:lnTo>
                    <a:pt x="1372" y="603"/>
                  </a:lnTo>
                  <a:lnTo>
                    <a:pt x="1390" y="631"/>
                  </a:lnTo>
                  <a:lnTo>
                    <a:pt x="1413" y="662"/>
                  </a:lnTo>
                  <a:lnTo>
                    <a:pt x="1443" y="695"/>
                  </a:lnTo>
                  <a:lnTo>
                    <a:pt x="1454" y="708"/>
                  </a:lnTo>
                  <a:lnTo>
                    <a:pt x="1456" y="713"/>
                  </a:lnTo>
                  <a:lnTo>
                    <a:pt x="1456" y="715"/>
                  </a:lnTo>
                  <a:lnTo>
                    <a:pt x="1456" y="718"/>
                  </a:lnTo>
                  <a:lnTo>
                    <a:pt x="1469" y="731"/>
                  </a:lnTo>
                  <a:lnTo>
                    <a:pt x="1469" y="976"/>
                  </a:lnTo>
                  <a:lnTo>
                    <a:pt x="28" y="976"/>
                  </a:lnTo>
                  <a:lnTo>
                    <a:pt x="23" y="950"/>
                  </a:lnTo>
                  <a:lnTo>
                    <a:pt x="21" y="925"/>
                  </a:lnTo>
                  <a:lnTo>
                    <a:pt x="23" y="902"/>
                  </a:lnTo>
                  <a:lnTo>
                    <a:pt x="26" y="892"/>
                  </a:lnTo>
                  <a:lnTo>
                    <a:pt x="31" y="881"/>
                  </a:lnTo>
                  <a:lnTo>
                    <a:pt x="21" y="879"/>
                  </a:lnTo>
                  <a:lnTo>
                    <a:pt x="0" y="861"/>
                  </a:lnTo>
                  <a:lnTo>
                    <a:pt x="0" y="795"/>
                  </a:lnTo>
                  <a:lnTo>
                    <a:pt x="13" y="761"/>
                  </a:lnTo>
                  <a:lnTo>
                    <a:pt x="31" y="731"/>
                  </a:lnTo>
                  <a:lnTo>
                    <a:pt x="49" y="697"/>
                  </a:lnTo>
                  <a:lnTo>
                    <a:pt x="97" y="672"/>
                  </a:lnTo>
                  <a:lnTo>
                    <a:pt x="95" y="669"/>
                  </a:lnTo>
                  <a:lnTo>
                    <a:pt x="95" y="667"/>
                  </a:lnTo>
                  <a:lnTo>
                    <a:pt x="100" y="662"/>
                  </a:lnTo>
                  <a:lnTo>
                    <a:pt x="113" y="651"/>
                  </a:lnTo>
                  <a:lnTo>
                    <a:pt x="233" y="526"/>
                  </a:lnTo>
                  <a:lnTo>
                    <a:pt x="233" y="534"/>
                  </a:lnTo>
                  <a:lnTo>
                    <a:pt x="240" y="521"/>
                  </a:lnTo>
                  <a:lnTo>
                    <a:pt x="243" y="521"/>
                  </a:lnTo>
                  <a:lnTo>
                    <a:pt x="245" y="521"/>
                  </a:lnTo>
                  <a:lnTo>
                    <a:pt x="248" y="529"/>
                  </a:lnTo>
                  <a:lnTo>
                    <a:pt x="268" y="506"/>
                  </a:lnTo>
                  <a:lnTo>
                    <a:pt x="289" y="478"/>
                  </a:lnTo>
                  <a:lnTo>
                    <a:pt x="325" y="424"/>
                  </a:lnTo>
                  <a:lnTo>
                    <a:pt x="358" y="365"/>
                  </a:lnTo>
                  <a:lnTo>
                    <a:pt x="386" y="304"/>
                  </a:lnTo>
                  <a:lnTo>
                    <a:pt x="393" y="296"/>
                  </a:lnTo>
                  <a:lnTo>
                    <a:pt x="404" y="291"/>
                  </a:lnTo>
                  <a:lnTo>
                    <a:pt x="429" y="281"/>
                  </a:lnTo>
                  <a:lnTo>
                    <a:pt x="457" y="273"/>
                  </a:lnTo>
                  <a:lnTo>
                    <a:pt x="483" y="261"/>
                  </a:lnTo>
                  <a:lnTo>
                    <a:pt x="534" y="232"/>
                  </a:lnTo>
                  <a:close/>
                  <a:moveTo>
                    <a:pt x="1037" y="621"/>
                  </a:moveTo>
                  <a:lnTo>
                    <a:pt x="1037" y="621"/>
                  </a:lnTo>
                  <a:lnTo>
                    <a:pt x="996" y="616"/>
                  </a:lnTo>
                  <a:lnTo>
                    <a:pt x="976" y="611"/>
                  </a:lnTo>
                  <a:lnTo>
                    <a:pt x="966" y="605"/>
                  </a:lnTo>
                  <a:lnTo>
                    <a:pt x="963" y="603"/>
                  </a:lnTo>
                  <a:lnTo>
                    <a:pt x="958" y="618"/>
                  </a:lnTo>
                  <a:lnTo>
                    <a:pt x="945" y="641"/>
                  </a:lnTo>
                  <a:lnTo>
                    <a:pt x="920" y="677"/>
                  </a:lnTo>
                  <a:lnTo>
                    <a:pt x="915" y="723"/>
                  </a:lnTo>
                  <a:lnTo>
                    <a:pt x="922" y="761"/>
                  </a:lnTo>
                  <a:lnTo>
                    <a:pt x="927" y="807"/>
                  </a:lnTo>
                  <a:lnTo>
                    <a:pt x="930" y="812"/>
                  </a:lnTo>
                  <a:lnTo>
                    <a:pt x="935" y="817"/>
                  </a:lnTo>
                  <a:lnTo>
                    <a:pt x="948" y="828"/>
                  </a:lnTo>
                  <a:lnTo>
                    <a:pt x="961" y="835"/>
                  </a:lnTo>
                  <a:lnTo>
                    <a:pt x="963" y="838"/>
                  </a:lnTo>
                  <a:lnTo>
                    <a:pt x="966" y="843"/>
                  </a:lnTo>
                  <a:lnTo>
                    <a:pt x="971" y="853"/>
                  </a:lnTo>
                  <a:lnTo>
                    <a:pt x="978" y="863"/>
                  </a:lnTo>
                  <a:lnTo>
                    <a:pt x="989" y="876"/>
                  </a:lnTo>
                  <a:lnTo>
                    <a:pt x="1001" y="886"/>
                  </a:lnTo>
                  <a:lnTo>
                    <a:pt x="1017" y="894"/>
                  </a:lnTo>
                  <a:lnTo>
                    <a:pt x="1030" y="902"/>
                  </a:lnTo>
                  <a:lnTo>
                    <a:pt x="1040" y="904"/>
                  </a:lnTo>
                  <a:lnTo>
                    <a:pt x="1050" y="902"/>
                  </a:lnTo>
                  <a:lnTo>
                    <a:pt x="1060" y="897"/>
                  </a:lnTo>
                  <a:lnTo>
                    <a:pt x="1068" y="897"/>
                  </a:lnTo>
                  <a:lnTo>
                    <a:pt x="1078" y="897"/>
                  </a:lnTo>
                  <a:lnTo>
                    <a:pt x="1088" y="899"/>
                  </a:lnTo>
                  <a:lnTo>
                    <a:pt x="1106" y="907"/>
                  </a:lnTo>
                  <a:lnTo>
                    <a:pt x="1116" y="909"/>
                  </a:lnTo>
                  <a:lnTo>
                    <a:pt x="1127" y="909"/>
                  </a:lnTo>
                  <a:lnTo>
                    <a:pt x="1147" y="909"/>
                  </a:lnTo>
                  <a:lnTo>
                    <a:pt x="1170" y="907"/>
                  </a:lnTo>
                  <a:lnTo>
                    <a:pt x="1190" y="907"/>
                  </a:lnTo>
                  <a:lnTo>
                    <a:pt x="1203" y="909"/>
                  </a:lnTo>
                  <a:lnTo>
                    <a:pt x="1213" y="912"/>
                  </a:lnTo>
                  <a:lnTo>
                    <a:pt x="1216" y="899"/>
                  </a:lnTo>
                  <a:lnTo>
                    <a:pt x="1213" y="884"/>
                  </a:lnTo>
                  <a:lnTo>
                    <a:pt x="1208" y="856"/>
                  </a:lnTo>
                  <a:lnTo>
                    <a:pt x="1198" y="825"/>
                  </a:lnTo>
                  <a:lnTo>
                    <a:pt x="1185" y="797"/>
                  </a:lnTo>
                  <a:lnTo>
                    <a:pt x="1167" y="769"/>
                  </a:lnTo>
                  <a:lnTo>
                    <a:pt x="1152" y="741"/>
                  </a:lnTo>
                  <a:lnTo>
                    <a:pt x="1119" y="690"/>
                  </a:lnTo>
                  <a:lnTo>
                    <a:pt x="1137" y="667"/>
                  </a:lnTo>
                  <a:lnTo>
                    <a:pt x="1147" y="659"/>
                  </a:lnTo>
                  <a:lnTo>
                    <a:pt x="1152" y="657"/>
                  </a:lnTo>
                  <a:lnTo>
                    <a:pt x="1162" y="657"/>
                  </a:lnTo>
                  <a:lnTo>
                    <a:pt x="1152" y="649"/>
                  </a:lnTo>
                  <a:lnTo>
                    <a:pt x="1142" y="646"/>
                  </a:lnTo>
                  <a:lnTo>
                    <a:pt x="1119" y="644"/>
                  </a:lnTo>
                  <a:lnTo>
                    <a:pt x="1101" y="636"/>
                  </a:lnTo>
                  <a:lnTo>
                    <a:pt x="1083" y="628"/>
                  </a:lnTo>
                  <a:lnTo>
                    <a:pt x="1063" y="618"/>
                  </a:lnTo>
                  <a:lnTo>
                    <a:pt x="1037" y="621"/>
                  </a:lnTo>
                  <a:close/>
                  <a:moveTo>
                    <a:pt x="480" y="726"/>
                  </a:moveTo>
                  <a:lnTo>
                    <a:pt x="480" y="726"/>
                  </a:lnTo>
                  <a:lnTo>
                    <a:pt x="491" y="710"/>
                  </a:lnTo>
                  <a:lnTo>
                    <a:pt x="503" y="700"/>
                  </a:lnTo>
                  <a:lnTo>
                    <a:pt x="511" y="692"/>
                  </a:lnTo>
                  <a:lnTo>
                    <a:pt x="519" y="682"/>
                  </a:lnTo>
                  <a:lnTo>
                    <a:pt x="531" y="662"/>
                  </a:lnTo>
                  <a:lnTo>
                    <a:pt x="539" y="654"/>
                  </a:lnTo>
                  <a:lnTo>
                    <a:pt x="542" y="654"/>
                  </a:lnTo>
                  <a:lnTo>
                    <a:pt x="544" y="662"/>
                  </a:lnTo>
                  <a:lnTo>
                    <a:pt x="542" y="680"/>
                  </a:lnTo>
                  <a:lnTo>
                    <a:pt x="547" y="682"/>
                  </a:lnTo>
                  <a:lnTo>
                    <a:pt x="549" y="651"/>
                  </a:lnTo>
                  <a:lnTo>
                    <a:pt x="534" y="657"/>
                  </a:lnTo>
                  <a:lnTo>
                    <a:pt x="519" y="659"/>
                  </a:lnTo>
                  <a:lnTo>
                    <a:pt x="485" y="662"/>
                  </a:lnTo>
                  <a:lnTo>
                    <a:pt x="455" y="667"/>
                  </a:lnTo>
                  <a:lnTo>
                    <a:pt x="439" y="672"/>
                  </a:lnTo>
                  <a:lnTo>
                    <a:pt x="424" y="677"/>
                  </a:lnTo>
                  <a:lnTo>
                    <a:pt x="416" y="680"/>
                  </a:lnTo>
                  <a:lnTo>
                    <a:pt x="411" y="685"/>
                  </a:lnTo>
                  <a:lnTo>
                    <a:pt x="404" y="703"/>
                  </a:lnTo>
                  <a:lnTo>
                    <a:pt x="396" y="715"/>
                  </a:lnTo>
                  <a:lnTo>
                    <a:pt x="386" y="733"/>
                  </a:lnTo>
                  <a:lnTo>
                    <a:pt x="370" y="754"/>
                  </a:lnTo>
                  <a:lnTo>
                    <a:pt x="348" y="779"/>
                  </a:lnTo>
                  <a:lnTo>
                    <a:pt x="365" y="772"/>
                  </a:lnTo>
                  <a:lnTo>
                    <a:pt x="383" y="764"/>
                  </a:lnTo>
                  <a:lnTo>
                    <a:pt x="399" y="754"/>
                  </a:lnTo>
                  <a:lnTo>
                    <a:pt x="419" y="746"/>
                  </a:lnTo>
                  <a:lnTo>
                    <a:pt x="455" y="738"/>
                  </a:lnTo>
                  <a:lnTo>
                    <a:pt x="485" y="736"/>
                  </a:lnTo>
                  <a:lnTo>
                    <a:pt x="491" y="738"/>
                  </a:lnTo>
                  <a:lnTo>
                    <a:pt x="483" y="736"/>
                  </a:lnTo>
                  <a:lnTo>
                    <a:pt x="480" y="736"/>
                  </a:lnTo>
                  <a:lnTo>
                    <a:pt x="478" y="733"/>
                  </a:lnTo>
                  <a:lnTo>
                    <a:pt x="478" y="731"/>
                  </a:lnTo>
                  <a:lnTo>
                    <a:pt x="480" y="726"/>
                  </a:lnTo>
                  <a:close/>
                </a:path>
              </a:pathLst>
            </a:custGeom>
            <a:solidFill>
              <a:srgbClr val="FFDB9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78" name="Freeform 192"/>
            <p:cNvSpPr>
              <a:spLocks/>
            </p:cNvSpPr>
            <p:nvPr/>
          </p:nvSpPr>
          <p:spPr bwMode="auto">
            <a:xfrm>
              <a:off x="740" y="3215"/>
              <a:ext cx="263" cy="260"/>
            </a:xfrm>
            <a:custGeom>
              <a:avLst/>
              <a:gdLst>
                <a:gd name="T0" fmla="*/ 135 w 263"/>
                <a:gd name="T1" fmla="*/ 0 h 260"/>
                <a:gd name="T2" fmla="*/ 135 w 263"/>
                <a:gd name="T3" fmla="*/ 0 h 260"/>
                <a:gd name="T4" fmla="*/ 161 w 263"/>
                <a:gd name="T5" fmla="*/ 2 h 260"/>
                <a:gd name="T6" fmla="*/ 187 w 263"/>
                <a:gd name="T7" fmla="*/ 12 h 260"/>
                <a:gd name="T8" fmla="*/ 207 w 263"/>
                <a:gd name="T9" fmla="*/ 25 h 260"/>
                <a:gd name="T10" fmla="*/ 227 w 263"/>
                <a:gd name="T11" fmla="*/ 43 h 260"/>
                <a:gd name="T12" fmla="*/ 243 w 263"/>
                <a:gd name="T13" fmla="*/ 61 h 260"/>
                <a:gd name="T14" fmla="*/ 253 w 263"/>
                <a:gd name="T15" fmla="*/ 86 h 260"/>
                <a:gd name="T16" fmla="*/ 261 w 263"/>
                <a:gd name="T17" fmla="*/ 112 h 260"/>
                <a:gd name="T18" fmla="*/ 263 w 263"/>
                <a:gd name="T19" fmla="*/ 138 h 260"/>
                <a:gd name="T20" fmla="*/ 263 w 263"/>
                <a:gd name="T21" fmla="*/ 138 h 260"/>
                <a:gd name="T22" fmla="*/ 261 w 263"/>
                <a:gd name="T23" fmla="*/ 153 h 260"/>
                <a:gd name="T24" fmla="*/ 258 w 263"/>
                <a:gd name="T25" fmla="*/ 166 h 260"/>
                <a:gd name="T26" fmla="*/ 250 w 263"/>
                <a:gd name="T27" fmla="*/ 189 h 260"/>
                <a:gd name="T28" fmla="*/ 235 w 263"/>
                <a:gd name="T29" fmla="*/ 209 h 260"/>
                <a:gd name="T30" fmla="*/ 217 w 263"/>
                <a:gd name="T31" fmla="*/ 227 h 260"/>
                <a:gd name="T32" fmla="*/ 197 w 263"/>
                <a:gd name="T33" fmla="*/ 242 h 260"/>
                <a:gd name="T34" fmla="*/ 174 w 263"/>
                <a:gd name="T35" fmla="*/ 253 h 260"/>
                <a:gd name="T36" fmla="*/ 148 w 263"/>
                <a:gd name="T37" fmla="*/ 258 h 260"/>
                <a:gd name="T38" fmla="*/ 120 w 263"/>
                <a:gd name="T39" fmla="*/ 260 h 260"/>
                <a:gd name="T40" fmla="*/ 120 w 263"/>
                <a:gd name="T41" fmla="*/ 260 h 260"/>
                <a:gd name="T42" fmla="*/ 95 w 263"/>
                <a:gd name="T43" fmla="*/ 258 h 260"/>
                <a:gd name="T44" fmla="*/ 72 w 263"/>
                <a:gd name="T45" fmla="*/ 250 h 260"/>
                <a:gd name="T46" fmla="*/ 49 w 263"/>
                <a:gd name="T47" fmla="*/ 237 h 260"/>
                <a:gd name="T48" fmla="*/ 31 w 263"/>
                <a:gd name="T49" fmla="*/ 222 h 260"/>
                <a:gd name="T50" fmla="*/ 18 w 263"/>
                <a:gd name="T51" fmla="*/ 204 h 260"/>
                <a:gd name="T52" fmla="*/ 8 w 263"/>
                <a:gd name="T53" fmla="*/ 184 h 260"/>
                <a:gd name="T54" fmla="*/ 0 w 263"/>
                <a:gd name="T55" fmla="*/ 158 h 260"/>
                <a:gd name="T56" fmla="*/ 0 w 263"/>
                <a:gd name="T57" fmla="*/ 132 h 260"/>
                <a:gd name="T58" fmla="*/ 0 w 263"/>
                <a:gd name="T59" fmla="*/ 132 h 260"/>
                <a:gd name="T60" fmla="*/ 3 w 263"/>
                <a:gd name="T61" fmla="*/ 104 h 260"/>
                <a:gd name="T62" fmla="*/ 10 w 263"/>
                <a:gd name="T63" fmla="*/ 79 h 260"/>
                <a:gd name="T64" fmla="*/ 23 w 263"/>
                <a:gd name="T65" fmla="*/ 56 h 260"/>
                <a:gd name="T66" fmla="*/ 41 w 263"/>
                <a:gd name="T67" fmla="*/ 38 h 260"/>
                <a:gd name="T68" fmla="*/ 61 w 263"/>
                <a:gd name="T69" fmla="*/ 20 h 260"/>
                <a:gd name="T70" fmla="*/ 82 w 263"/>
                <a:gd name="T71" fmla="*/ 10 h 260"/>
                <a:gd name="T72" fmla="*/ 107 w 263"/>
                <a:gd name="T73" fmla="*/ 2 h 260"/>
                <a:gd name="T74" fmla="*/ 135 w 263"/>
                <a:gd name="T75" fmla="*/ 0 h 260"/>
                <a:gd name="T76" fmla="*/ 135 w 263"/>
                <a:gd name="T77" fmla="*/ 0 h 26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63"/>
                <a:gd name="T118" fmla="*/ 0 h 260"/>
                <a:gd name="T119" fmla="*/ 263 w 263"/>
                <a:gd name="T120" fmla="*/ 260 h 26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63" h="260">
                  <a:moveTo>
                    <a:pt x="135" y="0"/>
                  </a:moveTo>
                  <a:lnTo>
                    <a:pt x="135" y="0"/>
                  </a:lnTo>
                  <a:lnTo>
                    <a:pt x="161" y="2"/>
                  </a:lnTo>
                  <a:lnTo>
                    <a:pt x="187" y="12"/>
                  </a:lnTo>
                  <a:lnTo>
                    <a:pt x="207" y="25"/>
                  </a:lnTo>
                  <a:lnTo>
                    <a:pt x="227" y="43"/>
                  </a:lnTo>
                  <a:lnTo>
                    <a:pt x="243" y="61"/>
                  </a:lnTo>
                  <a:lnTo>
                    <a:pt x="253" y="86"/>
                  </a:lnTo>
                  <a:lnTo>
                    <a:pt x="261" y="112"/>
                  </a:lnTo>
                  <a:lnTo>
                    <a:pt x="263" y="138"/>
                  </a:lnTo>
                  <a:lnTo>
                    <a:pt x="261" y="153"/>
                  </a:lnTo>
                  <a:lnTo>
                    <a:pt x="258" y="166"/>
                  </a:lnTo>
                  <a:lnTo>
                    <a:pt x="250" y="189"/>
                  </a:lnTo>
                  <a:lnTo>
                    <a:pt x="235" y="209"/>
                  </a:lnTo>
                  <a:lnTo>
                    <a:pt x="217" y="227"/>
                  </a:lnTo>
                  <a:lnTo>
                    <a:pt x="197" y="242"/>
                  </a:lnTo>
                  <a:lnTo>
                    <a:pt x="174" y="253"/>
                  </a:lnTo>
                  <a:lnTo>
                    <a:pt x="148" y="258"/>
                  </a:lnTo>
                  <a:lnTo>
                    <a:pt x="120" y="260"/>
                  </a:lnTo>
                  <a:lnTo>
                    <a:pt x="95" y="258"/>
                  </a:lnTo>
                  <a:lnTo>
                    <a:pt x="72" y="250"/>
                  </a:lnTo>
                  <a:lnTo>
                    <a:pt x="49" y="237"/>
                  </a:lnTo>
                  <a:lnTo>
                    <a:pt x="31" y="222"/>
                  </a:lnTo>
                  <a:lnTo>
                    <a:pt x="18" y="204"/>
                  </a:lnTo>
                  <a:lnTo>
                    <a:pt x="8" y="184"/>
                  </a:lnTo>
                  <a:lnTo>
                    <a:pt x="0" y="158"/>
                  </a:lnTo>
                  <a:lnTo>
                    <a:pt x="0" y="132"/>
                  </a:lnTo>
                  <a:lnTo>
                    <a:pt x="3" y="104"/>
                  </a:lnTo>
                  <a:lnTo>
                    <a:pt x="10" y="79"/>
                  </a:lnTo>
                  <a:lnTo>
                    <a:pt x="23" y="56"/>
                  </a:lnTo>
                  <a:lnTo>
                    <a:pt x="41" y="38"/>
                  </a:lnTo>
                  <a:lnTo>
                    <a:pt x="61" y="20"/>
                  </a:lnTo>
                  <a:lnTo>
                    <a:pt x="82" y="10"/>
                  </a:lnTo>
                  <a:lnTo>
                    <a:pt x="107" y="2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D3886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79" name="Freeform 193"/>
            <p:cNvSpPr>
              <a:spLocks/>
            </p:cNvSpPr>
            <p:nvPr/>
          </p:nvSpPr>
          <p:spPr bwMode="auto">
            <a:xfrm>
              <a:off x="441" y="3531"/>
              <a:ext cx="1168" cy="279"/>
            </a:xfrm>
            <a:custGeom>
              <a:avLst/>
              <a:gdLst>
                <a:gd name="T0" fmla="*/ 189 w 1168"/>
                <a:gd name="T1" fmla="*/ 126 h 279"/>
                <a:gd name="T2" fmla="*/ 253 w 1168"/>
                <a:gd name="T3" fmla="*/ 115 h 279"/>
                <a:gd name="T4" fmla="*/ 271 w 1168"/>
                <a:gd name="T5" fmla="*/ 108 h 279"/>
                <a:gd name="T6" fmla="*/ 299 w 1168"/>
                <a:gd name="T7" fmla="*/ 90 h 279"/>
                <a:gd name="T8" fmla="*/ 358 w 1168"/>
                <a:gd name="T9" fmla="*/ 72 h 279"/>
                <a:gd name="T10" fmla="*/ 391 w 1168"/>
                <a:gd name="T11" fmla="*/ 72 h 279"/>
                <a:gd name="T12" fmla="*/ 422 w 1168"/>
                <a:gd name="T13" fmla="*/ 62 h 279"/>
                <a:gd name="T14" fmla="*/ 455 w 1168"/>
                <a:gd name="T15" fmla="*/ 36 h 279"/>
                <a:gd name="T16" fmla="*/ 488 w 1168"/>
                <a:gd name="T17" fmla="*/ 0 h 279"/>
                <a:gd name="T18" fmla="*/ 815 w 1168"/>
                <a:gd name="T19" fmla="*/ 57 h 279"/>
                <a:gd name="T20" fmla="*/ 825 w 1168"/>
                <a:gd name="T21" fmla="*/ 141 h 279"/>
                <a:gd name="T22" fmla="*/ 828 w 1168"/>
                <a:gd name="T23" fmla="*/ 149 h 279"/>
                <a:gd name="T24" fmla="*/ 846 w 1168"/>
                <a:gd name="T25" fmla="*/ 161 h 279"/>
                <a:gd name="T26" fmla="*/ 864 w 1168"/>
                <a:gd name="T27" fmla="*/ 172 h 279"/>
                <a:gd name="T28" fmla="*/ 864 w 1168"/>
                <a:gd name="T29" fmla="*/ 177 h 279"/>
                <a:gd name="T30" fmla="*/ 869 w 1168"/>
                <a:gd name="T31" fmla="*/ 187 h 279"/>
                <a:gd name="T32" fmla="*/ 874 w 1168"/>
                <a:gd name="T33" fmla="*/ 189 h 279"/>
                <a:gd name="T34" fmla="*/ 917 w 1168"/>
                <a:gd name="T35" fmla="*/ 205 h 279"/>
                <a:gd name="T36" fmla="*/ 935 w 1168"/>
                <a:gd name="T37" fmla="*/ 218 h 279"/>
                <a:gd name="T38" fmla="*/ 948 w 1168"/>
                <a:gd name="T39" fmla="*/ 235 h 279"/>
                <a:gd name="T40" fmla="*/ 961 w 1168"/>
                <a:gd name="T41" fmla="*/ 230 h 279"/>
                <a:gd name="T42" fmla="*/ 979 w 1168"/>
                <a:gd name="T43" fmla="*/ 230 h 279"/>
                <a:gd name="T44" fmla="*/ 986 w 1168"/>
                <a:gd name="T45" fmla="*/ 233 h 279"/>
                <a:gd name="T46" fmla="*/ 1014 w 1168"/>
                <a:gd name="T47" fmla="*/ 241 h 279"/>
                <a:gd name="T48" fmla="*/ 1078 w 1168"/>
                <a:gd name="T49" fmla="*/ 241 h 279"/>
                <a:gd name="T50" fmla="*/ 1111 w 1168"/>
                <a:gd name="T51" fmla="*/ 248 h 279"/>
                <a:gd name="T52" fmla="*/ 1137 w 1168"/>
                <a:gd name="T53" fmla="*/ 258 h 279"/>
                <a:gd name="T54" fmla="*/ 26 w 1168"/>
                <a:gd name="T55" fmla="*/ 279 h 279"/>
                <a:gd name="T56" fmla="*/ 23 w 1168"/>
                <a:gd name="T57" fmla="*/ 271 h 279"/>
                <a:gd name="T58" fmla="*/ 5 w 1168"/>
                <a:gd name="T59" fmla="*/ 246 h 279"/>
                <a:gd name="T60" fmla="*/ 0 w 1168"/>
                <a:gd name="T61" fmla="*/ 230 h 279"/>
                <a:gd name="T62" fmla="*/ 18 w 1168"/>
                <a:gd name="T63" fmla="*/ 218 h 279"/>
                <a:gd name="T64" fmla="*/ 51 w 1168"/>
                <a:gd name="T65" fmla="*/ 202 h 279"/>
                <a:gd name="T66" fmla="*/ 105 w 1168"/>
                <a:gd name="T67" fmla="*/ 174 h 279"/>
                <a:gd name="T68" fmla="*/ 123 w 1168"/>
                <a:gd name="T69" fmla="*/ 159 h 279"/>
                <a:gd name="T70" fmla="*/ 164 w 1168"/>
                <a:gd name="T71" fmla="*/ 133 h 279"/>
                <a:gd name="T72" fmla="*/ 189 w 1168"/>
                <a:gd name="T73" fmla="*/ 126 h 27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168"/>
                <a:gd name="T112" fmla="*/ 0 h 279"/>
                <a:gd name="T113" fmla="*/ 1168 w 1168"/>
                <a:gd name="T114" fmla="*/ 279 h 27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168" h="279">
                  <a:moveTo>
                    <a:pt x="189" y="126"/>
                  </a:moveTo>
                  <a:lnTo>
                    <a:pt x="189" y="126"/>
                  </a:lnTo>
                  <a:lnTo>
                    <a:pt x="225" y="120"/>
                  </a:lnTo>
                  <a:lnTo>
                    <a:pt x="253" y="115"/>
                  </a:lnTo>
                  <a:lnTo>
                    <a:pt x="263" y="110"/>
                  </a:lnTo>
                  <a:lnTo>
                    <a:pt x="271" y="108"/>
                  </a:lnTo>
                  <a:lnTo>
                    <a:pt x="299" y="90"/>
                  </a:lnTo>
                  <a:lnTo>
                    <a:pt x="327" y="80"/>
                  </a:lnTo>
                  <a:lnTo>
                    <a:pt x="358" y="72"/>
                  </a:lnTo>
                  <a:lnTo>
                    <a:pt x="391" y="72"/>
                  </a:lnTo>
                  <a:lnTo>
                    <a:pt x="406" y="69"/>
                  </a:lnTo>
                  <a:lnTo>
                    <a:pt x="422" y="62"/>
                  </a:lnTo>
                  <a:lnTo>
                    <a:pt x="440" y="49"/>
                  </a:lnTo>
                  <a:lnTo>
                    <a:pt x="455" y="36"/>
                  </a:lnTo>
                  <a:lnTo>
                    <a:pt x="478" y="13"/>
                  </a:lnTo>
                  <a:lnTo>
                    <a:pt x="488" y="0"/>
                  </a:lnTo>
                  <a:lnTo>
                    <a:pt x="815" y="57"/>
                  </a:lnTo>
                  <a:lnTo>
                    <a:pt x="820" y="92"/>
                  </a:lnTo>
                  <a:lnTo>
                    <a:pt x="825" y="141"/>
                  </a:lnTo>
                  <a:lnTo>
                    <a:pt x="828" y="149"/>
                  </a:lnTo>
                  <a:lnTo>
                    <a:pt x="833" y="151"/>
                  </a:lnTo>
                  <a:lnTo>
                    <a:pt x="846" y="161"/>
                  </a:lnTo>
                  <a:lnTo>
                    <a:pt x="858" y="166"/>
                  </a:lnTo>
                  <a:lnTo>
                    <a:pt x="864" y="172"/>
                  </a:lnTo>
                  <a:lnTo>
                    <a:pt x="864" y="177"/>
                  </a:lnTo>
                  <a:lnTo>
                    <a:pt x="866" y="184"/>
                  </a:lnTo>
                  <a:lnTo>
                    <a:pt x="869" y="187"/>
                  </a:lnTo>
                  <a:lnTo>
                    <a:pt x="874" y="189"/>
                  </a:lnTo>
                  <a:lnTo>
                    <a:pt x="894" y="195"/>
                  </a:lnTo>
                  <a:lnTo>
                    <a:pt x="917" y="205"/>
                  </a:lnTo>
                  <a:lnTo>
                    <a:pt x="925" y="210"/>
                  </a:lnTo>
                  <a:lnTo>
                    <a:pt x="935" y="218"/>
                  </a:lnTo>
                  <a:lnTo>
                    <a:pt x="943" y="225"/>
                  </a:lnTo>
                  <a:lnTo>
                    <a:pt x="948" y="235"/>
                  </a:lnTo>
                  <a:lnTo>
                    <a:pt x="961" y="230"/>
                  </a:lnTo>
                  <a:lnTo>
                    <a:pt x="971" y="230"/>
                  </a:lnTo>
                  <a:lnTo>
                    <a:pt x="979" y="230"/>
                  </a:lnTo>
                  <a:lnTo>
                    <a:pt x="986" y="233"/>
                  </a:lnTo>
                  <a:lnTo>
                    <a:pt x="999" y="238"/>
                  </a:lnTo>
                  <a:lnTo>
                    <a:pt x="1014" y="241"/>
                  </a:lnTo>
                  <a:lnTo>
                    <a:pt x="1048" y="241"/>
                  </a:lnTo>
                  <a:lnTo>
                    <a:pt x="1078" y="241"/>
                  </a:lnTo>
                  <a:lnTo>
                    <a:pt x="1093" y="243"/>
                  </a:lnTo>
                  <a:lnTo>
                    <a:pt x="1111" y="248"/>
                  </a:lnTo>
                  <a:lnTo>
                    <a:pt x="1137" y="258"/>
                  </a:lnTo>
                  <a:lnTo>
                    <a:pt x="1168" y="279"/>
                  </a:lnTo>
                  <a:lnTo>
                    <a:pt x="26" y="279"/>
                  </a:lnTo>
                  <a:lnTo>
                    <a:pt x="23" y="271"/>
                  </a:lnTo>
                  <a:lnTo>
                    <a:pt x="18" y="264"/>
                  </a:lnTo>
                  <a:lnTo>
                    <a:pt x="5" y="246"/>
                  </a:lnTo>
                  <a:lnTo>
                    <a:pt x="3" y="238"/>
                  </a:lnTo>
                  <a:lnTo>
                    <a:pt x="0" y="230"/>
                  </a:lnTo>
                  <a:lnTo>
                    <a:pt x="5" y="223"/>
                  </a:lnTo>
                  <a:lnTo>
                    <a:pt x="18" y="218"/>
                  </a:lnTo>
                  <a:lnTo>
                    <a:pt x="51" y="202"/>
                  </a:lnTo>
                  <a:lnTo>
                    <a:pt x="82" y="187"/>
                  </a:lnTo>
                  <a:lnTo>
                    <a:pt x="105" y="174"/>
                  </a:lnTo>
                  <a:lnTo>
                    <a:pt x="123" y="159"/>
                  </a:lnTo>
                  <a:lnTo>
                    <a:pt x="141" y="146"/>
                  </a:lnTo>
                  <a:lnTo>
                    <a:pt x="164" y="133"/>
                  </a:lnTo>
                  <a:lnTo>
                    <a:pt x="189" y="126"/>
                  </a:ln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0" name="Freeform 194"/>
            <p:cNvSpPr>
              <a:spLocks/>
            </p:cNvSpPr>
            <p:nvPr/>
          </p:nvSpPr>
          <p:spPr bwMode="auto">
            <a:xfrm>
              <a:off x="444" y="3577"/>
              <a:ext cx="447" cy="233"/>
            </a:xfrm>
            <a:custGeom>
              <a:avLst/>
              <a:gdLst>
                <a:gd name="T0" fmla="*/ 74 w 447"/>
                <a:gd name="T1" fmla="*/ 233 h 233"/>
                <a:gd name="T2" fmla="*/ 79 w 447"/>
                <a:gd name="T3" fmla="*/ 215 h 233"/>
                <a:gd name="T4" fmla="*/ 81 w 447"/>
                <a:gd name="T5" fmla="*/ 205 h 233"/>
                <a:gd name="T6" fmla="*/ 112 w 447"/>
                <a:gd name="T7" fmla="*/ 233 h 233"/>
                <a:gd name="T8" fmla="*/ 122 w 447"/>
                <a:gd name="T9" fmla="*/ 225 h 233"/>
                <a:gd name="T10" fmla="*/ 107 w 447"/>
                <a:gd name="T11" fmla="*/ 182 h 233"/>
                <a:gd name="T12" fmla="*/ 110 w 447"/>
                <a:gd name="T13" fmla="*/ 172 h 233"/>
                <a:gd name="T14" fmla="*/ 122 w 447"/>
                <a:gd name="T15" fmla="*/ 184 h 233"/>
                <a:gd name="T16" fmla="*/ 133 w 447"/>
                <a:gd name="T17" fmla="*/ 184 h 233"/>
                <a:gd name="T18" fmla="*/ 140 w 447"/>
                <a:gd name="T19" fmla="*/ 159 h 233"/>
                <a:gd name="T20" fmla="*/ 143 w 447"/>
                <a:gd name="T21" fmla="*/ 184 h 233"/>
                <a:gd name="T22" fmla="*/ 148 w 447"/>
                <a:gd name="T23" fmla="*/ 210 h 233"/>
                <a:gd name="T24" fmla="*/ 163 w 447"/>
                <a:gd name="T25" fmla="*/ 223 h 233"/>
                <a:gd name="T26" fmla="*/ 168 w 447"/>
                <a:gd name="T27" fmla="*/ 207 h 233"/>
                <a:gd name="T28" fmla="*/ 163 w 447"/>
                <a:gd name="T29" fmla="*/ 154 h 233"/>
                <a:gd name="T30" fmla="*/ 163 w 447"/>
                <a:gd name="T31" fmla="*/ 108 h 233"/>
                <a:gd name="T32" fmla="*/ 171 w 447"/>
                <a:gd name="T33" fmla="*/ 120 h 233"/>
                <a:gd name="T34" fmla="*/ 189 w 447"/>
                <a:gd name="T35" fmla="*/ 187 h 233"/>
                <a:gd name="T36" fmla="*/ 196 w 447"/>
                <a:gd name="T37" fmla="*/ 205 h 233"/>
                <a:gd name="T38" fmla="*/ 202 w 447"/>
                <a:gd name="T39" fmla="*/ 182 h 233"/>
                <a:gd name="T40" fmla="*/ 194 w 447"/>
                <a:gd name="T41" fmla="*/ 110 h 233"/>
                <a:gd name="T42" fmla="*/ 199 w 447"/>
                <a:gd name="T43" fmla="*/ 95 h 233"/>
                <a:gd name="T44" fmla="*/ 219 w 447"/>
                <a:gd name="T45" fmla="*/ 105 h 233"/>
                <a:gd name="T46" fmla="*/ 240 w 447"/>
                <a:gd name="T47" fmla="*/ 187 h 233"/>
                <a:gd name="T48" fmla="*/ 245 w 447"/>
                <a:gd name="T49" fmla="*/ 212 h 233"/>
                <a:gd name="T50" fmla="*/ 245 w 447"/>
                <a:gd name="T51" fmla="*/ 154 h 233"/>
                <a:gd name="T52" fmla="*/ 240 w 447"/>
                <a:gd name="T53" fmla="*/ 95 h 233"/>
                <a:gd name="T54" fmla="*/ 250 w 447"/>
                <a:gd name="T55" fmla="*/ 77 h 233"/>
                <a:gd name="T56" fmla="*/ 265 w 447"/>
                <a:gd name="T57" fmla="*/ 74 h 233"/>
                <a:gd name="T58" fmla="*/ 271 w 447"/>
                <a:gd name="T59" fmla="*/ 80 h 233"/>
                <a:gd name="T60" fmla="*/ 283 w 447"/>
                <a:gd name="T61" fmla="*/ 82 h 233"/>
                <a:gd name="T62" fmla="*/ 309 w 447"/>
                <a:gd name="T63" fmla="*/ 72 h 233"/>
                <a:gd name="T64" fmla="*/ 327 w 447"/>
                <a:gd name="T65" fmla="*/ 80 h 233"/>
                <a:gd name="T66" fmla="*/ 334 w 447"/>
                <a:gd name="T67" fmla="*/ 92 h 233"/>
                <a:gd name="T68" fmla="*/ 342 w 447"/>
                <a:gd name="T69" fmla="*/ 146 h 233"/>
                <a:gd name="T70" fmla="*/ 345 w 447"/>
                <a:gd name="T71" fmla="*/ 136 h 233"/>
                <a:gd name="T72" fmla="*/ 345 w 447"/>
                <a:gd name="T73" fmla="*/ 108 h 233"/>
                <a:gd name="T74" fmla="*/ 337 w 447"/>
                <a:gd name="T75" fmla="*/ 64 h 233"/>
                <a:gd name="T76" fmla="*/ 352 w 447"/>
                <a:gd name="T77" fmla="*/ 69 h 233"/>
                <a:gd name="T78" fmla="*/ 375 w 447"/>
                <a:gd name="T79" fmla="*/ 90 h 233"/>
                <a:gd name="T80" fmla="*/ 398 w 447"/>
                <a:gd name="T81" fmla="*/ 128 h 233"/>
                <a:gd name="T82" fmla="*/ 401 w 447"/>
                <a:gd name="T83" fmla="*/ 126 h 233"/>
                <a:gd name="T84" fmla="*/ 393 w 447"/>
                <a:gd name="T85" fmla="*/ 90 h 233"/>
                <a:gd name="T86" fmla="*/ 391 w 447"/>
                <a:gd name="T87" fmla="*/ 64 h 233"/>
                <a:gd name="T88" fmla="*/ 406 w 447"/>
                <a:gd name="T89" fmla="*/ 49 h 233"/>
                <a:gd name="T90" fmla="*/ 429 w 447"/>
                <a:gd name="T91" fmla="*/ 21 h 233"/>
                <a:gd name="T92" fmla="*/ 447 w 447"/>
                <a:gd name="T93" fmla="*/ 6 h 233"/>
                <a:gd name="T94" fmla="*/ 439 w 447"/>
                <a:gd name="T95" fmla="*/ 0 h 233"/>
                <a:gd name="T96" fmla="*/ 401 w 447"/>
                <a:gd name="T97" fmla="*/ 23 h 233"/>
                <a:gd name="T98" fmla="*/ 355 w 447"/>
                <a:gd name="T99" fmla="*/ 26 h 233"/>
                <a:gd name="T100" fmla="*/ 268 w 447"/>
                <a:gd name="T101" fmla="*/ 62 h 233"/>
                <a:gd name="T102" fmla="*/ 250 w 447"/>
                <a:gd name="T103" fmla="*/ 69 h 233"/>
                <a:gd name="T104" fmla="*/ 186 w 447"/>
                <a:gd name="T105" fmla="*/ 80 h 233"/>
                <a:gd name="T106" fmla="*/ 120 w 447"/>
                <a:gd name="T107" fmla="*/ 113 h 233"/>
                <a:gd name="T108" fmla="*/ 79 w 447"/>
                <a:gd name="T109" fmla="*/ 141 h 233"/>
                <a:gd name="T110" fmla="*/ 15 w 447"/>
                <a:gd name="T111" fmla="*/ 172 h 233"/>
                <a:gd name="T112" fmla="*/ 0 w 447"/>
                <a:gd name="T113" fmla="*/ 184 h 233"/>
                <a:gd name="T114" fmla="*/ 66 w 447"/>
                <a:gd name="T115" fmla="*/ 207 h 23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47"/>
                <a:gd name="T175" fmla="*/ 0 h 233"/>
                <a:gd name="T176" fmla="*/ 447 w 447"/>
                <a:gd name="T177" fmla="*/ 233 h 233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47" h="233">
                  <a:moveTo>
                    <a:pt x="66" y="207"/>
                  </a:moveTo>
                  <a:lnTo>
                    <a:pt x="66" y="207"/>
                  </a:lnTo>
                  <a:lnTo>
                    <a:pt x="74" y="233"/>
                  </a:lnTo>
                  <a:lnTo>
                    <a:pt x="84" y="233"/>
                  </a:lnTo>
                  <a:lnTo>
                    <a:pt x="79" y="215"/>
                  </a:lnTo>
                  <a:lnTo>
                    <a:pt x="76" y="207"/>
                  </a:lnTo>
                  <a:lnTo>
                    <a:pt x="79" y="205"/>
                  </a:lnTo>
                  <a:lnTo>
                    <a:pt x="81" y="205"/>
                  </a:lnTo>
                  <a:lnTo>
                    <a:pt x="94" y="218"/>
                  </a:lnTo>
                  <a:lnTo>
                    <a:pt x="112" y="233"/>
                  </a:lnTo>
                  <a:lnTo>
                    <a:pt x="125" y="233"/>
                  </a:lnTo>
                  <a:lnTo>
                    <a:pt x="122" y="225"/>
                  </a:lnTo>
                  <a:lnTo>
                    <a:pt x="112" y="202"/>
                  </a:lnTo>
                  <a:lnTo>
                    <a:pt x="107" y="182"/>
                  </a:lnTo>
                  <a:lnTo>
                    <a:pt x="104" y="174"/>
                  </a:lnTo>
                  <a:lnTo>
                    <a:pt x="107" y="172"/>
                  </a:lnTo>
                  <a:lnTo>
                    <a:pt x="110" y="172"/>
                  </a:lnTo>
                  <a:lnTo>
                    <a:pt x="115" y="177"/>
                  </a:lnTo>
                  <a:lnTo>
                    <a:pt x="122" y="184"/>
                  </a:lnTo>
                  <a:lnTo>
                    <a:pt x="125" y="187"/>
                  </a:lnTo>
                  <a:lnTo>
                    <a:pt x="130" y="187"/>
                  </a:lnTo>
                  <a:lnTo>
                    <a:pt x="133" y="184"/>
                  </a:lnTo>
                  <a:lnTo>
                    <a:pt x="135" y="174"/>
                  </a:lnTo>
                  <a:lnTo>
                    <a:pt x="140" y="159"/>
                  </a:lnTo>
                  <a:lnTo>
                    <a:pt x="143" y="151"/>
                  </a:lnTo>
                  <a:lnTo>
                    <a:pt x="143" y="164"/>
                  </a:lnTo>
                  <a:lnTo>
                    <a:pt x="143" y="184"/>
                  </a:lnTo>
                  <a:lnTo>
                    <a:pt x="145" y="197"/>
                  </a:lnTo>
                  <a:lnTo>
                    <a:pt x="148" y="210"/>
                  </a:lnTo>
                  <a:lnTo>
                    <a:pt x="153" y="218"/>
                  </a:lnTo>
                  <a:lnTo>
                    <a:pt x="158" y="223"/>
                  </a:lnTo>
                  <a:lnTo>
                    <a:pt x="163" y="223"/>
                  </a:lnTo>
                  <a:lnTo>
                    <a:pt x="166" y="220"/>
                  </a:lnTo>
                  <a:lnTo>
                    <a:pt x="168" y="215"/>
                  </a:lnTo>
                  <a:lnTo>
                    <a:pt x="168" y="207"/>
                  </a:lnTo>
                  <a:lnTo>
                    <a:pt x="168" y="184"/>
                  </a:lnTo>
                  <a:lnTo>
                    <a:pt x="163" y="154"/>
                  </a:lnTo>
                  <a:lnTo>
                    <a:pt x="161" y="123"/>
                  </a:lnTo>
                  <a:lnTo>
                    <a:pt x="161" y="113"/>
                  </a:lnTo>
                  <a:lnTo>
                    <a:pt x="163" y="108"/>
                  </a:lnTo>
                  <a:lnTo>
                    <a:pt x="166" y="108"/>
                  </a:lnTo>
                  <a:lnTo>
                    <a:pt x="171" y="120"/>
                  </a:lnTo>
                  <a:lnTo>
                    <a:pt x="181" y="154"/>
                  </a:lnTo>
                  <a:lnTo>
                    <a:pt x="189" y="187"/>
                  </a:lnTo>
                  <a:lnTo>
                    <a:pt x="194" y="205"/>
                  </a:lnTo>
                  <a:lnTo>
                    <a:pt x="196" y="207"/>
                  </a:lnTo>
                  <a:lnTo>
                    <a:pt x="196" y="205"/>
                  </a:lnTo>
                  <a:lnTo>
                    <a:pt x="199" y="197"/>
                  </a:lnTo>
                  <a:lnTo>
                    <a:pt x="202" y="182"/>
                  </a:lnTo>
                  <a:lnTo>
                    <a:pt x="199" y="166"/>
                  </a:lnTo>
                  <a:lnTo>
                    <a:pt x="196" y="136"/>
                  </a:lnTo>
                  <a:lnTo>
                    <a:pt x="194" y="110"/>
                  </a:lnTo>
                  <a:lnTo>
                    <a:pt x="196" y="100"/>
                  </a:lnTo>
                  <a:lnTo>
                    <a:pt x="199" y="95"/>
                  </a:lnTo>
                  <a:lnTo>
                    <a:pt x="207" y="92"/>
                  </a:lnTo>
                  <a:lnTo>
                    <a:pt x="214" y="97"/>
                  </a:lnTo>
                  <a:lnTo>
                    <a:pt x="219" y="105"/>
                  </a:lnTo>
                  <a:lnTo>
                    <a:pt x="227" y="118"/>
                  </a:lnTo>
                  <a:lnTo>
                    <a:pt x="235" y="151"/>
                  </a:lnTo>
                  <a:lnTo>
                    <a:pt x="240" y="187"/>
                  </a:lnTo>
                  <a:lnTo>
                    <a:pt x="242" y="210"/>
                  </a:lnTo>
                  <a:lnTo>
                    <a:pt x="245" y="212"/>
                  </a:lnTo>
                  <a:lnTo>
                    <a:pt x="245" y="210"/>
                  </a:lnTo>
                  <a:lnTo>
                    <a:pt x="248" y="192"/>
                  </a:lnTo>
                  <a:lnTo>
                    <a:pt x="245" y="154"/>
                  </a:lnTo>
                  <a:lnTo>
                    <a:pt x="240" y="118"/>
                  </a:lnTo>
                  <a:lnTo>
                    <a:pt x="240" y="95"/>
                  </a:lnTo>
                  <a:lnTo>
                    <a:pt x="242" y="87"/>
                  </a:lnTo>
                  <a:lnTo>
                    <a:pt x="245" y="82"/>
                  </a:lnTo>
                  <a:lnTo>
                    <a:pt x="250" y="77"/>
                  </a:lnTo>
                  <a:lnTo>
                    <a:pt x="258" y="74"/>
                  </a:lnTo>
                  <a:lnTo>
                    <a:pt x="265" y="74"/>
                  </a:lnTo>
                  <a:lnTo>
                    <a:pt x="268" y="74"/>
                  </a:lnTo>
                  <a:lnTo>
                    <a:pt x="271" y="77"/>
                  </a:lnTo>
                  <a:lnTo>
                    <a:pt x="271" y="80"/>
                  </a:lnTo>
                  <a:lnTo>
                    <a:pt x="273" y="82"/>
                  </a:lnTo>
                  <a:lnTo>
                    <a:pt x="278" y="85"/>
                  </a:lnTo>
                  <a:lnTo>
                    <a:pt x="283" y="82"/>
                  </a:lnTo>
                  <a:lnTo>
                    <a:pt x="299" y="77"/>
                  </a:lnTo>
                  <a:lnTo>
                    <a:pt x="309" y="72"/>
                  </a:lnTo>
                  <a:lnTo>
                    <a:pt x="316" y="72"/>
                  </a:lnTo>
                  <a:lnTo>
                    <a:pt x="322" y="74"/>
                  </a:lnTo>
                  <a:lnTo>
                    <a:pt x="327" y="80"/>
                  </a:lnTo>
                  <a:lnTo>
                    <a:pt x="332" y="85"/>
                  </a:lnTo>
                  <a:lnTo>
                    <a:pt x="334" y="92"/>
                  </a:lnTo>
                  <a:lnTo>
                    <a:pt x="337" y="105"/>
                  </a:lnTo>
                  <a:lnTo>
                    <a:pt x="339" y="131"/>
                  </a:lnTo>
                  <a:lnTo>
                    <a:pt x="342" y="146"/>
                  </a:lnTo>
                  <a:lnTo>
                    <a:pt x="342" y="143"/>
                  </a:lnTo>
                  <a:lnTo>
                    <a:pt x="345" y="136"/>
                  </a:lnTo>
                  <a:lnTo>
                    <a:pt x="347" y="120"/>
                  </a:lnTo>
                  <a:lnTo>
                    <a:pt x="345" y="108"/>
                  </a:lnTo>
                  <a:lnTo>
                    <a:pt x="337" y="80"/>
                  </a:lnTo>
                  <a:lnTo>
                    <a:pt x="334" y="72"/>
                  </a:lnTo>
                  <a:lnTo>
                    <a:pt x="337" y="64"/>
                  </a:lnTo>
                  <a:lnTo>
                    <a:pt x="342" y="64"/>
                  </a:lnTo>
                  <a:lnTo>
                    <a:pt x="352" y="69"/>
                  </a:lnTo>
                  <a:lnTo>
                    <a:pt x="365" y="80"/>
                  </a:lnTo>
                  <a:lnTo>
                    <a:pt x="375" y="90"/>
                  </a:lnTo>
                  <a:lnTo>
                    <a:pt x="385" y="103"/>
                  </a:lnTo>
                  <a:lnTo>
                    <a:pt x="391" y="113"/>
                  </a:lnTo>
                  <a:lnTo>
                    <a:pt x="398" y="128"/>
                  </a:lnTo>
                  <a:lnTo>
                    <a:pt x="398" y="131"/>
                  </a:lnTo>
                  <a:lnTo>
                    <a:pt x="401" y="126"/>
                  </a:lnTo>
                  <a:lnTo>
                    <a:pt x="401" y="118"/>
                  </a:lnTo>
                  <a:lnTo>
                    <a:pt x="398" y="108"/>
                  </a:lnTo>
                  <a:lnTo>
                    <a:pt x="393" y="90"/>
                  </a:lnTo>
                  <a:lnTo>
                    <a:pt x="388" y="72"/>
                  </a:lnTo>
                  <a:lnTo>
                    <a:pt x="388" y="67"/>
                  </a:lnTo>
                  <a:lnTo>
                    <a:pt x="391" y="64"/>
                  </a:lnTo>
                  <a:lnTo>
                    <a:pt x="398" y="57"/>
                  </a:lnTo>
                  <a:lnTo>
                    <a:pt x="406" y="49"/>
                  </a:lnTo>
                  <a:lnTo>
                    <a:pt x="421" y="29"/>
                  </a:lnTo>
                  <a:lnTo>
                    <a:pt x="429" y="21"/>
                  </a:lnTo>
                  <a:lnTo>
                    <a:pt x="439" y="13"/>
                  </a:lnTo>
                  <a:lnTo>
                    <a:pt x="444" y="8"/>
                  </a:lnTo>
                  <a:lnTo>
                    <a:pt x="447" y="6"/>
                  </a:lnTo>
                  <a:lnTo>
                    <a:pt x="444" y="3"/>
                  </a:lnTo>
                  <a:lnTo>
                    <a:pt x="439" y="0"/>
                  </a:lnTo>
                  <a:lnTo>
                    <a:pt x="426" y="11"/>
                  </a:lnTo>
                  <a:lnTo>
                    <a:pt x="414" y="18"/>
                  </a:lnTo>
                  <a:lnTo>
                    <a:pt x="401" y="23"/>
                  </a:lnTo>
                  <a:lnTo>
                    <a:pt x="388" y="26"/>
                  </a:lnTo>
                  <a:lnTo>
                    <a:pt x="355" y="26"/>
                  </a:lnTo>
                  <a:lnTo>
                    <a:pt x="324" y="34"/>
                  </a:lnTo>
                  <a:lnTo>
                    <a:pt x="296" y="44"/>
                  </a:lnTo>
                  <a:lnTo>
                    <a:pt x="268" y="62"/>
                  </a:lnTo>
                  <a:lnTo>
                    <a:pt x="260" y="64"/>
                  </a:lnTo>
                  <a:lnTo>
                    <a:pt x="250" y="69"/>
                  </a:lnTo>
                  <a:lnTo>
                    <a:pt x="222" y="74"/>
                  </a:lnTo>
                  <a:lnTo>
                    <a:pt x="186" y="80"/>
                  </a:lnTo>
                  <a:lnTo>
                    <a:pt x="161" y="87"/>
                  </a:lnTo>
                  <a:lnTo>
                    <a:pt x="138" y="100"/>
                  </a:lnTo>
                  <a:lnTo>
                    <a:pt x="120" y="113"/>
                  </a:lnTo>
                  <a:lnTo>
                    <a:pt x="102" y="128"/>
                  </a:lnTo>
                  <a:lnTo>
                    <a:pt x="79" y="141"/>
                  </a:lnTo>
                  <a:lnTo>
                    <a:pt x="48" y="156"/>
                  </a:lnTo>
                  <a:lnTo>
                    <a:pt x="15" y="172"/>
                  </a:lnTo>
                  <a:lnTo>
                    <a:pt x="2" y="177"/>
                  </a:lnTo>
                  <a:lnTo>
                    <a:pt x="0" y="184"/>
                  </a:lnTo>
                  <a:lnTo>
                    <a:pt x="20" y="195"/>
                  </a:lnTo>
                  <a:lnTo>
                    <a:pt x="43" y="202"/>
                  </a:lnTo>
                  <a:lnTo>
                    <a:pt x="66" y="20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1" name="Freeform 195"/>
            <p:cNvSpPr>
              <a:spLocks noEditPoints="1"/>
            </p:cNvSpPr>
            <p:nvPr/>
          </p:nvSpPr>
          <p:spPr bwMode="auto">
            <a:xfrm>
              <a:off x="569" y="3631"/>
              <a:ext cx="1006" cy="179"/>
            </a:xfrm>
            <a:custGeom>
              <a:avLst/>
              <a:gdLst>
                <a:gd name="T0" fmla="*/ 0 w 1006"/>
                <a:gd name="T1" fmla="*/ 179 h 179"/>
                <a:gd name="T2" fmla="*/ 5 w 1006"/>
                <a:gd name="T3" fmla="*/ 164 h 179"/>
                <a:gd name="T4" fmla="*/ 10 w 1006"/>
                <a:gd name="T5" fmla="*/ 164 h 179"/>
                <a:gd name="T6" fmla="*/ 28 w 1006"/>
                <a:gd name="T7" fmla="*/ 179 h 179"/>
                <a:gd name="T8" fmla="*/ 0 w 1006"/>
                <a:gd name="T9" fmla="*/ 179 h 179"/>
                <a:gd name="T10" fmla="*/ 61 w 1006"/>
                <a:gd name="T11" fmla="*/ 179 h 179"/>
                <a:gd name="T12" fmla="*/ 46 w 1006"/>
                <a:gd name="T13" fmla="*/ 112 h 179"/>
                <a:gd name="T14" fmla="*/ 56 w 1006"/>
                <a:gd name="T15" fmla="*/ 138 h 179"/>
                <a:gd name="T16" fmla="*/ 74 w 1006"/>
                <a:gd name="T17" fmla="*/ 179 h 179"/>
                <a:gd name="T18" fmla="*/ 61 w 1006"/>
                <a:gd name="T19" fmla="*/ 179 h 179"/>
                <a:gd name="T20" fmla="*/ 84 w 1006"/>
                <a:gd name="T21" fmla="*/ 179 h 179"/>
                <a:gd name="T22" fmla="*/ 84 w 1006"/>
                <a:gd name="T23" fmla="*/ 176 h 179"/>
                <a:gd name="T24" fmla="*/ 87 w 1006"/>
                <a:gd name="T25" fmla="*/ 146 h 179"/>
                <a:gd name="T26" fmla="*/ 79 w 1006"/>
                <a:gd name="T27" fmla="*/ 84 h 179"/>
                <a:gd name="T28" fmla="*/ 94 w 1006"/>
                <a:gd name="T29" fmla="*/ 123 h 179"/>
                <a:gd name="T30" fmla="*/ 115 w 1006"/>
                <a:gd name="T31" fmla="*/ 166 h 179"/>
                <a:gd name="T32" fmla="*/ 84 w 1006"/>
                <a:gd name="T33" fmla="*/ 179 h 179"/>
                <a:gd name="T34" fmla="*/ 171 w 1006"/>
                <a:gd name="T35" fmla="*/ 179 h 179"/>
                <a:gd name="T36" fmla="*/ 169 w 1006"/>
                <a:gd name="T37" fmla="*/ 166 h 179"/>
                <a:gd name="T38" fmla="*/ 151 w 1006"/>
                <a:gd name="T39" fmla="*/ 112 h 179"/>
                <a:gd name="T40" fmla="*/ 138 w 1006"/>
                <a:gd name="T41" fmla="*/ 69 h 179"/>
                <a:gd name="T42" fmla="*/ 140 w 1006"/>
                <a:gd name="T43" fmla="*/ 64 h 179"/>
                <a:gd name="T44" fmla="*/ 171 w 1006"/>
                <a:gd name="T45" fmla="*/ 61 h 179"/>
                <a:gd name="T46" fmla="*/ 184 w 1006"/>
                <a:gd name="T47" fmla="*/ 64 h 179"/>
                <a:gd name="T48" fmla="*/ 189 w 1006"/>
                <a:gd name="T49" fmla="*/ 72 h 179"/>
                <a:gd name="T50" fmla="*/ 189 w 1006"/>
                <a:gd name="T51" fmla="*/ 115 h 179"/>
                <a:gd name="T52" fmla="*/ 197 w 1006"/>
                <a:gd name="T53" fmla="*/ 179 h 179"/>
                <a:gd name="T54" fmla="*/ 171 w 1006"/>
                <a:gd name="T55" fmla="*/ 179 h 179"/>
                <a:gd name="T56" fmla="*/ 332 w 1006"/>
                <a:gd name="T57" fmla="*/ 179 h 179"/>
                <a:gd name="T58" fmla="*/ 329 w 1006"/>
                <a:gd name="T59" fmla="*/ 153 h 179"/>
                <a:gd name="T60" fmla="*/ 299 w 1006"/>
                <a:gd name="T61" fmla="*/ 74 h 179"/>
                <a:gd name="T62" fmla="*/ 291 w 1006"/>
                <a:gd name="T63" fmla="*/ 49 h 179"/>
                <a:gd name="T64" fmla="*/ 289 w 1006"/>
                <a:gd name="T65" fmla="*/ 0 h 179"/>
                <a:gd name="T66" fmla="*/ 319 w 1006"/>
                <a:gd name="T67" fmla="*/ 69 h 179"/>
                <a:gd name="T68" fmla="*/ 373 w 1006"/>
                <a:gd name="T69" fmla="*/ 174 h 179"/>
                <a:gd name="T70" fmla="*/ 375 w 1006"/>
                <a:gd name="T71" fmla="*/ 179 h 179"/>
                <a:gd name="T72" fmla="*/ 332 w 1006"/>
                <a:gd name="T73" fmla="*/ 179 h 179"/>
                <a:gd name="T74" fmla="*/ 460 w 1006"/>
                <a:gd name="T75" fmla="*/ 179 h 179"/>
                <a:gd name="T76" fmla="*/ 475 w 1006"/>
                <a:gd name="T77" fmla="*/ 143 h 179"/>
                <a:gd name="T78" fmla="*/ 488 w 1006"/>
                <a:gd name="T79" fmla="*/ 128 h 179"/>
                <a:gd name="T80" fmla="*/ 508 w 1006"/>
                <a:gd name="T81" fmla="*/ 92 h 179"/>
                <a:gd name="T82" fmla="*/ 529 w 1006"/>
                <a:gd name="T83" fmla="*/ 179 h 179"/>
                <a:gd name="T84" fmla="*/ 460 w 1006"/>
                <a:gd name="T85" fmla="*/ 179 h 179"/>
                <a:gd name="T86" fmla="*/ 639 w 1006"/>
                <a:gd name="T87" fmla="*/ 176 h 179"/>
                <a:gd name="T88" fmla="*/ 667 w 1006"/>
                <a:gd name="T89" fmla="*/ 141 h 179"/>
                <a:gd name="T90" fmla="*/ 718 w 1006"/>
                <a:gd name="T91" fmla="*/ 87 h 179"/>
                <a:gd name="T92" fmla="*/ 725 w 1006"/>
                <a:gd name="T93" fmla="*/ 87 h 179"/>
                <a:gd name="T94" fmla="*/ 725 w 1006"/>
                <a:gd name="T95" fmla="*/ 89 h 179"/>
                <a:gd name="T96" fmla="*/ 715 w 1006"/>
                <a:gd name="T97" fmla="*/ 133 h 179"/>
                <a:gd name="T98" fmla="*/ 713 w 1006"/>
                <a:gd name="T99" fmla="*/ 169 h 179"/>
                <a:gd name="T100" fmla="*/ 639 w 1006"/>
                <a:gd name="T101" fmla="*/ 179 h 179"/>
                <a:gd name="T102" fmla="*/ 738 w 1006"/>
                <a:gd name="T103" fmla="*/ 179 h 179"/>
                <a:gd name="T104" fmla="*/ 759 w 1006"/>
                <a:gd name="T105" fmla="*/ 166 h 179"/>
                <a:gd name="T106" fmla="*/ 774 w 1006"/>
                <a:gd name="T107" fmla="*/ 161 h 179"/>
                <a:gd name="T108" fmla="*/ 774 w 1006"/>
                <a:gd name="T109" fmla="*/ 171 h 179"/>
                <a:gd name="T110" fmla="*/ 771 w 1006"/>
                <a:gd name="T111" fmla="*/ 179 h 179"/>
                <a:gd name="T112" fmla="*/ 738 w 1006"/>
                <a:gd name="T113" fmla="*/ 179 h 179"/>
                <a:gd name="T114" fmla="*/ 866 w 1006"/>
                <a:gd name="T115" fmla="*/ 176 h 179"/>
                <a:gd name="T116" fmla="*/ 894 w 1006"/>
                <a:gd name="T117" fmla="*/ 169 h 179"/>
                <a:gd name="T118" fmla="*/ 948 w 1006"/>
                <a:gd name="T119" fmla="*/ 164 h 179"/>
                <a:gd name="T120" fmla="*/ 973 w 1006"/>
                <a:gd name="T121" fmla="*/ 169 h 179"/>
                <a:gd name="T122" fmla="*/ 863 w 1006"/>
                <a:gd name="T123" fmla="*/ 179 h 17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06"/>
                <a:gd name="T187" fmla="*/ 0 h 179"/>
                <a:gd name="T188" fmla="*/ 1006 w 1006"/>
                <a:gd name="T189" fmla="*/ 179 h 179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06" h="179">
                  <a:moveTo>
                    <a:pt x="0" y="179"/>
                  </a:moveTo>
                  <a:lnTo>
                    <a:pt x="0" y="179"/>
                  </a:lnTo>
                  <a:lnTo>
                    <a:pt x="2" y="166"/>
                  </a:lnTo>
                  <a:lnTo>
                    <a:pt x="5" y="164"/>
                  </a:lnTo>
                  <a:lnTo>
                    <a:pt x="10" y="164"/>
                  </a:lnTo>
                  <a:lnTo>
                    <a:pt x="18" y="169"/>
                  </a:lnTo>
                  <a:lnTo>
                    <a:pt x="28" y="179"/>
                  </a:lnTo>
                  <a:lnTo>
                    <a:pt x="0" y="179"/>
                  </a:lnTo>
                  <a:close/>
                  <a:moveTo>
                    <a:pt x="61" y="179"/>
                  </a:moveTo>
                  <a:lnTo>
                    <a:pt x="61" y="179"/>
                  </a:lnTo>
                  <a:lnTo>
                    <a:pt x="54" y="133"/>
                  </a:lnTo>
                  <a:lnTo>
                    <a:pt x="46" y="112"/>
                  </a:lnTo>
                  <a:lnTo>
                    <a:pt x="56" y="138"/>
                  </a:lnTo>
                  <a:lnTo>
                    <a:pt x="64" y="161"/>
                  </a:lnTo>
                  <a:lnTo>
                    <a:pt x="74" y="179"/>
                  </a:lnTo>
                  <a:lnTo>
                    <a:pt x="61" y="179"/>
                  </a:lnTo>
                  <a:close/>
                  <a:moveTo>
                    <a:pt x="84" y="179"/>
                  </a:moveTo>
                  <a:lnTo>
                    <a:pt x="84" y="179"/>
                  </a:lnTo>
                  <a:lnTo>
                    <a:pt x="84" y="176"/>
                  </a:lnTo>
                  <a:lnTo>
                    <a:pt x="87" y="161"/>
                  </a:lnTo>
                  <a:lnTo>
                    <a:pt x="87" y="146"/>
                  </a:lnTo>
                  <a:lnTo>
                    <a:pt x="84" y="118"/>
                  </a:lnTo>
                  <a:lnTo>
                    <a:pt x="79" y="84"/>
                  </a:lnTo>
                  <a:lnTo>
                    <a:pt x="94" y="123"/>
                  </a:lnTo>
                  <a:lnTo>
                    <a:pt x="107" y="153"/>
                  </a:lnTo>
                  <a:lnTo>
                    <a:pt x="115" y="166"/>
                  </a:lnTo>
                  <a:lnTo>
                    <a:pt x="125" y="179"/>
                  </a:lnTo>
                  <a:lnTo>
                    <a:pt x="84" y="179"/>
                  </a:lnTo>
                  <a:close/>
                  <a:moveTo>
                    <a:pt x="171" y="179"/>
                  </a:moveTo>
                  <a:lnTo>
                    <a:pt x="171" y="179"/>
                  </a:lnTo>
                  <a:lnTo>
                    <a:pt x="169" y="166"/>
                  </a:lnTo>
                  <a:lnTo>
                    <a:pt x="163" y="151"/>
                  </a:lnTo>
                  <a:lnTo>
                    <a:pt x="151" y="112"/>
                  </a:lnTo>
                  <a:lnTo>
                    <a:pt x="140" y="79"/>
                  </a:lnTo>
                  <a:lnTo>
                    <a:pt x="138" y="69"/>
                  </a:lnTo>
                  <a:lnTo>
                    <a:pt x="140" y="64"/>
                  </a:lnTo>
                  <a:lnTo>
                    <a:pt x="171" y="61"/>
                  </a:lnTo>
                  <a:lnTo>
                    <a:pt x="179" y="61"/>
                  </a:lnTo>
                  <a:lnTo>
                    <a:pt x="184" y="64"/>
                  </a:lnTo>
                  <a:lnTo>
                    <a:pt x="186" y="66"/>
                  </a:lnTo>
                  <a:lnTo>
                    <a:pt x="189" y="72"/>
                  </a:lnTo>
                  <a:lnTo>
                    <a:pt x="189" y="115"/>
                  </a:lnTo>
                  <a:lnTo>
                    <a:pt x="191" y="148"/>
                  </a:lnTo>
                  <a:lnTo>
                    <a:pt x="197" y="179"/>
                  </a:lnTo>
                  <a:lnTo>
                    <a:pt x="171" y="179"/>
                  </a:lnTo>
                  <a:close/>
                  <a:moveTo>
                    <a:pt x="332" y="179"/>
                  </a:moveTo>
                  <a:lnTo>
                    <a:pt x="332" y="179"/>
                  </a:lnTo>
                  <a:lnTo>
                    <a:pt x="332" y="166"/>
                  </a:lnTo>
                  <a:lnTo>
                    <a:pt x="329" y="153"/>
                  </a:lnTo>
                  <a:lnTo>
                    <a:pt x="319" y="125"/>
                  </a:lnTo>
                  <a:lnTo>
                    <a:pt x="299" y="74"/>
                  </a:lnTo>
                  <a:lnTo>
                    <a:pt x="291" y="49"/>
                  </a:lnTo>
                  <a:lnTo>
                    <a:pt x="289" y="23"/>
                  </a:lnTo>
                  <a:lnTo>
                    <a:pt x="289" y="0"/>
                  </a:lnTo>
                  <a:lnTo>
                    <a:pt x="319" y="69"/>
                  </a:lnTo>
                  <a:lnTo>
                    <a:pt x="345" y="125"/>
                  </a:lnTo>
                  <a:lnTo>
                    <a:pt x="373" y="174"/>
                  </a:lnTo>
                  <a:lnTo>
                    <a:pt x="375" y="179"/>
                  </a:lnTo>
                  <a:lnTo>
                    <a:pt x="332" y="179"/>
                  </a:lnTo>
                  <a:close/>
                  <a:moveTo>
                    <a:pt x="460" y="179"/>
                  </a:moveTo>
                  <a:lnTo>
                    <a:pt x="460" y="179"/>
                  </a:lnTo>
                  <a:lnTo>
                    <a:pt x="467" y="156"/>
                  </a:lnTo>
                  <a:lnTo>
                    <a:pt x="475" y="143"/>
                  </a:lnTo>
                  <a:lnTo>
                    <a:pt x="488" y="128"/>
                  </a:lnTo>
                  <a:lnTo>
                    <a:pt x="498" y="110"/>
                  </a:lnTo>
                  <a:lnTo>
                    <a:pt x="508" y="92"/>
                  </a:lnTo>
                  <a:lnTo>
                    <a:pt x="529" y="179"/>
                  </a:lnTo>
                  <a:lnTo>
                    <a:pt x="460" y="179"/>
                  </a:lnTo>
                  <a:close/>
                  <a:moveTo>
                    <a:pt x="639" y="179"/>
                  </a:moveTo>
                  <a:lnTo>
                    <a:pt x="639" y="176"/>
                  </a:lnTo>
                  <a:lnTo>
                    <a:pt x="667" y="141"/>
                  </a:lnTo>
                  <a:lnTo>
                    <a:pt x="697" y="110"/>
                  </a:lnTo>
                  <a:lnTo>
                    <a:pt x="718" y="87"/>
                  </a:lnTo>
                  <a:lnTo>
                    <a:pt x="723" y="84"/>
                  </a:lnTo>
                  <a:lnTo>
                    <a:pt x="725" y="87"/>
                  </a:lnTo>
                  <a:lnTo>
                    <a:pt x="725" y="89"/>
                  </a:lnTo>
                  <a:lnTo>
                    <a:pt x="718" y="107"/>
                  </a:lnTo>
                  <a:lnTo>
                    <a:pt x="715" y="133"/>
                  </a:lnTo>
                  <a:lnTo>
                    <a:pt x="713" y="158"/>
                  </a:lnTo>
                  <a:lnTo>
                    <a:pt x="713" y="169"/>
                  </a:lnTo>
                  <a:lnTo>
                    <a:pt x="715" y="179"/>
                  </a:lnTo>
                  <a:lnTo>
                    <a:pt x="639" y="179"/>
                  </a:lnTo>
                  <a:close/>
                  <a:moveTo>
                    <a:pt x="738" y="179"/>
                  </a:moveTo>
                  <a:lnTo>
                    <a:pt x="738" y="179"/>
                  </a:lnTo>
                  <a:lnTo>
                    <a:pt x="759" y="166"/>
                  </a:lnTo>
                  <a:lnTo>
                    <a:pt x="771" y="161"/>
                  </a:lnTo>
                  <a:lnTo>
                    <a:pt x="774" y="161"/>
                  </a:lnTo>
                  <a:lnTo>
                    <a:pt x="776" y="161"/>
                  </a:lnTo>
                  <a:lnTo>
                    <a:pt x="774" y="171"/>
                  </a:lnTo>
                  <a:lnTo>
                    <a:pt x="771" y="179"/>
                  </a:lnTo>
                  <a:lnTo>
                    <a:pt x="738" y="179"/>
                  </a:lnTo>
                  <a:close/>
                  <a:moveTo>
                    <a:pt x="863" y="179"/>
                  </a:moveTo>
                  <a:lnTo>
                    <a:pt x="866" y="176"/>
                  </a:lnTo>
                  <a:lnTo>
                    <a:pt x="894" y="169"/>
                  </a:lnTo>
                  <a:lnTo>
                    <a:pt x="922" y="164"/>
                  </a:lnTo>
                  <a:lnTo>
                    <a:pt x="948" y="164"/>
                  </a:lnTo>
                  <a:lnTo>
                    <a:pt x="973" y="169"/>
                  </a:lnTo>
                  <a:lnTo>
                    <a:pt x="1006" y="179"/>
                  </a:lnTo>
                  <a:lnTo>
                    <a:pt x="863" y="179"/>
                  </a:lnTo>
                  <a:close/>
                </a:path>
              </a:pathLst>
            </a:custGeom>
            <a:solidFill>
              <a:srgbClr val="9696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2" name="Freeform 196"/>
            <p:cNvSpPr>
              <a:spLocks noEditPoints="1"/>
            </p:cNvSpPr>
            <p:nvPr/>
          </p:nvSpPr>
          <p:spPr bwMode="auto">
            <a:xfrm>
              <a:off x="1093" y="3588"/>
              <a:ext cx="462" cy="201"/>
            </a:xfrm>
            <a:custGeom>
              <a:avLst/>
              <a:gdLst>
                <a:gd name="T0" fmla="*/ 0 w 462"/>
                <a:gd name="T1" fmla="*/ 125 h 201"/>
                <a:gd name="T2" fmla="*/ 58 w 462"/>
                <a:gd name="T3" fmla="*/ 97 h 201"/>
                <a:gd name="T4" fmla="*/ 120 w 462"/>
                <a:gd name="T5" fmla="*/ 56 h 201"/>
                <a:gd name="T6" fmla="*/ 132 w 462"/>
                <a:gd name="T7" fmla="*/ 43 h 201"/>
                <a:gd name="T8" fmla="*/ 163 w 462"/>
                <a:gd name="T9" fmla="*/ 0 h 201"/>
                <a:gd name="T10" fmla="*/ 163 w 462"/>
                <a:gd name="T11" fmla="*/ 30 h 201"/>
                <a:gd name="T12" fmla="*/ 166 w 462"/>
                <a:gd name="T13" fmla="*/ 74 h 201"/>
                <a:gd name="T14" fmla="*/ 166 w 462"/>
                <a:gd name="T15" fmla="*/ 92 h 201"/>
                <a:gd name="T16" fmla="*/ 153 w 462"/>
                <a:gd name="T17" fmla="*/ 112 h 201"/>
                <a:gd name="T18" fmla="*/ 130 w 462"/>
                <a:gd name="T19" fmla="*/ 150 h 201"/>
                <a:gd name="T20" fmla="*/ 148 w 462"/>
                <a:gd name="T21" fmla="*/ 127 h 201"/>
                <a:gd name="T22" fmla="*/ 166 w 462"/>
                <a:gd name="T23" fmla="*/ 115 h 201"/>
                <a:gd name="T24" fmla="*/ 183 w 462"/>
                <a:gd name="T25" fmla="*/ 117 h 201"/>
                <a:gd name="T26" fmla="*/ 189 w 462"/>
                <a:gd name="T27" fmla="*/ 122 h 201"/>
                <a:gd name="T28" fmla="*/ 194 w 462"/>
                <a:gd name="T29" fmla="*/ 138 h 201"/>
                <a:gd name="T30" fmla="*/ 194 w 462"/>
                <a:gd name="T31" fmla="*/ 150 h 201"/>
                <a:gd name="T32" fmla="*/ 199 w 462"/>
                <a:gd name="T33" fmla="*/ 158 h 201"/>
                <a:gd name="T34" fmla="*/ 204 w 462"/>
                <a:gd name="T35" fmla="*/ 155 h 201"/>
                <a:gd name="T36" fmla="*/ 227 w 462"/>
                <a:gd name="T37" fmla="*/ 143 h 201"/>
                <a:gd name="T38" fmla="*/ 247 w 462"/>
                <a:gd name="T39" fmla="*/ 140 h 201"/>
                <a:gd name="T40" fmla="*/ 222 w 462"/>
                <a:gd name="T41" fmla="*/ 132 h 201"/>
                <a:gd name="T42" fmla="*/ 217 w 462"/>
                <a:gd name="T43" fmla="*/ 130 h 201"/>
                <a:gd name="T44" fmla="*/ 212 w 462"/>
                <a:gd name="T45" fmla="*/ 120 h 201"/>
                <a:gd name="T46" fmla="*/ 212 w 462"/>
                <a:gd name="T47" fmla="*/ 115 h 201"/>
                <a:gd name="T48" fmla="*/ 194 w 462"/>
                <a:gd name="T49" fmla="*/ 104 h 201"/>
                <a:gd name="T50" fmla="*/ 176 w 462"/>
                <a:gd name="T51" fmla="*/ 92 h 201"/>
                <a:gd name="T52" fmla="*/ 173 w 462"/>
                <a:gd name="T53" fmla="*/ 84 h 201"/>
                <a:gd name="T54" fmla="*/ 163 w 462"/>
                <a:gd name="T55" fmla="*/ 0 h 201"/>
                <a:gd name="T56" fmla="*/ 158 w 462"/>
                <a:gd name="T57" fmla="*/ 0 h 201"/>
                <a:gd name="T58" fmla="*/ 99 w 462"/>
                <a:gd name="T59" fmla="*/ 51 h 201"/>
                <a:gd name="T60" fmla="*/ 79 w 462"/>
                <a:gd name="T61" fmla="*/ 66 h 201"/>
                <a:gd name="T62" fmla="*/ 0 w 462"/>
                <a:gd name="T63" fmla="*/ 125 h 201"/>
                <a:gd name="T64" fmla="*/ 250 w 462"/>
                <a:gd name="T65" fmla="*/ 140 h 201"/>
                <a:gd name="T66" fmla="*/ 255 w 462"/>
                <a:gd name="T67" fmla="*/ 143 h 201"/>
                <a:gd name="T68" fmla="*/ 268 w 462"/>
                <a:gd name="T69" fmla="*/ 153 h 201"/>
                <a:gd name="T70" fmla="*/ 278 w 462"/>
                <a:gd name="T71" fmla="*/ 163 h 201"/>
                <a:gd name="T72" fmla="*/ 278 w 462"/>
                <a:gd name="T73" fmla="*/ 181 h 201"/>
                <a:gd name="T74" fmla="*/ 270 w 462"/>
                <a:gd name="T75" fmla="*/ 194 h 201"/>
                <a:gd name="T76" fmla="*/ 270 w 462"/>
                <a:gd name="T77" fmla="*/ 196 h 201"/>
                <a:gd name="T78" fmla="*/ 278 w 462"/>
                <a:gd name="T79" fmla="*/ 189 h 201"/>
                <a:gd name="T80" fmla="*/ 286 w 462"/>
                <a:gd name="T81" fmla="*/ 178 h 201"/>
                <a:gd name="T82" fmla="*/ 296 w 462"/>
                <a:gd name="T83" fmla="*/ 176 h 201"/>
                <a:gd name="T84" fmla="*/ 275 w 462"/>
                <a:gd name="T85" fmla="*/ 155 h 201"/>
                <a:gd name="T86" fmla="*/ 250 w 462"/>
                <a:gd name="T87" fmla="*/ 140 h 201"/>
                <a:gd name="T88" fmla="*/ 298 w 462"/>
                <a:gd name="T89" fmla="*/ 176 h 201"/>
                <a:gd name="T90" fmla="*/ 316 w 462"/>
                <a:gd name="T91" fmla="*/ 178 h 201"/>
                <a:gd name="T92" fmla="*/ 329 w 462"/>
                <a:gd name="T93" fmla="*/ 184 h 201"/>
                <a:gd name="T94" fmla="*/ 342 w 462"/>
                <a:gd name="T95" fmla="*/ 191 h 201"/>
                <a:gd name="T96" fmla="*/ 342 w 462"/>
                <a:gd name="T97" fmla="*/ 201 h 201"/>
                <a:gd name="T98" fmla="*/ 347 w 462"/>
                <a:gd name="T99" fmla="*/ 201 h 201"/>
                <a:gd name="T100" fmla="*/ 352 w 462"/>
                <a:gd name="T101" fmla="*/ 199 h 201"/>
                <a:gd name="T102" fmla="*/ 365 w 462"/>
                <a:gd name="T103" fmla="*/ 189 h 201"/>
                <a:gd name="T104" fmla="*/ 373 w 462"/>
                <a:gd name="T105" fmla="*/ 186 h 201"/>
                <a:gd name="T106" fmla="*/ 334 w 462"/>
                <a:gd name="T107" fmla="*/ 176 h 201"/>
                <a:gd name="T108" fmla="*/ 321 w 462"/>
                <a:gd name="T109" fmla="*/ 173 h 201"/>
                <a:gd name="T110" fmla="*/ 298 w 462"/>
                <a:gd name="T111" fmla="*/ 176 h 201"/>
                <a:gd name="T112" fmla="*/ 398 w 462"/>
                <a:gd name="T113" fmla="*/ 184 h 201"/>
                <a:gd name="T114" fmla="*/ 439 w 462"/>
                <a:gd name="T115" fmla="*/ 194 h 201"/>
                <a:gd name="T116" fmla="*/ 462 w 462"/>
                <a:gd name="T117" fmla="*/ 201 h 201"/>
                <a:gd name="T118" fmla="*/ 459 w 462"/>
                <a:gd name="T119" fmla="*/ 194 h 201"/>
                <a:gd name="T120" fmla="*/ 454 w 462"/>
                <a:gd name="T121" fmla="*/ 189 h 201"/>
                <a:gd name="T122" fmla="*/ 426 w 462"/>
                <a:gd name="T123" fmla="*/ 184 h 201"/>
                <a:gd name="T124" fmla="*/ 398 w 462"/>
                <a:gd name="T125" fmla="*/ 184 h 20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62"/>
                <a:gd name="T190" fmla="*/ 0 h 201"/>
                <a:gd name="T191" fmla="*/ 462 w 462"/>
                <a:gd name="T192" fmla="*/ 201 h 201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62" h="201">
                  <a:moveTo>
                    <a:pt x="0" y="125"/>
                  </a:moveTo>
                  <a:lnTo>
                    <a:pt x="0" y="125"/>
                  </a:lnTo>
                  <a:lnTo>
                    <a:pt x="17" y="115"/>
                  </a:lnTo>
                  <a:lnTo>
                    <a:pt x="58" y="97"/>
                  </a:lnTo>
                  <a:lnTo>
                    <a:pt x="102" y="69"/>
                  </a:lnTo>
                  <a:lnTo>
                    <a:pt x="120" y="56"/>
                  </a:lnTo>
                  <a:lnTo>
                    <a:pt x="132" y="43"/>
                  </a:lnTo>
                  <a:lnTo>
                    <a:pt x="155" y="10"/>
                  </a:lnTo>
                  <a:lnTo>
                    <a:pt x="163" y="0"/>
                  </a:lnTo>
                  <a:lnTo>
                    <a:pt x="163" y="30"/>
                  </a:lnTo>
                  <a:lnTo>
                    <a:pt x="166" y="74"/>
                  </a:lnTo>
                  <a:lnTo>
                    <a:pt x="166" y="84"/>
                  </a:lnTo>
                  <a:lnTo>
                    <a:pt x="166" y="92"/>
                  </a:lnTo>
                  <a:lnTo>
                    <a:pt x="153" y="112"/>
                  </a:lnTo>
                  <a:lnTo>
                    <a:pt x="130" y="150"/>
                  </a:lnTo>
                  <a:lnTo>
                    <a:pt x="135" y="143"/>
                  </a:lnTo>
                  <a:lnTo>
                    <a:pt x="148" y="127"/>
                  </a:lnTo>
                  <a:lnTo>
                    <a:pt x="155" y="120"/>
                  </a:lnTo>
                  <a:lnTo>
                    <a:pt x="166" y="115"/>
                  </a:lnTo>
                  <a:lnTo>
                    <a:pt x="173" y="112"/>
                  </a:lnTo>
                  <a:lnTo>
                    <a:pt x="183" y="117"/>
                  </a:lnTo>
                  <a:lnTo>
                    <a:pt x="189" y="122"/>
                  </a:lnTo>
                  <a:lnTo>
                    <a:pt x="194" y="130"/>
                  </a:lnTo>
                  <a:lnTo>
                    <a:pt x="194" y="138"/>
                  </a:lnTo>
                  <a:lnTo>
                    <a:pt x="194" y="145"/>
                  </a:lnTo>
                  <a:lnTo>
                    <a:pt x="194" y="150"/>
                  </a:lnTo>
                  <a:lnTo>
                    <a:pt x="196" y="155"/>
                  </a:lnTo>
                  <a:lnTo>
                    <a:pt x="199" y="158"/>
                  </a:lnTo>
                  <a:lnTo>
                    <a:pt x="204" y="155"/>
                  </a:lnTo>
                  <a:lnTo>
                    <a:pt x="217" y="150"/>
                  </a:lnTo>
                  <a:lnTo>
                    <a:pt x="227" y="143"/>
                  </a:lnTo>
                  <a:lnTo>
                    <a:pt x="237" y="140"/>
                  </a:lnTo>
                  <a:lnTo>
                    <a:pt x="247" y="140"/>
                  </a:lnTo>
                  <a:lnTo>
                    <a:pt x="222" y="132"/>
                  </a:lnTo>
                  <a:lnTo>
                    <a:pt x="217" y="130"/>
                  </a:lnTo>
                  <a:lnTo>
                    <a:pt x="214" y="127"/>
                  </a:lnTo>
                  <a:lnTo>
                    <a:pt x="212" y="120"/>
                  </a:lnTo>
                  <a:lnTo>
                    <a:pt x="212" y="115"/>
                  </a:lnTo>
                  <a:lnTo>
                    <a:pt x="206" y="109"/>
                  </a:lnTo>
                  <a:lnTo>
                    <a:pt x="194" y="104"/>
                  </a:lnTo>
                  <a:lnTo>
                    <a:pt x="181" y="94"/>
                  </a:lnTo>
                  <a:lnTo>
                    <a:pt x="176" y="92"/>
                  </a:lnTo>
                  <a:lnTo>
                    <a:pt x="173" y="84"/>
                  </a:lnTo>
                  <a:lnTo>
                    <a:pt x="168" y="35"/>
                  </a:lnTo>
                  <a:lnTo>
                    <a:pt x="163" y="0"/>
                  </a:lnTo>
                  <a:lnTo>
                    <a:pt x="158" y="0"/>
                  </a:lnTo>
                  <a:lnTo>
                    <a:pt x="120" y="33"/>
                  </a:lnTo>
                  <a:lnTo>
                    <a:pt x="99" y="51"/>
                  </a:lnTo>
                  <a:lnTo>
                    <a:pt x="79" y="66"/>
                  </a:lnTo>
                  <a:lnTo>
                    <a:pt x="30" y="102"/>
                  </a:lnTo>
                  <a:lnTo>
                    <a:pt x="0" y="125"/>
                  </a:lnTo>
                  <a:close/>
                  <a:moveTo>
                    <a:pt x="250" y="140"/>
                  </a:moveTo>
                  <a:lnTo>
                    <a:pt x="250" y="140"/>
                  </a:lnTo>
                  <a:lnTo>
                    <a:pt x="255" y="143"/>
                  </a:lnTo>
                  <a:lnTo>
                    <a:pt x="268" y="153"/>
                  </a:lnTo>
                  <a:lnTo>
                    <a:pt x="275" y="158"/>
                  </a:lnTo>
                  <a:lnTo>
                    <a:pt x="278" y="163"/>
                  </a:lnTo>
                  <a:lnTo>
                    <a:pt x="281" y="166"/>
                  </a:lnTo>
                  <a:lnTo>
                    <a:pt x="278" y="181"/>
                  </a:lnTo>
                  <a:lnTo>
                    <a:pt x="270" y="194"/>
                  </a:lnTo>
                  <a:lnTo>
                    <a:pt x="265" y="201"/>
                  </a:lnTo>
                  <a:lnTo>
                    <a:pt x="270" y="196"/>
                  </a:lnTo>
                  <a:lnTo>
                    <a:pt x="278" y="189"/>
                  </a:lnTo>
                  <a:lnTo>
                    <a:pt x="281" y="184"/>
                  </a:lnTo>
                  <a:lnTo>
                    <a:pt x="286" y="178"/>
                  </a:lnTo>
                  <a:lnTo>
                    <a:pt x="296" y="176"/>
                  </a:lnTo>
                  <a:lnTo>
                    <a:pt x="286" y="166"/>
                  </a:lnTo>
                  <a:lnTo>
                    <a:pt x="275" y="155"/>
                  </a:lnTo>
                  <a:lnTo>
                    <a:pt x="263" y="148"/>
                  </a:lnTo>
                  <a:lnTo>
                    <a:pt x="250" y="140"/>
                  </a:lnTo>
                  <a:close/>
                  <a:moveTo>
                    <a:pt x="298" y="176"/>
                  </a:moveTo>
                  <a:lnTo>
                    <a:pt x="298" y="176"/>
                  </a:lnTo>
                  <a:lnTo>
                    <a:pt x="316" y="178"/>
                  </a:lnTo>
                  <a:lnTo>
                    <a:pt x="329" y="184"/>
                  </a:lnTo>
                  <a:lnTo>
                    <a:pt x="337" y="186"/>
                  </a:lnTo>
                  <a:lnTo>
                    <a:pt x="342" y="191"/>
                  </a:lnTo>
                  <a:lnTo>
                    <a:pt x="342" y="196"/>
                  </a:lnTo>
                  <a:lnTo>
                    <a:pt x="342" y="201"/>
                  </a:lnTo>
                  <a:lnTo>
                    <a:pt x="347" y="201"/>
                  </a:lnTo>
                  <a:lnTo>
                    <a:pt x="352" y="199"/>
                  </a:lnTo>
                  <a:lnTo>
                    <a:pt x="357" y="194"/>
                  </a:lnTo>
                  <a:lnTo>
                    <a:pt x="365" y="189"/>
                  </a:lnTo>
                  <a:lnTo>
                    <a:pt x="373" y="186"/>
                  </a:lnTo>
                  <a:lnTo>
                    <a:pt x="352" y="184"/>
                  </a:lnTo>
                  <a:lnTo>
                    <a:pt x="334" y="176"/>
                  </a:lnTo>
                  <a:lnTo>
                    <a:pt x="321" y="173"/>
                  </a:lnTo>
                  <a:lnTo>
                    <a:pt x="314" y="173"/>
                  </a:lnTo>
                  <a:lnTo>
                    <a:pt x="298" y="176"/>
                  </a:lnTo>
                  <a:close/>
                  <a:moveTo>
                    <a:pt x="398" y="184"/>
                  </a:moveTo>
                  <a:lnTo>
                    <a:pt x="398" y="184"/>
                  </a:lnTo>
                  <a:lnTo>
                    <a:pt x="439" y="194"/>
                  </a:lnTo>
                  <a:lnTo>
                    <a:pt x="462" y="201"/>
                  </a:lnTo>
                  <a:lnTo>
                    <a:pt x="462" y="199"/>
                  </a:lnTo>
                  <a:lnTo>
                    <a:pt x="459" y="194"/>
                  </a:lnTo>
                  <a:lnTo>
                    <a:pt x="454" y="189"/>
                  </a:lnTo>
                  <a:lnTo>
                    <a:pt x="441" y="186"/>
                  </a:lnTo>
                  <a:lnTo>
                    <a:pt x="426" y="184"/>
                  </a:lnTo>
                  <a:lnTo>
                    <a:pt x="398" y="1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3" name="Freeform 197"/>
            <p:cNvSpPr>
              <a:spLocks/>
            </p:cNvSpPr>
            <p:nvPr/>
          </p:nvSpPr>
          <p:spPr bwMode="auto">
            <a:xfrm>
              <a:off x="1499" y="3618"/>
              <a:ext cx="286" cy="192"/>
            </a:xfrm>
            <a:custGeom>
              <a:avLst/>
              <a:gdLst>
                <a:gd name="T0" fmla="*/ 0 w 286"/>
                <a:gd name="T1" fmla="*/ 5 h 192"/>
                <a:gd name="T2" fmla="*/ 0 w 286"/>
                <a:gd name="T3" fmla="*/ 5 h 192"/>
                <a:gd name="T4" fmla="*/ 20 w 286"/>
                <a:gd name="T5" fmla="*/ 39 h 192"/>
                <a:gd name="T6" fmla="*/ 35 w 286"/>
                <a:gd name="T7" fmla="*/ 74 h 192"/>
                <a:gd name="T8" fmla="*/ 43 w 286"/>
                <a:gd name="T9" fmla="*/ 92 h 192"/>
                <a:gd name="T10" fmla="*/ 51 w 286"/>
                <a:gd name="T11" fmla="*/ 113 h 192"/>
                <a:gd name="T12" fmla="*/ 51 w 286"/>
                <a:gd name="T13" fmla="*/ 113 h 192"/>
                <a:gd name="T14" fmla="*/ 53 w 286"/>
                <a:gd name="T15" fmla="*/ 123 h 192"/>
                <a:gd name="T16" fmla="*/ 53 w 286"/>
                <a:gd name="T17" fmla="*/ 136 h 192"/>
                <a:gd name="T18" fmla="*/ 51 w 286"/>
                <a:gd name="T19" fmla="*/ 156 h 192"/>
                <a:gd name="T20" fmla="*/ 46 w 286"/>
                <a:gd name="T21" fmla="*/ 187 h 192"/>
                <a:gd name="T22" fmla="*/ 46 w 286"/>
                <a:gd name="T23" fmla="*/ 187 h 192"/>
                <a:gd name="T24" fmla="*/ 46 w 286"/>
                <a:gd name="T25" fmla="*/ 192 h 192"/>
                <a:gd name="T26" fmla="*/ 286 w 286"/>
                <a:gd name="T27" fmla="*/ 192 h 192"/>
                <a:gd name="T28" fmla="*/ 286 w 286"/>
                <a:gd name="T29" fmla="*/ 192 h 192"/>
                <a:gd name="T30" fmla="*/ 283 w 286"/>
                <a:gd name="T31" fmla="*/ 187 h 192"/>
                <a:gd name="T32" fmla="*/ 283 w 286"/>
                <a:gd name="T33" fmla="*/ 187 h 192"/>
                <a:gd name="T34" fmla="*/ 217 w 286"/>
                <a:gd name="T35" fmla="*/ 113 h 192"/>
                <a:gd name="T36" fmla="*/ 184 w 286"/>
                <a:gd name="T37" fmla="*/ 79 h 192"/>
                <a:gd name="T38" fmla="*/ 156 w 286"/>
                <a:gd name="T39" fmla="*/ 54 h 192"/>
                <a:gd name="T40" fmla="*/ 156 w 286"/>
                <a:gd name="T41" fmla="*/ 54 h 192"/>
                <a:gd name="T42" fmla="*/ 140 w 286"/>
                <a:gd name="T43" fmla="*/ 44 h 192"/>
                <a:gd name="T44" fmla="*/ 125 w 286"/>
                <a:gd name="T45" fmla="*/ 33 h 192"/>
                <a:gd name="T46" fmla="*/ 84 w 286"/>
                <a:gd name="T47" fmla="*/ 18 h 192"/>
                <a:gd name="T48" fmla="*/ 41 w 286"/>
                <a:gd name="T49" fmla="*/ 0 h 192"/>
                <a:gd name="T50" fmla="*/ 0 w 286"/>
                <a:gd name="T51" fmla="*/ 5 h 19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86"/>
                <a:gd name="T79" fmla="*/ 0 h 192"/>
                <a:gd name="T80" fmla="*/ 286 w 286"/>
                <a:gd name="T81" fmla="*/ 192 h 19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86" h="192">
                  <a:moveTo>
                    <a:pt x="0" y="5"/>
                  </a:moveTo>
                  <a:lnTo>
                    <a:pt x="0" y="5"/>
                  </a:lnTo>
                  <a:lnTo>
                    <a:pt x="20" y="39"/>
                  </a:lnTo>
                  <a:lnTo>
                    <a:pt x="35" y="74"/>
                  </a:lnTo>
                  <a:lnTo>
                    <a:pt x="43" y="92"/>
                  </a:lnTo>
                  <a:lnTo>
                    <a:pt x="51" y="113"/>
                  </a:lnTo>
                  <a:lnTo>
                    <a:pt x="53" y="123"/>
                  </a:lnTo>
                  <a:lnTo>
                    <a:pt x="53" y="136"/>
                  </a:lnTo>
                  <a:lnTo>
                    <a:pt x="51" y="156"/>
                  </a:lnTo>
                  <a:lnTo>
                    <a:pt x="46" y="187"/>
                  </a:lnTo>
                  <a:lnTo>
                    <a:pt x="46" y="192"/>
                  </a:lnTo>
                  <a:lnTo>
                    <a:pt x="286" y="192"/>
                  </a:lnTo>
                  <a:lnTo>
                    <a:pt x="283" y="187"/>
                  </a:lnTo>
                  <a:lnTo>
                    <a:pt x="217" y="113"/>
                  </a:lnTo>
                  <a:lnTo>
                    <a:pt x="184" y="79"/>
                  </a:lnTo>
                  <a:lnTo>
                    <a:pt x="156" y="54"/>
                  </a:lnTo>
                  <a:lnTo>
                    <a:pt x="140" y="44"/>
                  </a:lnTo>
                  <a:lnTo>
                    <a:pt x="125" y="33"/>
                  </a:lnTo>
                  <a:lnTo>
                    <a:pt x="84" y="18"/>
                  </a:lnTo>
                  <a:lnTo>
                    <a:pt x="41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4" name="Freeform 198"/>
            <p:cNvSpPr>
              <a:spLocks/>
            </p:cNvSpPr>
            <p:nvPr/>
          </p:nvSpPr>
          <p:spPr bwMode="auto">
            <a:xfrm>
              <a:off x="847" y="3516"/>
              <a:ext cx="233" cy="222"/>
            </a:xfrm>
            <a:custGeom>
              <a:avLst/>
              <a:gdLst>
                <a:gd name="T0" fmla="*/ 72 w 233"/>
                <a:gd name="T1" fmla="*/ 0 h 222"/>
                <a:gd name="T2" fmla="*/ 72 w 233"/>
                <a:gd name="T3" fmla="*/ 0 h 222"/>
                <a:gd name="T4" fmla="*/ 49 w 233"/>
                <a:gd name="T5" fmla="*/ 31 h 222"/>
                <a:gd name="T6" fmla="*/ 31 w 233"/>
                <a:gd name="T7" fmla="*/ 56 h 222"/>
                <a:gd name="T8" fmla="*/ 16 w 233"/>
                <a:gd name="T9" fmla="*/ 72 h 222"/>
                <a:gd name="T10" fmla="*/ 16 w 233"/>
                <a:gd name="T11" fmla="*/ 72 h 222"/>
                <a:gd name="T12" fmla="*/ 3 w 233"/>
                <a:gd name="T13" fmla="*/ 84 h 222"/>
                <a:gd name="T14" fmla="*/ 0 w 233"/>
                <a:gd name="T15" fmla="*/ 90 h 222"/>
                <a:gd name="T16" fmla="*/ 85 w 233"/>
                <a:gd name="T17" fmla="*/ 210 h 222"/>
                <a:gd name="T18" fmla="*/ 85 w 233"/>
                <a:gd name="T19" fmla="*/ 210 h 222"/>
                <a:gd name="T20" fmla="*/ 90 w 233"/>
                <a:gd name="T21" fmla="*/ 215 h 222"/>
                <a:gd name="T22" fmla="*/ 103 w 233"/>
                <a:gd name="T23" fmla="*/ 222 h 222"/>
                <a:gd name="T24" fmla="*/ 105 w 233"/>
                <a:gd name="T25" fmla="*/ 222 h 222"/>
                <a:gd name="T26" fmla="*/ 108 w 233"/>
                <a:gd name="T27" fmla="*/ 220 h 222"/>
                <a:gd name="T28" fmla="*/ 105 w 233"/>
                <a:gd name="T29" fmla="*/ 212 h 222"/>
                <a:gd name="T30" fmla="*/ 97 w 233"/>
                <a:gd name="T31" fmla="*/ 199 h 222"/>
                <a:gd name="T32" fmla="*/ 97 w 233"/>
                <a:gd name="T33" fmla="*/ 199 h 222"/>
                <a:gd name="T34" fmla="*/ 74 w 233"/>
                <a:gd name="T35" fmla="*/ 153 h 222"/>
                <a:gd name="T36" fmla="*/ 54 w 233"/>
                <a:gd name="T37" fmla="*/ 107 h 222"/>
                <a:gd name="T38" fmla="*/ 49 w 233"/>
                <a:gd name="T39" fmla="*/ 90 h 222"/>
                <a:gd name="T40" fmla="*/ 46 w 233"/>
                <a:gd name="T41" fmla="*/ 77 h 222"/>
                <a:gd name="T42" fmla="*/ 49 w 233"/>
                <a:gd name="T43" fmla="*/ 72 h 222"/>
                <a:gd name="T44" fmla="*/ 51 w 233"/>
                <a:gd name="T45" fmla="*/ 69 h 222"/>
                <a:gd name="T46" fmla="*/ 54 w 233"/>
                <a:gd name="T47" fmla="*/ 72 h 222"/>
                <a:gd name="T48" fmla="*/ 62 w 233"/>
                <a:gd name="T49" fmla="*/ 74 h 222"/>
                <a:gd name="T50" fmla="*/ 62 w 233"/>
                <a:gd name="T51" fmla="*/ 74 h 222"/>
                <a:gd name="T52" fmla="*/ 77 w 233"/>
                <a:gd name="T53" fmla="*/ 90 h 222"/>
                <a:gd name="T54" fmla="*/ 82 w 233"/>
                <a:gd name="T55" fmla="*/ 97 h 222"/>
                <a:gd name="T56" fmla="*/ 92 w 233"/>
                <a:gd name="T57" fmla="*/ 110 h 222"/>
                <a:gd name="T58" fmla="*/ 118 w 233"/>
                <a:gd name="T59" fmla="*/ 133 h 222"/>
                <a:gd name="T60" fmla="*/ 118 w 233"/>
                <a:gd name="T61" fmla="*/ 133 h 222"/>
                <a:gd name="T62" fmla="*/ 138 w 233"/>
                <a:gd name="T63" fmla="*/ 148 h 222"/>
                <a:gd name="T64" fmla="*/ 159 w 233"/>
                <a:gd name="T65" fmla="*/ 158 h 222"/>
                <a:gd name="T66" fmla="*/ 197 w 233"/>
                <a:gd name="T67" fmla="*/ 176 h 222"/>
                <a:gd name="T68" fmla="*/ 223 w 233"/>
                <a:gd name="T69" fmla="*/ 187 h 222"/>
                <a:gd name="T70" fmla="*/ 233 w 233"/>
                <a:gd name="T71" fmla="*/ 189 h 222"/>
                <a:gd name="T72" fmla="*/ 233 w 233"/>
                <a:gd name="T73" fmla="*/ 189 h 222"/>
                <a:gd name="T74" fmla="*/ 192 w 233"/>
                <a:gd name="T75" fmla="*/ 146 h 222"/>
                <a:gd name="T76" fmla="*/ 156 w 233"/>
                <a:gd name="T77" fmla="*/ 110 h 222"/>
                <a:gd name="T78" fmla="*/ 131 w 233"/>
                <a:gd name="T79" fmla="*/ 79 h 222"/>
                <a:gd name="T80" fmla="*/ 131 w 233"/>
                <a:gd name="T81" fmla="*/ 79 h 222"/>
                <a:gd name="T82" fmla="*/ 72 w 233"/>
                <a:gd name="T83" fmla="*/ 0 h 222"/>
                <a:gd name="T84" fmla="*/ 72 w 233"/>
                <a:gd name="T85" fmla="*/ 0 h 22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33"/>
                <a:gd name="T130" fmla="*/ 0 h 222"/>
                <a:gd name="T131" fmla="*/ 233 w 233"/>
                <a:gd name="T132" fmla="*/ 222 h 22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33" h="222">
                  <a:moveTo>
                    <a:pt x="72" y="0"/>
                  </a:moveTo>
                  <a:lnTo>
                    <a:pt x="72" y="0"/>
                  </a:lnTo>
                  <a:lnTo>
                    <a:pt x="49" y="31"/>
                  </a:lnTo>
                  <a:lnTo>
                    <a:pt x="31" y="56"/>
                  </a:lnTo>
                  <a:lnTo>
                    <a:pt x="16" y="72"/>
                  </a:lnTo>
                  <a:lnTo>
                    <a:pt x="3" y="84"/>
                  </a:lnTo>
                  <a:lnTo>
                    <a:pt x="0" y="90"/>
                  </a:lnTo>
                  <a:lnTo>
                    <a:pt x="85" y="210"/>
                  </a:lnTo>
                  <a:lnTo>
                    <a:pt x="90" y="215"/>
                  </a:lnTo>
                  <a:lnTo>
                    <a:pt x="103" y="222"/>
                  </a:lnTo>
                  <a:lnTo>
                    <a:pt x="105" y="222"/>
                  </a:lnTo>
                  <a:lnTo>
                    <a:pt x="108" y="220"/>
                  </a:lnTo>
                  <a:lnTo>
                    <a:pt x="105" y="212"/>
                  </a:lnTo>
                  <a:lnTo>
                    <a:pt x="97" y="199"/>
                  </a:lnTo>
                  <a:lnTo>
                    <a:pt x="74" y="153"/>
                  </a:lnTo>
                  <a:lnTo>
                    <a:pt x="54" y="107"/>
                  </a:lnTo>
                  <a:lnTo>
                    <a:pt x="49" y="90"/>
                  </a:lnTo>
                  <a:lnTo>
                    <a:pt x="46" y="77"/>
                  </a:lnTo>
                  <a:lnTo>
                    <a:pt x="49" y="72"/>
                  </a:lnTo>
                  <a:lnTo>
                    <a:pt x="51" y="69"/>
                  </a:lnTo>
                  <a:lnTo>
                    <a:pt x="54" y="72"/>
                  </a:lnTo>
                  <a:lnTo>
                    <a:pt x="62" y="74"/>
                  </a:lnTo>
                  <a:lnTo>
                    <a:pt x="77" y="90"/>
                  </a:lnTo>
                  <a:lnTo>
                    <a:pt x="82" y="97"/>
                  </a:lnTo>
                  <a:lnTo>
                    <a:pt x="92" y="110"/>
                  </a:lnTo>
                  <a:lnTo>
                    <a:pt x="118" y="133"/>
                  </a:lnTo>
                  <a:lnTo>
                    <a:pt x="138" y="148"/>
                  </a:lnTo>
                  <a:lnTo>
                    <a:pt x="159" y="158"/>
                  </a:lnTo>
                  <a:lnTo>
                    <a:pt x="197" y="176"/>
                  </a:lnTo>
                  <a:lnTo>
                    <a:pt x="223" y="187"/>
                  </a:lnTo>
                  <a:lnTo>
                    <a:pt x="233" y="189"/>
                  </a:lnTo>
                  <a:lnTo>
                    <a:pt x="192" y="146"/>
                  </a:lnTo>
                  <a:lnTo>
                    <a:pt x="156" y="110"/>
                  </a:lnTo>
                  <a:lnTo>
                    <a:pt x="131" y="7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5" name="Freeform 199"/>
            <p:cNvSpPr>
              <a:spLocks/>
            </p:cNvSpPr>
            <p:nvPr/>
          </p:nvSpPr>
          <p:spPr bwMode="auto">
            <a:xfrm>
              <a:off x="924" y="3455"/>
              <a:ext cx="337" cy="253"/>
            </a:xfrm>
            <a:custGeom>
              <a:avLst/>
              <a:gdLst>
                <a:gd name="T0" fmla="*/ 10 w 337"/>
                <a:gd name="T1" fmla="*/ 5 h 253"/>
                <a:gd name="T2" fmla="*/ 0 w 337"/>
                <a:gd name="T3" fmla="*/ 92 h 253"/>
                <a:gd name="T4" fmla="*/ 0 w 337"/>
                <a:gd name="T5" fmla="*/ 92 h 253"/>
                <a:gd name="T6" fmla="*/ 5 w 337"/>
                <a:gd name="T7" fmla="*/ 102 h 253"/>
                <a:gd name="T8" fmla="*/ 23 w 337"/>
                <a:gd name="T9" fmla="*/ 125 h 253"/>
                <a:gd name="T10" fmla="*/ 51 w 337"/>
                <a:gd name="T11" fmla="*/ 156 h 253"/>
                <a:gd name="T12" fmla="*/ 69 w 337"/>
                <a:gd name="T13" fmla="*/ 171 h 253"/>
                <a:gd name="T14" fmla="*/ 87 w 337"/>
                <a:gd name="T15" fmla="*/ 184 h 253"/>
                <a:gd name="T16" fmla="*/ 87 w 337"/>
                <a:gd name="T17" fmla="*/ 184 h 253"/>
                <a:gd name="T18" fmla="*/ 123 w 337"/>
                <a:gd name="T19" fmla="*/ 212 h 253"/>
                <a:gd name="T20" fmla="*/ 146 w 337"/>
                <a:gd name="T21" fmla="*/ 232 h 253"/>
                <a:gd name="T22" fmla="*/ 161 w 337"/>
                <a:gd name="T23" fmla="*/ 253 h 253"/>
                <a:gd name="T24" fmla="*/ 161 w 337"/>
                <a:gd name="T25" fmla="*/ 253 h 253"/>
                <a:gd name="T26" fmla="*/ 189 w 337"/>
                <a:gd name="T27" fmla="*/ 240 h 253"/>
                <a:gd name="T28" fmla="*/ 215 w 337"/>
                <a:gd name="T29" fmla="*/ 227 h 253"/>
                <a:gd name="T30" fmla="*/ 240 w 337"/>
                <a:gd name="T31" fmla="*/ 214 h 253"/>
                <a:gd name="T32" fmla="*/ 240 w 337"/>
                <a:gd name="T33" fmla="*/ 214 h 253"/>
                <a:gd name="T34" fmla="*/ 268 w 337"/>
                <a:gd name="T35" fmla="*/ 194 h 253"/>
                <a:gd name="T36" fmla="*/ 296 w 337"/>
                <a:gd name="T37" fmla="*/ 171 h 253"/>
                <a:gd name="T38" fmla="*/ 319 w 337"/>
                <a:gd name="T39" fmla="*/ 151 h 253"/>
                <a:gd name="T40" fmla="*/ 327 w 337"/>
                <a:gd name="T41" fmla="*/ 143 h 253"/>
                <a:gd name="T42" fmla="*/ 332 w 337"/>
                <a:gd name="T43" fmla="*/ 135 h 253"/>
                <a:gd name="T44" fmla="*/ 332 w 337"/>
                <a:gd name="T45" fmla="*/ 135 h 253"/>
                <a:gd name="T46" fmla="*/ 335 w 337"/>
                <a:gd name="T47" fmla="*/ 99 h 253"/>
                <a:gd name="T48" fmla="*/ 337 w 337"/>
                <a:gd name="T49" fmla="*/ 69 h 253"/>
                <a:gd name="T50" fmla="*/ 337 w 337"/>
                <a:gd name="T51" fmla="*/ 69 h 253"/>
                <a:gd name="T52" fmla="*/ 240 w 337"/>
                <a:gd name="T53" fmla="*/ 66 h 253"/>
                <a:gd name="T54" fmla="*/ 166 w 337"/>
                <a:gd name="T55" fmla="*/ 61 h 253"/>
                <a:gd name="T56" fmla="*/ 138 w 337"/>
                <a:gd name="T57" fmla="*/ 56 h 253"/>
                <a:gd name="T58" fmla="*/ 117 w 337"/>
                <a:gd name="T59" fmla="*/ 51 h 253"/>
                <a:gd name="T60" fmla="*/ 117 w 337"/>
                <a:gd name="T61" fmla="*/ 51 h 253"/>
                <a:gd name="T62" fmla="*/ 89 w 337"/>
                <a:gd name="T63" fmla="*/ 38 h 253"/>
                <a:gd name="T64" fmla="*/ 66 w 337"/>
                <a:gd name="T65" fmla="*/ 25 h 253"/>
                <a:gd name="T66" fmla="*/ 36 w 337"/>
                <a:gd name="T67" fmla="*/ 2 h 253"/>
                <a:gd name="T68" fmla="*/ 36 w 337"/>
                <a:gd name="T69" fmla="*/ 2 h 253"/>
                <a:gd name="T70" fmla="*/ 26 w 337"/>
                <a:gd name="T71" fmla="*/ 0 h 253"/>
                <a:gd name="T72" fmla="*/ 18 w 337"/>
                <a:gd name="T73" fmla="*/ 0 h 253"/>
                <a:gd name="T74" fmla="*/ 10 w 337"/>
                <a:gd name="T75" fmla="*/ 5 h 253"/>
                <a:gd name="T76" fmla="*/ 10 w 337"/>
                <a:gd name="T77" fmla="*/ 5 h 25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337"/>
                <a:gd name="T118" fmla="*/ 0 h 253"/>
                <a:gd name="T119" fmla="*/ 337 w 337"/>
                <a:gd name="T120" fmla="*/ 253 h 253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337" h="253">
                  <a:moveTo>
                    <a:pt x="10" y="5"/>
                  </a:moveTo>
                  <a:lnTo>
                    <a:pt x="0" y="92"/>
                  </a:lnTo>
                  <a:lnTo>
                    <a:pt x="5" y="102"/>
                  </a:lnTo>
                  <a:lnTo>
                    <a:pt x="23" y="125"/>
                  </a:lnTo>
                  <a:lnTo>
                    <a:pt x="51" y="156"/>
                  </a:lnTo>
                  <a:lnTo>
                    <a:pt x="69" y="171"/>
                  </a:lnTo>
                  <a:lnTo>
                    <a:pt x="87" y="184"/>
                  </a:lnTo>
                  <a:lnTo>
                    <a:pt x="123" y="212"/>
                  </a:lnTo>
                  <a:lnTo>
                    <a:pt x="146" y="232"/>
                  </a:lnTo>
                  <a:lnTo>
                    <a:pt x="161" y="253"/>
                  </a:lnTo>
                  <a:lnTo>
                    <a:pt x="189" y="240"/>
                  </a:lnTo>
                  <a:lnTo>
                    <a:pt x="215" y="227"/>
                  </a:lnTo>
                  <a:lnTo>
                    <a:pt x="240" y="214"/>
                  </a:lnTo>
                  <a:lnTo>
                    <a:pt x="268" y="194"/>
                  </a:lnTo>
                  <a:lnTo>
                    <a:pt x="296" y="171"/>
                  </a:lnTo>
                  <a:lnTo>
                    <a:pt x="319" y="151"/>
                  </a:lnTo>
                  <a:lnTo>
                    <a:pt x="327" y="143"/>
                  </a:lnTo>
                  <a:lnTo>
                    <a:pt x="332" y="135"/>
                  </a:lnTo>
                  <a:lnTo>
                    <a:pt x="335" y="99"/>
                  </a:lnTo>
                  <a:lnTo>
                    <a:pt x="337" y="69"/>
                  </a:lnTo>
                  <a:lnTo>
                    <a:pt x="240" y="66"/>
                  </a:lnTo>
                  <a:lnTo>
                    <a:pt x="166" y="61"/>
                  </a:lnTo>
                  <a:lnTo>
                    <a:pt x="138" y="56"/>
                  </a:lnTo>
                  <a:lnTo>
                    <a:pt x="117" y="51"/>
                  </a:lnTo>
                  <a:lnTo>
                    <a:pt x="89" y="38"/>
                  </a:lnTo>
                  <a:lnTo>
                    <a:pt x="66" y="25"/>
                  </a:lnTo>
                  <a:lnTo>
                    <a:pt x="36" y="2"/>
                  </a:lnTo>
                  <a:lnTo>
                    <a:pt x="26" y="0"/>
                  </a:lnTo>
                  <a:lnTo>
                    <a:pt x="18" y="0"/>
                  </a:lnTo>
                  <a:lnTo>
                    <a:pt x="10" y="5"/>
                  </a:lnTo>
                  <a:close/>
                </a:path>
              </a:pathLst>
            </a:custGeom>
            <a:solidFill>
              <a:srgbClr val="F0B7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6" name="Freeform 200"/>
            <p:cNvSpPr>
              <a:spLocks/>
            </p:cNvSpPr>
            <p:nvPr/>
          </p:nvSpPr>
          <p:spPr bwMode="auto">
            <a:xfrm>
              <a:off x="934" y="3455"/>
              <a:ext cx="327" cy="253"/>
            </a:xfrm>
            <a:custGeom>
              <a:avLst/>
              <a:gdLst>
                <a:gd name="T0" fmla="*/ 0 w 327"/>
                <a:gd name="T1" fmla="*/ 13 h 253"/>
                <a:gd name="T2" fmla="*/ 0 w 327"/>
                <a:gd name="T3" fmla="*/ 13 h 253"/>
                <a:gd name="T4" fmla="*/ 10 w 327"/>
                <a:gd name="T5" fmla="*/ 33 h 253"/>
                <a:gd name="T6" fmla="*/ 28 w 327"/>
                <a:gd name="T7" fmla="*/ 64 h 253"/>
                <a:gd name="T8" fmla="*/ 51 w 327"/>
                <a:gd name="T9" fmla="*/ 97 h 253"/>
                <a:gd name="T10" fmla="*/ 77 w 327"/>
                <a:gd name="T11" fmla="*/ 130 h 253"/>
                <a:gd name="T12" fmla="*/ 77 w 327"/>
                <a:gd name="T13" fmla="*/ 130 h 253"/>
                <a:gd name="T14" fmla="*/ 105 w 327"/>
                <a:gd name="T15" fmla="*/ 163 h 253"/>
                <a:gd name="T16" fmla="*/ 123 w 327"/>
                <a:gd name="T17" fmla="*/ 186 h 253"/>
                <a:gd name="T18" fmla="*/ 133 w 327"/>
                <a:gd name="T19" fmla="*/ 202 h 253"/>
                <a:gd name="T20" fmla="*/ 133 w 327"/>
                <a:gd name="T21" fmla="*/ 209 h 253"/>
                <a:gd name="T22" fmla="*/ 136 w 327"/>
                <a:gd name="T23" fmla="*/ 217 h 253"/>
                <a:gd name="T24" fmla="*/ 136 w 327"/>
                <a:gd name="T25" fmla="*/ 217 h 253"/>
                <a:gd name="T26" fmla="*/ 133 w 327"/>
                <a:gd name="T27" fmla="*/ 232 h 253"/>
                <a:gd name="T28" fmla="*/ 133 w 327"/>
                <a:gd name="T29" fmla="*/ 232 h 253"/>
                <a:gd name="T30" fmla="*/ 151 w 327"/>
                <a:gd name="T31" fmla="*/ 253 h 253"/>
                <a:gd name="T32" fmla="*/ 151 w 327"/>
                <a:gd name="T33" fmla="*/ 253 h 253"/>
                <a:gd name="T34" fmla="*/ 179 w 327"/>
                <a:gd name="T35" fmla="*/ 240 h 253"/>
                <a:gd name="T36" fmla="*/ 205 w 327"/>
                <a:gd name="T37" fmla="*/ 227 h 253"/>
                <a:gd name="T38" fmla="*/ 230 w 327"/>
                <a:gd name="T39" fmla="*/ 214 h 253"/>
                <a:gd name="T40" fmla="*/ 230 w 327"/>
                <a:gd name="T41" fmla="*/ 214 h 253"/>
                <a:gd name="T42" fmla="*/ 258 w 327"/>
                <a:gd name="T43" fmla="*/ 194 h 253"/>
                <a:gd name="T44" fmla="*/ 286 w 327"/>
                <a:gd name="T45" fmla="*/ 171 h 253"/>
                <a:gd name="T46" fmla="*/ 309 w 327"/>
                <a:gd name="T47" fmla="*/ 151 h 253"/>
                <a:gd name="T48" fmla="*/ 317 w 327"/>
                <a:gd name="T49" fmla="*/ 143 h 253"/>
                <a:gd name="T50" fmla="*/ 322 w 327"/>
                <a:gd name="T51" fmla="*/ 135 h 253"/>
                <a:gd name="T52" fmla="*/ 322 w 327"/>
                <a:gd name="T53" fmla="*/ 135 h 253"/>
                <a:gd name="T54" fmla="*/ 325 w 327"/>
                <a:gd name="T55" fmla="*/ 99 h 253"/>
                <a:gd name="T56" fmla="*/ 327 w 327"/>
                <a:gd name="T57" fmla="*/ 69 h 253"/>
                <a:gd name="T58" fmla="*/ 327 w 327"/>
                <a:gd name="T59" fmla="*/ 69 h 253"/>
                <a:gd name="T60" fmla="*/ 230 w 327"/>
                <a:gd name="T61" fmla="*/ 66 h 253"/>
                <a:gd name="T62" fmla="*/ 156 w 327"/>
                <a:gd name="T63" fmla="*/ 61 h 253"/>
                <a:gd name="T64" fmla="*/ 128 w 327"/>
                <a:gd name="T65" fmla="*/ 56 h 253"/>
                <a:gd name="T66" fmla="*/ 107 w 327"/>
                <a:gd name="T67" fmla="*/ 51 h 253"/>
                <a:gd name="T68" fmla="*/ 107 w 327"/>
                <a:gd name="T69" fmla="*/ 51 h 253"/>
                <a:gd name="T70" fmla="*/ 79 w 327"/>
                <a:gd name="T71" fmla="*/ 38 h 253"/>
                <a:gd name="T72" fmla="*/ 56 w 327"/>
                <a:gd name="T73" fmla="*/ 25 h 253"/>
                <a:gd name="T74" fmla="*/ 26 w 327"/>
                <a:gd name="T75" fmla="*/ 2 h 253"/>
                <a:gd name="T76" fmla="*/ 26 w 327"/>
                <a:gd name="T77" fmla="*/ 2 h 253"/>
                <a:gd name="T78" fmla="*/ 18 w 327"/>
                <a:gd name="T79" fmla="*/ 0 h 253"/>
                <a:gd name="T80" fmla="*/ 13 w 327"/>
                <a:gd name="T81" fmla="*/ 0 h 253"/>
                <a:gd name="T82" fmla="*/ 13 w 327"/>
                <a:gd name="T83" fmla="*/ 0 h 253"/>
                <a:gd name="T84" fmla="*/ 3 w 327"/>
                <a:gd name="T85" fmla="*/ 2 h 253"/>
                <a:gd name="T86" fmla="*/ 3 w 327"/>
                <a:gd name="T87" fmla="*/ 2 h 253"/>
                <a:gd name="T88" fmla="*/ 0 w 327"/>
                <a:gd name="T89" fmla="*/ 5 h 253"/>
                <a:gd name="T90" fmla="*/ 0 w 327"/>
                <a:gd name="T91" fmla="*/ 13 h 25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27"/>
                <a:gd name="T139" fmla="*/ 0 h 253"/>
                <a:gd name="T140" fmla="*/ 327 w 327"/>
                <a:gd name="T141" fmla="*/ 253 h 25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27" h="253">
                  <a:moveTo>
                    <a:pt x="0" y="13"/>
                  </a:moveTo>
                  <a:lnTo>
                    <a:pt x="0" y="13"/>
                  </a:lnTo>
                  <a:lnTo>
                    <a:pt x="10" y="33"/>
                  </a:lnTo>
                  <a:lnTo>
                    <a:pt x="28" y="64"/>
                  </a:lnTo>
                  <a:lnTo>
                    <a:pt x="51" y="97"/>
                  </a:lnTo>
                  <a:lnTo>
                    <a:pt x="77" y="130"/>
                  </a:lnTo>
                  <a:lnTo>
                    <a:pt x="105" y="163"/>
                  </a:lnTo>
                  <a:lnTo>
                    <a:pt x="123" y="186"/>
                  </a:lnTo>
                  <a:lnTo>
                    <a:pt x="133" y="202"/>
                  </a:lnTo>
                  <a:lnTo>
                    <a:pt x="133" y="209"/>
                  </a:lnTo>
                  <a:lnTo>
                    <a:pt x="136" y="217"/>
                  </a:lnTo>
                  <a:lnTo>
                    <a:pt x="133" y="232"/>
                  </a:lnTo>
                  <a:lnTo>
                    <a:pt x="151" y="253"/>
                  </a:lnTo>
                  <a:lnTo>
                    <a:pt x="179" y="240"/>
                  </a:lnTo>
                  <a:lnTo>
                    <a:pt x="205" y="227"/>
                  </a:lnTo>
                  <a:lnTo>
                    <a:pt x="230" y="214"/>
                  </a:lnTo>
                  <a:lnTo>
                    <a:pt x="258" y="194"/>
                  </a:lnTo>
                  <a:lnTo>
                    <a:pt x="286" y="171"/>
                  </a:lnTo>
                  <a:lnTo>
                    <a:pt x="309" y="151"/>
                  </a:lnTo>
                  <a:lnTo>
                    <a:pt x="317" y="143"/>
                  </a:lnTo>
                  <a:lnTo>
                    <a:pt x="322" y="135"/>
                  </a:lnTo>
                  <a:lnTo>
                    <a:pt x="325" y="99"/>
                  </a:lnTo>
                  <a:lnTo>
                    <a:pt x="327" y="69"/>
                  </a:lnTo>
                  <a:lnTo>
                    <a:pt x="230" y="66"/>
                  </a:lnTo>
                  <a:lnTo>
                    <a:pt x="156" y="61"/>
                  </a:lnTo>
                  <a:lnTo>
                    <a:pt x="128" y="56"/>
                  </a:lnTo>
                  <a:lnTo>
                    <a:pt x="107" y="51"/>
                  </a:lnTo>
                  <a:lnTo>
                    <a:pt x="79" y="38"/>
                  </a:lnTo>
                  <a:lnTo>
                    <a:pt x="56" y="25"/>
                  </a:lnTo>
                  <a:lnTo>
                    <a:pt x="26" y="2"/>
                  </a:lnTo>
                  <a:lnTo>
                    <a:pt x="18" y="0"/>
                  </a:lnTo>
                  <a:lnTo>
                    <a:pt x="13" y="0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E4A07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7" name="Freeform 202"/>
            <p:cNvSpPr>
              <a:spLocks/>
            </p:cNvSpPr>
            <p:nvPr/>
          </p:nvSpPr>
          <p:spPr bwMode="auto">
            <a:xfrm>
              <a:off x="911" y="3023"/>
              <a:ext cx="424" cy="585"/>
            </a:xfrm>
            <a:custGeom>
              <a:avLst/>
              <a:gdLst>
                <a:gd name="T0" fmla="*/ 13 w 424"/>
                <a:gd name="T1" fmla="*/ 69 h 585"/>
                <a:gd name="T2" fmla="*/ 16 w 424"/>
                <a:gd name="T3" fmla="*/ 36 h 585"/>
                <a:gd name="T4" fmla="*/ 28 w 424"/>
                <a:gd name="T5" fmla="*/ 13 h 585"/>
                <a:gd name="T6" fmla="*/ 54 w 424"/>
                <a:gd name="T7" fmla="*/ 0 h 585"/>
                <a:gd name="T8" fmla="*/ 72 w 424"/>
                <a:gd name="T9" fmla="*/ 0 h 585"/>
                <a:gd name="T10" fmla="*/ 123 w 424"/>
                <a:gd name="T11" fmla="*/ 8 h 585"/>
                <a:gd name="T12" fmla="*/ 176 w 424"/>
                <a:gd name="T13" fmla="*/ 15 h 585"/>
                <a:gd name="T14" fmla="*/ 197 w 424"/>
                <a:gd name="T15" fmla="*/ 13 h 585"/>
                <a:gd name="T16" fmla="*/ 302 w 424"/>
                <a:gd name="T17" fmla="*/ 8 h 585"/>
                <a:gd name="T18" fmla="*/ 325 w 424"/>
                <a:gd name="T19" fmla="*/ 10 h 585"/>
                <a:gd name="T20" fmla="*/ 368 w 424"/>
                <a:gd name="T21" fmla="*/ 23 h 585"/>
                <a:gd name="T22" fmla="*/ 409 w 424"/>
                <a:gd name="T23" fmla="*/ 43 h 585"/>
                <a:gd name="T24" fmla="*/ 419 w 424"/>
                <a:gd name="T25" fmla="*/ 59 h 585"/>
                <a:gd name="T26" fmla="*/ 424 w 424"/>
                <a:gd name="T27" fmla="*/ 89 h 585"/>
                <a:gd name="T28" fmla="*/ 424 w 424"/>
                <a:gd name="T29" fmla="*/ 138 h 585"/>
                <a:gd name="T30" fmla="*/ 391 w 424"/>
                <a:gd name="T31" fmla="*/ 439 h 585"/>
                <a:gd name="T32" fmla="*/ 383 w 424"/>
                <a:gd name="T33" fmla="*/ 460 h 585"/>
                <a:gd name="T34" fmla="*/ 363 w 424"/>
                <a:gd name="T35" fmla="*/ 498 h 585"/>
                <a:gd name="T36" fmla="*/ 327 w 424"/>
                <a:gd name="T37" fmla="*/ 539 h 585"/>
                <a:gd name="T38" fmla="*/ 294 w 424"/>
                <a:gd name="T39" fmla="*/ 565 h 585"/>
                <a:gd name="T40" fmla="*/ 281 w 424"/>
                <a:gd name="T41" fmla="*/ 570 h 585"/>
                <a:gd name="T42" fmla="*/ 228 w 424"/>
                <a:gd name="T43" fmla="*/ 583 h 585"/>
                <a:gd name="T44" fmla="*/ 176 w 424"/>
                <a:gd name="T45" fmla="*/ 583 h 585"/>
                <a:gd name="T46" fmla="*/ 133 w 424"/>
                <a:gd name="T47" fmla="*/ 570 h 585"/>
                <a:gd name="T48" fmla="*/ 100 w 424"/>
                <a:gd name="T49" fmla="*/ 544 h 585"/>
                <a:gd name="T50" fmla="*/ 59 w 424"/>
                <a:gd name="T51" fmla="*/ 498 h 585"/>
                <a:gd name="T52" fmla="*/ 41 w 424"/>
                <a:gd name="T53" fmla="*/ 478 h 585"/>
                <a:gd name="T54" fmla="*/ 36 w 424"/>
                <a:gd name="T55" fmla="*/ 465 h 585"/>
                <a:gd name="T56" fmla="*/ 31 w 424"/>
                <a:gd name="T57" fmla="*/ 452 h 585"/>
                <a:gd name="T58" fmla="*/ 31 w 424"/>
                <a:gd name="T59" fmla="*/ 353 h 585"/>
                <a:gd name="T60" fmla="*/ 31 w 424"/>
                <a:gd name="T61" fmla="*/ 340 h 585"/>
                <a:gd name="T62" fmla="*/ 21 w 424"/>
                <a:gd name="T63" fmla="*/ 273 h 585"/>
                <a:gd name="T64" fmla="*/ 3 w 424"/>
                <a:gd name="T65" fmla="*/ 189 h 585"/>
                <a:gd name="T66" fmla="*/ 0 w 424"/>
                <a:gd name="T67" fmla="*/ 158 h 585"/>
                <a:gd name="T68" fmla="*/ 3 w 424"/>
                <a:gd name="T69" fmla="*/ 82 h 5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24"/>
                <a:gd name="T106" fmla="*/ 0 h 585"/>
                <a:gd name="T107" fmla="*/ 424 w 424"/>
                <a:gd name="T108" fmla="*/ 585 h 58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24" h="585">
                  <a:moveTo>
                    <a:pt x="13" y="69"/>
                  </a:moveTo>
                  <a:lnTo>
                    <a:pt x="13" y="69"/>
                  </a:lnTo>
                  <a:lnTo>
                    <a:pt x="13" y="59"/>
                  </a:lnTo>
                  <a:lnTo>
                    <a:pt x="16" y="36"/>
                  </a:lnTo>
                  <a:lnTo>
                    <a:pt x="21" y="23"/>
                  </a:lnTo>
                  <a:lnTo>
                    <a:pt x="28" y="13"/>
                  </a:lnTo>
                  <a:lnTo>
                    <a:pt x="41" y="5"/>
                  </a:lnTo>
                  <a:lnTo>
                    <a:pt x="54" y="0"/>
                  </a:lnTo>
                  <a:lnTo>
                    <a:pt x="72" y="0"/>
                  </a:lnTo>
                  <a:lnTo>
                    <a:pt x="90" y="3"/>
                  </a:lnTo>
                  <a:lnTo>
                    <a:pt x="123" y="8"/>
                  </a:lnTo>
                  <a:lnTo>
                    <a:pt x="156" y="13"/>
                  </a:lnTo>
                  <a:lnTo>
                    <a:pt x="176" y="15"/>
                  </a:lnTo>
                  <a:lnTo>
                    <a:pt x="197" y="13"/>
                  </a:lnTo>
                  <a:lnTo>
                    <a:pt x="271" y="8"/>
                  </a:lnTo>
                  <a:lnTo>
                    <a:pt x="302" y="8"/>
                  </a:lnTo>
                  <a:lnTo>
                    <a:pt x="325" y="10"/>
                  </a:lnTo>
                  <a:lnTo>
                    <a:pt x="345" y="15"/>
                  </a:lnTo>
                  <a:lnTo>
                    <a:pt x="368" y="23"/>
                  </a:lnTo>
                  <a:lnTo>
                    <a:pt x="409" y="43"/>
                  </a:lnTo>
                  <a:lnTo>
                    <a:pt x="417" y="49"/>
                  </a:lnTo>
                  <a:lnTo>
                    <a:pt x="419" y="59"/>
                  </a:lnTo>
                  <a:lnTo>
                    <a:pt x="422" y="74"/>
                  </a:lnTo>
                  <a:lnTo>
                    <a:pt x="424" y="89"/>
                  </a:lnTo>
                  <a:lnTo>
                    <a:pt x="424" y="120"/>
                  </a:lnTo>
                  <a:lnTo>
                    <a:pt x="424" y="138"/>
                  </a:lnTo>
                  <a:lnTo>
                    <a:pt x="391" y="439"/>
                  </a:lnTo>
                  <a:lnTo>
                    <a:pt x="383" y="460"/>
                  </a:lnTo>
                  <a:lnTo>
                    <a:pt x="373" y="478"/>
                  </a:lnTo>
                  <a:lnTo>
                    <a:pt x="363" y="498"/>
                  </a:lnTo>
                  <a:lnTo>
                    <a:pt x="348" y="519"/>
                  </a:lnTo>
                  <a:lnTo>
                    <a:pt x="327" y="539"/>
                  </a:lnTo>
                  <a:lnTo>
                    <a:pt x="307" y="557"/>
                  </a:lnTo>
                  <a:lnTo>
                    <a:pt x="294" y="565"/>
                  </a:lnTo>
                  <a:lnTo>
                    <a:pt x="281" y="570"/>
                  </a:lnTo>
                  <a:lnTo>
                    <a:pt x="256" y="577"/>
                  </a:lnTo>
                  <a:lnTo>
                    <a:pt x="228" y="583"/>
                  </a:lnTo>
                  <a:lnTo>
                    <a:pt x="202" y="585"/>
                  </a:lnTo>
                  <a:lnTo>
                    <a:pt x="176" y="583"/>
                  </a:lnTo>
                  <a:lnTo>
                    <a:pt x="153" y="577"/>
                  </a:lnTo>
                  <a:lnTo>
                    <a:pt x="133" y="570"/>
                  </a:lnTo>
                  <a:lnTo>
                    <a:pt x="115" y="560"/>
                  </a:lnTo>
                  <a:lnTo>
                    <a:pt x="100" y="544"/>
                  </a:lnTo>
                  <a:lnTo>
                    <a:pt x="59" y="498"/>
                  </a:lnTo>
                  <a:lnTo>
                    <a:pt x="46" y="485"/>
                  </a:lnTo>
                  <a:lnTo>
                    <a:pt x="41" y="478"/>
                  </a:lnTo>
                  <a:lnTo>
                    <a:pt x="36" y="465"/>
                  </a:lnTo>
                  <a:lnTo>
                    <a:pt x="31" y="457"/>
                  </a:lnTo>
                  <a:lnTo>
                    <a:pt x="31" y="452"/>
                  </a:lnTo>
                  <a:lnTo>
                    <a:pt x="31" y="353"/>
                  </a:lnTo>
                  <a:lnTo>
                    <a:pt x="31" y="340"/>
                  </a:lnTo>
                  <a:lnTo>
                    <a:pt x="28" y="322"/>
                  </a:lnTo>
                  <a:lnTo>
                    <a:pt x="21" y="273"/>
                  </a:lnTo>
                  <a:lnTo>
                    <a:pt x="3" y="189"/>
                  </a:lnTo>
                  <a:lnTo>
                    <a:pt x="0" y="174"/>
                  </a:lnTo>
                  <a:lnTo>
                    <a:pt x="0" y="158"/>
                  </a:lnTo>
                  <a:lnTo>
                    <a:pt x="0" y="123"/>
                  </a:lnTo>
                  <a:lnTo>
                    <a:pt x="3" y="82"/>
                  </a:lnTo>
                  <a:lnTo>
                    <a:pt x="13" y="69"/>
                  </a:lnTo>
                  <a:close/>
                </a:path>
              </a:pathLst>
            </a:custGeom>
            <a:solidFill>
              <a:srgbClr val="F8CEB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8" name="Freeform 203"/>
            <p:cNvSpPr>
              <a:spLocks/>
            </p:cNvSpPr>
            <p:nvPr/>
          </p:nvSpPr>
          <p:spPr bwMode="auto">
            <a:xfrm>
              <a:off x="914" y="3212"/>
              <a:ext cx="406" cy="396"/>
            </a:xfrm>
            <a:custGeom>
              <a:avLst/>
              <a:gdLst>
                <a:gd name="T0" fmla="*/ 0 w 406"/>
                <a:gd name="T1" fmla="*/ 0 h 396"/>
                <a:gd name="T2" fmla="*/ 0 w 406"/>
                <a:gd name="T3" fmla="*/ 0 h 396"/>
                <a:gd name="T4" fmla="*/ 28 w 406"/>
                <a:gd name="T5" fmla="*/ 5 h 396"/>
                <a:gd name="T6" fmla="*/ 92 w 406"/>
                <a:gd name="T7" fmla="*/ 18 h 396"/>
                <a:gd name="T8" fmla="*/ 171 w 406"/>
                <a:gd name="T9" fmla="*/ 28 h 396"/>
                <a:gd name="T10" fmla="*/ 209 w 406"/>
                <a:gd name="T11" fmla="*/ 33 h 396"/>
                <a:gd name="T12" fmla="*/ 245 w 406"/>
                <a:gd name="T13" fmla="*/ 33 h 396"/>
                <a:gd name="T14" fmla="*/ 245 w 406"/>
                <a:gd name="T15" fmla="*/ 33 h 396"/>
                <a:gd name="T16" fmla="*/ 299 w 406"/>
                <a:gd name="T17" fmla="*/ 31 h 396"/>
                <a:gd name="T18" fmla="*/ 324 w 406"/>
                <a:gd name="T19" fmla="*/ 31 h 396"/>
                <a:gd name="T20" fmla="*/ 345 w 406"/>
                <a:gd name="T21" fmla="*/ 31 h 396"/>
                <a:gd name="T22" fmla="*/ 365 w 406"/>
                <a:gd name="T23" fmla="*/ 36 h 396"/>
                <a:gd name="T24" fmla="*/ 380 w 406"/>
                <a:gd name="T25" fmla="*/ 46 h 396"/>
                <a:gd name="T26" fmla="*/ 396 w 406"/>
                <a:gd name="T27" fmla="*/ 61 h 396"/>
                <a:gd name="T28" fmla="*/ 406 w 406"/>
                <a:gd name="T29" fmla="*/ 82 h 396"/>
                <a:gd name="T30" fmla="*/ 406 w 406"/>
                <a:gd name="T31" fmla="*/ 82 h 396"/>
                <a:gd name="T32" fmla="*/ 388 w 406"/>
                <a:gd name="T33" fmla="*/ 250 h 396"/>
                <a:gd name="T34" fmla="*/ 388 w 406"/>
                <a:gd name="T35" fmla="*/ 250 h 396"/>
                <a:gd name="T36" fmla="*/ 380 w 406"/>
                <a:gd name="T37" fmla="*/ 271 h 396"/>
                <a:gd name="T38" fmla="*/ 370 w 406"/>
                <a:gd name="T39" fmla="*/ 289 h 396"/>
                <a:gd name="T40" fmla="*/ 360 w 406"/>
                <a:gd name="T41" fmla="*/ 309 h 396"/>
                <a:gd name="T42" fmla="*/ 345 w 406"/>
                <a:gd name="T43" fmla="*/ 330 h 396"/>
                <a:gd name="T44" fmla="*/ 324 w 406"/>
                <a:gd name="T45" fmla="*/ 350 h 396"/>
                <a:gd name="T46" fmla="*/ 304 w 406"/>
                <a:gd name="T47" fmla="*/ 368 h 396"/>
                <a:gd name="T48" fmla="*/ 291 w 406"/>
                <a:gd name="T49" fmla="*/ 376 h 396"/>
                <a:gd name="T50" fmla="*/ 278 w 406"/>
                <a:gd name="T51" fmla="*/ 381 h 396"/>
                <a:gd name="T52" fmla="*/ 278 w 406"/>
                <a:gd name="T53" fmla="*/ 381 h 396"/>
                <a:gd name="T54" fmla="*/ 253 w 406"/>
                <a:gd name="T55" fmla="*/ 388 h 396"/>
                <a:gd name="T56" fmla="*/ 225 w 406"/>
                <a:gd name="T57" fmla="*/ 394 h 396"/>
                <a:gd name="T58" fmla="*/ 199 w 406"/>
                <a:gd name="T59" fmla="*/ 396 h 396"/>
                <a:gd name="T60" fmla="*/ 173 w 406"/>
                <a:gd name="T61" fmla="*/ 394 h 396"/>
                <a:gd name="T62" fmla="*/ 150 w 406"/>
                <a:gd name="T63" fmla="*/ 388 h 396"/>
                <a:gd name="T64" fmla="*/ 130 w 406"/>
                <a:gd name="T65" fmla="*/ 381 h 396"/>
                <a:gd name="T66" fmla="*/ 112 w 406"/>
                <a:gd name="T67" fmla="*/ 371 h 396"/>
                <a:gd name="T68" fmla="*/ 97 w 406"/>
                <a:gd name="T69" fmla="*/ 355 h 396"/>
                <a:gd name="T70" fmla="*/ 97 w 406"/>
                <a:gd name="T71" fmla="*/ 355 h 396"/>
                <a:gd name="T72" fmla="*/ 56 w 406"/>
                <a:gd name="T73" fmla="*/ 309 h 396"/>
                <a:gd name="T74" fmla="*/ 43 w 406"/>
                <a:gd name="T75" fmla="*/ 296 h 396"/>
                <a:gd name="T76" fmla="*/ 38 w 406"/>
                <a:gd name="T77" fmla="*/ 289 h 396"/>
                <a:gd name="T78" fmla="*/ 38 w 406"/>
                <a:gd name="T79" fmla="*/ 289 h 396"/>
                <a:gd name="T80" fmla="*/ 33 w 406"/>
                <a:gd name="T81" fmla="*/ 276 h 396"/>
                <a:gd name="T82" fmla="*/ 28 w 406"/>
                <a:gd name="T83" fmla="*/ 268 h 396"/>
                <a:gd name="T84" fmla="*/ 28 w 406"/>
                <a:gd name="T85" fmla="*/ 263 h 396"/>
                <a:gd name="T86" fmla="*/ 28 w 406"/>
                <a:gd name="T87" fmla="*/ 263 h 396"/>
                <a:gd name="T88" fmla="*/ 28 w 406"/>
                <a:gd name="T89" fmla="*/ 164 h 396"/>
                <a:gd name="T90" fmla="*/ 28 w 406"/>
                <a:gd name="T91" fmla="*/ 164 h 396"/>
                <a:gd name="T92" fmla="*/ 28 w 406"/>
                <a:gd name="T93" fmla="*/ 151 h 396"/>
                <a:gd name="T94" fmla="*/ 25 w 406"/>
                <a:gd name="T95" fmla="*/ 133 h 396"/>
                <a:gd name="T96" fmla="*/ 18 w 406"/>
                <a:gd name="T97" fmla="*/ 89 h 396"/>
                <a:gd name="T98" fmla="*/ 0 w 406"/>
                <a:gd name="T99" fmla="*/ 5 h 396"/>
                <a:gd name="T100" fmla="*/ 0 w 406"/>
                <a:gd name="T101" fmla="*/ 5 h 396"/>
                <a:gd name="T102" fmla="*/ 0 w 406"/>
                <a:gd name="T103" fmla="*/ 0 h 396"/>
                <a:gd name="T104" fmla="*/ 0 w 406"/>
                <a:gd name="T105" fmla="*/ 0 h 39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06"/>
                <a:gd name="T160" fmla="*/ 0 h 396"/>
                <a:gd name="T161" fmla="*/ 406 w 406"/>
                <a:gd name="T162" fmla="*/ 396 h 39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06" h="396">
                  <a:moveTo>
                    <a:pt x="0" y="0"/>
                  </a:moveTo>
                  <a:lnTo>
                    <a:pt x="0" y="0"/>
                  </a:lnTo>
                  <a:lnTo>
                    <a:pt x="28" y="5"/>
                  </a:lnTo>
                  <a:lnTo>
                    <a:pt x="92" y="18"/>
                  </a:lnTo>
                  <a:lnTo>
                    <a:pt x="171" y="28"/>
                  </a:lnTo>
                  <a:lnTo>
                    <a:pt x="209" y="33"/>
                  </a:lnTo>
                  <a:lnTo>
                    <a:pt x="245" y="33"/>
                  </a:lnTo>
                  <a:lnTo>
                    <a:pt x="299" y="31"/>
                  </a:lnTo>
                  <a:lnTo>
                    <a:pt x="324" y="31"/>
                  </a:lnTo>
                  <a:lnTo>
                    <a:pt x="345" y="31"/>
                  </a:lnTo>
                  <a:lnTo>
                    <a:pt x="365" y="36"/>
                  </a:lnTo>
                  <a:lnTo>
                    <a:pt x="380" y="46"/>
                  </a:lnTo>
                  <a:lnTo>
                    <a:pt x="396" y="61"/>
                  </a:lnTo>
                  <a:lnTo>
                    <a:pt x="406" y="82"/>
                  </a:lnTo>
                  <a:lnTo>
                    <a:pt x="388" y="250"/>
                  </a:lnTo>
                  <a:lnTo>
                    <a:pt x="380" y="271"/>
                  </a:lnTo>
                  <a:lnTo>
                    <a:pt x="370" y="289"/>
                  </a:lnTo>
                  <a:lnTo>
                    <a:pt x="360" y="309"/>
                  </a:lnTo>
                  <a:lnTo>
                    <a:pt x="345" y="330"/>
                  </a:lnTo>
                  <a:lnTo>
                    <a:pt x="324" y="350"/>
                  </a:lnTo>
                  <a:lnTo>
                    <a:pt x="304" y="368"/>
                  </a:lnTo>
                  <a:lnTo>
                    <a:pt x="291" y="376"/>
                  </a:lnTo>
                  <a:lnTo>
                    <a:pt x="278" y="381"/>
                  </a:lnTo>
                  <a:lnTo>
                    <a:pt x="253" y="388"/>
                  </a:lnTo>
                  <a:lnTo>
                    <a:pt x="225" y="394"/>
                  </a:lnTo>
                  <a:lnTo>
                    <a:pt x="199" y="396"/>
                  </a:lnTo>
                  <a:lnTo>
                    <a:pt x="173" y="394"/>
                  </a:lnTo>
                  <a:lnTo>
                    <a:pt x="150" y="388"/>
                  </a:lnTo>
                  <a:lnTo>
                    <a:pt x="130" y="381"/>
                  </a:lnTo>
                  <a:lnTo>
                    <a:pt x="112" y="371"/>
                  </a:lnTo>
                  <a:lnTo>
                    <a:pt x="97" y="355"/>
                  </a:lnTo>
                  <a:lnTo>
                    <a:pt x="56" y="309"/>
                  </a:lnTo>
                  <a:lnTo>
                    <a:pt x="43" y="296"/>
                  </a:lnTo>
                  <a:lnTo>
                    <a:pt x="38" y="289"/>
                  </a:lnTo>
                  <a:lnTo>
                    <a:pt x="33" y="276"/>
                  </a:lnTo>
                  <a:lnTo>
                    <a:pt x="28" y="268"/>
                  </a:lnTo>
                  <a:lnTo>
                    <a:pt x="28" y="263"/>
                  </a:lnTo>
                  <a:lnTo>
                    <a:pt x="28" y="164"/>
                  </a:lnTo>
                  <a:lnTo>
                    <a:pt x="28" y="151"/>
                  </a:lnTo>
                  <a:lnTo>
                    <a:pt x="25" y="133"/>
                  </a:lnTo>
                  <a:lnTo>
                    <a:pt x="18" y="89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B7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9" name="Freeform 205"/>
            <p:cNvSpPr>
              <a:spLocks/>
            </p:cNvSpPr>
            <p:nvPr/>
          </p:nvSpPr>
          <p:spPr bwMode="auto">
            <a:xfrm>
              <a:off x="881" y="2867"/>
              <a:ext cx="493" cy="332"/>
            </a:xfrm>
            <a:custGeom>
              <a:avLst/>
              <a:gdLst>
                <a:gd name="T0" fmla="*/ 40 w 493"/>
                <a:gd name="T1" fmla="*/ 294 h 332"/>
                <a:gd name="T2" fmla="*/ 5 w 493"/>
                <a:gd name="T3" fmla="*/ 258 h 332"/>
                <a:gd name="T4" fmla="*/ 0 w 493"/>
                <a:gd name="T5" fmla="*/ 240 h 332"/>
                <a:gd name="T6" fmla="*/ 0 w 493"/>
                <a:gd name="T7" fmla="*/ 212 h 332"/>
                <a:gd name="T8" fmla="*/ 10 w 493"/>
                <a:gd name="T9" fmla="*/ 153 h 332"/>
                <a:gd name="T10" fmla="*/ 35 w 493"/>
                <a:gd name="T11" fmla="*/ 97 h 332"/>
                <a:gd name="T12" fmla="*/ 63 w 493"/>
                <a:gd name="T13" fmla="*/ 61 h 332"/>
                <a:gd name="T14" fmla="*/ 86 w 493"/>
                <a:gd name="T15" fmla="*/ 46 h 332"/>
                <a:gd name="T16" fmla="*/ 99 w 493"/>
                <a:gd name="T17" fmla="*/ 41 h 332"/>
                <a:gd name="T18" fmla="*/ 212 w 493"/>
                <a:gd name="T19" fmla="*/ 3 h 332"/>
                <a:gd name="T20" fmla="*/ 260 w 493"/>
                <a:gd name="T21" fmla="*/ 0 h 332"/>
                <a:gd name="T22" fmla="*/ 314 w 493"/>
                <a:gd name="T23" fmla="*/ 13 h 332"/>
                <a:gd name="T24" fmla="*/ 413 w 493"/>
                <a:gd name="T25" fmla="*/ 59 h 332"/>
                <a:gd name="T26" fmla="*/ 421 w 493"/>
                <a:gd name="T27" fmla="*/ 64 h 332"/>
                <a:gd name="T28" fmla="*/ 449 w 493"/>
                <a:gd name="T29" fmla="*/ 92 h 332"/>
                <a:gd name="T30" fmla="*/ 467 w 493"/>
                <a:gd name="T31" fmla="*/ 118 h 332"/>
                <a:gd name="T32" fmla="*/ 472 w 493"/>
                <a:gd name="T33" fmla="*/ 133 h 332"/>
                <a:gd name="T34" fmla="*/ 490 w 493"/>
                <a:gd name="T35" fmla="*/ 217 h 332"/>
                <a:gd name="T36" fmla="*/ 493 w 493"/>
                <a:gd name="T37" fmla="*/ 238 h 332"/>
                <a:gd name="T38" fmla="*/ 485 w 493"/>
                <a:gd name="T39" fmla="*/ 309 h 332"/>
                <a:gd name="T40" fmla="*/ 477 w 493"/>
                <a:gd name="T41" fmla="*/ 327 h 332"/>
                <a:gd name="T42" fmla="*/ 472 w 493"/>
                <a:gd name="T43" fmla="*/ 330 h 332"/>
                <a:gd name="T44" fmla="*/ 462 w 493"/>
                <a:gd name="T45" fmla="*/ 332 h 332"/>
                <a:gd name="T46" fmla="*/ 452 w 493"/>
                <a:gd name="T47" fmla="*/ 327 h 332"/>
                <a:gd name="T48" fmla="*/ 449 w 493"/>
                <a:gd name="T49" fmla="*/ 320 h 332"/>
                <a:gd name="T50" fmla="*/ 449 w 493"/>
                <a:gd name="T51" fmla="*/ 268 h 332"/>
                <a:gd name="T52" fmla="*/ 444 w 493"/>
                <a:gd name="T53" fmla="*/ 217 h 332"/>
                <a:gd name="T54" fmla="*/ 439 w 493"/>
                <a:gd name="T55" fmla="*/ 207 h 332"/>
                <a:gd name="T56" fmla="*/ 403 w 493"/>
                <a:gd name="T57" fmla="*/ 182 h 332"/>
                <a:gd name="T58" fmla="*/ 372 w 493"/>
                <a:gd name="T59" fmla="*/ 169 h 332"/>
                <a:gd name="T60" fmla="*/ 365 w 493"/>
                <a:gd name="T61" fmla="*/ 171 h 332"/>
                <a:gd name="T62" fmla="*/ 319 w 493"/>
                <a:gd name="T63" fmla="*/ 174 h 332"/>
                <a:gd name="T64" fmla="*/ 286 w 493"/>
                <a:gd name="T65" fmla="*/ 179 h 332"/>
                <a:gd name="T66" fmla="*/ 275 w 493"/>
                <a:gd name="T67" fmla="*/ 184 h 332"/>
                <a:gd name="T68" fmla="*/ 242 w 493"/>
                <a:gd name="T69" fmla="*/ 187 h 332"/>
                <a:gd name="T70" fmla="*/ 196 w 493"/>
                <a:gd name="T71" fmla="*/ 179 h 332"/>
                <a:gd name="T72" fmla="*/ 186 w 493"/>
                <a:gd name="T73" fmla="*/ 174 h 332"/>
                <a:gd name="T74" fmla="*/ 145 w 493"/>
                <a:gd name="T75" fmla="*/ 166 h 332"/>
                <a:gd name="T76" fmla="*/ 89 w 493"/>
                <a:gd name="T77" fmla="*/ 166 h 332"/>
                <a:gd name="T78" fmla="*/ 81 w 493"/>
                <a:gd name="T79" fmla="*/ 169 h 332"/>
                <a:gd name="T80" fmla="*/ 63 w 493"/>
                <a:gd name="T81" fmla="*/ 176 h 332"/>
                <a:gd name="T82" fmla="*/ 51 w 493"/>
                <a:gd name="T83" fmla="*/ 192 h 332"/>
                <a:gd name="T84" fmla="*/ 46 w 493"/>
                <a:gd name="T85" fmla="*/ 207 h 332"/>
                <a:gd name="T86" fmla="*/ 46 w 493"/>
                <a:gd name="T87" fmla="*/ 217 h 332"/>
                <a:gd name="T88" fmla="*/ 48 w 493"/>
                <a:gd name="T89" fmla="*/ 230 h 332"/>
                <a:gd name="T90" fmla="*/ 48 w 493"/>
                <a:gd name="T91" fmla="*/ 256 h 332"/>
                <a:gd name="T92" fmla="*/ 40 w 493"/>
                <a:gd name="T93" fmla="*/ 284 h 332"/>
                <a:gd name="T94" fmla="*/ 40 w 493"/>
                <a:gd name="T95" fmla="*/ 294 h 33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93"/>
                <a:gd name="T145" fmla="*/ 0 h 332"/>
                <a:gd name="T146" fmla="*/ 493 w 493"/>
                <a:gd name="T147" fmla="*/ 332 h 33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93" h="332">
                  <a:moveTo>
                    <a:pt x="40" y="294"/>
                  </a:moveTo>
                  <a:lnTo>
                    <a:pt x="40" y="294"/>
                  </a:lnTo>
                  <a:lnTo>
                    <a:pt x="17" y="276"/>
                  </a:lnTo>
                  <a:lnTo>
                    <a:pt x="5" y="258"/>
                  </a:lnTo>
                  <a:lnTo>
                    <a:pt x="2" y="251"/>
                  </a:lnTo>
                  <a:lnTo>
                    <a:pt x="0" y="240"/>
                  </a:lnTo>
                  <a:lnTo>
                    <a:pt x="0" y="212"/>
                  </a:lnTo>
                  <a:lnTo>
                    <a:pt x="2" y="184"/>
                  </a:lnTo>
                  <a:lnTo>
                    <a:pt x="10" y="153"/>
                  </a:lnTo>
                  <a:lnTo>
                    <a:pt x="20" y="123"/>
                  </a:lnTo>
                  <a:lnTo>
                    <a:pt x="35" y="97"/>
                  </a:lnTo>
                  <a:lnTo>
                    <a:pt x="53" y="72"/>
                  </a:lnTo>
                  <a:lnTo>
                    <a:pt x="63" y="61"/>
                  </a:lnTo>
                  <a:lnTo>
                    <a:pt x="74" y="54"/>
                  </a:lnTo>
                  <a:lnTo>
                    <a:pt x="86" y="46"/>
                  </a:lnTo>
                  <a:lnTo>
                    <a:pt x="99" y="41"/>
                  </a:lnTo>
                  <a:lnTo>
                    <a:pt x="178" y="13"/>
                  </a:lnTo>
                  <a:lnTo>
                    <a:pt x="212" y="3"/>
                  </a:lnTo>
                  <a:lnTo>
                    <a:pt x="245" y="0"/>
                  </a:lnTo>
                  <a:lnTo>
                    <a:pt x="260" y="0"/>
                  </a:lnTo>
                  <a:lnTo>
                    <a:pt x="278" y="3"/>
                  </a:lnTo>
                  <a:lnTo>
                    <a:pt x="314" y="13"/>
                  </a:lnTo>
                  <a:lnTo>
                    <a:pt x="357" y="31"/>
                  </a:lnTo>
                  <a:lnTo>
                    <a:pt x="413" y="59"/>
                  </a:lnTo>
                  <a:lnTo>
                    <a:pt x="421" y="64"/>
                  </a:lnTo>
                  <a:lnTo>
                    <a:pt x="439" y="82"/>
                  </a:lnTo>
                  <a:lnTo>
                    <a:pt x="449" y="92"/>
                  </a:lnTo>
                  <a:lnTo>
                    <a:pt x="459" y="105"/>
                  </a:lnTo>
                  <a:lnTo>
                    <a:pt x="467" y="118"/>
                  </a:lnTo>
                  <a:lnTo>
                    <a:pt x="472" y="133"/>
                  </a:lnTo>
                  <a:lnTo>
                    <a:pt x="487" y="189"/>
                  </a:lnTo>
                  <a:lnTo>
                    <a:pt x="490" y="217"/>
                  </a:lnTo>
                  <a:lnTo>
                    <a:pt x="493" y="238"/>
                  </a:lnTo>
                  <a:lnTo>
                    <a:pt x="490" y="286"/>
                  </a:lnTo>
                  <a:lnTo>
                    <a:pt x="485" y="309"/>
                  </a:lnTo>
                  <a:lnTo>
                    <a:pt x="482" y="320"/>
                  </a:lnTo>
                  <a:lnTo>
                    <a:pt x="477" y="327"/>
                  </a:lnTo>
                  <a:lnTo>
                    <a:pt x="472" y="330"/>
                  </a:lnTo>
                  <a:lnTo>
                    <a:pt x="467" y="332"/>
                  </a:lnTo>
                  <a:lnTo>
                    <a:pt x="462" y="332"/>
                  </a:lnTo>
                  <a:lnTo>
                    <a:pt x="459" y="332"/>
                  </a:lnTo>
                  <a:lnTo>
                    <a:pt x="452" y="327"/>
                  </a:lnTo>
                  <a:lnTo>
                    <a:pt x="449" y="320"/>
                  </a:lnTo>
                  <a:lnTo>
                    <a:pt x="449" y="302"/>
                  </a:lnTo>
                  <a:lnTo>
                    <a:pt x="449" y="268"/>
                  </a:lnTo>
                  <a:lnTo>
                    <a:pt x="447" y="230"/>
                  </a:lnTo>
                  <a:lnTo>
                    <a:pt x="444" y="217"/>
                  </a:lnTo>
                  <a:lnTo>
                    <a:pt x="439" y="207"/>
                  </a:lnTo>
                  <a:lnTo>
                    <a:pt x="424" y="194"/>
                  </a:lnTo>
                  <a:lnTo>
                    <a:pt x="403" y="182"/>
                  </a:lnTo>
                  <a:lnTo>
                    <a:pt x="383" y="171"/>
                  </a:lnTo>
                  <a:lnTo>
                    <a:pt x="372" y="169"/>
                  </a:lnTo>
                  <a:lnTo>
                    <a:pt x="365" y="171"/>
                  </a:lnTo>
                  <a:lnTo>
                    <a:pt x="342" y="174"/>
                  </a:lnTo>
                  <a:lnTo>
                    <a:pt x="319" y="174"/>
                  </a:lnTo>
                  <a:lnTo>
                    <a:pt x="296" y="176"/>
                  </a:lnTo>
                  <a:lnTo>
                    <a:pt x="286" y="179"/>
                  </a:lnTo>
                  <a:lnTo>
                    <a:pt x="275" y="184"/>
                  </a:lnTo>
                  <a:lnTo>
                    <a:pt x="263" y="184"/>
                  </a:lnTo>
                  <a:lnTo>
                    <a:pt x="242" y="187"/>
                  </a:lnTo>
                  <a:lnTo>
                    <a:pt x="217" y="184"/>
                  </a:lnTo>
                  <a:lnTo>
                    <a:pt x="196" y="179"/>
                  </a:lnTo>
                  <a:lnTo>
                    <a:pt x="186" y="174"/>
                  </a:lnTo>
                  <a:lnTo>
                    <a:pt x="171" y="171"/>
                  </a:lnTo>
                  <a:lnTo>
                    <a:pt x="145" y="166"/>
                  </a:lnTo>
                  <a:lnTo>
                    <a:pt x="117" y="166"/>
                  </a:lnTo>
                  <a:lnTo>
                    <a:pt x="89" y="166"/>
                  </a:lnTo>
                  <a:lnTo>
                    <a:pt x="81" y="169"/>
                  </a:lnTo>
                  <a:lnTo>
                    <a:pt x="71" y="171"/>
                  </a:lnTo>
                  <a:lnTo>
                    <a:pt x="63" y="176"/>
                  </a:lnTo>
                  <a:lnTo>
                    <a:pt x="58" y="184"/>
                  </a:lnTo>
                  <a:lnTo>
                    <a:pt x="51" y="192"/>
                  </a:lnTo>
                  <a:lnTo>
                    <a:pt x="48" y="199"/>
                  </a:lnTo>
                  <a:lnTo>
                    <a:pt x="46" y="207"/>
                  </a:lnTo>
                  <a:lnTo>
                    <a:pt x="46" y="217"/>
                  </a:lnTo>
                  <a:lnTo>
                    <a:pt x="46" y="225"/>
                  </a:lnTo>
                  <a:lnTo>
                    <a:pt x="48" y="230"/>
                  </a:lnTo>
                  <a:lnTo>
                    <a:pt x="51" y="240"/>
                  </a:lnTo>
                  <a:lnTo>
                    <a:pt x="48" y="256"/>
                  </a:lnTo>
                  <a:lnTo>
                    <a:pt x="40" y="284"/>
                  </a:lnTo>
                  <a:lnTo>
                    <a:pt x="40" y="294"/>
                  </a:lnTo>
                  <a:close/>
                </a:path>
              </a:pathLst>
            </a:custGeom>
            <a:solidFill>
              <a:srgbClr val="11100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0" name="Freeform 207"/>
            <p:cNvSpPr>
              <a:spLocks/>
            </p:cNvSpPr>
            <p:nvPr/>
          </p:nvSpPr>
          <p:spPr bwMode="auto">
            <a:xfrm>
              <a:off x="1070" y="3365"/>
              <a:ext cx="125" cy="46"/>
            </a:xfrm>
            <a:custGeom>
              <a:avLst/>
              <a:gdLst>
                <a:gd name="T0" fmla="*/ 71 w 125"/>
                <a:gd name="T1" fmla="*/ 41 h 46"/>
                <a:gd name="T2" fmla="*/ 53 w 125"/>
                <a:gd name="T3" fmla="*/ 46 h 46"/>
                <a:gd name="T4" fmla="*/ 30 w 125"/>
                <a:gd name="T5" fmla="*/ 44 h 46"/>
                <a:gd name="T6" fmla="*/ 30 w 125"/>
                <a:gd name="T7" fmla="*/ 44 h 46"/>
                <a:gd name="T8" fmla="*/ 17 w 125"/>
                <a:gd name="T9" fmla="*/ 44 h 46"/>
                <a:gd name="T10" fmla="*/ 7 w 125"/>
                <a:gd name="T11" fmla="*/ 41 h 46"/>
                <a:gd name="T12" fmla="*/ 0 w 125"/>
                <a:gd name="T13" fmla="*/ 39 h 46"/>
                <a:gd name="T14" fmla="*/ 0 w 125"/>
                <a:gd name="T15" fmla="*/ 39 h 46"/>
                <a:gd name="T16" fmla="*/ 0 w 125"/>
                <a:gd name="T17" fmla="*/ 36 h 46"/>
                <a:gd name="T18" fmla="*/ 0 w 125"/>
                <a:gd name="T19" fmla="*/ 34 h 46"/>
                <a:gd name="T20" fmla="*/ 2 w 125"/>
                <a:gd name="T21" fmla="*/ 26 h 46"/>
                <a:gd name="T22" fmla="*/ 7 w 125"/>
                <a:gd name="T23" fmla="*/ 18 h 46"/>
                <a:gd name="T24" fmla="*/ 12 w 125"/>
                <a:gd name="T25" fmla="*/ 13 h 46"/>
                <a:gd name="T26" fmla="*/ 12 w 125"/>
                <a:gd name="T27" fmla="*/ 13 h 46"/>
                <a:gd name="T28" fmla="*/ 30 w 125"/>
                <a:gd name="T29" fmla="*/ 0 h 46"/>
                <a:gd name="T30" fmla="*/ 30 w 125"/>
                <a:gd name="T31" fmla="*/ 0 h 46"/>
                <a:gd name="T32" fmla="*/ 38 w 125"/>
                <a:gd name="T33" fmla="*/ 5 h 46"/>
                <a:gd name="T34" fmla="*/ 43 w 125"/>
                <a:gd name="T35" fmla="*/ 8 h 46"/>
                <a:gd name="T36" fmla="*/ 53 w 125"/>
                <a:gd name="T37" fmla="*/ 11 h 46"/>
                <a:gd name="T38" fmla="*/ 53 w 125"/>
                <a:gd name="T39" fmla="*/ 11 h 46"/>
                <a:gd name="T40" fmla="*/ 63 w 125"/>
                <a:gd name="T41" fmla="*/ 8 h 46"/>
                <a:gd name="T42" fmla="*/ 66 w 125"/>
                <a:gd name="T43" fmla="*/ 11 h 46"/>
                <a:gd name="T44" fmla="*/ 66 w 125"/>
                <a:gd name="T45" fmla="*/ 11 h 46"/>
                <a:gd name="T46" fmla="*/ 61 w 125"/>
                <a:gd name="T47" fmla="*/ 16 h 46"/>
                <a:gd name="T48" fmla="*/ 58 w 125"/>
                <a:gd name="T49" fmla="*/ 21 h 46"/>
                <a:gd name="T50" fmla="*/ 58 w 125"/>
                <a:gd name="T51" fmla="*/ 23 h 46"/>
                <a:gd name="T52" fmla="*/ 61 w 125"/>
                <a:gd name="T53" fmla="*/ 26 h 46"/>
                <a:gd name="T54" fmla="*/ 61 w 125"/>
                <a:gd name="T55" fmla="*/ 26 h 46"/>
                <a:gd name="T56" fmla="*/ 63 w 125"/>
                <a:gd name="T57" fmla="*/ 28 h 46"/>
                <a:gd name="T58" fmla="*/ 66 w 125"/>
                <a:gd name="T59" fmla="*/ 28 h 46"/>
                <a:gd name="T60" fmla="*/ 81 w 125"/>
                <a:gd name="T61" fmla="*/ 28 h 46"/>
                <a:gd name="T62" fmla="*/ 81 w 125"/>
                <a:gd name="T63" fmla="*/ 28 h 46"/>
                <a:gd name="T64" fmla="*/ 102 w 125"/>
                <a:gd name="T65" fmla="*/ 31 h 46"/>
                <a:gd name="T66" fmla="*/ 102 w 125"/>
                <a:gd name="T67" fmla="*/ 31 h 46"/>
                <a:gd name="T68" fmla="*/ 104 w 125"/>
                <a:gd name="T69" fmla="*/ 26 h 46"/>
                <a:gd name="T70" fmla="*/ 104 w 125"/>
                <a:gd name="T71" fmla="*/ 13 h 46"/>
                <a:gd name="T72" fmla="*/ 104 w 125"/>
                <a:gd name="T73" fmla="*/ 13 h 46"/>
                <a:gd name="T74" fmla="*/ 102 w 125"/>
                <a:gd name="T75" fmla="*/ 0 h 46"/>
                <a:gd name="T76" fmla="*/ 102 w 125"/>
                <a:gd name="T77" fmla="*/ 0 h 46"/>
                <a:gd name="T78" fmla="*/ 107 w 125"/>
                <a:gd name="T79" fmla="*/ 13 h 46"/>
                <a:gd name="T80" fmla="*/ 112 w 125"/>
                <a:gd name="T81" fmla="*/ 23 h 46"/>
                <a:gd name="T82" fmla="*/ 120 w 125"/>
                <a:gd name="T83" fmla="*/ 31 h 46"/>
                <a:gd name="T84" fmla="*/ 120 w 125"/>
                <a:gd name="T85" fmla="*/ 31 h 46"/>
                <a:gd name="T86" fmla="*/ 125 w 125"/>
                <a:gd name="T87" fmla="*/ 39 h 46"/>
                <a:gd name="T88" fmla="*/ 125 w 125"/>
                <a:gd name="T89" fmla="*/ 41 h 46"/>
                <a:gd name="T90" fmla="*/ 125 w 125"/>
                <a:gd name="T91" fmla="*/ 41 h 46"/>
                <a:gd name="T92" fmla="*/ 117 w 125"/>
                <a:gd name="T93" fmla="*/ 34 h 46"/>
                <a:gd name="T94" fmla="*/ 112 w 125"/>
                <a:gd name="T95" fmla="*/ 31 h 46"/>
                <a:gd name="T96" fmla="*/ 109 w 125"/>
                <a:gd name="T97" fmla="*/ 31 h 46"/>
                <a:gd name="T98" fmla="*/ 107 w 125"/>
                <a:gd name="T99" fmla="*/ 31 h 46"/>
                <a:gd name="T100" fmla="*/ 107 w 125"/>
                <a:gd name="T101" fmla="*/ 31 h 46"/>
                <a:gd name="T102" fmla="*/ 102 w 125"/>
                <a:gd name="T103" fmla="*/ 41 h 46"/>
                <a:gd name="T104" fmla="*/ 97 w 125"/>
                <a:gd name="T105" fmla="*/ 44 h 46"/>
                <a:gd name="T106" fmla="*/ 92 w 125"/>
                <a:gd name="T107" fmla="*/ 44 h 46"/>
                <a:gd name="T108" fmla="*/ 71 w 125"/>
                <a:gd name="T109" fmla="*/ 41 h 4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"/>
                <a:gd name="T166" fmla="*/ 0 h 46"/>
                <a:gd name="T167" fmla="*/ 125 w 125"/>
                <a:gd name="T168" fmla="*/ 46 h 4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" h="46">
                  <a:moveTo>
                    <a:pt x="71" y="41"/>
                  </a:moveTo>
                  <a:lnTo>
                    <a:pt x="53" y="46"/>
                  </a:lnTo>
                  <a:lnTo>
                    <a:pt x="30" y="44"/>
                  </a:lnTo>
                  <a:lnTo>
                    <a:pt x="17" y="44"/>
                  </a:lnTo>
                  <a:lnTo>
                    <a:pt x="7" y="41"/>
                  </a:lnTo>
                  <a:lnTo>
                    <a:pt x="0" y="39"/>
                  </a:lnTo>
                  <a:lnTo>
                    <a:pt x="0" y="36"/>
                  </a:lnTo>
                  <a:lnTo>
                    <a:pt x="0" y="34"/>
                  </a:lnTo>
                  <a:lnTo>
                    <a:pt x="2" y="26"/>
                  </a:lnTo>
                  <a:lnTo>
                    <a:pt x="7" y="18"/>
                  </a:lnTo>
                  <a:lnTo>
                    <a:pt x="12" y="13"/>
                  </a:lnTo>
                  <a:lnTo>
                    <a:pt x="30" y="0"/>
                  </a:lnTo>
                  <a:lnTo>
                    <a:pt x="38" y="5"/>
                  </a:lnTo>
                  <a:lnTo>
                    <a:pt x="43" y="8"/>
                  </a:lnTo>
                  <a:lnTo>
                    <a:pt x="53" y="11"/>
                  </a:lnTo>
                  <a:lnTo>
                    <a:pt x="63" y="8"/>
                  </a:lnTo>
                  <a:lnTo>
                    <a:pt x="66" y="11"/>
                  </a:lnTo>
                  <a:lnTo>
                    <a:pt x="61" y="16"/>
                  </a:lnTo>
                  <a:lnTo>
                    <a:pt x="58" y="21"/>
                  </a:lnTo>
                  <a:lnTo>
                    <a:pt x="58" y="23"/>
                  </a:lnTo>
                  <a:lnTo>
                    <a:pt x="61" y="26"/>
                  </a:lnTo>
                  <a:lnTo>
                    <a:pt x="63" y="28"/>
                  </a:lnTo>
                  <a:lnTo>
                    <a:pt x="66" y="28"/>
                  </a:lnTo>
                  <a:lnTo>
                    <a:pt x="81" y="28"/>
                  </a:lnTo>
                  <a:lnTo>
                    <a:pt x="102" y="31"/>
                  </a:lnTo>
                  <a:lnTo>
                    <a:pt x="104" y="26"/>
                  </a:lnTo>
                  <a:lnTo>
                    <a:pt x="104" y="13"/>
                  </a:lnTo>
                  <a:lnTo>
                    <a:pt x="102" y="0"/>
                  </a:lnTo>
                  <a:lnTo>
                    <a:pt x="107" y="13"/>
                  </a:lnTo>
                  <a:lnTo>
                    <a:pt x="112" y="23"/>
                  </a:lnTo>
                  <a:lnTo>
                    <a:pt x="120" y="31"/>
                  </a:lnTo>
                  <a:lnTo>
                    <a:pt x="125" y="39"/>
                  </a:lnTo>
                  <a:lnTo>
                    <a:pt x="125" y="41"/>
                  </a:lnTo>
                  <a:lnTo>
                    <a:pt x="117" y="34"/>
                  </a:lnTo>
                  <a:lnTo>
                    <a:pt x="112" y="31"/>
                  </a:lnTo>
                  <a:lnTo>
                    <a:pt x="109" y="31"/>
                  </a:lnTo>
                  <a:lnTo>
                    <a:pt x="107" y="31"/>
                  </a:lnTo>
                  <a:lnTo>
                    <a:pt x="102" y="41"/>
                  </a:lnTo>
                  <a:lnTo>
                    <a:pt x="97" y="44"/>
                  </a:lnTo>
                  <a:lnTo>
                    <a:pt x="92" y="44"/>
                  </a:lnTo>
                  <a:lnTo>
                    <a:pt x="71" y="41"/>
                  </a:lnTo>
                  <a:close/>
                </a:path>
              </a:pathLst>
            </a:custGeom>
            <a:solidFill>
              <a:srgbClr val="EB9F6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1" name="Freeform 208"/>
            <p:cNvSpPr>
              <a:spLocks/>
            </p:cNvSpPr>
            <p:nvPr/>
          </p:nvSpPr>
          <p:spPr bwMode="auto">
            <a:xfrm>
              <a:off x="1116" y="3261"/>
              <a:ext cx="28" cy="107"/>
            </a:xfrm>
            <a:custGeom>
              <a:avLst/>
              <a:gdLst>
                <a:gd name="T0" fmla="*/ 5 w 28"/>
                <a:gd name="T1" fmla="*/ 2 h 107"/>
                <a:gd name="T2" fmla="*/ 5 w 28"/>
                <a:gd name="T3" fmla="*/ 2 h 107"/>
                <a:gd name="T4" fmla="*/ 5 w 28"/>
                <a:gd name="T5" fmla="*/ 17 h 107"/>
                <a:gd name="T6" fmla="*/ 2 w 28"/>
                <a:gd name="T7" fmla="*/ 43 h 107"/>
                <a:gd name="T8" fmla="*/ 2 w 28"/>
                <a:gd name="T9" fmla="*/ 43 h 107"/>
                <a:gd name="T10" fmla="*/ 0 w 28"/>
                <a:gd name="T11" fmla="*/ 71 h 107"/>
                <a:gd name="T12" fmla="*/ 0 w 28"/>
                <a:gd name="T13" fmla="*/ 86 h 107"/>
                <a:gd name="T14" fmla="*/ 2 w 28"/>
                <a:gd name="T15" fmla="*/ 99 h 107"/>
                <a:gd name="T16" fmla="*/ 2 w 28"/>
                <a:gd name="T17" fmla="*/ 99 h 107"/>
                <a:gd name="T18" fmla="*/ 5 w 28"/>
                <a:gd name="T19" fmla="*/ 104 h 107"/>
                <a:gd name="T20" fmla="*/ 7 w 28"/>
                <a:gd name="T21" fmla="*/ 107 h 107"/>
                <a:gd name="T22" fmla="*/ 15 w 28"/>
                <a:gd name="T23" fmla="*/ 107 h 107"/>
                <a:gd name="T24" fmla="*/ 20 w 28"/>
                <a:gd name="T25" fmla="*/ 102 h 107"/>
                <a:gd name="T26" fmla="*/ 25 w 28"/>
                <a:gd name="T27" fmla="*/ 97 h 107"/>
                <a:gd name="T28" fmla="*/ 25 w 28"/>
                <a:gd name="T29" fmla="*/ 97 h 107"/>
                <a:gd name="T30" fmla="*/ 28 w 28"/>
                <a:gd name="T31" fmla="*/ 89 h 107"/>
                <a:gd name="T32" fmla="*/ 28 w 28"/>
                <a:gd name="T33" fmla="*/ 84 h 107"/>
                <a:gd name="T34" fmla="*/ 23 w 28"/>
                <a:gd name="T35" fmla="*/ 66 h 107"/>
                <a:gd name="T36" fmla="*/ 20 w 28"/>
                <a:gd name="T37" fmla="*/ 51 h 107"/>
                <a:gd name="T38" fmla="*/ 17 w 28"/>
                <a:gd name="T39" fmla="*/ 33 h 107"/>
                <a:gd name="T40" fmla="*/ 17 w 28"/>
                <a:gd name="T41" fmla="*/ 33 h 107"/>
                <a:gd name="T42" fmla="*/ 17 w 28"/>
                <a:gd name="T43" fmla="*/ 23 h 107"/>
                <a:gd name="T44" fmla="*/ 15 w 28"/>
                <a:gd name="T45" fmla="*/ 5 h 107"/>
                <a:gd name="T46" fmla="*/ 15 w 28"/>
                <a:gd name="T47" fmla="*/ 5 h 107"/>
                <a:gd name="T48" fmla="*/ 12 w 28"/>
                <a:gd name="T49" fmla="*/ 0 h 107"/>
                <a:gd name="T50" fmla="*/ 10 w 28"/>
                <a:gd name="T51" fmla="*/ 0 h 107"/>
                <a:gd name="T52" fmla="*/ 5 w 28"/>
                <a:gd name="T53" fmla="*/ 2 h 107"/>
                <a:gd name="T54" fmla="*/ 5 w 28"/>
                <a:gd name="T55" fmla="*/ 2 h 107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8"/>
                <a:gd name="T85" fmla="*/ 0 h 107"/>
                <a:gd name="T86" fmla="*/ 28 w 28"/>
                <a:gd name="T87" fmla="*/ 107 h 107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8" h="107">
                  <a:moveTo>
                    <a:pt x="5" y="2"/>
                  </a:moveTo>
                  <a:lnTo>
                    <a:pt x="5" y="2"/>
                  </a:lnTo>
                  <a:lnTo>
                    <a:pt x="5" y="17"/>
                  </a:lnTo>
                  <a:lnTo>
                    <a:pt x="2" y="43"/>
                  </a:lnTo>
                  <a:lnTo>
                    <a:pt x="0" y="71"/>
                  </a:lnTo>
                  <a:lnTo>
                    <a:pt x="0" y="86"/>
                  </a:lnTo>
                  <a:lnTo>
                    <a:pt x="2" y="99"/>
                  </a:lnTo>
                  <a:lnTo>
                    <a:pt x="5" y="104"/>
                  </a:lnTo>
                  <a:lnTo>
                    <a:pt x="7" y="107"/>
                  </a:lnTo>
                  <a:lnTo>
                    <a:pt x="15" y="107"/>
                  </a:lnTo>
                  <a:lnTo>
                    <a:pt x="20" y="102"/>
                  </a:lnTo>
                  <a:lnTo>
                    <a:pt x="25" y="97"/>
                  </a:lnTo>
                  <a:lnTo>
                    <a:pt x="28" y="89"/>
                  </a:lnTo>
                  <a:lnTo>
                    <a:pt x="28" y="84"/>
                  </a:lnTo>
                  <a:lnTo>
                    <a:pt x="23" y="66"/>
                  </a:lnTo>
                  <a:lnTo>
                    <a:pt x="20" y="51"/>
                  </a:lnTo>
                  <a:lnTo>
                    <a:pt x="17" y="33"/>
                  </a:lnTo>
                  <a:lnTo>
                    <a:pt x="17" y="23"/>
                  </a:lnTo>
                  <a:lnTo>
                    <a:pt x="15" y="5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F0B7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2" name="Freeform 209"/>
            <p:cNvSpPr>
              <a:spLocks/>
            </p:cNvSpPr>
            <p:nvPr/>
          </p:nvSpPr>
          <p:spPr bwMode="auto">
            <a:xfrm>
              <a:off x="1136" y="3386"/>
              <a:ext cx="31" cy="15"/>
            </a:xfrm>
            <a:custGeom>
              <a:avLst/>
              <a:gdLst>
                <a:gd name="T0" fmla="*/ 0 w 31"/>
                <a:gd name="T1" fmla="*/ 15 h 15"/>
                <a:gd name="T2" fmla="*/ 0 w 31"/>
                <a:gd name="T3" fmla="*/ 15 h 15"/>
                <a:gd name="T4" fmla="*/ 8 w 31"/>
                <a:gd name="T5" fmla="*/ 5 h 15"/>
                <a:gd name="T6" fmla="*/ 13 w 31"/>
                <a:gd name="T7" fmla="*/ 0 h 15"/>
                <a:gd name="T8" fmla="*/ 18 w 31"/>
                <a:gd name="T9" fmla="*/ 0 h 15"/>
                <a:gd name="T10" fmla="*/ 23 w 31"/>
                <a:gd name="T11" fmla="*/ 2 h 15"/>
                <a:gd name="T12" fmla="*/ 23 w 31"/>
                <a:gd name="T13" fmla="*/ 2 h 15"/>
                <a:gd name="T14" fmla="*/ 28 w 31"/>
                <a:gd name="T15" fmla="*/ 10 h 15"/>
                <a:gd name="T16" fmla="*/ 31 w 31"/>
                <a:gd name="T17" fmla="*/ 13 h 15"/>
                <a:gd name="T18" fmla="*/ 28 w 31"/>
                <a:gd name="T19" fmla="*/ 13 h 15"/>
                <a:gd name="T20" fmla="*/ 23 w 31"/>
                <a:gd name="T21" fmla="*/ 15 h 15"/>
                <a:gd name="T22" fmla="*/ 23 w 31"/>
                <a:gd name="T23" fmla="*/ 15 h 15"/>
                <a:gd name="T24" fmla="*/ 8 w 31"/>
                <a:gd name="T25" fmla="*/ 15 h 15"/>
                <a:gd name="T26" fmla="*/ 0 w 31"/>
                <a:gd name="T27" fmla="*/ 15 h 15"/>
                <a:gd name="T28" fmla="*/ 0 w 31"/>
                <a:gd name="T29" fmla="*/ 15 h 1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1"/>
                <a:gd name="T46" fmla="*/ 0 h 15"/>
                <a:gd name="T47" fmla="*/ 31 w 31"/>
                <a:gd name="T48" fmla="*/ 15 h 1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1" h="15">
                  <a:moveTo>
                    <a:pt x="0" y="15"/>
                  </a:moveTo>
                  <a:lnTo>
                    <a:pt x="0" y="15"/>
                  </a:lnTo>
                  <a:lnTo>
                    <a:pt x="8" y="5"/>
                  </a:lnTo>
                  <a:lnTo>
                    <a:pt x="13" y="0"/>
                  </a:lnTo>
                  <a:lnTo>
                    <a:pt x="18" y="0"/>
                  </a:lnTo>
                  <a:lnTo>
                    <a:pt x="23" y="2"/>
                  </a:lnTo>
                  <a:lnTo>
                    <a:pt x="28" y="10"/>
                  </a:lnTo>
                  <a:lnTo>
                    <a:pt x="31" y="13"/>
                  </a:lnTo>
                  <a:lnTo>
                    <a:pt x="28" y="13"/>
                  </a:lnTo>
                  <a:lnTo>
                    <a:pt x="23" y="15"/>
                  </a:lnTo>
                  <a:lnTo>
                    <a:pt x="8" y="15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D97B6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3" name="Freeform 210"/>
            <p:cNvSpPr>
              <a:spLocks/>
            </p:cNvSpPr>
            <p:nvPr/>
          </p:nvSpPr>
          <p:spPr bwMode="auto">
            <a:xfrm>
              <a:off x="1077" y="3388"/>
              <a:ext cx="33" cy="13"/>
            </a:xfrm>
            <a:custGeom>
              <a:avLst/>
              <a:gdLst>
                <a:gd name="T0" fmla="*/ 33 w 33"/>
                <a:gd name="T1" fmla="*/ 11 h 13"/>
                <a:gd name="T2" fmla="*/ 33 w 33"/>
                <a:gd name="T3" fmla="*/ 11 h 13"/>
                <a:gd name="T4" fmla="*/ 31 w 33"/>
                <a:gd name="T5" fmla="*/ 5 h 13"/>
                <a:gd name="T6" fmla="*/ 23 w 33"/>
                <a:gd name="T7" fmla="*/ 3 h 13"/>
                <a:gd name="T8" fmla="*/ 16 w 33"/>
                <a:gd name="T9" fmla="*/ 0 h 13"/>
                <a:gd name="T10" fmla="*/ 16 w 33"/>
                <a:gd name="T11" fmla="*/ 0 h 13"/>
                <a:gd name="T12" fmla="*/ 3 w 33"/>
                <a:gd name="T13" fmla="*/ 0 h 13"/>
                <a:gd name="T14" fmla="*/ 0 w 33"/>
                <a:gd name="T15" fmla="*/ 3 h 13"/>
                <a:gd name="T16" fmla="*/ 5 w 33"/>
                <a:gd name="T17" fmla="*/ 5 h 13"/>
                <a:gd name="T18" fmla="*/ 5 w 33"/>
                <a:gd name="T19" fmla="*/ 5 h 13"/>
                <a:gd name="T20" fmla="*/ 13 w 33"/>
                <a:gd name="T21" fmla="*/ 13 h 13"/>
                <a:gd name="T22" fmla="*/ 23 w 33"/>
                <a:gd name="T23" fmla="*/ 13 h 13"/>
                <a:gd name="T24" fmla="*/ 23 w 33"/>
                <a:gd name="T25" fmla="*/ 13 h 13"/>
                <a:gd name="T26" fmla="*/ 28 w 33"/>
                <a:gd name="T27" fmla="*/ 13 h 13"/>
                <a:gd name="T28" fmla="*/ 31 w 33"/>
                <a:gd name="T29" fmla="*/ 13 h 13"/>
                <a:gd name="T30" fmla="*/ 33 w 33"/>
                <a:gd name="T31" fmla="*/ 11 h 13"/>
                <a:gd name="T32" fmla="*/ 33 w 33"/>
                <a:gd name="T33" fmla="*/ 11 h 1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3"/>
                <a:gd name="T52" fmla="*/ 0 h 13"/>
                <a:gd name="T53" fmla="*/ 33 w 33"/>
                <a:gd name="T54" fmla="*/ 13 h 1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3" h="13">
                  <a:moveTo>
                    <a:pt x="33" y="11"/>
                  </a:moveTo>
                  <a:lnTo>
                    <a:pt x="33" y="11"/>
                  </a:lnTo>
                  <a:lnTo>
                    <a:pt x="31" y="5"/>
                  </a:lnTo>
                  <a:lnTo>
                    <a:pt x="23" y="3"/>
                  </a:lnTo>
                  <a:lnTo>
                    <a:pt x="16" y="0"/>
                  </a:lnTo>
                  <a:lnTo>
                    <a:pt x="3" y="0"/>
                  </a:lnTo>
                  <a:lnTo>
                    <a:pt x="0" y="3"/>
                  </a:lnTo>
                  <a:lnTo>
                    <a:pt x="5" y="5"/>
                  </a:lnTo>
                  <a:lnTo>
                    <a:pt x="13" y="13"/>
                  </a:lnTo>
                  <a:lnTo>
                    <a:pt x="23" y="13"/>
                  </a:lnTo>
                  <a:lnTo>
                    <a:pt x="28" y="13"/>
                  </a:lnTo>
                  <a:lnTo>
                    <a:pt x="31" y="13"/>
                  </a:lnTo>
                  <a:lnTo>
                    <a:pt x="33" y="11"/>
                  </a:lnTo>
                  <a:close/>
                </a:path>
              </a:pathLst>
            </a:custGeom>
            <a:solidFill>
              <a:srgbClr val="D97B6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4" name="Freeform 211"/>
            <p:cNvSpPr>
              <a:spLocks/>
            </p:cNvSpPr>
            <p:nvPr/>
          </p:nvSpPr>
          <p:spPr bwMode="auto">
            <a:xfrm>
              <a:off x="1064" y="3355"/>
              <a:ext cx="23" cy="21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0 h 21"/>
                <a:gd name="T4" fmla="*/ 8 w 23"/>
                <a:gd name="T5" fmla="*/ 8 h 21"/>
                <a:gd name="T6" fmla="*/ 0 w 23"/>
                <a:gd name="T7" fmla="*/ 13 h 21"/>
                <a:gd name="T8" fmla="*/ 0 w 23"/>
                <a:gd name="T9" fmla="*/ 15 h 21"/>
                <a:gd name="T10" fmla="*/ 0 w 23"/>
                <a:gd name="T11" fmla="*/ 18 h 21"/>
                <a:gd name="T12" fmla="*/ 0 w 23"/>
                <a:gd name="T13" fmla="*/ 18 h 21"/>
                <a:gd name="T14" fmla="*/ 6 w 23"/>
                <a:gd name="T15" fmla="*/ 21 h 21"/>
                <a:gd name="T16" fmla="*/ 8 w 23"/>
                <a:gd name="T17" fmla="*/ 21 h 21"/>
                <a:gd name="T18" fmla="*/ 18 w 23"/>
                <a:gd name="T19" fmla="*/ 13 h 21"/>
                <a:gd name="T20" fmla="*/ 18 w 23"/>
                <a:gd name="T21" fmla="*/ 13 h 21"/>
                <a:gd name="T22" fmla="*/ 21 w 23"/>
                <a:gd name="T23" fmla="*/ 8 h 21"/>
                <a:gd name="T24" fmla="*/ 23 w 23"/>
                <a:gd name="T25" fmla="*/ 5 h 21"/>
                <a:gd name="T26" fmla="*/ 16 w 23"/>
                <a:gd name="T27" fmla="*/ 0 h 2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3"/>
                <a:gd name="T43" fmla="*/ 0 h 21"/>
                <a:gd name="T44" fmla="*/ 23 w 23"/>
                <a:gd name="T45" fmla="*/ 21 h 2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3" h="21">
                  <a:moveTo>
                    <a:pt x="16" y="0"/>
                  </a:moveTo>
                  <a:lnTo>
                    <a:pt x="16" y="0"/>
                  </a:lnTo>
                  <a:lnTo>
                    <a:pt x="8" y="8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6" y="21"/>
                  </a:lnTo>
                  <a:lnTo>
                    <a:pt x="8" y="21"/>
                  </a:lnTo>
                  <a:lnTo>
                    <a:pt x="18" y="13"/>
                  </a:lnTo>
                  <a:lnTo>
                    <a:pt x="21" y="8"/>
                  </a:lnTo>
                  <a:lnTo>
                    <a:pt x="23" y="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8CEB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5" name="Freeform 213"/>
            <p:cNvSpPr>
              <a:spLocks/>
            </p:cNvSpPr>
            <p:nvPr/>
          </p:nvSpPr>
          <p:spPr bwMode="auto">
            <a:xfrm>
              <a:off x="1103" y="3409"/>
              <a:ext cx="36" cy="36"/>
            </a:xfrm>
            <a:custGeom>
              <a:avLst/>
              <a:gdLst>
                <a:gd name="T0" fmla="*/ 0 w 36"/>
                <a:gd name="T1" fmla="*/ 13 h 36"/>
                <a:gd name="T2" fmla="*/ 0 w 36"/>
                <a:gd name="T3" fmla="*/ 13 h 36"/>
                <a:gd name="T4" fmla="*/ 5 w 36"/>
                <a:gd name="T5" fmla="*/ 25 h 36"/>
                <a:gd name="T6" fmla="*/ 5 w 36"/>
                <a:gd name="T7" fmla="*/ 30 h 36"/>
                <a:gd name="T8" fmla="*/ 7 w 36"/>
                <a:gd name="T9" fmla="*/ 36 h 36"/>
                <a:gd name="T10" fmla="*/ 7 w 36"/>
                <a:gd name="T11" fmla="*/ 36 h 36"/>
                <a:gd name="T12" fmla="*/ 13 w 36"/>
                <a:gd name="T13" fmla="*/ 36 h 36"/>
                <a:gd name="T14" fmla="*/ 20 w 36"/>
                <a:gd name="T15" fmla="*/ 33 h 36"/>
                <a:gd name="T16" fmla="*/ 20 w 36"/>
                <a:gd name="T17" fmla="*/ 33 h 36"/>
                <a:gd name="T18" fmla="*/ 28 w 36"/>
                <a:gd name="T19" fmla="*/ 30 h 36"/>
                <a:gd name="T20" fmla="*/ 30 w 36"/>
                <a:gd name="T21" fmla="*/ 30 h 36"/>
                <a:gd name="T22" fmla="*/ 33 w 36"/>
                <a:gd name="T23" fmla="*/ 28 h 36"/>
                <a:gd name="T24" fmla="*/ 33 w 36"/>
                <a:gd name="T25" fmla="*/ 28 h 36"/>
                <a:gd name="T26" fmla="*/ 36 w 36"/>
                <a:gd name="T27" fmla="*/ 18 h 36"/>
                <a:gd name="T28" fmla="*/ 36 w 36"/>
                <a:gd name="T29" fmla="*/ 7 h 36"/>
                <a:gd name="T30" fmla="*/ 36 w 36"/>
                <a:gd name="T31" fmla="*/ 7 h 36"/>
                <a:gd name="T32" fmla="*/ 33 w 36"/>
                <a:gd name="T33" fmla="*/ 2 h 36"/>
                <a:gd name="T34" fmla="*/ 30 w 36"/>
                <a:gd name="T35" fmla="*/ 0 h 36"/>
                <a:gd name="T36" fmla="*/ 28 w 36"/>
                <a:gd name="T37" fmla="*/ 0 h 36"/>
                <a:gd name="T38" fmla="*/ 28 w 36"/>
                <a:gd name="T39" fmla="*/ 0 h 36"/>
                <a:gd name="T40" fmla="*/ 23 w 36"/>
                <a:gd name="T41" fmla="*/ 7 h 36"/>
                <a:gd name="T42" fmla="*/ 18 w 36"/>
                <a:gd name="T43" fmla="*/ 10 h 36"/>
                <a:gd name="T44" fmla="*/ 15 w 36"/>
                <a:gd name="T45" fmla="*/ 10 h 36"/>
                <a:gd name="T46" fmla="*/ 15 w 36"/>
                <a:gd name="T47" fmla="*/ 10 h 36"/>
                <a:gd name="T48" fmla="*/ 0 w 36"/>
                <a:gd name="T49" fmla="*/ 13 h 36"/>
                <a:gd name="T50" fmla="*/ 0 w 36"/>
                <a:gd name="T51" fmla="*/ 13 h 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36"/>
                <a:gd name="T79" fmla="*/ 0 h 36"/>
                <a:gd name="T80" fmla="*/ 36 w 36"/>
                <a:gd name="T81" fmla="*/ 36 h 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36" h="36">
                  <a:moveTo>
                    <a:pt x="0" y="13"/>
                  </a:moveTo>
                  <a:lnTo>
                    <a:pt x="0" y="13"/>
                  </a:lnTo>
                  <a:lnTo>
                    <a:pt x="5" y="25"/>
                  </a:lnTo>
                  <a:lnTo>
                    <a:pt x="5" y="30"/>
                  </a:lnTo>
                  <a:lnTo>
                    <a:pt x="7" y="36"/>
                  </a:lnTo>
                  <a:lnTo>
                    <a:pt x="13" y="36"/>
                  </a:lnTo>
                  <a:lnTo>
                    <a:pt x="20" y="33"/>
                  </a:lnTo>
                  <a:lnTo>
                    <a:pt x="28" y="30"/>
                  </a:lnTo>
                  <a:lnTo>
                    <a:pt x="30" y="30"/>
                  </a:lnTo>
                  <a:lnTo>
                    <a:pt x="33" y="28"/>
                  </a:lnTo>
                  <a:lnTo>
                    <a:pt x="36" y="18"/>
                  </a:lnTo>
                  <a:lnTo>
                    <a:pt x="36" y="7"/>
                  </a:lnTo>
                  <a:lnTo>
                    <a:pt x="33" y="2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3" y="7"/>
                  </a:lnTo>
                  <a:lnTo>
                    <a:pt x="18" y="10"/>
                  </a:lnTo>
                  <a:lnTo>
                    <a:pt x="15" y="1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EB9F6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6" name="Freeform 215"/>
            <p:cNvSpPr>
              <a:spLocks/>
            </p:cNvSpPr>
            <p:nvPr/>
          </p:nvSpPr>
          <p:spPr bwMode="auto">
            <a:xfrm>
              <a:off x="1141" y="3340"/>
              <a:ext cx="169" cy="102"/>
            </a:xfrm>
            <a:custGeom>
              <a:avLst/>
              <a:gdLst>
                <a:gd name="T0" fmla="*/ 33 w 169"/>
                <a:gd name="T1" fmla="*/ 0 h 102"/>
                <a:gd name="T2" fmla="*/ 33 w 169"/>
                <a:gd name="T3" fmla="*/ 0 h 102"/>
                <a:gd name="T4" fmla="*/ 28 w 169"/>
                <a:gd name="T5" fmla="*/ 2 h 102"/>
                <a:gd name="T6" fmla="*/ 15 w 169"/>
                <a:gd name="T7" fmla="*/ 7 h 102"/>
                <a:gd name="T8" fmla="*/ 5 w 169"/>
                <a:gd name="T9" fmla="*/ 18 h 102"/>
                <a:gd name="T10" fmla="*/ 0 w 169"/>
                <a:gd name="T11" fmla="*/ 23 h 102"/>
                <a:gd name="T12" fmla="*/ 0 w 169"/>
                <a:gd name="T13" fmla="*/ 28 h 102"/>
                <a:gd name="T14" fmla="*/ 0 w 169"/>
                <a:gd name="T15" fmla="*/ 28 h 102"/>
                <a:gd name="T16" fmla="*/ 8 w 169"/>
                <a:gd name="T17" fmla="*/ 41 h 102"/>
                <a:gd name="T18" fmla="*/ 15 w 169"/>
                <a:gd name="T19" fmla="*/ 46 h 102"/>
                <a:gd name="T20" fmla="*/ 33 w 169"/>
                <a:gd name="T21" fmla="*/ 53 h 102"/>
                <a:gd name="T22" fmla="*/ 33 w 169"/>
                <a:gd name="T23" fmla="*/ 53 h 102"/>
                <a:gd name="T24" fmla="*/ 51 w 169"/>
                <a:gd name="T25" fmla="*/ 64 h 102"/>
                <a:gd name="T26" fmla="*/ 59 w 169"/>
                <a:gd name="T27" fmla="*/ 71 h 102"/>
                <a:gd name="T28" fmla="*/ 67 w 169"/>
                <a:gd name="T29" fmla="*/ 79 h 102"/>
                <a:gd name="T30" fmla="*/ 67 w 169"/>
                <a:gd name="T31" fmla="*/ 79 h 102"/>
                <a:gd name="T32" fmla="*/ 74 w 169"/>
                <a:gd name="T33" fmla="*/ 87 h 102"/>
                <a:gd name="T34" fmla="*/ 84 w 169"/>
                <a:gd name="T35" fmla="*/ 89 h 102"/>
                <a:gd name="T36" fmla="*/ 107 w 169"/>
                <a:gd name="T37" fmla="*/ 94 h 102"/>
                <a:gd name="T38" fmla="*/ 107 w 169"/>
                <a:gd name="T39" fmla="*/ 94 h 102"/>
                <a:gd name="T40" fmla="*/ 164 w 169"/>
                <a:gd name="T41" fmla="*/ 102 h 102"/>
                <a:gd name="T42" fmla="*/ 164 w 169"/>
                <a:gd name="T43" fmla="*/ 102 h 102"/>
                <a:gd name="T44" fmla="*/ 166 w 169"/>
                <a:gd name="T45" fmla="*/ 102 h 102"/>
                <a:gd name="T46" fmla="*/ 169 w 169"/>
                <a:gd name="T47" fmla="*/ 97 h 102"/>
                <a:gd name="T48" fmla="*/ 169 w 169"/>
                <a:gd name="T49" fmla="*/ 92 h 102"/>
                <a:gd name="T50" fmla="*/ 166 w 169"/>
                <a:gd name="T51" fmla="*/ 84 h 102"/>
                <a:gd name="T52" fmla="*/ 164 w 169"/>
                <a:gd name="T53" fmla="*/ 76 h 102"/>
                <a:gd name="T54" fmla="*/ 158 w 169"/>
                <a:gd name="T55" fmla="*/ 66 h 102"/>
                <a:gd name="T56" fmla="*/ 151 w 169"/>
                <a:gd name="T57" fmla="*/ 56 h 102"/>
                <a:gd name="T58" fmla="*/ 138 w 169"/>
                <a:gd name="T59" fmla="*/ 46 h 102"/>
                <a:gd name="T60" fmla="*/ 138 w 169"/>
                <a:gd name="T61" fmla="*/ 46 h 102"/>
                <a:gd name="T62" fmla="*/ 102 w 169"/>
                <a:gd name="T63" fmla="*/ 20 h 102"/>
                <a:gd name="T64" fmla="*/ 87 w 169"/>
                <a:gd name="T65" fmla="*/ 10 h 102"/>
                <a:gd name="T66" fmla="*/ 67 w 169"/>
                <a:gd name="T67" fmla="*/ 5 h 102"/>
                <a:gd name="T68" fmla="*/ 67 w 169"/>
                <a:gd name="T69" fmla="*/ 5 h 102"/>
                <a:gd name="T70" fmla="*/ 51 w 169"/>
                <a:gd name="T71" fmla="*/ 2 h 102"/>
                <a:gd name="T72" fmla="*/ 41 w 169"/>
                <a:gd name="T73" fmla="*/ 0 h 102"/>
                <a:gd name="T74" fmla="*/ 33 w 169"/>
                <a:gd name="T75" fmla="*/ 0 h 102"/>
                <a:gd name="T76" fmla="*/ 33 w 169"/>
                <a:gd name="T77" fmla="*/ 0 h 10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69"/>
                <a:gd name="T118" fmla="*/ 0 h 102"/>
                <a:gd name="T119" fmla="*/ 169 w 169"/>
                <a:gd name="T120" fmla="*/ 102 h 102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69" h="102">
                  <a:moveTo>
                    <a:pt x="33" y="0"/>
                  </a:moveTo>
                  <a:lnTo>
                    <a:pt x="33" y="0"/>
                  </a:lnTo>
                  <a:lnTo>
                    <a:pt x="28" y="2"/>
                  </a:lnTo>
                  <a:lnTo>
                    <a:pt x="15" y="7"/>
                  </a:lnTo>
                  <a:lnTo>
                    <a:pt x="5" y="18"/>
                  </a:lnTo>
                  <a:lnTo>
                    <a:pt x="0" y="23"/>
                  </a:lnTo>
                  <a:lnTo>
                    <a:pt x="0" y="28"/>
                  </a:lnTo>
                  <a:lnTo>
                    <a:pt x="8" y="41"/>
                  </a:lnTo>
                  <a:lnTo>
                    <a:pt x="15" y="46"/>
                  </a:lnTo>
                  <a:lnTo>
                    <a:pt x="33" y="53"/>
                  </a:lnTo>
                  <a:lnTo>
                    <a:pt x="51" y="64"/>
                  </a:lnTo>
                  <a:lnTo>
                    <a:pt x="59" y="71"/>
                  </a:lnTo>
                  <a:lnTo>
                    <a:pt x="67" y="79"/>
                  </a:lnTo>
                  <a:lnTo>
                    <a:pt x="74" y="87"/>
                  </a:lnTo>
                  <a:lnTo>
                    <a:pt x="84" y="89"/>
                  </a:lnTo>
                  <a:lnTo>
                    <a:pt x="107" y="94"/>
                  </a:lnTo>
                  <a:lnTo>
                    <a:pt x="164" y="102"/>
                  </a:lnTo>
                  <a:lnTo>
                    <a:pt x="166" y="102"/>
                  </a:lnTo>
                  <a:lnTo>
                    <a:pt x="169" y="97"/>
                  </a:lnTo>
                  <a:lnTo>
                    <a:pt x="169" y="92"/>
                  </a:lnTo>
                  <a:lnTo>
                    <a:pt x="166" y="84"/>
                  </a:lnTo>
                  <a:lnTo>
                    <a:pt x="164" y="76"/>
                  </a:lnTo>
                  <a:lnTo>
                    <a:pt x="158" y="66"/>
                  </a:lnTo>
                  <a:lnTo>
                    <a:pt x="151" y="56"/>
                  </a:lnTo>
                  <a:lnTo>
                    <a:pt x="138" y="46"/>
                  </a:lnTo>
                  <a:lnTo>
                    <a:pt x="102" y="20"/>
                  </a:lnTo>
                  <a:lnTo>
                    <a:pt x="87" y="10"/>
                  </a:lnTo>
                  <a:lnTo>
                    <a:pt x="67" y="5"/>
                  </a:lnTo>
                  <a:lnTo>
                    <a:pt x="51" y="2"/>
                  </a:lnTo>
                  <a:lnTo>
                    <a:pt x="41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0B7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7" name="Freeform 216"/>
            <p:cNvSpPr>
              <a:spLocks/>
            </p:cNvSpPr>
            <p:nvPr/>
          </p:nvSpPr>
          <p:spPr bwMode="auto">
            <a:xfrm>
              <a:off x="1141" y="3340"/>
              <a:ext cx="169" cy="102"/>
            </a:xfrm>
            <a:custGeom>
              <a:avLst/>
              <a:gdLst>
                <a:gd name="T0" fmla="*/ 5 w 169"/>
                <a:gd name="T1" fmla="*/ 36 h 102"/>
                <a:gd name="T2" fmla="*/ 5 w 169"/>
                <a:gd name="T3" fmla="*/ 36 h 102"/>
                <a:gd name="T4" fmla="*/ 5 w 169"/>
                <a:gd name="T5" fmla="*/ 28 h 102"/>
                <a:gd name="T6" fmla="*/ 8 w 169"/>
                <a:gd name="T7" fmla="*/ 20 h 102"/>
                <a:gd name="T8" fmla="*/ 15 w 169"/>
                <a:gd name="T9" fmla="*/ 15 h 102"/>
                <a:gd name="T10" fmla="*/ 28 w 169"/>
                <a:gd name="T11" fmla="*/ 13 h 102"/>
                <a:gd name="T12" fmla="*/ 28 w 169"/>
                <a:gd name="T13" fmla="*/ 13 h 102"/>
                <a:gd name="T14" fmla="*/ 51 w 169"/>
                <a:gd name="T15" fmla="*/ 10 h 102"/>
                <a:gd name="T16" fmla="*/ 69 w 169"/>
                <a:gd name="T17" fmla="*/ 13 h 102"/>
                <a:gd name="T18" fmla="*/ 84 w 169"/>
                <a:gd name="T19" fmla="*/ 18 h 102"/>
                <a:gd name="T20" fmla="*/ 95 w 169"/>
                <a:gd name="T21" fmla="*/ 28 h 102"/>
                <a:gd name="T22" fmla="*/ 95 w 169"/>
                <a:gd name="T23" fmla="*/ 28 h 102"/>
                <a:gd name="T24" fmla="*/ 102 w 169"/>
                <a:gd name="T25" fmla="*/ 43 h 102"/>
                <a:gd name="T26" fmla="*/ 105 w 169"/>
                <a:gd name="T27" fmla="*/ 59 h 102"/>
                <a:gd name="T28" fmla="*/ 107 w 169"/>
                <a:gd name="T29" fmla="*/ 76 h 102"/>
                <a:gd name="T30" fmla="*/ 107 w 169"/>
                <a:gd name="T31" fmla="*/ 76 h 102"/>
                <a:gd name="T32" fmla="*/ 107 w 169"/>
                <a:gd name="T33" fmla="*/ 74 h 102"/>
                <a:gd name="T34" fmla="*/ 112 w 169"/>
                <a:gd name="T35" fmla="*/ 74 h 102"/>
                <a:gd name="T36" fmla="*/ 123 w 169"/>
                <a:gd name="T37" fmla="*/ 74 h 102"/>
                <a:gd name="T38" fmla="*/ 135 w 169"/>
                <a:gd name="T39" fmla="*/ 79 h 102"/>
                <a:gd name="T40" fmla="*/ 135 w 169"/>
                <a:gd name="T41" fmla="*/ 79 h 102"/>
                <a:gd name="T42" fmla="*/ 141 w 169"/>
                <a:gd name="T43" fmla="*/ 84 h 102"/>
                <a:gd name="T44" fmla="*/ 146 w 169"/>
                <a:gd name="T45" fmla="*/ 89 h 102"/>
                <a:gd name="T46" fmla="*/ 153 w 169"/>
                <a:gd name="T47" fmla="*/ 99 h 102"/>
                <a:gd name="T48" fmla="*/ 164 w 169"/>
                <a:gd name="T49" fmla="*/ 102 h 102"/>
                <a:gd name="T50" fmla="*/ 164 w 169"/>
                <a:gd name="T51" fmla="*/ 102 h 102"/>
                <a:gd name="T52" fmla="*/ 166 w 169"/>
                <a:gd name="T53" fmla="*/ 102 h 102"/>
                <a:gd name="T54" fmla="*/ 169 w 169"/>
                <a:gd name="T55" fmla="*/ 97 h 102"/>
                <a:gd name="T56" fmla="*/ 169 w 169"/>
                <a:gd name="T57" fmla="*/ 92 h 102"/>
                <a:gd name="T58" fmla="*/ 166 w 169"/>
                <a:gd name="T59" fmla="*/ 84 h 102"/>
                <a:gd name="T60" fmla="*/ 164 w 169"/>
                <a:gd name="T61" fmla="*/ 76 h 102"/>
                <a:gd name="T62" fmla="*/ 158 w 169"/>
                <a:gd name="T63" fmla="*/ 66 h 102"/>
                <a:gd name="T64" fmla="*/ 151 w 169"/>
                <a:gd name="T65" fmla="*/ 56 h 102"/>
                <a:gd name="T66" fmla="*/ 138 w 169"/>
                <a:gd name="T67" fmla="*/ 46 h 102"/>
                <a:gd name="T68" fmla="*/ 138 w 169"/>
                <a:gd name="T69" fmla="*/ 46 h 102"/>
                <a:gd name="T70" fmla="*/ 102 w 169"/>
                <a:gd name="T71" fmla="*/ 20 h 102"/>
                <a:gd name="T72" fmla="*/ 87 w 169"/>
                <a:gd name="T73" fmla="*/ 10 h 102"/>
                <a:gd name="T74" fmla="*/ 67 w 169"/>
                <a:gd name="T75" fmla="*/ 5 h 102"/>
                <a:gd name="T76" fmla="*/ 67 w 169"/>
                <a:gd name="T77" fmla="*/ 5 h 102"/>
                <a:gd name="T78" fmla="*/ 51 w 169"/>
                <a:gd name="T79" fmla="*/ 2 h 102"/>
                <a:gd name="T80" fmla="*/ 41 w 169"/>
                <a:gd name="T81" fmla="*/ 0 h 102"/>
                <a:gd name="T82" fmla="*/ 33 w 169"/>
                <a:gd name="T83" fmla="*/ 0 h 102"/>
                <a:gd name="T84" fmla="*/ 33 w 169"/>
                <a:gd name="T85" fmla="*/ 0 h 102"/>
                <a:gd name="T86" fmla="*/ 28 w 169"/>
                <a:gd name="T87" fmla="*/ 2 h 102"/>
                <a:gd name="T88" fmla="*/ 15 w 169"/>
                <a:gd name="T89" fmla="*/ 7 h 102"/>
                <a:gd name="T90" fmla="*/ 5 w 169"/>
                <a:gd name="T91" fmla="*/ 18 h 102"/>
                <a:gd name="T92" fmla="*/ 0 w 169"/>
                <a:gd name="T93" fmla="*/ 23 h 102"/>
                <a:gd name="T94" fmla="*/ 0 w 169"/>
                <a:gd name="T95" fmla="*/ 28 h 102"/>
                <a:gd name="T96" fmla="*/ 0 w 169"/>
                <a:gd name="T97" fmla="*/ 28 h 102"/>
                <a:gd name="T98" fmla="*/ 5 w 169"/>
                <a:gd name="T99" fmla="*/ 36 h 102"/>
                <a:gd name="T100" fmla="*/ 5 w 169"/>
                <a:gd name="T101" fmla="*/ 36 h 1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69"/>
                <a:gd name="T154" fmla="*/ 0 h 102"/>
                <a:gd name="T155" fmla="*/ 169 w 169"/>
                <a:gd name="T156" fmla="*/ 102 h 10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69" h="102">
                  <a:moveTo>
                    <a:pt x="5" y="36"/>
                  </a:moveTo>
                  <a:lnTo>
                    <a:pt x="5" y="36"/>
                  </a:lnTo>
                  <a:lnTo>
                    <a:pt x="5" y="28"/>
                  </a:lnTo>
                  <a:lnTo>
                    <a:pt x="8" y="20"/>
                  </a:lnTo>
                  <a:lnTo>
                    <a:pt x="15" y="15"/>
                  </a:lnTo>
                  <a:lnTo>
                    <a:pt x="28" y="13"/>
                  </a:lnTo>
                  <a:lnTo>
                    <a:pt x="51" y="10"/>
                  </a:lnTo>
                  <a:lnTo>
                    <a:pt x="69" y="13"/>
                  </a:lnTo>
                  <a:lnTo>
                    <a:pt x="84" y="18"/>
                  </a:lnTo>
                  <a:lnTo>
                    <a:pt x="95" y="28"/>
                  </a:lnTo>
                  <a:lnTo>
                    <a:pt x="102" y="43"/>
                  </a:lnTo>
                  <a:lnTo>
                    <a:pt x="105" y="59"/>
                  </a:lnTo>
                  <a:lnTo>
                    <a:pt x="107" y="76"/>
                  </a:lnTo>
                  <a:lnTo>
                    <a:pt x="107" y="74"/>
                  </a:lnTo>
                  <a:lnTo>
                    <a:pt x="112" y="74"/>
                  </a:lnTo>
                  <a:lnTo>
                    <a:pt x="123" y="74"/>
                  </a:lnTo>
                  <a:lnTo>
                    <a:pt x="135" y="79"/>
                  </a:lnTo>
                  <a:lnTo>
                    <a:pt x="141" y="84"/>
                  </a:lnTo>
                  <a:lnTo>
                    <a:pt x="146" y="89"/>
                  </a:lnTo>
                  <a:lnTo>
                    <a:pt x="153" y="99"/>
                  </a:lnTo>
                  <a:lnTo>
                    <a:pt x="164" y="102"/>
                  </a:lnTo>
                  <a:lnTo>
                    <a:pt x="166" y="102"/>
                  </a:lnTo>
                  <a:lnTo>
                    <a:pt x="169" y="97"/>
                  </a:lnTo>
                  <a:lnTo>
                    <a:pt x="169" y="92"/>
                  </a:lnTo>
                  <a:lnTo>
                    <a:pt x="166" y="84"/>
                  </a:lnTo>
                  <a:lnTo>
                    <a:pt x="164" y="76"/>
                  </a:lnTo>
                  <a:lnTo>
                    <a:pt x="158" y="66"/>
                  </a:lnTo>
                  <a:lnTo>
                    <a:pt x="151" y="56"/>
                  </a:lnTo>
                  <a:lnTo>
                    <a:pt x="138" y="46"/>
                  </a:lnTo>
                  <a:lnTo>
                    <a:pt x="102" y="20"/>
                  </a:lnTo>
                  <a:lnTo>
                    <a:pt x="87" y="10"/>
                  </a:lnTo>
                  <a:lnTo>
                    <a:pt x="67" y="5"/>
                  </a:lnTo>
                  <a:lnTo>
                    <a:pt x="51" y="2"/>
                  </a:lnTo>
                  <a:lnTo>
                    <a:pt x="41" y="0"/>
                  </a:lnTo>
                  <a:lnTo>
                    <a:pt x="33" y="0"/>
                  </a:lnTo>
                  <a:lnTo>
                    <a:pt x="28" y="2"/>
                  </a:lnTo>
                  <a:lnTo>
                    <a:pt x="15" y="7"/>
                  </a:lnTo>
                  <a:lnTo>
                    <a:pt x="5" y="18"/>
                  </a:lnTo>
                  <a:lnTo>
                    <a:pt x="0" y="23"/>
                  </a:lnTo>
                  <a:lnTo>
                    <a:pt x="0" y="28"/>
                  </a:lnTo>
                  <a:lnTo>
                    <a:pt x="5" y="36"/>
                  </a:lnTo>
                  <a:close/>
                </a:path>
              </a:pathLst>
            </a:custGeom>
            <a:solidFill>
              <a:srgbClr val="EDA97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8" name="Freeform 217"/>
            <p:cNvSpPr>
              <a:spLocks/>
            </p:cNvSpPr>
            <p:nvPr/>
          </p:nvSpPr>
          <p:spPr bwMode="auto">
            <a:xfrm>
              <a:off x="1154" y="3383"/>
              <a:ext cx="117" cy="54"/>
            </a:xfrm>
            <a:custGeom>
              <a:avLst/>
              <a:gdLst>
                <a:gd name="T0" fmla="*/ 0 w 117"/>
                <a:gd name="T1" fmla="*/ 0 h 54"/>
                <a:gd name="T2" fmla="*/ 0 w 117"/>
                <a:gd name="T3" fmla="*/ 0 h 54"/>
                <a:gd name="T4" fmla="*/ 13 w 117"/>
                <a:gd name="T5" fmla="*/ 0 h 54"/>
                <a:gd name="T6" fmla="*/ 23 w 117"/>
                <a:gd name="T7" fmla="*/ 5 h 54"/>
                <a:gd name="T8" fmla="*/ 36 w 117"/>
                <a:gd name="T9" fmla="*/ 10 h 54"/>
                <a:gd name="T10" fmla="*/ 36 w 117"/>
                <a:gd name="T11" fmla="*/ 10 h 54"/>
                <a:gd name="T12" fmla="*/ 46 w 117"/>
                <a:gd name="T13" fmla="*/ 18 h 54"/>
                <a:gd name="T14" fmla="*/ 51 w 117"/>
                <a:gd name="T15" fmla="*/ 26 h 54"/>
                <a:gd name="T16" fmla="*/ 59 w 117"/>
                <a:gd name="T17" fmla="*/ 33 h 54"/>
                <a:gd name="T18" fmla="*/ 64 w 117"/>
                <a:gd name="T19" fmla="*/ 36 h 54"/>
                <a:gd name="T20" fmla="*/ 64 w 117"/>
                <a:gd name="T21" fmla="*/ 36 h 54"/>
                <a:gd name="T22" fmla="*/ 69 w 117"/>
                <a:gd name="T23" fmla="*/ 39 h 54"/>
                <a:gd name="T24" fmla="*/ 71 w 117"/>
                <a:gd name="T25" fmla="*/ 39 h 54"/>
                <a:gd name="T26" fmla="*/ 77 w 117"/>
                <a:gd name="T27" fmla="*/ 39 h 54"/>
                <a:gd name="T28" fmla="*/ 89 w 117"/>
                <a:gd name="T29" fmla="*/ 44 h 54"/>
                <a:gd name="T30" fmla="*/ 89 w 117"/>
                <a:gd name="T31" fmla="*/ 44 h 54"/>
                <a:gd name="T32" fmla="*/ 117 w 117"/>
                <a:gd name="T33" fmla="*/ 54 h 54"/>
                <a:gd name="T34" fmla="*/ 117 w 117"/>
                <a:gd name="T35" fmla="*/ 54 h 54"/>
                <a:gd name="T36" fmla="*/ 94 w 117"/>
                <a:gd name="T37" fmla="*/ 51 h 54"/>
                <a:gd name="T38" fmla="*/ 94 w 117"/>
                <a:gd name="T39" fmla="*/ 51 h 54"/>
                <a:gd name="T40" fmla="*/ 71 w 117"/>
                <a:gd name="T41" fmla="*/ 46 h 54"/>
                <a:gd name="T42" fmla="*/ 61 w 117"/>
                <a:gd name="T43" fmla="*/ 44 h 54"/>
                <a:gd name="T44" fmla="*/ 54 w 117"/>
                <a:gd name="T45" fmla="*/ 36 h 54"/>
                <a:gd name="T46" fmla="*/ 54 w 117"/>
                <a:gd name="T47" fmla="*/ 36 h 54"/>
                <a:gd name="T48" fmla="*/ 46 w 117"/>
                <a:gd name="T49" fmla="*/ 28 h 54"/>
                <a:gd name="T50" fmla="*/ 38 w 117"/>
                <a:gd name="T51" fmla="*/ 21 h 54"/>
                <a:gd name="T52" fmla="*/ 20 w 117"/>
                <a:gd name="T53" fmla="*/ 10 h 54"/>
                <a:gd name="T54" fmla="*/ 20 w 117"/>
                <a:gd name="T55" fmla="*/ 10 h 54"/>
                <a:gd name="T56" fmla="*/ 10 w 117"/>
                <a:gd name="T57" fmla="*/ 5 h 54"/>
                <a:gd name="T58" fmla="*/ 0 w 117"/>
                <a:gd name="T59" fmla="*/ 0 h 54"/>
                <a:gd name="T60" fmla="*/ 0 w 117"/>
                <a:gd name="T61" fmla="*/ 0 h 5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17"/>
                <a:gd name="T94" fmla="*/ 0 h 54"/>
                <a:gd name="T95" fmla="*/ 117 w 117"/>
                <a:gd name="T96" fmla="*/ 54 h 5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17" h="54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23" y="5"/>
                  </a:lnTo>
                  <a:lnTo>
                    <a:pt x="36" y="10"/>
                  </a:lnTo>
                  <a:lnTo>
                    <a:pt x="46" y="18"/>
                  </a:lnTo>
                  <a:lnTo>
                    <a:pt x="51" y="26"/>
                  </a:lnTo>
                  <a:lnTo>
                    <a:pt x="59" y="33"/>
                  </a:lnTo>
                  <a:lnTo>
                    <a:pt x="64" y="36"/>
                  </a:lnTo>
                  <a:lnTo>
                    <a:pt x="69" y="39"/>
                  </a:lnTo>
                  <a:lnTo>
                    <a:pt x="71" y="39"/>
                  </a:lnTo>
                  <a:lnTo>
                    <a:pt x="77" y="39"/>
                  </a:lnTo>
                  <a:lnTo>
                    <a:pt x="89" y="44"/>
                  </a:lnTo>
                  <a:lnTo>
                    <a:pt x="117" y="54"/>
                  </a:lnTo>
                  <a:lnTo>
                    <a:pt x="94" y="51"/>
                  </a:lnTo>
                  <a:lnTo>
                    <a:pt x="71" y="46"/>
                  </a:lnTo>
                  <a:lnTo>
                    <a:pt x="61" y="44"/>
                  </a:lnTo>
                  <a:lnTo>
                    <a:pt x="54" y="36"/>
                  </a:lnTo>
                  <a:lnTo>
                    <a:pt x="46" y="28"/>
                  </a:lnTo>
                  <a:lnTo>
                    <a:pt x="38" y="21"/>
                  </a:lnTo>
                  <a:lnTo>
                    <a:pt x="20" y="10"/>
                  </a:lnTo>
                  <a:lnTo>
                    <a:pt x="1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B9F6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9" name="Freeform 218"/>
            <p:cNvSpPr>
              <a:spLocks/>
            </p:cNvSpPr>
            <p:nvPr/>
          </p:nvSpPr>
          <p:spPr bwMode="auto">
            <a:xfrm>
              <a:off x="1159" y="3353"/>
              <a:ext cx="69" cy="46"/>
            </a:xfrm>
            <a:custGeom>
              <a:avLst/>
              <a:gdLst>
                <a:gd name="T0" fmla="*/ 15 w 69"/>
                <a:gd name="T1" fmla="*/ 0 h 46"/>
                <a:gd name="T2" fmla="*/ 15 w 69"/>
                <a:gd name="T3" fmla="*/ 0 h 46"/>
                <a:gd name="T4" fmla="*/ 13 w 69"/>
                <a:gd name="T5" fmla="*/ 0 h 46"/>
                <a:gd name="T6" fmla="*/ 5 w 69"/>
                <a:gd name="T7" fmla="*/ 2 h 46"/>
                <a:gd name="T8" fmla="*/ 3 w 69"/>
                <a:gd name="T9" fmla="*/ 5 h 46"/>
                <a:gd name="T10" fmla="*/ 0 w 69"/>
                <a:gd name="T11" fmla="*/ 10 h 46"/>
                <a:gd name="T12" fmla="*/ 3 w 69"/>
                <a:gd name="T13" fmla="*/ 12 h 46"/>
                <a:gd name="T14" fmla="*/ 5 w 69"/>
                <a:gd name="T15" fmla="*/ 17 h 46"/>
                <a:gd name="T16" fmla="*/ 5 w 69"/>
                <a:gd name="T17" fmla="*/ 17 h 46"/>
                <a:gd name="T18" fmla="*/ 23 w 69"/>
                <a:gd name="T19" fmla="*/ 30 h 46"/>
                <a:gd name="T20" fmla="*/ 43 w 69"/>
                <a:gd name="T21" fmla="*/ 40 h 46"/>
                <a:gd name="T22" fmla="*/ 43 w 69"/>
                <a:gd name="T23" fmla="*/ 40 h 46"/>
                <a:gd name="T24" fmla="*/ 54 w 69"/>
                <a:gd name="T25" fmla="*/ 46 h 46"/>
                <a:gd name="T26" fmla="*/ 61 w 69"/>
                <a:gd name="T27" fmla="*/ 46 h 46"/>
                <a:gd name="T28" fmla="*/ 66 w 69"/>
                <a:gd name="T29" fmla="*/ 43 h 46"/>
                <a:gd name="T30" fmla="*/ 69 w 69"/>
                <a:gd name="T31" fmla="*/ 35 h 46"/>
                <a:gd name="T32" fmla="*/ 69 w 69"/>
                <a:gd name="T33" fmla="*/ 35 h 46"/>
                <a:gd name="T34" fmla="*/ 66 w 69"/>
                <a:gd name="T35" fmla="*/ 28 h 46"/>
                <a:gd name="T36" fmla="*/ 59 w 69"/>
                <a:gd name="T37" fmla="*/ 20 h 46"/>
                <a:gd name="T38" fmla="*/ 51 w 69"/>
                <a:gd name="T39" fmla="*/ 12 h 46"/>
                <a:gd name="T40" fmla="*/ 43 w 69"/>
                <a:gd name="T41" fmla="*/ 7 h 46"/>
                <a:gd name="T42" fmla="*/ 43 w 69"/>
                <a:gd name="T43" fmla="*/ 7 h 46"/>
                <a:gd name="T44" fmla="*/ 15 w 69"/>
                <a:gd name="T45" fmla="*/ 0 h 46"/>
                <a:gd name="T46" fmla="*/ 15 w 69"/>
                <a:gd name="T47" fmla="*/ 0 h 4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9"/>
                <a:gd name="T73" fmla="*/ 0 h 46"/>
                <a:gd name="T74" fmla="*/ 69 w 69"/>
                <a:gd name="T75" fmla="*/ 46 h 4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9" h="46">
                  <a:moveTo>
                    <a:pt x="15" y="0"/>
                  </a:moveTo>
                  <a:lnTo>
                    <a:pt x="15" y="0"/>
                  </a:lnTo>
                  <a:lnTo>
                    <a:pt x="13" y="0"/>
                  </a:lnTo>
                  <a:lnTo>
                    <a:pt x="5" y="2"/>
                  </a:lnTo>
                  <a:lnTo>
                    <a:pt x="3" y="5"/>
                  </a:lnTo>
                  <a:lnTo>
                    <a:pt x="0" y="10"/>
                  </a:lnTo>
                  <a:lnTo>
                    <a:pt x="3" y="12"/>
                  </a:lnTo>
                  <a:lnTo>
                    <a:pt x="5" y="17"/>
                  </a:lnTo>
                  <a:lnTo>
                    <a:pt x="23" y="30"/>
                  </a:lnTo>
                  <a:lnTo>
                    <a:pt x="43" y="40"/>
                  </a:lnTo>
                  <a:lnTo>
                    <a:pt x="54" y="46"/>
                  </a:lnTo>
                  <a:lnTo>
                    <a:pt x="61" y="46"/>
                  </a:lnTo>
                  <a:lnTo>
                    <a:pt x="66" y="43"/>
                  </a:lnTo>
                  <a:lnTo>
                    <a:pt x="69" y="35"/>
                  </a:lnTo>
                  <a:lnTo>
                    <a:pt x="66" y="28"/>
                  </a:lnTo>
                  <a:lnTo>
                    <a:pt x="59" y="20"/>
                  </a:lnTo>
                  <a:lnTo>
                    <a:pt x="51" y="12"/>
                  </a:lnTo>
                  <a:lnTo>
                    <a:pt x="43" y="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8CEB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0" name="Freeform 219"/>
            <p:cNvSpPr>
              <a:spLocks/>
            </p:cNvSpPr>
            <p:nvPr/>
          </p:nvSpPr>
          <p:spPr bwMode="auto">
            <a:xfrm>
              <a:off x="952" y="3353"/>
              <a:ext cx="158" cy="74"/>
            </a:xfrm>
            <a:custGeom>
              <a:avLst/>
              <a:gdLst>
                <a:gd name="T0" fmla="*/ 46 w 158"/>
                <a:gd name="T1" fmla="*/ 69 h 74"/>
                <a:gd name="T2" fmla="*/ 46 w 158"/>
                <a:gd name="T3" fmla="*/ 69 h 74"/>
                <a:gd name="T4" fmla="*/ 66 w 158"/>
                <a:gd name="T5" fmla="*/ 63 h 74"/>
                <a:gd name="T6" fmla="*/ 84 w 158"/>
                <a:gd name="T7" fmla="*/ 58 h 74"/>
                <a:gd name="T8" fmla="*/ 97 w 158"/>
                <a:gd name="T9" fmla="*/ 53 h 74"/>
                <a:gd name="T10" fmla="*/ 97 w 158"/>
                <a:gd name="T11" fmla="*/ 53 h 74"/>
                <a:gd name="T12" fmla="*/ 112 w 158"/>
                <a:gd name="T13" fmla="*/ 48 h 74"/>
                <a:gd name="T14" fmla="*/ 125 w 158"/>
                <a:gd name="T15" fmla="*/ 48 h 74"/>
                <a:gd name="T16" fmla="*/ 146 w 158"/>
                <a:gd name="T17" fmla="*/ 48 h 74"/>
                <a:gd name="T18" fmla="*/ 146 w 158"/>
                <a:gd name="T19" fmla="*/ 48 h 74"/>
                <a:gd name="T20" fmla="*/ 151 w 158"/>
                <a:gd name="T21" fmla="*/ 43 h 74"/>
                <a:gd name="T22" fmla="*/ 156 w 158"/>
                <a:gd name="T23" fmla="*/ 35 h 74"/>
                <a:gd name="T24" fmla="*/ 158 w 158"/>
                <a:gd name="T25" fmla="*/ 25 h 74"/>
                <a:gd name="T26" fmla="*/ 156 w 158"/>
                <a:gd name="T27" fmla="*/ 20 h 74"/>
                <a:gd name="T28" fmla="*/ 153 w 158"/>
                <a:gd name="T29" fmla="*/ 15 h 74"/>
                <a:gd name="T30" fmla="*/ 153 w 158"/>
                <a:gd name="T31" fmla="*/ 15 h 74"/>
                <a:gd name="T32" fmla="*/ 148 w 158"/>
                <a:gd name="T33" fmla="*/ 7 h 74"/>
                <a:gd name="T34" fmla="*/ 143 w 158"/>
                <a:gd name="T35" fmla="*/ 2 h 74"/>
                <a:gd name="T36" fmla="*/ 130 w 158"/>
                <a:gd name="T37" fmla="*/ 0 h 74"/>
                <a:gd name="T38" fmla="*/ 107 w 158"/>
                <a:gd name="T39" fmla="*/ 2 h 74"/>
                <a:gd name="T40" fmla="*/ 107 w 158"/>
                <a:gd name="T41" fmla="*/ 2 h 74"/>
                <a:gd name="T42" fmla="*/ 92 w 158"/>
                <a:gd name="T43" fmla="*/ 5 h 74"/>
                <a:gd name="T44" fmla="*/ 77 w 158"/>
                <a:gd name="T45" fmla="*/ 10 h 74"/>
                <a:gd name="T46" fmla="*/ 51 w 158"/>
                <a:gd name="T47" fmla="*/ 23 h 74"/>
                <a:gd name="T48" fmla="*/ 31 w 158"/>
                <a:gd name="T49" fmla="*/ 35 h 74"/>
                <a:gd name="T50" fmla="*/ 18 w 158"/>
                <a:gd name="T51" fmla="*/ 46 h 74"/>
                <a:gd name="T52" fmla="*/ 18 w 158"/>
                <a:gd name="T53" fmla="*/ 46 h 74"/>
                <a:gd name="T54" fmla="*/ 3 w 158"/>
                <a:gd name="T55" fmla="*/ 61 h 74"/>
                <a:gd name="T56" fmla="*/ 0 w 158"/>
                <a:gd name="T57" fmla="*/ 63 h 74"/>
                <a:gd name="T58" fmla="*/ 0 w 158"/>
                <a:gd name="T59" fmla="*/ 69 h 74"/>
                <a:gd name="T60" fmla="*/ 3 w 158"/>
                <a:gd name="T61" fmla="*/ 71 h 74"/>
                <a:gd name="T62" fmla="*/ 8 w 158"/>
                <a:gd name="T63" fmla="*/ 74 h 74"/>
                <a:gd name="T64" fmla="*/ 8 w 158"/>
                <a:gd name="T65" fmla="*/ 74 h 74"/>
                <a:gd name="T66" fmla="*/ 23 w 158"/>
                <a:gd name="T67" fmla="*/ 74 h 74"/>
                <a:gd name="T68" fmla="*/ 33 w 158"/>
                <a:gd name="T69" fmla="*/ 71 h 74"/>
                <a:gd name="T70" fmla="*/ 46 w 158"/>
                <a:gd name="T71" fmla="*/ 69 h 74"/>
                <a:gd name="T72" fmla="*/ 46 w 158"/>
                <a:gd name="T73" fmla="*/ 69 h 7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74"/>
                <a:gd name="T113" fmla="*/ 158 w 158"/>
                <a:gd name="T114" fmla="*/ 74 h 7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74">
                  <a:moveTo>
                    <a:pt x="46" y="69"/>
                  </a:moveTo>
                  <a:lnTo>
                    <a:pt x="46" y="69"/>
                  </a:lnTo>
                  <a:lnTo>
                    <a:pt x="66" y="63"/>
                  </a:lnTo>
                  <a:lnTo>
                    <a:pt x="84" y="58"/>
                  </a:lnTo>
                  <a:lnTo>
                    <a:pt x="97" y="53"/>
                  </a:lnTo>
                  <a:lnTo>
                    <a:pt x="112" y="48"/>
                  </a:lnTo>
                  <a:lnTo>
                    <a:pt x="125" y="48"/>
                  </a:lnTo>
                  <a:lnTo>
                    <a:pt x="146" y="48"/>
                  </a:lnTo>
                  <a:lnTo>
                    <a:pt x="151" y="43"/>
                  </a:lnTo>
                  <a:lnTo>
                    <a:pt x="156" y="35"/>
                  </a:lnTo>
                  <a:lnTo>
                    <a:pt x="158" y="25"/>
                  </a:lnTo>
                  <a:lnTo>
                    <a:pt x="156" y="20"/>
                  </a:lnTo>
                  <a:lnTo>
                    <a:pt x="153" y="15"/>
                  </a:lnTo>
                  <a:lnTo>
                    <a:pt x="148" y="7"/>
                  </a:lnTo>
                  <a:lnTo>
                    <a:pt x="143" y="2"/>
                  </a:lnTo>
                  <a:lnTo>
                    <a:pt x="130" y="0"/>
                  </a:lnTo>
                  <a:lnTo>
                    <a:pt x="107" y="2"/>
                  </a:lnTo>
                  <a:lnTo>
                    <a:pt x="92" y="5"/>
                  </a:lnTo>
                  <a:lnTo>
                    <a:pt x="77" y="10"/>
                  </a:lnTo>
                  <a:lnTo>
                    <a:pt x="51" y="23"/>
                  </a:lnTo>
                  <a:lnTo>
                    <a:pt x="31" y="35"/>
                  </a:lnTo>
                  <a:lnTo>
                    <a:pt x="18" y="46"/>
                  </a:lnTo>
                  <a:lnTo>
                    <a:pt x="3" y="61"/>
                  </a:lnTo>
                  <a:lnTo>
                    <a:pt x="0" y="63"/>
                  </a:lnTo>
                  <a:lnTo>
                    <a:pt x="0" y="69"/>
                  </a:lnTo>
                  <a:lnTo>
                    <a:pt x="3" y="71"/>
                  </a:lnTo>
                  <a:lnTo>
                    <a:pt x="8" y="74"/>
                  </a:lnTo>
                  <a:lnTo>
                    <a:pt x="23" y="74"/>
                  </a:lnTo>
                  <a:lnTo>
                    <a:pt x="33" y="71"/>
                  </a:lnTo>
                  <a:lnTo>
                    <a:pt x="46" y="69"/>
                  </a:lnTo>
                  <a:close/>
                </a:path>
              </a:pathLst>
            </a:custGeom>
            <a:solidFill>
              <a:srgbClr val="F0B7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1" name="Freeform 220"/>
            <p:cNvSpPr>
              <a:spLocks/>
            </p:cNvSpPr>
            <p:nvPr/>
          </p:nvSpPr>
          <p:spPr bwMode="auto">
            <a:xfrm>
              <a:off x="1018" y="3353"/>
              <a:ext cx="92" cy="63"/>
            </a:xfrm>
            <a:custGeom>
              <a:avLst/>
              <a:gdLst>
                <a:gd name="T0" fmla="*/ 49 w 92"/>
                <a:gd name="T1" fmla="*/ 2 h 63"/>
                <a:gd name="T2" fmla="*/ 49 w 92"/>
                <a:gd name="T3" fmla="*/ 2 h 63"/>
                <a:gd name="T4" fmla="*/ 69 w 92"/>
                <a:gd name="T5" fmla="*/ 15 h 63"/>
                <a:gd name="T6" fmla="*/ 69 w 92"/>
                <a:gd name="T7" fmla="*/ 15 h 63"/>
                <a:gd name="T8" fmla="*/ 75 w 92"/>
                <a:gd name="T9" fmla="*/ 20 h 63"/>
                <a:gd name="T10" fmla="*/ 77 w 92"/>
                <a:gd name="T11" fmla="*/ 25 h 63"/>
                <a:gd name="T12" fmla="*/ 80 w 92"/>
                <a:gd name="T13" fmla="*/ 30 h 63"/>
                <a:gd name="T14" fmla="*/ 80 w 92"/>
                <a:gd name="T15" fmla="*/ 35 h 63"/>
                <a:gd name="T16" fmla="*/ 80 w 92"/>
                <a:gd name="T17" fmla="*/ 40 h 63"/>
                <a:gd name="T18" fmla="*/ 77 w 92"/>
                <a:gd name="T19" fmla="*/ 43 h 63"/>
                <a:gd name="T20" fmla="*/ 72 w 92"/>
                <a:gd name="T21" fmla="*/ 43 h 63"/>
                <a:gd name="T22" fmla="*/ 67 w 92"/>
                <a:gd name="T23" fmla="*/ 43 h 63"/>
                <a:gd name="T24" fmla="*/ 67 w 92"/>
                <a:gd name="T25" fmla="*/ 43 h 63"/>
                <a:gd name="T26" fmla="*/ 39 w 92"/>
                <a:gd name="T27" fmla="*/ 43 h 63"/>
                <a:gd name="T28" fmla="*/ 39 w 92"/>
                <a:gd name="T29" fmla="*/ 43 h 63"/>
                <a:gd name="T30" fmla="*/ 36 w 92"/>
                <a:gd name="T31" fmla="*/ 43 h 63"/>
                <a:gd name="T32" fmla="*/ 31 w 92"/>
                <a:gd name="T33" fmla="*/ 43 h 63"/>
                <a:gd name="T34" fmla="*/ 21 w 92"/>
                <a:gd name="T35" fmla="*/ 48 h 63"/>
                <a:gd name="T36" fmla="*/ 6 w 92"/>
                <a:gd name="T37" fmla="*/ 58 h 63"/>
                <a:gd name="T38" fmla="*/ 6 w 92"/>
                <a:gd name="T39" fmla="*/ 58 h 63"/>
                <a:gd name="T40" fmla="*/ 0 w 92"/>
                <a:gd name="T41" fmla="*/ 63 h 63"/>
                <a:gd name="T42" fmla="*/ 0 w 92"/>
                <a:gd name="T43" fmla="*/ 63 h 63"/>
                <a:gd name="T44" fmla="*/ 18 w 92"/>
                <a:gd name="T45" fmla="*/ 58 h 63"/>
                <a:gd name="T46" fmla="*/ 31 w 92"/>
                <a:gd name="T47" fmla="*/ 53 h 63"/>
                <a:gd name="T48" fmla="*/ 31 w 92"/>
                <a:gd name="T49" fmla="*/ 53 h 63"/>
                <a:gd name="T50" fmla="*/ 46 w 92"/>
                <a:gd name="T51" fmla="*/ 48 h 63"/>
                <a:gd name="T52" fmla="*/ 59 w 92"/>
                <a:gd name="T53" fmla="*/ 48 h 63"/>
                <a:gd name="T54" fmla="*/ 80 w 92"/>
                <a:gd name="T55" fmla="*/ 48 h 63"/>
                <a:gd name="T56" fmla="*/ 80 w 92"/>
                <a:gd name="T57" fmla="*/ 48 h 63"/>
                <a:gd name="T58" fmla="*/ 85 w 92"/>
                <a:gd name="T59" fmla="*/ 43 h 63"/>
                <a:gd name="T60" fmla="*/ 90 w 92"/>
                <a:gd name="T61" fmla="*/ 35 h 63"/>
                <a:gd name="T62" fmla="*/ 92 w 92"/>
                <a:gd name="T63" fmla="*/ 25 h 63"/>
                <a:gd name="T64" fmla="*/ 90 w 92"/>
                <a:gd name="T65" fmla="*/ 20 h 63"/>
                <a:gd name="T66" fmla="*/ 87 w 92"/>
                <a:gd name="T67" fmla="*/ 15 h 63"/>
                <a:gd name="T68" fmla="*/ 87 w 92"/>
                <a:gd name="T69" fmla="*/ 15 h 63"/>
                <a:gd name="T70" fmla="*/ 82 w 92"/>
                <a:gd name="T71" fmla="*/ 7 h 63"/>
                <a:gd name="T72" fmla="*/ 77 w 92"/>
                <a:gd name="T73" fmla="*/ 2 h 63"/>
                <a:gd name="T74" fmla="*/ 67 w 92"/>
                <a:gd name="T75" fmla="*/ 0 h 63"/>
                <a:gd name="T76" fmla="*/ 49 w 92"/>
                <a:gd name="T77" fmla="*/ 2 h 63"/>
                <a:gd name="T78" fmla="*/ 49 w 92"/>
                <a:gd name="T79" fmla="*/ 2 h 63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92"/>
                <a:gd name="T121" fmla="*/ 0 h 63"/>
                <a:gd name="T122" fmla="*/ 92 w 92"/>
                <a:gd name="T123" fmla="*/ 63 h 63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92" h="63">
                  <a:moveTo>
                    <a:pt x="49" y="2"/>
                  </a:moveTo>
                  <a:lnTo>
                    <a:pt x="49" y="2"/>
                  </a:lnTo>
                  <a:lnTo>
                    <a:pt x="69" y="15"/>
                  </a:lnTo>
                  <a:lnTo>
                    <a:pt x="75" y="20"/>
                  </a:lnTo>
                  <a:lnTo>
                    <a:pt x="77" y="25"/>
                  </a:lnTo>
                  <a:lnTo>
                    <a:pt x="80" y="30"/>
                  </a:lnTo>
                  <a:lnTo>
                    <a:pt x="80" y="35"/>
                  </a:lnTo>
                  <a:lnTo>
                    <a:pt x="80" y="40"/>
                  </a:lnTo>
                  <a:lnTo>
                    <a:pt x="77" y="43"/>
                  </a:lnTo>
                  <a:lnTo>
                    <a:pt x="72" y="43"/>
                  </a:lnTo>
                  <a:lnTo>
                    <a:pt x="67" y="43"/>
                  </a:lnTo>
                  <a:lnTo>
                    <a:pt x="39" y="43"/>
                  </a:lnTo>
                  <a:lnTo>
                    <a:pt x="36" y="43"/>
                  </a:lnTo>
                  <a:lnTo>
                    <a:pt x="31" y="43"/>
                  </a:lnTo>
                  <a:lnTo>
                    <a:pt x="21" y="48"/>
                  </a:lnTo>
                  <a:lnTo>
                    <a:pt x="6" y="58"/>
                  </a:lnTo>
                  <a:lnTo>
                    <a:pt x="0" y="63"/>
                  </a:lnTo>
                  <a:lnTo>
                    <a:pt x="18" y="58"/>
                  </a:lnTo>
                  <a:lnTo>
                    <a:pt x="31" y="53"/>
                  </a:lnTo>
                  <a:lnTo>
                    <a:pt x="46" y="48"/>
                  </a:lnTo>
                  <a:lnTo>
                    <a:pt x="59" y="48"/>
                  </a:lnTo>
                  <a:lnTo>
                    <a:pt x="80" y="48"/>
                  </a:lnTo>
                  <a:lnTo>
                    <a:pt x="85" y="43"/>
                  </a:lnTo>
                  <a:lnTo>
                    <a:pt x="90" y="35"/>
                  </a:lnTo>
                  <a:lnTo>
                    <a:pt x="92" y="25"/>
                  </a:lnTo>
                  <a:lnTo>
                    <a:pt x="90" y="20"/>
                  </a:lnTo>
                  <a:lnTo>
                    <a:pt x="87" y="15"/>
                  </a:lnTo>
                  <a:lnTo>
                    <a:pt x="82" y="7"/>
                  </a:lnTo>
                  <a:lnTo>
                    <a:pt x="77" y="2"/>
                  </a:lnTo>
                  <a:lnTo>
                    <a:pt x="67" y="0"/>
                  </a:lnTo>
                  <a:lnTo>
                    <a:pt x="49" y="2"/>
                  </a:lnTo>
                  <a:close/>
                </a:path>
              </a:pathLst>
            </a:custGeom>
            <a:solidFill>
              <a:srgbClr val="EB9F6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2" name="Freeform 222"/>
            <p:cNvSpPr>
              <a:spLocks/>
            </p:cNvSpPr>
            <p:nvPr/>
          </p:nvSpPr>
          <p:spPr bwMode="auto">
            <a:xfrm>
              <a:off x="390" y="3639"/>
              <a:ext cx="258" cy="171"/>
            </a:xfrm>
            <a:custGeom>
              <a:avLst/>
              <a:gdLst>
                <a:gd name="T0" fmla="*/ 258 w 258"/>
                <a:gd name="T1" fmla="*/ 46 h 171"/>
                <a:gd name="T2" fmla="*/ 258 w 258"/>
                <a:gd name="T3" fmla="*/ 46 h 171"/>
                <a:gd name="T4" fmla="*/ 256 w 258"/>
                <a:gd name="T5" fmla="*/ 48 h 171"/>
                <a:gd name="T6" fmla="*/ 250 w 258"/>
                <a:gd name="T7" fmla="*/ 53 h 171"/>
                <a:gd name="T8" fmla="*/ 235 w 258"/>
                <a:gd name="T9" fmla="*/ 64 h 171"/>
                <a:gd name="T10" fmla="*/ 204 w 258"/>
                <a:gd name="T11" fmla="*/ 81 h 171"/>
                <a:gd name="T12" fmla="*/ 204 w 258"/>
                <a:gd name="T13" fmla="*/ 81 h 171"/>
                <a:gd name="T14" fmla="*/ 184 w 258"/>
                <a:gd name="T15" fmla="*/ 92 h 171"/>
                <a:gd name="T16" fmla="*/ 161 w 258"/>
                <a:gd name="T17" fmla="*/ 99 h 171"/>
                <a:gd name="T18" fmla="*/ 115 w 258"/>
                <a:gd name="T19" fmla="*/ 115 h 171"/>
                <a:gd name="T20" fmla="*/ 92 w 258"/>
                <a:gd name="T21" fmla="*/ 125 h 171"/>
                <a:gd name="T22" fmla="*/ 107 w 258"/>
                <a:gd name="T23" fmla="*/ 122 h 171"/>
                <a:gd name="T24" fmla="*/ 107 w 258"/>
                <a:gd name="T25" fmla="*/ 122 h 171"/>
                <a:gd name="T26" fmla="*/ 143 w 258"/>
                <a:gd name="T27" fmla="*/ 112 h 171"/>
                <a:gd name="T28" fmla="*/ 171 w 258"/>
                <a:gd name="T29" fmla="*/ 104 h 171"/>
                <a:gd name="T30" fmla="*/ 187 w 258"/>
                <a:gd name="T31" fmla="*/ 99 h 171"/>
                <a:gd name="T32" fmla="*/ 189 w 258"/>
                <a:gd name="T33" fmla="*/ 99 h 171"/>
                <a:gd name="T34" fmla="*/ 189 w 258"/>
                <a:gd name="T35" fmla="*/ 99 h 171"/>
                <a:gd name="T36" fmla="*/ 189 w 258"/>
                <a:gd name="T37" fmla="*/ 99 h 171"/>
                <a:gd name="T38" fmla="*/ 171 w 258"/>
                <a:gd name="T39" fmla="*/ 127 h 171"/>
                <a:gd name="T40" fmla="*/ 141 w 258"/>
                <a:gd name="T41" fmla="*/ 171 h 171"/>
                <a:gd name="T42" fmla="*/ 0 w 258"/>
                <a:gd name="T43" fmla="*/ 171 h 171"/>
                <a:gd name="T44" fmla="*/ 0 w 258"/>
                <a:gd name="T45" fmla="*/ 97 h 171"/>
                <a:gd name="T46" fmla="*/ 0 w 258"/>
                <a:gd name="T47" fmla="*/ 97 h 171"/>
                <a:gd name="T48" fmla="*/ 18 w 258"/>
                <a:gd name="T49" fmla="*/ 79 h 171"/>
                <a:gd name="T50" fmla="*/ 38 w 258"/>
                <a:gd name="T51" fmla="*/ 61 h 171"/>
                <a:gd name="T52" fmla="*/ 59 w 258"/>
                <a:gd name="T53" fmla="*/ 48 h 171"/>
                <a:gd name="T54" fmla="*/ 87 w 258"/>
                <a:gd name="T55" fmla="*/ 38 h 171"/>
                <a:gd name="T56" fmla="*/ 87 w 258"/>
                <a:gd name="T57" fmla="*/ 38 h 171"/>
                <a:gd name="T58" fmla="*/ 135 w 258"/>
                <a:gd name="T59" fmla="*/ 23 h 171"/>
                <a:gd name="T60" fmla="*/ 169 w 258"/>
                <a:gd name="T61" fmla="*/ 12 h 171"/>
                <a:gd name="T62" fmla="*/ 169 w 258"/>
                <a:gd name="T63" fmla="*/ 12 h 171"/>
                <a:gd name="T64" fmla="*/ 187 w 258"/>
                <a:gd name="T65" fmla="*/ 5 h 171"/>
                <a:gd name="T66" fmla="*/ 207 w 258"/>
                <a:gd name="T67" fmla="*/ 0 h 171"/>
                <a:gd name="T68" fmla="*/ 217 w 258"/>
                <a:gd name="T69" fmla="*/ 0 h 171"/>
                <a:gd name="T70" fmla="*/ 225 w 258"/>
                <a:gd name="T71" fmla="*/ 0 h 171"/>
                <a:gd name="T72" fmla="*/ 235 w 258"/>
                <a:gd name="T73" fmla="*/ 5 h 171"/>
                <a:gd name="T74" fmla="*/ 243 w 258"/>
                <a:gd name="T75" fmla="*/ 10 h 171"/>
                <a:gd name="T76" fmla="*/ 243 w 258"/>
                <a:gd name="T77" fmla="*/ 10 h 171"/>
                <a:gd name="T78" fmla="*/ 253 w 258"/>
                <a:gd name="T79" fmla="*/ 23 h 171"/>
                <a:gd name="T80" fmla="*/ 258 w 258"/>
                <a:gd name="T81" fmla="*/ 35 h 171"/>
                <a:gd name="T82" fmla="*/ 258 w 258"/>
                <a:gd name="T83" fmla="*/ 43 h 171"/>
                <a:gd name="T84" fmla="*/ 258 w 258"/>
                <a:gd name="T85" fmla="*/ 46 h 171"/>
                <a:gd name="T86" fmla="*/ 258 w 258"/>
                <a:gd name="T87" fmla="*/ 46 h 171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58"/>
                <a:gd name="T133" fmla="*/ 0 h 171"/>
                <a:gd name="T134" fmla="*/ 258 w 258"/>
                <a:gd name="T135" fmla="*/ 171 h 171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58" h="171">
                  <a:moveTo>
                    <a:pt x="258" y="46"/>
                  </a:moveTo>
                  <a:lnTo>
                    <a:pt x="258" y="46"/>
                  </a:lnTo>
                  <a:lnTo>
                    <a:pt x="256" y="48"/>
                  </a:lnTo>
                  <a:lnTo>
                    <a:pt x="250" y="53"/>
                  </a:lnTo>
                  <a:lnTo>
                    <a:pt x="235" y="64"/>
                  </a:lnTo>
                  <a:lnTo>
                    <a:pt x="204" y="81"/>
                  </a:lnTo>
                  <a:lnTo>
                    <a:pt x="184" y="92"/>
                  </a:lnTo>
                  <a:lnTo>
                    <a:pt x="161" y="99"/>
                  </a:lnTo>
                  <a:lnTo>
                    <a:pt x="115" y="115"/>
                  </a:lnTo>
                  <a:lnTo>
                    <a:pt x="92" y="125"/>
                  </a:lnTo>
                  <a:lnTo>
                    <a:pt x="107" y="122"/>
                  </a:lnTo>
                  <a:lnTo>
                    <a:pt x="143" y="112"/>
                  </a:lnTo>
                  <a:lnTo>
                    <a:pt x="171" y="104"/>
                  </a:lnTo>
                  <a:lnTo>
                    <a:pt x="187" y="99"/>
                  </a:lnTo>
                  <a:lnTo>
                    <a:pt x="189" y="99"/>
                  </a:lnTo>
                  <a:lnTo>
                    <a:pt x="171" y="127"/>
                  </a:lnTo>
                  <a:lnTo>
                    <a:pt x="141" y="171"/>
                  </a:lnTo>
                  <a:lnTo>
                    <a:pt x="0" y="171"/>
                  </a:lnTo>
                  <a:lnTo>
                    <a:pt x="0" y="97"/>
                  </a:lnTo>
                  <a:lnTo>
                    <a:pt x="18" y="79"/>
                  </a:lnTo>
                  <a:lnTo>
                    <a:pt x="38" y="61"/>
                  </a:lnTo>
                  <a:lnTo>
                    <a:pt x="59" y="48"/>
                  </a:lnTo>
                  <a:lnTo>
                    <a:pt x="87" y="38"/>
                  </a:lnTo>
                  <a:lnTo>
                    <a:pt x="135" y="23"/>
                  </a:lnTo>
                  <a:lnTo>
                    <a:pt x="169" y="12"/>
                  </a:lnTo>
                  <a:lnTo>
                    <a:pt x="187" y="5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25" y="0"/>
                  </a:lnTo>
                  <a:lnTo>
                    <a:pt x="235" y="5"/>
                  </a:lnTo>
                  <a:lnTo>
                    <a:pt x="243" y="10"/>
                  </a:lnTo>
                  <a:lnTo>
                    <a:pt x="253" y="23"/>
                  </a:lnTo>
                  <a:lnTo>
                    <a:pt x="258" y="35"/>
                  </a:lnTo>
                  <a:lnTo>
                    <a:pt x="258" y="43"/>
                  </a:lnTo>
                  <a:lnTo>
                    <a:pt x="258" y="46"/>
                  </a:lnTo>
                  <a:close/>
                </a:path>
              </a:pathLst>
            </a:custGeom>
            <a:solidFill>
              <a:srgbClr val="9696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3" name="Freeform 223"/>
            <p:cNvSpPr>
              <a:spLocks/>
            </p:cNvSpPr>
            <p:nvPr/>
          </p:nvSpPr>
          <p:spPr bwMode="auto">
            <a:xfrm>
              <a:off x="669" y="3416"/>
              <a:ext cx="178" cy="105"/>
            </a:xfrm>
            <a:custGeom>
              <a:avLst/>
              <a:gdLst>
                <a:gd name="T0" fmla="*/ 61 w 178"/>
                <a:gd name="T1" fmla="*/ 105 h 105"/>
                <a:gd name="T2" fmla="*/ 61 w 178"/>
                <a:gd name="T3" fmla="*/ 105 h 105"/>
                <a:gd name="T4" fmla="*/ 71 w 178"/>
                <a:gd name="T5" fmla="*/ 92 h 105"/>
                <a:gd name="T6" fmla="*/ 84 w 178"/>
                <a:gd name="T7" fmla="*/ 85 h 105"/>
                <a:gd name="T8" fmla="*/ 89 w 178"/>
                <a:gd name="T9" fmla="*/ 82 h 105"/>
                <a:gd name="T10" fmla="*/ 97 w 178"/>
                <a:gd name="T11" fmla="*/ 80 h 105"/>
                <a:gd name="T12" fmla="*/ 97 w 178"/>
                <a:gd name="T13" fmla="*/ 80 h 105"/>
                <a:gd name="T14" fmla="*/ 120 w 178"/>
                <a:gd name="T15" fmla="*/ 77 h 105"/>
                <a:gd name="T16" fmla="*/ 143 w 178"/>
                <a:gd name="T17" fmla="*/ 72 h 105"/>
                <a:gd name="T18" fmla="*/ 143 w 178"/>
                <a:gd name="T19" fmla="*/ 72 h 105"/>
                <a:gd name="T20" fmla="*/ 168 w 178"/>
                <a:gd name="T21" fmla="*/ 59 h 105"/>
                <a:gd name="T22" fmla="*/ 178 w 178"/>
                <a:gd name="T23" fmla="*/ 54 h 105"/>
                <a:gd name="T24" fmla="*/ 178 w 178"/>
                <a:gd name="T25" fmla="*/ 54 h 105"/>
                <a:gd name="T26" fmla="*/ 145 w 178"/>
                <a:gd name="T27" fmla="*/ 34 h 105"/>
                <a:gd name="T28" fmla="*/ 145 w 178"/>
                <a:gd name="T29" fmla="*/ 34 h 105"/>
                <a:gd name="T30" fmla="*/ 120 w 178"/>
                <a:gd name="T31" fmla="*/ 16 h 105"/>
                <a:gd name="T32" fmla="*/ 99 w 178"/>
                <a:gd name="T33" fmla="*/ 0 h 105"/>
                <a:gd name="T34" fmla="*/ 99 w 178"/>
                <a:gd name="T35" fmla="*/ 0 h 105"/>
                <a:gd name="T36" fmla="*/ 97 w 178"/>
                <a:gd name="T37" fmla="*/ 0 h 105"/>
                <a:gd name="T38" fmla="*/ 91 w 178"/>
                <a:gd name="T39" fmla="*/ 0 h 105"/>
                <a:gd name="T40" fmla="*/ 66 w 178"/>
                <a:gd name="T41" fmla="*/ 13 h 105"/>
                <a:gd name="T42" fmla="*/ 66 w 178"/>
                <a:gd name="T43" fmla="*/ 13 h 105"/>
                <a:gd name="T44" fmla="*/ 40 w 178"/>
                <a:gd name="T45" fmla="*/ 26 h 105"/>
                <a:gd name="T46" fmla="*/ 30 w 178"/>
                <a:gd name="T47" fmla="*/ 34 h 105"/>
                <a:gd name="T48" fmla="*/ 23 w 178"/>
                <a:gd name="T49" fmla="*/ 44 h 105"/>
                <a:gd name="T50" fmla="*/ 23 w 178"/>
                <a:gd name="T51" fmla="*/ 44 h 105"/>
                <a:gd name="T52" fmla="*/ 12 w 178"/>
                <a:gd name="T53" fmla="*/ 52 h 105"/>
                <a:gd name="T54" fmla="*/ 2 w 178"/>
                <a:gd name="T55" fmla="*/ 57 h 105"/>
                <a:gd name="T56" fmla="*/ 0 w 178"/>
                <a:gd name="T57" fmla="*/ 59 h 105"/>
                <a:gd name="T58" fmla="*/ 0 w 178"/>
                <a:gd name="T59" fmla="*/ 64 h 105"/>
                <a:gd name="T60" fmla="*/ 0 w 178"/>
                <a:gd name="T61" fmla="*/ 67 h 105"/>
                <a:gd name="T62" fmla="*/ 2 w 178"/>
                <a:gd name="T63" fmla="*/ 72 h 105"/>
                <a:gd name="T64" fmla="*/ 2 w 178"/>
                <a:gd name="T65" fmla="*/ 72 h 105"/>
                <a:gd name="T66" fmla="*/ 15 w 178"/>
                <a:gd name="T67" fmla="*/ 80 h 105"/>
                <a:gd name="T68" fmla="*/ 25 w 178"/>
                <a:gd name="T69" fmla="*/ 87 h 105"/>
                <a:gd name="T70" fmla="*/ 46 w 178"/>
                <a:gd name="T71" fmla="*/ 98 h 105"/>
                <a:gd name="T72" fmla="*/ 46 w 178"/>
                <a:gd name="T73" fmla="*/ 98 h 105"/>
                <a:gd name="T74" fmla="*/ 61 w 178"/>
                <a:gd name="T75" fmla="*/ 105 h 105"/>
                <a:gd name="T76" fmla="*/ 61 w 178"/>
                <a:gd name="T77" fmla="*/ 105 h 105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78"/>
                <a:gd name="T118" fmla="*/ 0 h 105"/>
                <a:gd name="T119" fmla="*/ 178 w 178"/>
                <a:gd name="T120" fmla="*/ 105 h 105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78" h="105">
                  <a:moveTo>
                    <a:pt x="61" y="105"/>
                  </a:moveTo>
                  <a:lnTo>
                    <a:pt x="61" y="105"/>
                  </a:lnTo>
                  <a:lnTo>
                    <a:pt x="71" y="92"/>
                  </a:lnTo>
                  <a:lnTo>
                    <a:pt x="84" y="85"/>
                  </a:lnTo>
                  <a:lnTo>
                    <a:pt x="89" y="82"/>
                  </a:lnTo>
                  <a:lnTo>
                    <a:pt x="97" y="80"/>
                  </a:lnTo>
                  <a:lnTo>
                    <a:pt x="120" y="77"/>
                  </a:lnTo>
                  <a:lnTo>
                    <a:pt x="143" y="72"/>
                  </a:lnTo>
                  <a:lnTo>
                    <a:pt x="168" y="59"/>
                  </a:lnTo>
                  <a:lnTo>
                    <a:pt x="178" y="54"/>
                  </a:lnTo>
                  <a:lnTo>
                    <a:pt x="145" y="34"/>
                  </a:lnTo>
                  <a:lnTo>
                    <a:pt x="120" y="16"/>
                  </a:lnTo>
                  <a:lnTo>
                    <a:pt x="99" y="0"/>
                  </a:lnTo>
                  <a:lnTo>
                    <a:pt x="97" y="0"/>
                  </a:lnTo>
                  <a:lnTo>
                    <a:pt x="91" y="0"/>
                  </a:lnTo>
                  <a:lnTo>
                    <a:pt x="66" y="13"/>
                  </a:lnTo>
                  <a:lnTo>
                    <a:pt x="40" y="26"/>
                  </a:lnTo>
                  <a:lnTo>
                    <a:pt x="30" y="34"/>
                  </a:lnTo>
                  <a:lnTo>
                    <a:pt x="23" y="44"/>
                  </a:lnTo>
                  <a:lnTo>
                    <a:pt x="12" y="52"/>
                  </a:lnTo>
                  <a:lnTo>
                    <a:pt x="2" y="57"/>
                  </a:lnTo>
                  <a:lnTo>
                    <a:pt x="0" y="59"/>
                  </a:lnTo>
                  <a:lnTo>
                    <a:pt x="0" y="64"/>
                  </a:lnTo>
                  <a:lnTo>
                    <a:pt x="0" y="67"/>
                  </a:lnTo>
                  <a:lnTo>
                    <a:pt x="2" y="72"/>
                  </a:lnTo>
                  <a:lnTo>
                    <a:pt x="15" y="80"/>
                  </a:lnTo>
                  <a:lnTo>
                    <a:pt x="25" y="87"/>
                  </a:lnTo>
                  <a:lnTo>
                    <a:pt x="46" y="98"/>
                  </a:lnTo>
                  <a:lnTo>
                    <a:pt x="61" y="105"/>
                  </a:lnTo>
                  <a:close/>
                </a:path>
              </a:pathLst>
            </a:custGeom>
            <a:solidFill>
              <a:srgbClr val="E4A07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4" name="Freeform 225"/>
            <p:cNvSpPr>
              <a:spLocks/>
            </p:cNvSpPr>
            <p:nvPr/>
          </p:nvSpPr>
          <p:spPr bwMode="auto">
            <a:xfrm>
              <a:off x="564" y="3473"/>
              <a:ext cx="214" cy="214"/>
            </a:xfrm>
            <a:custGeom>
              <a:avLst/>
              <a:gdLst>
                <a:gd name="T0" fmla="*/ 110 w 214"/>
                <a:gd name="T1" fmla="*/ 0 h 214"/>
                <a:gd name="T2" fmla="*/ 110 w 214"/>
                <a:gd name="T3" fmla="*/ 0 h 214"/>
                <a:gd name="T4" fmla="*/ 125 w 214"/>
                <a:gd name="T5" fmla="*/ 12 h 214"/>
                <a:gd name="T6" fmla="*/ 140 w 214"/>
                <a:gd name="T7" fmla="*/ 25 h 214"/>
                <a:gd name="T8" fmla="*/ 163 w 214"/>
                <a:gd name="T9" fmla="*/ 35 h 214"/>
                <a:gd name="T10" fmla="*/ 163 w 214"/>
                <a:gd name="T11" fmla="*/ 35 h 214"/>
                <a:gd name="T12" fmla="*/ 181 w 214"/>
                <a:gd name="T13" fmla="*/ 41 h 214"/>
                <a:gd name="T14" fmla="*/ 189 w 214"/>
                <a:gd name="T15" fmla="*/ 43 h 214"/>
                <a:gd name="T16" fmla="*/ 186 w 214"/>
                <a:gd name="T17" fmla="*/ 38 h 214"/>
                <a:gd name="T18" fmla="*/ 186 w 214"/>
                <a:gd name="T19" fmla="*/ 38 h 214"/>
                <a:gd name="T20" fmla="*/ 214 w 214"/>
                <a:gd name="T21" fmla="*/ 71 h 214"/>
                <a:gd name="T22" fmla="*/ 97 w 214"/>
                <a:gd name="T23" fmla="*/ 214 h 214"/>
                <a:gd name="T24" fmla="*/ 97 w 214"/>
                <a:gd name="T25" fmla="*/ 214 h 214"/>
                <a:gd name="T26" fmla="*/ 71 w 214"/>
                <a:gd name="T27" fmla="*/ 212 h 214"/>
                <a:gd name="T28" fmla="*/ 51 w 214"/>
                <a:gd name="T29" fmla="*/ 207 h 214"/>
                <a:gd name="T30" fmla="*/ 30 w 214"/>
                <a:gd name="T31" fmla="*/ 199 h 214"/>
                <a:gd name="T32" fmla="*/ 30 w 214"/>
                <a:gd name="T33" fmla="*/ 199 h 214"/>
                <a:gd name="T34" fmla="*/ 18 w 214"/>
                <a:gd name="T35" fmla="*/ 189 h 214"/>
                <a:gd name="T36" fmla="*/ 7 w 214"/>
                <a:gd name="T37" fmla="*/ 181 h 214"/>
                <a:gd name="T38" fmla="*/ 0 w 214"/>
                <a:gd name="T39" fmla="*/ 171 h 214"/>
                <a:gd name="T40" fmla="*/ 0 w 214"/>
                <a:gd name="T41" fmla="*/ 171 h 214"/>
                <a:gd name="T42" fmla="*/ 23 w 214"/>
                <a:gd name="T43" fmla="*/ 127 h 214"/>
                <a:gd name="T44" fmla="*/ 53 w 214"/>
                <a:gd name="T45" fmla="*/ 74 h 214"/>
                <a:gd name="T46" fmla="*/ 53 w 214"/>
                <a:gd name="T47" fmla="*/ 74 h 214"/>
                <a:gd name="T48" fmla="*/ 59 w 214"/>
                <a:gd name="T49" fmla="*/ 61 h 214"/>
                <a:gd name="T50" fmla="*/ 61 w 214"/>
                <a:gd name="T51" fmla="*/ 51 h 214"/>
                <a:gd name="T52" fmla="*/ 66 w 214"/>
                <a:gd name="T53" fmla="*/ 41 h 214"/>
                <a:gd name="T54" fmla="*/ 76 w 214"/>
                <a:gd name="T55" fmla="*/ 28 h 214"/>
                <a:gd name="T56" fmla="*/ 76 w 214"/>
                <a:gd name="T57" fmla="*/ 28 h 214"/>
                <a:gd name="T58" fmla="*/ 99 w 214"/>
                <a:gd name="T59" fmla="*/ 7 h 214"/>
                <a:gd name="T60" fmla="*/ 107 w 214"/>
                <a:gd name="T61" fmla="*/ 2 h 214"/>
                <a:gd name="T62" fmla="*/ 110 w 214"/>
                <a:gd name="T63" fmla="*/ 0 h 214"/>
                <a:gd name="T64" fmla="*/ 110 w 214"/>
                <a:gd name="T65" fmla="*/ 0 h 21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14"/>
                <a:gd name="T100" fmla="*/ 0 h 214"/>
                <a:gd name="T101" fmla="*/ 214 w 214"/>
                <a:gd name="T102" fmla="*/ 214 h 21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14" h="214">
                  <a:moveTo>
                    <a:pt x="110" y="0"/>
                  </a:moveTo>
                  <a:lnTo>
                    <a:pt x="110" y="0"/>
                  </a:lnTo>
                  <a:lnTo>
                    <a:pt x="125" y="12"/>
                  </a:lnTo>
                  <a:lnTo>
                    <a:pt x="140" y="25"/>
                  </a:lnTo>
                  <a:lnTo>
                    <a:pt x="163" y="35"/>
                  </a:lnTo>
                  <a:lnTo>
                    <a:pt x="181" y="41"/>
                  </a:lnTo>
                  <a:lnTo>
                    <a:pt x="189" y="43"/>
                  </a:lnTo>
                  <a:lnTo>
                    <a:pt x="186" y="38"/>
                  </a:lnTo>
                  <a:lnTo>
                    <a:pt x="214" y="71"/>
                  </a:lnTo>
                  <a:lnTo>
                    <a:pt x="97" y="214"/>
                  </a:lnTo>
                  <a:lnTo>
                    <a:pt x="71" y="212"/>
                  </a:lnTo>
                  <a:lnTo>
                    <a:pt x="51" y="207"/>
                  </a:lnTo>
                  <a:lnTo>
                    <a:pt x="30" y="199"/>
                  </a:lnTo>
                  <a:lnTo>
                    <a:pt x="18" y="189"/>
                  </a:lnTo>
                  <a:lnTo>
                    <a:pt x="7" y="181"/>
                  </a:lnTo>
                  <a:lnTo>
                    <a:pt x="0" y="171"/>
                  </a:lnTo>
                  <a:lnTo>
                    <a:pt x="23" y="127"/>
                  </a:lnTo>
                  <a:lnTo>
                    <a:pt x="53" y="74"/>
                  </a:lnTo>
                  <a:lnTo>
                    <a:pt x="59" y="61"/>
                  </a:lnTo>
                  <a:lnTo>
                    <a:pt x="61" y="51"/>
                  </a:lnTo>
                  <a:lnTo>
                    <a:pt x="66" y="41"/>
                  </a:lnTo>
                  <a:lnTo>
                    <a:pt x="76" y="28"/>
                  </a:lnTo>
                  <a:lnTo>
                    <a:pt x="99" y="7"/>
                  </a:lnTo>
                  <a:lnTo>
                    <a:pt x="107" y="2"/>
                  </a:lnTo>
                  <a:lnTo>
                    <a:pt x="110" y="0"/>
                  </a:ln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5" name="Freeform 226"/>
            <p:cNvSpPr>
              <a:spLocks/>
            </p:cNvSpPr>
            <p:nvPr/>
          </p:nvSpPr>
          <p:spPr bwMode="auto">
            <a:xfrm>
              <a:off x="566" y="3480"/>
              <a:ext cx="202" cy="171"/>
            </a:xfrm>
            <a:custGeom>
              <a:avLst/>
              <a:gdLst>
                <a:gd name="T0" fmla="*/ 138 w 202"/>
                <a:gd name="T1" fmla="*/ 18 h 171"/>
                <a:gd name="T2" fmla="*/ 138 w 202"/>
                <a:gd name="T3" fmla="*/ 18 h 171"/>
                <a:gd name="T4" fmla="*/ 118 w 202"/>
                <a:gd name="T5" fmla="*/ 34 h 171"/>
                <a:gd name="T6" fmla="*/ 100 w 202"/>
                <a:gd name="T7" fmla="*/ 54 h 171"/>
                <a:gd name="T8" fmla="*/ 67 w 202"/>
                <a:gd name="T9" fmla="*/ 97 h 171"/>
                <a:gd name="T10" fmla="*/ 34 w 202"/>
                <a:gd name="T11" fmla="*/ 138 h 171"/>
                <a:gd name="T12" fmla="*/ 16 w 202"/>
                <a:gd name="T13" fmla="*/ 156 h 171"/>
                <a:gd name="T14" fmla="*/ 0 w 202"/>
                <a:gd name="T15" fmla="*/ 171 h 171"/>
                <a:gd name="T16" fmla="*/ 0 w 202"/>
                <a:gd name="T17" fmla="*/ 171 h 171"/>
                <a:gd name="T18" fmla="*/ 105 w 202"/>
                <a:gd name="T19" fmla="*/ 3 h 171"/>
                <a:gd name="T20" fmla="*/ 105 w 202"/>
                <a:gd name="T21" fmla="*/ 3 h 171"/>
                <a:gd name="T22" fmla="*/ 110 w 202"/>
                <a:gd name="T23" fmla="*/ 0 h 171"/>
                <a:gd name="T24" fmla="*/ 120 w 202"/>
                <a:gd name="T25" fmla="*/ 5 h 171"/>
                <a:gd name="T26" fmla="*/ 133 w 202"/>
                <a:gd name="T27" fmla="*/ 11 h 171"/>
                <a:gd name="T28" fmla="*/ 143 w 202"/>
                <a:gd name="T29" fmla="*/ 16 h 171"/>
                <a:gd name="T30" fmla="*/ 143 w 202"/>
                <a:gd name="T31" fmla="*/ 16 h 171"/>
                <a:gd name="T32" fmla="*/ 143 w 202"/>
                <a:gd name="T33" fmla="*/ 16 h 171"/>
                <a:gd name="T34" fmla="*/ 143 w 202"/>
                <a:gd name="T35" fmla="*/ 16 h 171"/>
                <a:gd name="T36" fmla="*/ 149 w 202"/>
                <a:gd name="T37" fmla="*/ 21 h 171"/>
                <a:gd name="T38" fmla="*/ 149 w 202"/>
                <a:gd name="T39" fmla="*/ 21 h 171"/>
                <a:gd name="T40" fmla="*/ 159 w 202"/>
                <a:gd name="T41" fmla="*/ 26 h 171"/>
                <a:gd name="T42" fmla="*/ 169 w 202"/>
                <a:gd name="T43" fmla="*/ 28 h 171"/>
                <a:gd name="T44" fmla="*/ 182 w 202"/>
                <a:gd name="T45" fmla="*/ 28 h 171"/>
                <a:gd name="T46" fmla="*/ 182 w 202"/>
                <a:gd name="T47" fmla="*/ 28 h 171"/>
                <a:gd name="T48" fmla="*/ 182 w 202"/>
                <a:gd name="T49" fmla="*/ 28 h 171"/>
                <a:gd name="T50" fmla="*/ 187 w 202"/>
                <a:gd name="T51" fmla="*/ 31 h 171"/>
                <a:gd name="T52" fmla="*/ 192 w 202"/>
                <a:gd name="T53" fmla="*/ 36 h 171"/>
                <a:gd name="T54" fmla="*/ 192 w 202"/>
                <a:gd name="T55" fmla="*/ 36 h 171"/>
                <a:gd name="T56" fmla="*/ 202 w 202"/>
                <a:gd name="T57" fmla="*/ 49 h 171"/>
                <a:gd name="T58" fmla="*/ 200 w 202"/>
                <a:gd name="T59" fmla="*/ 49 h 171"/>
                <a:gd name="T60" fmla="*/ 200 w 202"/>
                <a:gd name="T61" fmla="*/ 49 h 171"/>
                <a:gd name="T62" fmla="*/ 187 w 202"/>
                <a:gd name="T63" fmla="*/ 46 h 171"/>
                <a:gd name="T64" fmla="*/ 187 w 202"/>
                <a:gd name="T65" fmla="*/ 46 h 171"/>
                <a:gd name="T66" fmla="*/ 161 w 202"/>
                <a:gd name="T67" fmla="*/ 34 h 171"/>
                <a:gd name="T68" fmla="*/ 138 w 202"/>
                <a:gd name="T69" fmla="*/ 18 h 171"/>
                <a:gd name="T70" fmla="*/ 138 w 202"/>
                <a:gd name="T71" fmla="*/ 18 h 17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02"/>
                <a:gd name="T109" fmla="*/ 0 h 171"/>
                <a:gd name="T110" fmla="*/ 202 w 202"/>
                <a:gd name="T111" fmla="*/ 171 h 171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02" h="171">
                  <a:moveTo>
                    <a:pt x="138" y="18"/>
                  </a:moveTo>
                  <a:lnTo>
                    <a:pt x="138" y="18"/>
                  </a:lnTo>
                  <a:lnTo>
                    <a:pt x="118" y="34"/>
                  </a:lnTo>
                  <a:lnTo>
                    <a:pt x="100" y="54"/>
                  </a:lnTo>
                  <a:lnTo>
                    <a:pt x="67" y="97"/>
                  </a:lnTo>
                  <a:lnTo>
                    <a:pt x="34" y="138"/>
                  </a:lnTo>
                  <a:lnTo>
                    <a:pt x="16" y="156"/>
                  </a:lnTo>
                  <a:lnTo>
                    <a:pt x="0" y="171"/>
                  </a:lnTo>
                  <a:lnTo>
                    <a:pt x="105" y="3"/>
                  </a:lnTo>
                  <a:lnTo>
                    <a:pt x="110" y="0"/>
                  </a:lnTo>
                  <a:lnTo>
                    <a:pt x="120" y="5"/>
                  </a:lnTo>
                  <a:lnTo>
                    <a:pt x="133" y="11"/>
                  </a:lnTo>
                  <a:lnTo>
                    <a:pt x="143" y="16"/>
                  </a:lnTo>
                  <a:lnTo>
                    <a:pt x="149" y="21"/>
                  </a:lnTo>
                  <a:lnTo>
                    <a:pt x="159" y="26"/>
                  </a:lnTo>
                  <a:lnTo>
                    <a:pt x="169" y="28"/>
                  </a:lnTo>
                  <a:lnTo>
                    <a:pt x="182" y="28"/>
                  </a:lnTo>
                  <a:lnTo>
                    <a:pt x="187" y="31"/>
                  </a:lnTo>
                  <a:lnTo>
                    <a:pt x="192" y="36"/>
                  </a:lnTo>
                  <a:lnTo>
                    <a:pt x="202" y="49"/>
                  </a:lnTo>
                  <a:lnTo>
                    <a:pt x="200" y="49"/>
                  </a:lnTo>
                  <a:lnTo>
                    <a:pt x="187" y="46"/>
                  </a:lnTo>
                  <a:lnTo>
                    <a:pt x="161" y="34"/>
                  </a:lnTo>
                  <a:lnTo>
                    <a:pt x="138" y="18"/>
                  </a:lnTo>
                  <a:close/>
                </a:path>
              </a:pathLst>
            </a:custGeom>
            <a:solidFill>
              <a:srgbClr val="9696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6" name="Freeform 227"/>
            <p:cNvSpPr>
              <a:spLocks/>
            </p:cNvSpPr>
            <p:nvPr/>
          </p:nvSpPr>
          <p:spPr bwMode="auto">
            <a:xfrm>
              <a:off x="1162" y="3174"/>
              <a:ext cx="204" cy="217"/>
            </a:xfrm>
            <a:custGeom>
              <a:avLst/>
              <a:gdLst>
                <a:gd name="T0" fmla="*/ 178 w 204"/>
                <a:gd name="T1" fmla="*/ 15 h 217"/>
                <a:gd name="T2" fmla="*/ 178 w 204"/>
                <a:gd name="T3" fmla="*/ 15 h 217"/>
                <a:gd name="T4" fmla="*/ 178 w 204"/>
                <a:gd name="T5" fmla="*/ 15 h 217"/>
                <a:gd name="T6" fmla="*/ 166 w 204"/>
                <a:gd name="T7" fmla="*/ 7 h 217"/>
                <a:gd name="T8" fmla="*/ 153 w 204"/>
                <a:gd name="T9" fmla="*/ 2 h 217"/>
                <a:gd name="T10" fmla="*/ 137 w 204"/>
                <a:gd name="T11" fmla="*/ 0 h 217"/>
                <a:gd name="T12" fmla="*/ 125 w 204"/>
                <a:gd name="T13" fmla="*/ 0 h 217"/>
                <a:gd name="T14" fmla="*/ 109 w 204"/>
                <a:gd name="T15" fmla="*/ 2 h 217"/>
                <a:gd name="T16" fmla="*/ 97 w 204"/>
                <a:gd name="T17" fmla="*/ 10 h 217"/>
                <a:gd name="T18" fmla="*/ 84 w 204"/>
                <a:gd name="T19" fmla="*/ 18 h 217"/>
                <a:gd name="T20" fmla="*/ 74 w 204"/>
                <a:gd name="T21" fmla="*/ 28 h 217"/>
                <a:gd name="T22" fmla="*/ 17 w 204"/>
                <a:gd name="T23" fmla="*/ 97 h 217"/>
                <a:gd name="T24" fmla="*/ 17 w 204"/>
                <a:gd name="T25" fmla="*/ 97 h 217"/>
                <a:gd name="T26" fmla="*/ 7 w 204"/>
                <a:gd name="T27" fmla="*/ 112 h 217"/>
                <a:gd name="T28" fmla="*/ 2 w 204"/>
                <a:gd name="T29" fmla="*/ 125 h 217"/>
                <a:gd name="T30" fmla="*/ 0 w 204"/>
                <a:gd name="T31" fmla="*/ 140 h 217"/>
                <a:gd name="T32" fmla="*/ 0 w 204"/>
                <a:gd name="T33" fmla="*/ 153 h 217"/>
                <a:gd name="T34" fmla="*/ 2 w 204"/>
                <a:gd name="T35" fmla="*/ 166 h 217"/>
                <a:gd name="T36" fmla="*/ 5 w 204"/>
                <a:gd name="T37" fmla="*/ 181 h 217"/>
                <a:gd name="T38" fmla="*/ 12 w 204"/>
                <a:gd name="T39" fmla="*/ 191 h 217"/>
                <a:gd name="T40" fmla="*/ 23 w 204"/>
                <a:gd name="T41" fmla="*/ 202 h 217"/>
                <a:gd name="T42" fmla="*/ 23 w 204"/>
                <a:gd name="T43" fmla="*/ 202 h 217"/>
                <a:gd name="T44" fmla="*/ 23 w 204"/>
                <a:gd name="T45" fmla="*/ 202 h 217"/>
                <a:gd name="T46" fmla="*/ 35 w 204"/>
                <a:gd name="T47" fmla="*/ 209 h 217"/>
                <a:gd name="T48" fmla="*/ 48 w 204"/>
                <a:gd name="T49" fmla="*/ 214 h 217"/>
                <a:gd name="T50" fmla="*/ 63 w 204"/>
                <a:gd name="T51" fmla="*/ 217 h 217"/>
                <a:gd name="T52" fmla="*/ 79 w 204"/>
                <a:gd name="T53" fmla="*/ 217 h 217"/>
                <a:gd name="T54" fmla="*/ 91 w 204"/>
                <a:gd name="T55" fmla="*/ 212 h 217"/>
                <a:gd name="T56" fmla="*/ 104 w 204"/>
                <a:gd name="T57" fmla="*/ 207 h 217"/>
                <a:gd name="T58" fmla="*/ 117 w 204"/>
                <a:gd name="T59" fmla="*/ 199 h 217"/>
                <a:gd name="T60" fmla="*/ 127 w 204"/>
                <a:gd name="T61" fmla="*/ 186 h 217"/>
                <a:gd name="T62" fmla="*/ 186 w 204"/>
                <a:gd name="T63" fmla="*/ 117 h 217"/>
                <a:gd name="T64" fmla="*/ 186 w 204"/>
                <a:gd name="T65" fmla="*/ 117 h 217"/>
                <a:gd name="T66" fmla="*/ 194 w 204"/>
                <a:gd name="T67" fmla="*/ 104 h 217"/>
                <a:gd name="T68" fmla="*/ 199 w 204"/>
                <a:gd name="T69" fmla="*/ 92 h 217"/>
                <a:gd name="T70" fmla="*/ 204 w 204"/>
                <a:gd name="T71" fmla="*/ 76 h 217"/>
                <a:gd name="T72" fmla="*/ 204 w 204"/>
                <a:gd name="T73" fmla="*/ 64 h 217"/>
                <a:gd name="T74" fmla="*/ 201 w 204"/>
                <a:gd name="T75" fmla="*/ 48 h 217"/>
                <a:gd name="T76" fmla="*/ 196 w 204"/>
                <a:gd name="T77" fmla="*/ 36 h 217"/>
                <a:gd name="T78" fmla="*/ 189 w 204"/>
                <a:gd name="T79" fmla="*/ 25 h 217"/>
                <a:gd name="T80" fmla="*/ 178 w 204"/>
                <a:gd name="T81" fmla="*/ 15 h 217"/>
                <a:gd name="T82" fmla="*/ 178 w 204"/>
                <a:gd name="T83" fmla="*/ 15 h 21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04"/>
                <a:gd name="T127" fmla="*/ 0 h 217"/>
                <a:gd name="T128" fmla="*/ 204 w 204"/>
                <a:gd name="T129" fmla="*/ 217 h 21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04" h="217">
                  <a:moveTo>
                    <a:pt x="178" y="15"/>
                  </a:moveTo>
                  <a:lnTo>
                    <a:pt x="178" y="15"/>
                  </a:lnTo>
                  <a:lnTo>
                    <a:pt x="166" y="7"/>
                  </a:lnTo>
                  <a:lnTo>
                    <a:pt x="153" y="2"/>
                  </a:lnTo>
                  <a:lnTo>
                    <a:pt x="137" y="0"/>
                  </a:lnTo>
                  <a:lnTo>
                    <a:pt x="125" y="0"/>
                  </a:lnTo>
                  <a:lnTo>
                    <a:pt x="109" y="2"/>
                  </a:lnTo>
                  <a:lnTo>
                    <a:pt x="97" y="10"/>
                  </a:lnTo>
                  <a:lnTo>
                    <a:pt x="84" y="18"/>
                  </a:lnTo>
                  <a:lnTo>
                    <a:pt x="74" y="28"/>
                  </a:lnTo>
                  <a:lnTo>
                    <a:pt x="17" y="97"/>
                  </a:lnTo>
                  <a:lnTo>
                    <a:pt x="7" y="112"/>
                  </a:lnTo>
                  <a:lnTo>
                    <a:pt x="2" y="125"/>
                  </a:lnTo>
                  <a:lnTo>
                    <a:pt x="0" y="140"/>
                  </a:lnTo>
                  <a:lnTo>
                    <a:pt x="0" y="153"/>
                  </a:lnTo>
                  <a:lnTo>
                    <a:pt x="2" y="166"/>
                  </a:lnTo>
                  <a:lnTo>
                    <a:pt x="5" y="181"/>
                  </a:lnTo>
                  <a:lnTo>
                    <a:pt x="12" y="191"/>
                  </a:lnTo>
                  <a:lnTo>
                    <a:pt x="23" y="202"/>
                  </a:lnTo>
                  <a:lnTo>
                    <a:pt x="35" y="209"/>
                  </a:lnTo>
                  <a:lnTo>
                    <a:pt x="48" y="214"/>
                  </a:lnTo>
                  <a:lnTo>
                    <a:pt x="63" y="217"/>
                  </a:lnTo>
                  <a:lnTo>
                    <a:pt x="79" y="217"/>
                  </a:lnTo>
                  <a:lnTo>
                    <a:pt x="91" y="212"/>
                  </a:lnTo>
                  <a:lnTo>
                    <a:pt x="104" y="207"/>
                  </a:lnTo>
                  <a:lnTo>
                    <a:pt x="117" y="199"/>
                  </a:lnTo>
                  <a:lnTo>
                    <a:pt x="127" y="186"/>
                  </a:lnTo>
                  <a:lnTo>
                    <a:pt x="186" y="117"/>
                  </a:lnTo>
                  <a:lnTo>
                    <a:pt x="194" y="104"/>
                  </a:lnTo>
                  <a:lnTo>
                    <a:pt x="199" y="92"/>
                  </a:lnTo>
                  <a:lnTo>
                    <a:pt x="204" y="76"/>
                  </a:lnTo>
                  <a:lnTo>
                    <a:pt x="204" y="64"/>
                  </a:lnTo>
                  <a:lnTo>
                    <a:pt x="201" y="48"/>
                  </a:lnTo>
                  <a:lnTo>
                    <a:pt x="196" y="36"/>
                  </a:lnTo>
                  <a:lnTo>
                    <a:pt x="189" y="25"/>
                  </a:lnTo>
                  <a:lnTo>
                    <a:pt x="178" y="15"/>
                  </a:lnTo>
                  <a:close/>
                </a:path>
              </a:pathLst>
            </a:custGeom>
            <a:solidFill>
              <a:srgbClr val="799DD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7" name="Freeform 228"/>
            <p:cNvSpPr>
              <a:spLocks/>
            </p:cNvSpPr>
            <p:nvPr/>
          </p:nvSpPr>
          <p:spPr bwMode="auto">
            <a:xfrm>
              <a:off x="1172" y="3181"/>
              <a:ext cx="204" cy="218"/>
            </a:xfrm>
            <a:custGeom>
              <a:avLst/>
              <a:gdLst>
                <a:gd name="T0" fmla="*/ 179 w 204"/>
                <a:gd name="T1" fmla="*/ 16 h 218"/>
                <a:gd name="T2" fmla="*/ 179 w 204"/>
                <a:gd name="T3" fmla="*/ 16 h 218"/>
                <a:gd name="T4" fmla="*/ 179 w 204"/>
                <a:gd name="T5" fmla="*/ 16 h 218"/>
                <a:gd name="T6" fmla="*/ 166 w 204"/>
                <a:gd name="T7" fmla="*/ 8 h 218"/>
                <a:gd name="T8" fmla="*/ 153 w 204"/>
                <a:gd name="T9" fmla="*/ 3 h 218"/>
                <a:gd name="T10" fmla="*/ 138 w 204"/>
                <a:gd name="T11" fmla="*/ 0 h 218"/>
                <a:gd name="T12" fmla="*/ 125 w 204"/>
                <a:gd name="T13" fmla="*/ 0 h 218"/>
                <a:gd name="T14" fmla="*/ 110 w 204"/>
                <a:gd name="T15" fmla="*/ 3 h 218"/>
                <a:gd name="T16" fmla="*/ 97 w 204"/>
                <a:gd name="T17" fmla="*/ 11 h 218"/>
                <a:gd name="T18" fmla="*/ 84 w 204"/>
                <a:gd name="T19" fmla="*/ 18 h 218"/>
                <a:gd name="T20" fmla="*/ 74 w 204"/>
                <a:gd name="T21" fmla="*/ 29 h 218"/>
                <a:gd name="T22" fmla="*/ 18 w 204"/>
                <a:gd name="T23" fmla="*/ 100 h 218"/>
                <a:gd name="T24" fmla="*/ 18 w 204"/>
                <a:gd name="T25" fmla="*/ 100 h 218"/>
                <a:gd name="T26" fmla="*/ 10 w 204"/>
                <a:gd name="T27" fmla="*/ 113 h 218"/>
                <a:gd name="T28" fmla="*/ 2 w 204"/>
                <a:gd name="T29" fmla="*/ 126 h 218"/>
                <a:gd name="T30" fmla="*/ 0 w 204"/>
                <a:gd name="T31" fmla="*/ 141 h 218"/>
                <a:gd name="T32" fmla="*/ 0 w 204"/>
                <a:gd name="T33" fmla="*/ 154 h 218"/>
                <a:gd name="T34" fmla="*/ 2 w 204"/>
                <a:gd name="T35" fmla="*/ 169 h 218"/>
                <a:gd name="T36" fmla="*/ 7 w 204"/>
                <a:gd name="T37" fmla="*/ 182 h 218"/>
                <a:gd name="T38" fmla="*/ 15 w 204"/>
                <a:gd name="T39" fmla="*/ 192 h 218"/>
                <a:gd name="T40" fmla="*/ 25 w 204"/>
                <a:gd name="T41" fmla="*/ 202 h 218"/>
                <a:gd name="T42" fmla="*/ 25 w 204"/>
                <a:gd name="T43" fmla="*/ 202 h 218"/>
                <a:gd name="T44" fmla="*/ 25 w 204"/>
                <a:gd name="T45" fmla="*/ 202 h 218"/>
                <a:gd name="T46" fmla="*/ 38 w 204"/>
                <a:gd name="T47" fmla="*/ 210 h 218"/>
                <a:gd name="T48" fmla="*/ 51 w 204"/>
                <a:gd name="T49" fmla="*/ 215 h 218"/>
                <a:gd name="T50" fmla="*/ 66 w 204"/>
                <a:gd name="T51" fmla="*/ 218 h 218"/>
                <a:gd name="T52" fmla="*/ 79 w 204"/>
                <a:gd name="T53" fmla="*/ 218 h 218"/>
                <a:gd name="T54" fmla="*/ 94 w 204"/>
                <a:gd name="T55" fmla="*/ 212 h 218"/>
                <a:gd name="T56" fmla="*/ 107 w 204"/>
                <a:gd name="T57" fmla="*/ 207 h 218"/>
                <a:gd name="T58" fmla="*/ 120 w 204"/>
                <a:gd name="T59" fmla="*/ 200 h 218"/>
                <a:gd name="T60" fmla="*/ 130 w 204"/>
                <a:gd name="T61" fmla="*/ 187 h 218"/>
                <a:gd name="T62" fmla="*/ 186 w 204"/>
                <a:gd name="T63" fmla="*/ 118 h 218"/>
                <a:gd name="T64" fmla="*/ 186 w 204"/>
                <a:gd name="T65" fmla="*/ 118 h 218"/>
                <a:gd name="T66" fmla="*/ 194 w 204"/>
                <a:gd name="T67" fmla="*/ 105 h 218"/>
                <a:gd name="T68" fmla="*/ 202 w 204"/>
                <a:gd name="T69" fmla="*/ 92 h 218"/>
                <a:gd name="T70" fmla="*/ 204 w 204"/>
                <a:gd name="T71" fmla="*/ 77 h 218"/>
                <a:gd name="T72" fmla="*/ 204 w 204"/>
                <a:gd name="T73" fmla="*/ 64 h 218"/>
                <a:gd name="T74" fmla="*/ 202 w 204"/>
                <a:gd name="T75" fmla="*/ 49 h 218"/>
                <a:gd name="T76" fmla="*/ 196 w 204"/>
                <a:gd name="T77" fmla="*/ 36 h 218"/>
                <a:gd name="T78" fmla="*/ 189 w 204"/>
                <a:gd name="T79" fmla="*/ 23 h 218"/>
                <a:gd name="T80" fmla="*/ 179 w 204"/>
                <a:gd name="T81" fmla="*/ 16 h 218"/>
                <a:gd name="T82" fmla="*/ 179 w 204"/>
                <a:gd name="T83" fmla="*/ 16 h 21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04"/>
                <a:gd name="T127" fmla="*/ 0 h 218"/>
                <a:gd name="T128" fmla="*/ 204 w 204"/>
                <a:gd name="T129" fmla="*/ 218 h 21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04" h="218">
                  <a:moveTo>
                    <a:pt x="179" y="16"/>
                  </a:moveTo>
                  <a:lnTo>
                    <a:pt x="179" y="16"/>
                  </a:lnTo>
                  <a:lnTo>
                    <a:pt x="166" y="8"/>
                  </a:lnTo>
                  <a:lnTo>
                    <a:pt x="153" y="3"/>
                  </a:lnTo>
                  <a:lnTo>
                    <a:pt x="138" y="0"/>
                  </a:lnTo>
                  <a:lnTo>
                    <a:pt x="125" y="0"/>
                  </a:lnTo>
                  <a:lnTo>
                    <a:pt x="110" y="3"/>
                  </a:lnTo>
                  <a:lnTo>
                    <a:pt x="97" y="11"/>
                  </a:lnTo>
                  <a:lnTo>
                    <a:pt x="84" y="18"/>
                  </a:lnTo>
                  <a:lnTo>
                    <a:pt x="74" y="29"/>
                  </a:lnTo>
                  <a:lnTo>
                    <a:pt x="18" y="100"/>
                  </a:lnTo>
                  <a:lnTo>
                    <a:pt x="10" y="113"/>
                  </a:lnTo>
                  <a:lnTo>
                    <a:pt x="2" y="126"/>
                  </a:lnTo>
                  <a:lnTo>
                    <a:pt x="0" y="141"/>
                  </a:lnTo>
                  <a:lnTo>
                    <a:pt x="0" y="154"/>
                  </a:lnTo>
                  <a:lnTo>
                    <a:pt x="2" y="169"/>
                  </a:lnTo>
                  <a:lnTo>
                    <a:pt x="7" y="182"/>
                  </a:lnTo>
                  <a:lnTo>
                    <a:pt x="15" y="192"/>
                  </a:lnTo>
                  <a:lnTo>
                    <a:pt x="25" y="202"/>
                  </a:lnTo>
                  <a:lnTo>
                    <a:pt x="38" y="210"/>
                  </a:lnTo>
                  <a:lnTo>
                    <a:pt x="51" y="215"/>
                  </a:lnTo>
                  <a:lnTo>
                    <a:pt x="66" y="218"/>
                  </a:lnTo>
                  <a:lnTo>
                    <a:pt x="79" y="218"/>
                  </a:lnTo>
                  <a:lnTo>
                    <a:pt x="94" y="212"/>
                  </a:lnTo>
                  <a:lnTo>
                    <a:pt x="107" y="207"/>
                  </a:lnTo>
                  <a:lnTo>
                    <a:pt x="120" y="200"/>
                  </a:lnTo>
                  <a:lnTo>
                    <a:pt x="130" y="187"/>
                  </a:lnTo>
                  <a:lnTo>
                    <a:pt x="186" y="118"/>
                  </a:lnTo>
                  <a:lnTo>
                    <a:pt x="194" y="105"/>
                  </a:lnTo>
                  <a:lnTo>
                    <a:pt x="202" y="92"/>
                  </a:lnTo>
                  <a:lnTo>
                    <a:pt x="204" y="77"/>
                  </a:lnTo>
                  <a:lnTo>
                    <a:pt x="204" y="64"/>
                  </a:lnTo>
                  <a:lnTo>
                    <a:pt x="202" y="49"/>
                  </a:lnTo>
                  <a:lnTo>
                    <a:pt x="196" y="36"/>
                  </a:lnTo>
                  <a:lnTo>
                    <a:pt x="189" y="23"/>
                  </a:lnTo>
                  <a:lnTo>
                    <a:pt x="179" y="16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8" name="Freeform 229"/>
            <p:cNvSpPr>
              <a:spLocks/>
            </p:cNvSpPr>
            <p:nvPr/>
          </p:nvSpPr>
          <p:spPr bwMode="auto">
            <a:xfrm>
              <a:off x="1082" y="3179"/>
              <a:ext cx="149" cy="110"/>
            </a:xfrm>
            <a:custGeom>
              <a:avLst/>
              <a:gdLst>
                <a:gd name="T0" fmla="*/ 149 w 149"/>
                <a:gd name="T1" fmla="*/ 33 h 110"/>
                <a:gd name="T2" fmla="*/ 149 w 149"/>
                <a:gd name="T3" fmla="*/ 33 h 110"/>
                <a:gd name="T4" fmla="*/ 128 w 149"/>
                <a:gd name="T5" fmla="*/ 33 h 110"/>
                <a:gd name="T6" fmla="*/ 115 w 149"/>
                <a:gd name="T7" fmla="*/ 33 h 110"/>
                <a:gd name="T8" fmla="*/ 105 w 149"/>
                <a:gd name="T9" fmla="*/ 28 h 110"/>
                <a:gd name="T10" fmla="*/ 105 w 149"/>
                <a:gd name="T11" fmla="*/ 28 h 110"/>
                <a:gd name="T12" fmla="*/ 95 w 149"/>
                <a:gd name="T13" fmla="*/ 20 h 110"/>
                <a:gd name="T14" fmla="*/ 80 w 149"/>
                <a:gd name="T15" fmla="*/ 10 h 110"/>
                <a:gd name="T16" fmla="*/ 69 w 149"/>
                <a:gd name="T17" fmla="*/ 5 h 110"/>
                <a:gd name="T18" fmla="*/ 62 w 149"/>
                <a:gd name="T19" fmla="*/ 2 h 110"/>
                <a:gd name="T20" fmla="*/ 49 w 149"/>
                <a:gd name="T21" fmla="*/ 0 h 110"/>
                <a:gd name="T22" fmla="*/ 39 w 149"/>
                <a:gd name="T23" fmla="*/ 2 h 110"/>
                <a:gd name="T24" fmla="*/ 39 w 149"/>
                <a:gd name="T25" fmla="*/ 2 h 110"/>
                <a:gd name="T26" fmla="*/ 28 w 149"/>
                <a:gd name="T27" fmla="*/ 8 h 110"/>
                <a:gd name="T28" fmla="*/ 21 w 149"/>
                <a:gd name="T29" fmla="*/ 15 h 110"/>
                <a:gd name="T30" fmla="*/ 13 w 149"/>
                <a:gd name="T31" fmla="*/ 20 h 110"/>
                <a:gd name="T32" fmla="*/ 5 w 149"/>
                <a:gd name="T33" fmla="*/ 31 h 110"/>
                <a:gd name="T34" fmla="*/ 3 w 149"/>
                <a:gd name="T35" fmla="*/ 38 h 110"/>
                <a:gd name="T36" fmla="*/ 0 w 149"/>
                <a:gd name="T37" fmla="*/ 46 h 110"/>
                <a:gd name="T38" fmla="*/ 0 w 149"/>
                <a:gd name="T39" fmla="*/ 56 h 110"/>
                <a:gd name="T40" fmla="*/ 0 w 149"/>
                <a:gd name="T41" fmla="*/ 66 h 110"/>
                <a:gd name="T42" fmla="*/ 0 w 149"/>
                <a:gd name="T43" fmla="*/ 66 h 110"/>
                <a:gd name="T44" fmla="*/ 3 w 149"/>
                <a:gd name="T45" fmla="*/ 74 h 110"/>
                <a:gd name="T46" fmla="*/ 8 w 149"/>
                <a:gd name="T47" fmla="*/ 82 h 110"/>
                <a:gd name="T48" fmla="*/ 18 w 149"/>
                <a:gd name="T49" fmla="*/ 92 h 110"/>
                <a:gd name="T50" fmla="*/ 34 w 149"/>
                <a:gd name="T51" fmla="*/ 99 h 110"/>
                <a:gd name="T52" fmla="*/ 44 w 149"/>
                <a:gd name="T53" fmla="*/ 102 h 110"/>
                <a:gd name="T54" fmla="*/ 44 w 149"/>
                <a:gd name="T55" fmla="*/ 102 h 110"/>
                <a:gd name="T56" fmla="*/ 67 w 149"/>
                <a:gd name="T57" fmla="*/ 102 h 110"/>
                <a:gd name="T58" fmla="*/ 82 w 149"/>
                <a:gd name="T59" fmla="*/ 105 h 110"/>
                <a:gd name="T60" fmla="*/ 82 w 149"/>
                <a:gd name="T61" fmla="*/ 105 h 110"/>
                <a:gd name="T62" fmla="*/ 87 w 149"/>
                <a:gd name="T63" fmla="*/ 107 h 110"/>
                <a:gd name="T64" fmla="*/ 90 w 149"/>
                <a:gd name="T65" fmla="*/ 110 h 110"/>
                <a:gd name="T66" fmla="*/ 90 w 149"/>
                <a:gd name="T67" fmla="*/ 110 h 110"/>
                <a:gd name="T68" fmla="*/ 103 w 149"/>
                <a:gd name="T69" fmla="*/ 89 h 110"/>
                <a:gd name="T70" fmla="*/ 115 w 149"/>
                <a:gd name="T71" fmla="*/ 71 h 110"/>
                <a:gd name="T72" fmla="*/ 128 w 149"/>
                <a:gd name="T73" fmla="*/ 59 h 110"/>
                <a:gd name="T74" fmla="*/ 128 w 149"/>
                <a:gd name="T75" fmla="*/ 59 h 110"/>
                <a:gd name="T76" fmla="*/ 143 w 149"/>
                <a:gd name="T77" fmla="*/ 41 h 110"/>
                <a:gd name="T78" fmla="*/ 149 w 149"/>
                <a:gd name="T79" fmla="*/ 33 h 110"/>
                <a:gd name="T80" fmla="*/ 149 w 149"/>
                <a:gd name="T81" fmla="*/ 33 h 11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49"/>
                <a:gd name="T124" fmla="*/ 0 h 110"/>
                <a:gd name="T125" fmla="*/ 149 w 149"/>
                <a:gd name="T126" fmla="*/ 110 h 11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49" h="110">
                  <a:moveTo>
                    <a:pt x="149" y="33"/>
                  </a:moveTo>
                  <a:lnTo>
                    <a:pt x="149" y="33"/>
                  </a:lnTo>
                  <a:lnTo>
                    <a:pt x="128" y="33"/>
                  </a:lnTo>
                  <a:lnTo>
                    <a:pt x="115" y="33"/>
                  </a:lnTo>
                  <a:lnTo>
                    <a:pt x="105" y="28"/>
                  </a:lnTo>
                  <a:lnTo>
                    <a:pt x="95" y="20"/>
                  </a:lnTo>
                  <a:lnTo>
                    <a:pt x="80" y="10"/>
                  </a:lnTo>
                  <a:lnTo>
                    <a:pt x="69" y="5"/>
                  </a:lnTo>
                  <a:lnTo>
                    <a:pt x="62" y="2"/>
                  </a:lnTo>
                  <a:lnTo>
                    <a:pt x="49" y="0"/>
                  </a:lnTo>
                  <a:lnTo>
                    <a:pt x="39" y="2"/>
                  </a:lnTo>
                  <a:lnTo>
                    <a:pt x="28" y="8"/>
                  </a:lnTo>
                  <a:lnTo>
                    <a:pt x="21" y="15"/>
                  </a:lnTo>
                  <a:lnTo>
                    <a:pt x="13" y="20"/>
                  </a:lnTo>
                  <a:lnTo>
                    <a:pt x="5" y="31"/>
                  </a:lnTo>
                  <a:lnTo>
                    <a:pt x="3" y="38"/>
                  </a:lnTo>
                  <a:lnTo>
                    <a:pt x="0" y="46"/>
                  </a:lnTo>
                  <a:lnTo>
                    <a:pt x="0" y="56"/>
                  </a:lnTo>
                  <a:lnTo>
                    <a:pt x="0" y="66"/>
                  </a:lnTo>
                  <a:lnTo>
                    <a:pt x="3" y="74"/>
                  </a:lnTo>
                  <a:lnTo>
                    <a:pt x="8" y="82"/>
                  </a:lnTo>
                  <a:lnTo>
                    <a:pt x="18" y="92"/>
                  </a:lnTo>
                  <a:lnTo>
                    <a:pt x="34" y="99"/>
                  </a:lnTo>
                  <a:lnTo>
                    <a:pt x="44" y="102"/>
                  </a:lnTo>
                  <a:lnTo>
                    <a:pt x="67" y="102"/>
                  </a:lnTo>
                  <a:lnTo>
                    <a:pt x="82" y="105"/>
                  </a:lnTo>
                  <a:lnTo>
                    <a:pt x="87" y="107"/>
                  </a:lnTo>
                  <a:lnTo>
                    <a:pt x="90" y="110"/>
                  </a:lnTo>
                  <a:lnTo>
                    <a:pt x="103" y="89"/>
                  </a:lnTo>
                  <a:lnTo>
                    <a:pt x="115" y="71"/>
                  </a:lnTo>
                  <a:lnTo>
                    <a:pt x="128" y="59"/>
                  </a:lnTo>
                  <a:lnTo>
                    <a:pt x="143" y="41"/>
                  </a:lnTo>
                  <a:lnTo>
                    <a:pt x="149" y="33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9" name="Freeform 230"/>
            <p:cNvSpPr>
              <a:spLocks noEditPoints="1"/>
            </p:cNvSpPr>
            <p:nvPr/>
          </p:nvSpPr>
          <p:spPr bwMode="auto">
            <a:xfrm>
              <a:off x="1555" y="3672"/>
              <a:ext cx="258" cy="138"/>
            </a:xfrm>
            <a:custGeom>
              <a:avLst/>
              <a:gdLst>
                <a:gd name="T0" fmla="*/ 0 w 258"/>
                <a:gd name="T1" fmla="*/ 46 h 138"/>
                <a:gd name="T2" fmla="*/ 0 w 258"/>
                <a:gd name="T3" fmla="*/ 46 h 138"/>
                <a:gd name="T4" fmla="*/ 0 w 258"/>
                <a:gd name="T5" fmla="*/ 48 h 138"/>
                <a:gd name="T6" fmla="*/ 5 w 258"/>
                <a:gd name="T7" fmla="*/ 56 h 138"/>
                <a:gd name="T8" fmla="*/ 18 w 258"/>
                <a:gd name="T9" fmla="*/ 71 h 138"/>
                <a:gd name="T10" fmla="*/ 43 w 258"/>
                <a:gd name="T11" fmla="*/ 92 h 138"/>
                <a:gd name="T12" fmla="*/ 43 w 258"/>
                <a:gd name="T13" fmla="*/ 92 h 138"/>
                <a:gd name="T14" fmla="*/ 59 w 258"/>
                <a:gd name="T15" fmla="*/ 105 h 138"/>
                <a:gd name="T16" fmla="*/ 79 w 258"/>
                <a:gd name="T17" fmla="*/ 117 h 138"/>
                <a:gd name="T18" fmla="*/ 117 w 258"/>
                <a:gd name="T19" fmla="*/ 138 h 138"/>
                <a:gd name="T20" fmla="*/ 258 w 258"/>
                <a:gd name="T21" fmla="*/ 138 h 138"/>
                <a:gd name="T22" fmla="*/ 258 w 258"/>
                <a:gd name="T23" fmla="*/ 138 h 138"/>
                <a:gd name="T24" fmla="*/ 258 w 258"/>
                <a:gd name="T25" fmla="*/ 135 h 138"/>
                <a:gd name="T26" fmla="*/ 258 w 258"/>
                <a:gd name="T27" fmla="*/ 135 h 138"/>
                <a:gd name="T28" fmla="*/ 243 w 258"/>
                <a:gd name="T29" fmla="*/ 112 h 138"/>
                <a:gd name="T30" fmla="*/ 227 w 258"/>
                <a:gd name="T31" fmla="*/ 92 h 138"/>
                <a:gd name="T32" fmla="*/ 209 w 258"/>
                <a:gd name="T33" fmla="*/ 74 h 138"/>
                <a:gd name="T34" fmla="*/ 181 w 258"/>
                <a:gd name="T35" fmla="*/ 56 h 138"/>
                <a:gd name="T36" fmla="*/ 181 w 258"/>
                <a:gd name="T37" fmla="*/ 56 h 138"/>
                <a:gd name="T38" fmla="*/ 138 w 258"/>
                <a:gd name="T39" fmla="*/ 36 h 138"/>
                <a:gd name="T40" fmla="*/ 123 w 258"/>
                <a:gd name="T41" fmla="*/ 28 h 138"/>
                <a:gd name="T42" fmla="*/ 107 w 258"/>
                <a:gd name="T43" fmla="*/ 20 h 138"/>
                <a:gd name="T44" fmla="*/ 107 w 258"/>
                <a:gd name="T45" fmla="*/ 20 h 138"/>
                <a:gd name="T46" fmla="*/ 89 w 258"/>
                <a:gd name="T47" fmla="*/ 10 h 138"/>
                <a:gd name="T48" fmla="*/ 69 w 258"/>
                <a:gd name="T49" fmla="*/ 2 h 138"/>
                <a:gd name="T50" fmla="*/ 59 w 258"/>
                <a:gd name="T51" fmla="*/ 0 h 138"/>
                <a:gd name="T52" fmla="*/ 48 w 258"/>
                <a:gd name="T53" fmla="*/ 0 h 138"/>
                <a:gd name="T54" fmla="*/ 38 w 258"/>
                <a:gd name="T55" fmla="*/ 2 h 138"/>
                <a:gd name="T56" fmla="*/ 28 w 258"/>
                <a:gd name="T57" fmla="*/ 10 h 138"/>
                <a:gd name="T58" fmla="*/ 28 w 258"/>
                <a:gd name="T59" fmla="*/ 10 h 138"/>
                <a:gd name="T60" fmla="*/ 13 w 258"/>
                <a:gd name="T61" fmla="*/ 23 h 138"/>
                <a:gd name="T62" fmla="*/ 2 w 258"/>
                <a:gd name="T63" fmla="*/ 36 h 138"/>
                <a:gd name="T64" fmla="*/ 0 w 258"/>
                <a:gd name="T65" fmla="*/ 43 h 138"/>
                <a:gd name="T66" fmla="*/ 0 w 258"/>
                <a:gd name="T67" fmla="*/ 46 h 138"/>
                <a:gd name="T68" fmla="*/ 0 w 258"/>
                <a:gd name="T69" fmla="*/ 46 h 138"/>
                <a:gd name="T70" fmla="*/ 102 w 258"/>
                <a:gd name="T71" fmla="*/ 138 h 138"/>
                <a:gd name="T72" fmla="*/ 61 w 258"/>
                <a:gd name="T73" fmla="*/ 138 h 138"/>
                <a:gd name="T74" fmla="*/ 61 w 258"/>
                <a:gd name="T75" fmla="*/ 138 h 138"/>
                <a:gd name="T76" fmla="*/ 56 w 258"/>
                <a:gd name="T77" fmla="*/ 115 h 138"/>
                <a:gd name="T78" fmla="*/ 56 w 258"/>
                <a:gd name="T79" fmla="*/ 115 h 138"/>
                <a:gd name="T80" fmla="*/ 56 w 258"/>
                <a:gd name="T81" fmla="*/ 115 h 138"/>
                <a:gd name="T82" fmla="*/ 56 w 258"/>
                <a:gd name="T83" fmla="*/ 115 h 138"/>
                <a:gd name="T84" fmla="*/ 64 w 258"/>
                <a:gd name="T85" fmla="*/ 117 h 138"/>
                <a:gd name="T86" fmla="*/ 102 w 258"/>
                <a:gd name="T87" fmla="*/ 138 h 138"/>
                <a:gd name="T88" fmla="*/ 102 w 258"/>
                <a:gd name="T89" fmla="*/ 138 h 13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58"/>
                <a:gd name="T136" fmla="*/ 0 h 138"/>
                <a:gd name="T137" fmla="*/ 258 w 258"/>
                <a:gd name="T138" fmla="*/ 138 h 13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58" h="138">
                  <a:moveTo>
                    <a:pt x="0" y="46"/>
                  </a:moveTo>
                  <a:lnTo>
                    <a:pt x="0" y="46"/>
                  </a:lnTo>
                  <a:lnTo>
                    <a:pt x="0" y="48"/>
                  </a:lnTo>
                  <a:lnTo>
                    <a:pt x="5" y="56"/>
                  </a:lnTo>
                  <a:lnTo>
                    <a:pt x="18" y="71"/>
                  </a:lnTo>
                  <a:lnTo>
                    <a:pt x="43" y="92"/>
                  </a:lnTo>
                  <a:lnTo>
                    <a:pt x="59" y="105"/>
                  </a:lnTo>
                  <a:lnTo>
                    <a:pt x="79" y="117"/>
                  </a:lnTo>
                  <a:lnTo>
                    <a:pt x="117" y="138"/>
                  </a:lnTo>
                  <a:lnTo>
                    <a:pt x="258" y="138"/>
                  </a:lnTo>
                  <a:lnTo>
                    <a:pt x="258" y="135"/>
                  </a:lnTo>
                  <a:lnTo>
                    <a:pt x="243" y="112"/>
                  </a:lnTo>
                  <a:lnTo>
                    <a:pt x="227" y="92"/>
                  </a:lnTo>
                  <a:lnTo>
                    <a:pt x="209" y="74"/>
                  </a:lnTo>
                  <a:lnTo>
                    <a:pt x="181" y="56"/>
                  </a:lnTo>
                  <a:lnTo>
                    <a:pt x="138" y="36"/>
                  </a:lnTo>
                  <a:lnTo>
                    <a:pt x="123" y="28"/>
                  </a:lnTo>
                  <a:lnTo>
                    <a:pt x="107" y="20"/>
                  </a:lnTo>
                  <a:lnTo>
                    <a:pt x="89" y="10"/>
                  </a:lnTo>
                  <a:lnTo>
                    <a:pt x="69" y="2"/>
                  </a:lnTo>
                  <a:lnTo>
                    <a:pt x="59" y="0"/>
                  </a:lnTo>
                  <a:lnTo>
                    <a:pt x="48" y="0"/>
                  </a:lnTo>
                  <a:lnTo>
                    <a:pt x="38" y="2"/>
                  </a:lnTo>
                  <a:lnTo>
                    <a:pt x="28" y="10"/>
                  </a:lnTo>
                  <a:lnTo>
                    <a:pt x="13" y="23"/>
                  </a:lnTo>
                  <a:lnTo>
                    <a:pt x="2" y="36"/>
                  </a:lnTo>
                  <a:lnTo>
                    <a:pt x="0" y="43"/>
                  </a:lnTo>
                  <a:lnTo>
                    <a:pt x="0" y="46"/>
                  </a:lnTo>
                  <a:close/>
                  <a:moveTo>
                    <a:pt x="102" y="138"/>
                  </a:moveTo>
                  <a:lnTo>
                    <a:pt x="61" y="138"/>
                  </a:lnTo>
                  <a:lnTo>
                    <a:pt x="56" y="115"/>
                  </a:lnTo>
                  <a:lnTo>
                    <a:pt x="64" y="117"/>
                  </a:lnTo>
                  <a:lnTo>
                    <a:pt x="102" y="138"/>
                  </a:lnTo>
                  <a:close/>
                </a:path>
              </a:pathLst>
            </a:custGeom>
            <a:solidFill>
              <a:srgbClr val="9696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10" name="Freeform 231"/>
            <p:cNvSpPr>
              <a:spLocks/>
            </p:cNvSpPr>
            <p:nvPr/>
          </p:nvSpPr>
          <p:spPr bwMode="auto">
            <a:xfrm>
              <a:off x="1399" y="3406"/>
              <a:ext cx="179" cy="133"/>
            </a:xfrm>
            <a:custGeom>
              <a:avLst/>
              <a:gdLst>
                <a:gd name="T0" fmla="*/ 115 w 179"/>
                <a:gd name="T1" fmla="*/ 133 h 133"/>
                <a:gd name="T2" fmla="*/ 115 w 179"/>
                <a:gd name="T3" fmla="*/ 133 h 133"/>
                <a:gd name="T4" fmla="*/ 105 w 179"/>
                <a:gd name="T5" fmla="*/ 120 h 133"/>
                <a:gd name="T6" fmla="*/ 95 w 179"/>
                <a:gd name="T7" fmla="*/ 110 h 133"/>
                <a:gd name="T8" fmla="*/ 87 w 179"/>
                <a:gd name="T9" fmla="*/ 108 h 133"/>
                <a:gd name="T10" fmla="*/ 79 w 179"/>
                <a:gd name="T11" fmla="*/ 105 h 133"/>
                <a:gd name="T12" fmla="*/ 79 w 179"/>
                <a:gd name="T13" fmla="*/ 105 h 133"/>
                <a:gd name="T14" fmla="*/ 56 w 179"/>
                <a:gd name="T15" fmla="*/ 102 h 133"/>
                <a:gd name="T16" fmla="*/ 36 w 179"/>
                <a:gd name="T17" fmla="*/ 95 h 133"/>
                <a:gd name="T18" fmla="*/ 36 w 179"/>
                <a:gd name="T19" fmla="*/ 95 h 133"/>
                <a:gd name="T20" fmla="*/ 10 w 179"/>
                <a:gd name="T21" fmla="*/ 82 h 133"/>
                <a:gd name="T22" fmla="*/ 0 w 179"/>
                <a:gd name="T23" fmla="*/ 77 h 133"/>
                <a:gd name="T24" fmla="*/ 0 w 179"/>
                <a:gd name="T25" fmla="*/ 77 h 133"/>
                <a:gd name="T26" fmla="*/ 33 w 179"/>
                <a:gd name="T27" fmla="*/ 56 h 133"/>
                <a:gd name="T28" fmla="*/ 33 w 179"/>
                <a:gd name="T29" fmla="*/ 56 h 133"/>
                <a:gd name="T30" fmla="*/ 49 w 179"/>
                <a:gd name="T31" fmla="*/ 44 h 133"/>
                <a:gd name="T32" fmla="*/ 64 w 179"/>
                <a:gd name="T33" fmla="*/ 26 h 133"/>
                <a:gd name="T34" fmla="*/ 84 w 179"/>
                <a:gd name="T35" fmla="*/ 0 h 133"/>
                <a:gd name="T36" fmla="*/ 84 w 179"/>
                <a:gd name="T37" fmla="*/ 0 h 133"/>
                <a:gd name="T38" fmla="*/ 84 w 179"/>
                <a:gd name="T39" fmla="*/ 0 h 133"/>
                <a:gd name="T40" fmla="*/ 87 w 179"/>
                <a:gd name="T41" fmla="*/ 3 h 133"/>
                <a:gd name="T42" fmla="*/ 92 w 179"/>
                <a:gd name="T43" fmla="*/ 13 h 133"/>
                <a:gd name="T44" fmla="*/ 100 w 179"/>
                <a:gd name="T45" fmla="*/ 28 h 133"/>
                <a:gd name="T46" fmla="*/ 105 w 179"/>
                <a:gd name="T47" fmla="*/ 36 h 133"/>
                <a:gd name="T48" fmla="*/ 112 w 179"/>
                <a:gd name="T49" fmla="*/ 41 h 133"/>
                <a:gd name="T50" fmla="*/ 112 w 179"/>
                <a:gd name="T51" fmla="*/ 41 h 133"/>
                <a:gd name="T52" fmla="*/ 141 w 179"/>
                <a:gd name="T53" fmla="*/ 56 h 133"/>
                <a:gd name="T54" fmla="*/ 151 w 179"/>
                <a:gd name="T55" fmla="*/ 64 h 133"/>
                <a:gd name="T56" fmla="*/ 158 w 179"/>
                <a:gd name="T57" fmla="*/ 72 h 133"/>
                <a:gd name="T58" fmla="*/ 158 w 179"/>
                <a:gd name="T59" fmla="*/ 72 h 133"/>
                <a:gd name="T60" fmla="*/ 166 w 179"/>
                <a:gd name="T61" fmla="*/ 82 h 133"/>
                <a:gd name="T62" fmla="*/ 174 w 179"/>
                <a:gd name="T63" fmla="*/ 87 h 133"/>
                <a:gd name="T64" fmla="*/ 179 w 179"/>
                <a:gd name="T65" fmla="*/ 92 h 133"/>
                <a:gd name="T66" fmla="*/ 179 w 179"/>
                <a:gd name="T67" fmla="*/ 95 h 133"/>
                <a:gd name="T68" fmla="*/ 176 w 179"/>
                <a:gd name="T69" fmla="*/ 97 h 133"/>
                <a:gd name="T70" fmla="*/ 174 w 179"/>
                <a:gd name="T71" fmla="*/ 102 h 133"/>
                <a:gd name="T72" fmla="*/ 174 w 179"/>
                <a:gd name="T73" fmla="*/ 102 h 133"/>
                <a:gd name="T74" fmla="*/ 164 w 179"/>
                <a:gd name="T75" fmla="*/ 110 h 133"/>
                <a:gd name="T76" fmla="*/ 151 w 179"/>
                <a:gd name="T77" fmla="*/ 115 h 133"/>
                <a:gd name="T78" fmla="*/ 130 w 179"/>
                <a:gd name="T79" fmla="*/ 125 h 133"/>
                <a:gd name="T80" fmla="*/ 130 w 179"/>
                <a:gd name="T81" fmla="*/ 125 h 133"/>
                <a:gd name="T82" fmla="*/ 115 w 179"/>
                <a:gd name="T83" fmla="*/ 133 h 133"/>
                <a:gd name="T84" fmla="*/ 115 w 179"/>
                <a:gd name="T85" fmla="*/ 133 h 13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79"/>
                <a:gd name="T130" fmla="*/ 0 h 133"/>
                <a:gd name="T131" fmla="*/ 179 w 179"/>
                <a:gd name="T132" fmla="*/ 133 h 13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79" h="133">
                  <a:moveTo>
                    <a:pt x="115" y="133"/>
                  </a:moveTo>
                  <a:lnTo>
                    <a:pt x="115" y="133"/>
                  </a:lnTo>
                  <a:lnTo>
                    <a:pt x="105" y="120"/>
                  </a:lnTo>
                  <a:lnTo>
                    <a:pt x="95" y="110"/>
                  </a:lnTo>
                  <a:lnTo>
                    <a:pt x="87" y="108"/>
                  </a:lnTo>
                  <a:lnTo>
                    <a:pt x="79" y="105"/>
                  </a:lnTo>
                  <a:lnTo>
                    <a:pt x="56" y="102"/>
                  </a:lnTo>
                  <a:lnTo>
                    <a:pt x="36" y="95"/>
                  </a:lnTo>
                  <a:lnTo>
                    <a:pt x="10" y="82"/>
                  </a:lnTo>
                  <a:lnTo>
                    <a:pt x="0" y="77"/>
                  </a:lnTo>
                  <a:lnTo>
                    <a:pt x="33" y="56"/>
                  </a:lnTo>
                  <a:lnTo>
                    <a:pt x="49" y="44"/>
                  </a:lnTo>
                  <a:lnTo>
                    <a:pt x="64" y="26"/>
                  </a:lnTo>
                  <a:lnTo>
                    <a:pt x="84" y="0"/>
                  </a:lnTo>
                  <a:lnTo>
                    <a:pt x="87" y="3"/>
                  </a:lnTo>
                  <a:lnTo>
                    <a:pt x="92" y="13"/>
                  </a:lnTo>
                  <a:lnTo>
                    <a:pt x="100" y="28"/>
                  </a:lnTo>
                  <a:lnTo>
                    <a:pt x="105" y="36"/>
                  </a:lnTo>
                  <a:lnTo>
                    <a:pt x="112" y="41"/>
                  </a:lnTo>
                  <a:lnTo>
                    <a:pt x="141" y="56"/>
                  </a:lnTo>
                  <a:lnTo>
                    <a:pt x="151" y="64"/>
                  </a:lnTo>
                  <a:lnTo>
                    <a:pt x="158" y="72"/>
                  </a:lnTo>
                  <a:lnTo>
                    <a:pt x="166" y="82"/>
                  </a:lnTo>
                  <a:lnTo>
                    <a:pt x="174" y="87"/>
                  </a:lnTo>
                  <a:lnTo>
                    <a:pt x="179" y="92"/>
                  </a:lnTo>
                  <a:lnTo>
                    <a:pt x="179" y="95"/>
                  </a:lnTo>
                  <a:lnTo>
                    <a:pt x="176" y="97"/>
                  </a:lnTo>
                  <a:lnTo>
                    <a:pt x="174" y="102"/>
                  </a:lnTo>
                  <a:lnTo>
                    <a:pt x="164" y="110"/>
                  </a:lnTo>
                  <a:lnTo>
                    <a:pt x="151" y="115"/>
                  </a:lnTo>
                  <a:lnTo>
                    <a:pt x="130" y="125"/>
                  </a:lnTo>
                  <a:lnTo>
                    <a:pt x="115" y="133"/>
                  </a:lnTo>
                  <a:close/>
                </a:path>
              </a:pathLst>
            </a:custGeom>
            <a:solidFill>
              <a:srgbClr val="E4A07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11" name="Freeform 232"/>
            <p:cNvSpPr>
              <a:spLocks/>
            </p:cNvSpPr>
            <p:nvPr/>
          </p:nvSpPr>
          <p:spPr bwMode="auto">
            <a:xfrm>
              <a:off x="1455" y="3491"/>
              <a:ext cx="205" cy="227"/>
            </a:xfrm>
            <a:custGeom>
              <a:avLst/>
              <a:gdLst>
                <a:gd name="T0" fmla="*/ 113 w 205"/>
                <a:gd name="T1" fmla="*/ 0 h 227"/>
                <a:gd name="T2" fmla="*/ 113 w 205"/>
                <a:gd name="T3" fmla="*/ 0 h 227"/>
                <a:gd name="T4" fmla="*/ 95 w 205"/>
                <a:gd name="T5" fmla="*/ 12 h 227"/>
                <a:gd name="T6" fmla="*/ 77 w 205"/>
                <a:gd name="T7" fmla="*/ 23 h 227"/>
                <a:gd name="T8" fmla="*/ 54 w 205"/>
                <a:gd name="T9" fmla="*/ 33 h 227"/>
                <a:gd name="T10" fmla="*/ 54 w 205"/>
                <a:gd name="T11" fmla="*/ 33 h 227"/>
                <a:gd name="T12" fmla="*/ 36 w 205"/>
                <a:gd name="T13" fmla="*/ 38 h 227"/>
                <a:gd name="T14" fmla="*/ 28 w 205"/>
                <a:gd name="T15" fmla="*/ 35 h 227"/>
                <a:gd name="T16" fmla="*/ 31 w 205"/>
                <a:gd name="T17" fmla="*/ 33 h 227"/>
                <a:gd name="T18" fmla="*/ 34 w 205"/>
                <a:gd name="T19" fmla="*/ 33 h 227"/>
                <a:gd name="T20" fmla="*/ 0 w 205"/>
                <a:gd name="T21" fmla="*/ 63 h 227"/>
                <a:gd name="T22" fmla="*/ 102 w 205"/>
                <a:gd name="T23" fmla="*/ 227 h 227"/>
                <a:gd name="T24" fmla="*/ 102 w 205"/>
                <a:gd name="T25" fmla="*/ 227 h 227"/>
                <a:gd name="T26" fmla="*/ 128 w 205"/>
                <a:gd name="T27" fmla="*/ 227 h 227"/>
                <a:gd name="T28" fmla="*/ 148 w 205"/>
                <a:gd name="T29" fmla="*/ 224 h 227"/>
                <a:gd name="T30" fmla="*/ 169 w 205"/>
                <a:gd name="T31" fmla="*/ 219 h 227"/>
                <a:gd name="T32" fmla="*/ 169 w 205"/>
                <a:gd name="T33" fmla="*/ 219 h 227"/>
                <a:gd name="T34" fmla="*/ 184 w 205"/>
                <a:gd name="T35" fmla="*/ 209 h 227"/>
                <a:gd name="T36" fmla="*/ 194 w 205"/>
                <a:gd name="T37" fmla="*/ 201 h 227"/>
                <a:gd name="T38" fmla="*/ 205 w 205"/>
                <a:gd name="T39" fmla="*/ 191 h 227"/>
                <a:gd name="T40" fmla="*/ 205 w 205"/>
                <a:gd name="T41" fmla="*/ 191 h 227"/>
                <a:gd name="T42" fmla="*/ 187 w 205"/>
                <a:gd name="T43" fmla="*/ 145 h 227"/>
                <a:gd name="T44" fmla="*/ 161 w 205"/>
                <a:gd name="T45" fmla="*/ 84 h 227"/>
                <a:gd name="T46" fmla="*/ 161 w 205"/>
                <a:gd name="T47" fmla="*/ 84 h 227"/>
                <a:gd name="T48" fmla="*/ 159 w 205"/>
                <a:gd name="T49" fmla="*/ 71 h 227"/>
                <a:gd name="T50" fmla="*/ 156 w 205"/>
                <a:gd name="T51" fmla="*/ 61 h 227"/>
                <a:gd name="T52" fmla="*/ 151 w 205"/>
                <a:gd name="T53" fmla="*/ 48 h 227"/>
                <a:gd name="T54" fmla="*/ 143 w 205"/>
                <a:gd name="T55" fmla="*/ 35 h 227"/>
                <a:gd name="T56" fmla="*/ 143 w 205"/>
                <a:gd name="T57" fmla="*/ 35 h 227"/>
                <a:gd name="T58" fmla="*/ 123 w 205"/>
                <a:gd name="T59" fmla="*/ 10 h 227"/>
                <a:gd name="T60" fmla="*/ 113 w 205"/>
                <a:gd name="T61" fmla="*/ 0 h 227"/>
                <a:gd name="T62" fmla="*/ 113 w 205"/>
                <a:gd name="T63" fmla="*/ 0 h 22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227"/>
                <a:gd name="T98" fmla="*/ 205 w 205"/>
                <a:gd name="T99" fmla="*/ 227 h 227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227">
                  <a:moveTo>
                    <a:pt x="113" y="0"/>
                  </a:moveTo>
                  <a:lnTo>
                    <a:pt x="113" y="0"/>
                  </a:lnTo>
                  <a:lnTo>
                    <a:pt x="95" y="12"/>
                  </a:lnTo>
                  <a:lnTo>
                    <a:pt x="77" y="23"/>
                  </a:lnTo>
                  <a:lnTo>
                    <a:pt x="54" y="33"/>
                  </a:lnTo>
                  <a:lnTo>
                    <a:pt x="36" y="38"/>
                  </a:lnTo>
                  <a:lnTo>
                    <a:pt x="28" y="35"/>
                  </a:lnTo>
                  <a:lnTo>
                    <a:pt x="31" y="33"/>
                  </a:lnTo>
                  <a:lnTo>
                    <a:pt x="34" y="33"/>
                  </a:lnTo>
                  <a:lnTo>
                    <a:pt x="0" y="63"/>
                  </a:lnTo>
                  <a:lnTo>
                    <a:pt x="102" y="227"/>
                  </a:lnTo>
                  <a:lnTo>
                    <a:pt x="128" y="227"/>
                  </a:lnTo>
                  <a:lnTo>
                    <a:pt x="148" y="224"/>
                  </a:lnTo>
                  <a:lnTo>
                    <a:pt x="169" y="219"/>
                  </a:lnTo>
                  <a:lnTo>
                    <a:pt x="184" y="209"/>
                  </a:lnTo>
                  <a:lnTo>
                    <a:pt x="194" y="201"/>
                  </a:lnTo>
                  <a:lnTo>
                    <a:pt x="205" y="191"/>
                  </a:lnTo>
                  <a:lnTo>
                    <a:pt x="187" y="145"/>
                  </a:lnTo>
                  <a:lnTo>
                    <a:pt x="161" y="84"/>
                  </a:lnTo>
                  <a:lnTo>
                    <a:pt x="159" y="71"/>
                  </a:lnTo>
                  <a:lnTo>
                    <a:pt x="156" y="61"/>
                  </a:lnTo>
                  <a:lnTo>
                    <a:pt x="151" y="48"/>
                  </a:lnTo>
                  <a:lnTo>
                    <a:pt x="143" y="35"/>
                  </a:lnTo>
                  <a:lnTo>
                    <a:pt x="123" y="10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12" name="Freeform 233"/>
            <p:cNvSpPr>
              <a:spLocks/>
            </p:cNvSpPr>
            <p:nvPr/>
          </p:nvSpPr>
          <p:spPr bwMode="auto">
            <a:xfrm>
              <a:off x="1468" y="3501"/>
              <a:ext cx="189" cy="189"/>
            </a:xfrm>
            <a:custGeom>
              <a:avLst/>
              <a:gdLst>
                <a:gd name="T0" fmla="*/ 66 w 189"/>
                <a:gd name="T1" fmla="*/ 13 h 189"/>
                <a:gd name="T2" fmla="*/ 66 w 189"/>
                <a:gd name="T3" fmla="*/ 13 h 189"/>
                <a:gd name="T4" fmla="*/ 84 w 189"/>
                <a:gd name="T5" fmla="*/ 33 h 189"/>
                <a:gd name="T6" fmla="*/ 100 w 189"/>
                <a:gd name="T7" fmla="*/ 53 h 189"/>
                <a:gd name="T8" fmla="*/ 130 w 189"/>
                <a:gd name="T9" fmla="*/ 105 h 189"/>
                <a:gd name="T10" fmla="*/ 158 w 189"/>
                <a:gd name="T11" fmla="*/ 153 h 189"/>
                <a:gd name="T12" fmla="*/ 174 w 189"/>
                <a:gd name="T13" fmla="*/ 173 h 189"/>
                <a:gd name="T14" fmla="*/ 189 w 189"/>
                <a:gd name="T15" fmla="*/ 189 h 189"/>
                <a:gd name="T16" fmla="*/ 189 w 189"/>
                <a:gd name="T17" fmla="*/ 189 h 189"/>
                <a:gd name="T18" fmla="*/ 146 w 189"/>
                <a:gd name="T19" fmla="*/ 97 h 189"/>
                <a:gd name="T20" fmla="*/ 102 w 189"/>
                <a:gd name="T21" fmla="*/ 0 h 189"/>
                <a:gd name="T22" fmla="*/ 102 w 189"/>
                <a:gd name="T23" fmla="*/ 0 h 189"/>
                <a:gd name="T24" fmla="*/ 102 w 189"/>
                <a:gd name="T25" fmla="*/ 0 h 189"/>
                <a:gd name="T26" fmla="*/ 97 w 189"/>
                <a:gd name="T27" fmla="*/ 0 h 189"/>
                <a:gd name="T28" fmla="*/ 84 w 189"/>
                <a:gd name="T29" fmla="*/ 2 h 189"/>
                <a:gd name="T30" fmla="*/ 61 w 189"/>
                <a:gd name="T31" fmla="*/ 10 h 189"/>
                <a:gd name="T32" fmla="*/ 61 w 189"/>
                <a:gd name="T33" fmla="*/ 10 h 189"/>
                <a:gd name="T34" fmla="*/ 61 w 189"/>
                <a:gd name="T35" fmla="*/ 10 h 189"/>
                <a:gd name="T36" fmla="*/ 61 w 189"/>
                <a:gd name="T37" fmla="*/ 10 h 189"/>
                <a:gd name="T38" fmla="*/ 54 w 189"/>
                <a:gd name="T39" fmla="*/ 15 h 189"/>
                <a:gd name="T40" fmla="*/ 54 w 189"/>
                <a:gd name="T41" fmla="*/ 15 h 189"/>
                <a:gd name="T42" fmla="*/ 43 w 189"/>
                <a:gd name="T43" fmla="*/ 18 h 189"/>
                <a:gd name="T44" fmla="*/ 33 w 189"/>
                <a:gd name="T45" fmla="*/ 20 h 189"/>
                <a:gd name="T46" fmla="*/ 23 w 189"/>
                <a:gd name="T47" fmla="*/ 20 h 189"/>
                <a:gd name="T48" fmla="*/ 23 w 189"/>
                <a:gd name="T49" fmla="*/ 20 h 189"/>
                <a:gd name="T50" fmla="*/ 21 w 189"/>
                <a:gd name="T51" fmla="*/ 20 h 189"/>
                <a:gd name="T52" fmla="*/ 15 w 189"/>
                <a:gd name="T53" fmla="*/ 20 h 189"/>
                <a:gd name="T54" fmla="*/ 10 w 189"/>
                <a:gd name="T55" fmla="*/ 25 h 189"/>
                <a:gd name="T56" fmla="*/ 10 w 189"/>
                <a:gd name="T57" fmla="*/ 25 h 189"/>
                <a:gd name="T58" fmla="*/ 0 w 189"/>
                <a:gd name="T59" fmla="*/ 38 h 189"/>
                <a:gd name="T60" fmla="*/ 0 w 189"/>
                <a:gd name="T61" fmla="*/ 38 h 189"/>
                <a:gd name="T62" fmla="*/ 3 w 189"/>
                <a:gd name="T63" fmla="*/ 41 h 189"/>
                <a:gd name="T64" fmla="*/ 15 w 189"/>
                <a:gd name="T65" fmla="*/ 36 h 189"/>
                <a:gd name="T66" fmla="*/ 15 w 189"/>
                <a:gd name="T67" fmla="*/ 36 h 189"/>
                <a:gd name="T68" fmla="*/ 41 w 189"/>
                <a:gd name="T69" fmla="*/ 25 h 189"/>
                <a:gd name="T70" fmla="*/ 66 w 189"/>
                <a:gd name="T71" fmla="*/ 13 h 189"/>
                <a:gd name="T72" fmla="*/ 66 w 189"/>
                <a:gd name="T73" fmla="*/ 13 h 1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89"/>
                <a:gd name="T112" fmla="*/ 0 h 189"/>
                <a:gd name="T113" fmla="*/ 189 w 189"/>
                <a:gd name="T114" fmla="*/ 189 h 1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89" h="189">
                  <a:moveTo>
                    <a:pt x="66" y="13"/>
                  </a:moveTo>
                  <a:lnTo>
                    <a:pt x="66" y="13"/>
                  </a:lnTo>
                  <a:lnTo>
                    <a:pt x="84" y="33"/>
                  </a:lnTo>
                  <a:lnTo>
                    <a:pt x="100" y="53"/>
                  </a:lnTo>
                  <a:lnTo>
                    <a:pt x="130" y="105"/>
                  </a:lnTo>
                  <a:lnTo>
                    <a:pt x="158" y="153"/>
                  </a:lnTo>
                  <a:lnTo>
                    <a:pt x="174" y="173"/>
                  </a:lnTo>
                  <a:lnTo>
                    <a:pt x="189" y="189"/>
                  </a:lnTo>
                  <a:lnTo>
                    <a:pt x="146" y="97"/>
                  </a:lnTo>
                  <a:lnTo>
                    <a:pt x="102" y="0"/>
                  </a:lnTo>
                  <a:lnTo>
                    <a:pt x="97" y="0"/>
                  </a:lnTo>
                  <a:lnTo>
                    <a:pt x="84" y="2"/>
                  </a:lnTo>
                  <a:lnTo>
                    <a:pt x="61" y="10"/>
                  </a:lnTo>
                  <a:lnTo>
                    <a:pt x="54" y="15"/>
                  </a:lnTo>
                  <a:lnTo>
                    <a:pt x="43" y="18"/>
                  </a:lnTo>
                  <a:lnTo>
                    <a:pt x="33" y="20"/>
                  </a:lnTo>
                  <a:lnTo>
                    <a:pt x="23" y="20"/>
                  </a:lnTo>
                  <a:lnTo>
                    <a:pt x="21" y="20"/>
                  </a:lnTo>
                  <a:lnTo>
                    <a:pt x="15" y="20"/>
                  </a:lnTo>
                  <a:lnTo>
                    <a:pt x="10" y="25"/>
                  </a:lnTo>
                  <a:lnTo>
                    <a:pt x="0" y="38"/>
                  </a:lnTo>
                  <a:lnTo>
                    <a:pt x="3" y="41"/>
                  </a:lnTo>
                  <a:lnTo>
                    <a:pt x="15" y="36"/>
                  </a:lnTo>
                  <a:lnTo>
                    <a:pt x="41" y="25"/>
                  </a:lnTo>
                  <a:lnTo>
                    <a:pt x="66" y="13"/>
                  </a:lnTo>
                  <a:close/>
                </a:path>
              </a:pathLst>
            </a:custGeom>
            <a:solidFill>
              <a:srgbClr val="9696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13" name="Freeform 234"/>
            <p:cNvSpPr>
              <a:spLocks/>
            </p:cNvSpPr>
            <p:nvPr/>
          </p:nvSpPr>
          <p:spPr bwMode="auto">
            <a:xfrm>
              <a:off x="1657" y="3580"/>
              <a:ext cx="202" cy="230"/>
            </a:xfrm>
            <a:custGeom>
              <a:avLst/>
              <a:gdLst>
                <a:gd name="T0" fmla="*/ 128 w 202"/>
                <a:gd name="T1" fmla="*/ 0 h 230"/>
                <a:gd name="T2" fmla="*/ 179 w 202"/>
                <a:gd name="T3" fmla="*/ 38 h 230"/>
                <a:gd name="T4" fmla="*/ 179 w 202"/>
                <a:gd name="T5" fmla="*/ 38 h 230"/>
                <a:gd name="T6" fmla="*/ 202 w 202"/>
                <a:gd name="T7" fmla="*/ 84 h 230"/>
                <a:gd name="T8" fmla="*/ 202 w 202"/>
                <a:gd name="T9" fmla="*/ 230 h 230"/>
                <a:gd name="T10" fmla="*/ 107 w 202"/>
                <a:gd name="T11" fmla="*/ 230 h 230"/>
                <a:gd name="T12" fmla="*/ 107 w 202"/>
                <a:gd name="T13" fmla="*/ 230 h 230"/>
                <a:gd name="T14" fmla="*/ 74 w 202"/>
                <a:gd name="T15" fmla="*/ 184 h 230"/>
                <a:gd name="T16" fmla="*/ 61 w 202"/>
                <a:gd name="T17" fmla="*/ 169 h 230"/>
                <a:gd name="T18" fmla="*/ 51 w 202"/>
                <a:gd name="T19" fmla="*/ 156 h 230"/>
                <a:gd name="T20" fmla="*/ 51 w 202"/>
                <a:gd name="T21" fmla="*/ 156 h 230"/>
                <a:gd name="T22" fmla="*/ 28 w 202"/>
                <a:gd name="T23" fmla="*/ 133 h 230"/>
                <a:gd name="T24" fmla="*/ 21 w 202"/>
                <a:gd name="T25" fmla="*/ 125 h 230"/>
                <a:gd name="T26" fmla="*/ 13 w 202"/>
                <a:gd name="T27" fmla="*/ 123 h 230"/>
                <a:gd name="T28" fmla="*/ 13 w 202"/>
                <a:gd name="T29" fmla="*/ 123 h 230"/>
                <a:gd name="T30" fmla="*/ 8 w 202"/>
                <a:gd name="T31" fmla="*/ 117 h 230"/>
                <a:gd name="T32" fmla="*/ 3 w 202"/>
                <a:gd name="T33" fmla="*/ 112 h 230"/>
                <a:gd name="T34" fmla="*/ 0 w 202"/>
                <a:gd name="T35" fmla="*/ 107 h 230"/>
                <a:gd name="T36" fmla="*/ 5 w 202"/>
                <a:gd name="T37" fmla="*/ 102 h 230"/>
                <a:gd name="T38" fmla="*/ 5 w 202"/>
                <a:gd name="T39" fmla="*/ 102 h 230"/>
                <a:gd name="T40" fmla="*/ 33 w 202"/>
                <a:gd name="T41" fmla="*/ 82 h 230"/>
                <a:gd name="T42" fmla="*/ 54 w 202"/>
                <a:gd name="T43" fmla="*/ 66 h 230"/>
                <a:gd name="T44" fmla="*/ 72 w 202"/>
                <a:gd name="T45" fmla="*/ 51 h 230"/>
                <a:gd name="T46" fmla="*/ 72 w 202"/>
                <a:gd name="T47" fmla="*/ 51 h 230"/>
                <a:gd name="T48" fmla="*/ 110 w 202"/>
                <a:gd name="T49" fmla="*/ 13 h 230"/>
                <a:gd name="T50" fmla="*/ 110 w 202"/>
                <a:gd name="T51" fmla="*/ 13 h 230"/>
                <a:gd name="T52" fmla="*/ 120 w 202"/>
                <a:gd name="T53" fmla="*/ 5 h 230"/>
                <a:gd name="T54" fmla="*/ 128 w 202"/>
                <a:gd name="T55" fmla="*/ 0 h 230"/>
                <a:gd name="T56" fmla="*/ 128 w 202"/>
                <a:gd name="T57" fmla="*/ 0 h 2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02"/>
                <a:gd name="T88" fmla="*/ 0 h 230"/>
                <a:gd name="T89" fmla="*/ 202 w 202"/>
                <a:gd name="T90" fmla="*/ 230 h 2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02" h="230">
                  <a:moveTo>
                    <a:pt x="128" y="0"/>
                  </a:moveTo>
                  <a:lnTo>
                    <a:pt x="179" y="38"/>
                  </a:lnTo>
                  <a:lnTo>
                    <a:pt x="202" y="84"/>
                  </a:lnTo>
                  <a:lnTo>
                    <a:pt x="202" y="230"/>
                  </a:lnTo>
                  <a:lnTo>
                    <a:pt x="107" y="230"/>
                  </a:lnTo>
                  <a:lnTo>
                    <a:pt x="74" y="184"/>
                  </a:lnTo>
                  <a:lnTo>
                    <a:pt x="61" y="169"/>
                  </a:lnTo>
                  <a:lnTo>
                    <a:pt x="51" y="156"/>
                  </a:lnTo>
                  <a:lnTo>
                    <a:pt x="28" y="133"/>
                  </a:lnTo>
                  <a:lnTo>
                    <a:pt x="21" y="125"/>
                  </a:lnTo>
                  <a:lnTo>
                    <a:pt x="13" y="123"/>
                  </a:lnTo>
                  <a:lnTo>
                    <a:pt x="8" y="117"/>
                  </a:lnTo>
                  <a:lnTo>
                    <a:pt x="3" y="112"/>
                  </a:lnTo>
                  <a:lnTo>
                    <a:pt x="0" y="107"/>
                  </a:lnTo>
                  <a:lnTo>
                    <a:pt x="5" y="102"/>
                  </a:lnTo>
                  <a:lnTo>
                    <a:pt x="33" y="82"/>
                  </a:lnTo>
                  <a:lnTo>
                    <a:pt x="54" y="66"/>
                  </a:lnTo>
                  <a:lnTo>
                    <a:pt x="72" y="51"/>
                  </a:lnTo>
                  <a:lnTo>
                    <a:pt x="110" y="13"/>
                  </a:lnTo>
                  <a:lnTo>
                    <a:pt x="120" y="5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14" name="Freeform 235"/>
            <p:cNvSpPr>
              <a:spLocks/>
            </p:cNvSpPr>
            <p:nvPr/>
          </p:nvSpPr>
          <p:spPr bwMode="auto">
            <a:xfrm>
              <a:off x="1718" y="3636"/>
              <a:ext cx="90" cy="59"/>
            </a:xfrm>
            <a:custGeom>
              <a:avLst/>
              <a:gdLst>
                <a:gd name="T0" fmla="*/ 0 w 90"/>
                <a:gd name="T1" fmla="*/ 0 h 59"/>
                <a:gd name="T2" fmla="*/ 0 w 90"/>
                <a:gd name="T3" fmla="*/ 0 h 59"/>
                <a:gd name="T4" fmla="*/ 18 w 90"/>
                <a:gd name="T5" fmla="*/ 8 h 59"/>
                <a:gd name="T6" fmla="*/ 41 w 90"/>
                <a:gd name="T7" fmla="*/ 23 h 59"/>
                <a:gd name="T8" fmla="*/ 67 w 90"/>
                <a:gd name="T9" fmla="*/ 38 h 59"/>
                <a:gd name="T10" fmla="*/ 85 w 90"/>
                <a:gd name="T11" fmla="*/ 51 h 59"/>
                <a:gd name="T12" fmla="*/ 85 w 90"/>
                <a:gd name="T13" fmla="*/ 51 h 59"/>
                <a:gd name="T14" fmla="*/ 90 w 90"/>
                <a:gd name="T15" fmla="*/ 56 h 59"/>
                <a:gd name="T16" fmla="*/ 90 w 90"/>
                <a:gd name="T17" fmla="*/ 59 h 59"/>
                <a:gd name="T18" fmla="*/ 80 w 90"/>
                <a:gd name="T19" fmla="*/ 56 h 59"/>
                <a:gd name="T20" fmla="*/ 34 w 90"/>
                <a:gd name="T21" fmla="*/ 38 h 59"/>
                <a:gd name="T22" fmla="*/ 34 w 90"/>
                <a:gd name="T23" fmla="*/ 38 h 59"/>
                <a:gd name="T24" fmla="*/ 23 w 90"/>
                <a:gd name="T25" fmla="*/ 33 h 59"/>
                <a:gd name="T26" fmla="*/ 16 w 90"/>
                <a:gd name="T27" fmla="*/ 28 h 59"/>
                <a:gd name="T28" fmla="*/ 6 w 90"/>
                <a:gd name="T29" fmla="*/ 15 h 59"/>
                <a:gd name="T30" fmla="*/ 0 w 90"/>
                <a:gd name="T31" fmla="*/ 8 h 59"/>
                <a:gd name="T32" fmla="*/ 0 w 90"/>
                <a:gd name="T33" fmla="*/ 0 h 59"/>
                <a:gd name="T34" fmla="*/ 0 w 90"/>
                <a:gd name="T35" fmla="*/ 0 h 5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90"/>
                <a:gd name="T55" fmla="*/ 0 h 59"/>
                <a:gd name="T56" fmla="*/ 90 w 90"/>
                <a:gd name="T57" fmla="*/ 59 h 5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90" h="59">
                  <a:moveTo>
                    <a:pt x="0" y="0"/>
                  </a:moveTo>
                  <a:lnTo>
                    <a:pt x="0" y="0"/>
                  </a:lnTo>
                  <a:lnTo>
                    <a:pt x="18" y="8"/>
                  </a:lnTo>
                  <a:lnTo>
                    <a:pt x="41" y="23"/>
                  </a:lnTo>
                  <a:lnTo>
                    <a:pt x="67" y="38"/>
                  </a:lnTo>
                  <a:lnTo>
                    <a:pt x="85" y="51"/>
                  </a:lnTo>
                  <a:lnTo>
                    <a:pt x="90" y="56"/>
                  </a:lnTo>
                  <a:lnTo>
                    <a:pt x="90" y="59"/>
                  </a:lnTo>
                  <a:lnTo>
                    <a:pt x="80" y="56"/>
                  </a:lnTo>
                  <a:lnTo>
                    <a:pt x="34" y="38"/>
                  </a:lnTo>
                  <a:lnTo>
                    <a:pt x="23" y="33"/>
                  </a:lnTo>
                  <a:lnTo>
                    <a:pt x="16" y="28"/>
                  </a:lnTo>
                  <a:lnTo>
                    <a:pt x="6" y="15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15" name="Freeform 236"/>
            <p:cNvSpPr>
              <a:spLocks/>
            </p:cNvSpPr>
            <p:nvPr/>
          </p:nvSpPr>
          <p:spPr bwMode="auto">
            <a:xfrm>
              <a:off x="1759" y="3611"/>
              <a:ext cx="72" cy="30"/>
            </a:xfrm>
            <a:custGeom>
              <a:avLst/>
              <a:gdLst>
                <a:gd name="T0" fmla="*/ 0 w 72"/>
                <a:gd name="T1" fmla="*/ 0 h 30"/>
                <a:gd name="T2" fmla="*/ 0 w 72"/>
                <a:gd name="T3" fmla="*/ 0 h 30"/>
                <a:gd name="T4" fmla="*/ 44 w 72"/>
                <a:gd name="T5" fmla="*/ 12 h 30"/>
                <a:gd name="T6" fmla="*/ 67 w 72"/>
                <a:gd name="T7" fmla="*/ 23 h 30"/>
                <a:gd name="T8" fmla="*/ 72 w 72"/>
                <a:gd name="T9" fmla="*/ 28 h 30"/>
                <a:gd name="T10" fmla="*/ 64 w 72"/>
                <a:gd name="T11" fmla="*/ 30 h 30"/>
                <a:gd name="T12" fmla="*/ 64 w 72"/>
                <a:gd name="T13" fmla="*/ 30 h 30"/>
                <a:gd name="T14" fmla="*/ 46 w 72"/>
                <a:gd name="T15" fmla="*/ 30 h 30"/>
                <a:gd name="T16" fmla="*/ 33 w 72"/>
                <a:gd name="T17" fmla="*/ 28 h 30"/>
                <a:gd name="T18" fmla="*/ 23 w 72"/>
                <a:gd name="T19" fmla="*/ 23 h 30"/>
                <a:gd name="T20" fmla="*/ 13 w 72"/>
                <a:gd name="T21" fmla="*/ 18 h 30"/>
                <a:gd name="T22" fmla="*/ 13 w 72"/>
                <a:gd name="T23" fmla="*/ 18 h 30"/>
                <a:gd name="T24" fmla="*/ 5 w 72"/>
                <a:gd name="T25" fmla="*/ 10 h 30"/>
                <a:gd name="T26" fmla="*/ 3 w 72"/>
                <a:gd name="T27" fmla="*/ 5 h 30"/>
                <a:gd name="T28" fmla="*/ 0 w 72"/>
                <a:gd name="T29" fmla="*/ 0 h 30"/>
                <a:gd name="T30" fmla="*/ 0 w 72"/>
                <a:gd name="T31" fmla="*/ 0 h 3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72"/>
                <a:gd name="T49" fmla="*/ 0 h 30"/>
                <a:gd name="T50" fmla="*/ 72 w 72"/>
                <a:gd name="T51" fmla="*/ 30 h 3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72" h="30">
                  <a:moveTo>
                    <a:pt x="0" y="0"/>
                  </a:moveTo>
                  <a:lnTo>
                    <a:pt x="0" y="0"/>
                  </a:lnTo>
                  <a:lnTo>
                    <a:pt x="44" y="12"/>
                  </a:lnTo>
                  <a:lnTo>
                    <a:pt x="67" y="23"/>
                  </a:lnTo>
                  <a:lnTo>
                    <a:pt x="72" y="28"/>
                  </a:lnTo>
                  <a:lnTo>
                    <a:pt x="64" y="30"/>
                  </a:lnTo>
                  <a:lnTo>
                    <a:pt x="46" y="30"/>
                  </a:lnTo>
                  <a:lnTo>
                    <a:pt x="33" y="28"/>
                  </a:lnTo>
                  <a:lnTo>
                    <a:pt x="23" y="23"/>
                  </a:lnTo>
                  <a:lnTo>
                    <a:pt x="13" y="18"/>
                  </a:lnTo>
                  <a:lnTo>
                    <a:pt x="5" y="10"/>
                  </a:lnTo>
                  <a:lnTo>
                    <a:pt x="3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16" name="Freeform 237"/>
            <p:cNvSpPr>
              <a:spLocks/>
            </p:cNvSpPr>
            <p:nvPr/>
          </p:nvSpPr>
          <p:spPr bwMode="auto">
            <a:xfrm>
              <a:off x="1172" y="3100"/>
              <a:ext cx="490" cy="398"/>
            </a:xfrm>
            <a:custGeom>
              <a:avLst/>
              <a:gdLst>
                <a:gd name="T0" fmla="*/ 467 w 490"/>
                <a:gd name="T1" fmla="*/ 301 h 398"/>
                <a:gd name="T2" fmla="*/ 449 w 490"/>
                <a:gd name="T3" fmla="*/ 273 h 398"/>
                <a:gd name="T4" fmla="*/ 391 w 490"/>
                <a:gd name="T5" fmla="*/ 166 h 398"/>
                <a:gd name="T6" fmla="*/ 350 w 490"/>
                <a:gd name="T7" fmla="*/ 81 h 398"/>
                <a:gd name="T8" fmla="*/ 314 w 490"/>
                <a:gd name="T9" fmla="*/ 64 h 398"/>
                <a:gd name="T10" fmla="*/ 222 w 490"/>
                <a:gd name="T11" fmla="*/ 15 h 398"/>
                <a:gd name="T12" fmla="*/ 184 w 490"/>
                <a:gd name="T13" fmla="*/ 0 h 398"/>
                <a:gd name="T14" fmla="*/ 143 w 490"/>
                <a:gd name="T15" fmla="*/ 10 h 398"/>
                <a:gd name="T16" fmla="*/ 112 w 490"/>
                <a:gd name="T17" fmla="*/ 15 h 398"/>
                <a:gd name="T18" fmla="*/ 89 w 490"/>
                <a:gd name="T19" fmla="*/ 28 h 398"/>
                <a:gd name="T20" fmla="*/ 64 w 490"/>
                <a:gd name="T21" fmla="*/ 43 h 398"/>
                <a:gd name="T22" fmla="*/ 48 w 490"/>
                <a:gd name="T23" fmla="*/ 64 h 398"/>
                <a:gd name="T24" fmla="*/ 25 w 490"/>
                <a:gd name="T25" fmla="*/ 79 h 398"/>
                <a:gd name="T26" fmla="*/ 7 w 490"/>
                <a:gd name="T27" fmla="*/ 92 h 398"/>
                <a:gd name="T28" fmla="*/ 0 w 490"/>
                <a:gd name="T29" fmla="*/ 104 h 398"/>
                <a:gd name="T30" fmla="*/ 15 w 490"/>
                <a:gd name="T31" fmla="*/ 117 h 398"/>
                <a:gd name="T32" fmla="*/ 38 w 490"/>
                <a:gd name="T33" fmla="*/ 120 h 398"/>
                <a:gd name="T34" fmla="*/ 61 w 490"/>
                <a:gd name="T35" fmla="*/ 112 h 398"/>
                <a:gd name="T36" fmla="*/ 76 w 490"/>
                <a:gd name="T37" fmla="*/ 97 h 398"/>
                <a:gd name="T38" fmla="*/ 89 w 490"/>
                <a:gd name="T39" fmla="*/ 89 h 398"/>
                <a:gd name="T40" fmla="*/ 115 w 490"/>
                <a:gd name="T41" fmla="*/ 84 h 398"/>
                <a:gd name="T42" fmla="*/ 99 w 490"/>
                <a:gd name="T43" fmla="*/ 104 h 398"/>
                <a:gd name="T44" fmla="*/ 94 w 490"/>
                <a:gd name="T45" fmla="*/ 125 h 398"/>
                <a:gd name="T46" fmla="*/ 79 w 490"/>
                <a:gd name="T47" fmla="*/ 148 h 398"/>
                <a:gd name="T48" fmla="*/ 74 w 490"/>
                <a:gd name="T49" fmla="*/ 168 h 398"/>
                <a:gd name="T50" fmla="*/ 87 w 490"/>
                <a:gd name="T51" fmla="*/ 173 h 398"/>
                <a:gd name="T52" fmla="*/ 99 w 490"/>
                <a:gd name="T53" fmla="*/ 171 h 398"/>
                <a:gd name="T54" fmla="*/ 148 w 490"/>
                <a:gd name="T55" fmla="*/ 133 h 398"/>
                <a:gd name="T56" fmla="*/ 156 w 490"/>
                <a:gd name="T57" fmla="*/ 122 h 398"/>
                <a:gd name="T58" fmla="*/ 184 w 490"/>
                <a:gd name="T59" fmla="*/ 122 h 398"/>
                <a:gd name="T60" fmla="*/ 199 w 490"/>
                <a:gd name="T61" fmla="*/ 117 h 398"/>
                <a:gd name="T62" fmla="*/ 227 w 490"/>
                <a:gd name="T63" fmla="*/ 127 h 398"/>
                <a:gd name="T64" fmla="*/ 255 w 490"/>
                <a:gd name="T65" fmla="*/ 130 h 398"/>
                <a:gd name="T66" fmla="*/ 271 w 490"/>
                <a:gd name="T67" fmla="*/ 148 h 398"/>
                <a:gd name="T68" fmla="*/ 291 w 490"/>
                <a:gd name="T69" fmla="*/ 158 h 398"/>
                <a:gd name="T70" fmla="*/ 319 w 490"/>
                <a:gd name="T71" fmla="*/ 212 h 398"/>
                <a:gd name="T72" fmla="*/ 324 w 490"/>
                <a:gd name="T73" fmla="*/ 245 h 398"/>
                <a:gd name="T74" fmla="*/ 319 w 490"/>
                <a:gd name="T75" fmla="*/ 324 h 398"/>
                <a:gd name="T76" fmla="*/ 324 w 490"/>
                <a:gd name="T77" fmla="*/ 342 h 398"/>
                <a:gd name="T78" fmla="*/ 347 w 490"/>
                <a:gd name="T79" fmla="*/ 360 h 398"/>
                <a:gd name="T80" fmla="*/ 378 w 490"/>
                <a:gd name="T81" fmla="*/ 373 h 398"/>
                <a:gd name="T82" fmla="*/ 391 w 490"/>
                <a:gd name="T83" fmla="*/ 393 h 398"/>
                <a:gd name="T84" fmla="*/ 398 w 490"/>
                <a:gd name="T85" fmla="*/ 398 h 398"/>
                <a:gd name="T86" fmla="*/ 449 w 490"/>
                <a:gd name="T87" fmla="*/ 388 h 398"/>
                <a:gd name="T88" fmla="*/ 467 w 490"/>
                <a:gd name="T89" fmla="*/ 378 h 398"/>
                <a:gd name="T90" fmla="*/ 490 w 490"/>
                <a:gd name="T91" fmla="*/ 345 h 398"/>
                <a:gd name="T92" fmla="*/ 485 w 490"/>
                <a:gd name="T93" fmla="*/ 327 h 398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490"/>
                <a:gd name="T142" fmla="*/ 0 h 398"/>
                <a:gd name="T143" fmla="*/ 490 w 490"/>
                <a:gd name="T144" fmla="*/ 398 h 398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490" h="398">
                  <a:moveTo>
                    <a:pt x="483" y="319"/>
                  </a:moveTo>
                  <a:lnTo>
                    <a:pt x="483" y="319"/>
                  </a:lnTo>
                  <a:lnTo>
                    <a:pt x="467" y="301"/>
                  </a:lnTo>
                  <a:lnTo>
                    <a:pt x="457" y="286"/>
                  </a:lnTo>
                  <a:lnTo>
                    <a:pt x="449" y="273"/>
                  </a:lnTo>
                  <a:lnTo>
                    <a:pt x="419" y="219"/>
                  </a:lnTo>
                  <a:lnTo>
                    <a:pt x="391" y="166"/>
                  </a:lnTo>
                  <a:lnTo>
                    <a:pt x="357" y="89"/>
                  </a:lnTo>
                  <a:lnTo>
                    <a:pt x="350" y="81"/>
                  </a:lnTo>
                  <a:lnTo>
                    <a:pt x="339" y="74"/>
                  </a:lnTo>
                  <a:lnTo>
                    <a:pt x="314" y="64"/>
                  </a:lnTo>
                  <a:lnTo>
                    <a:pt x="271" y="43"/>
                  </a:lnTo>
                  <a:lnTo>
                    <a:pt x="222" y="15"/>
                  </a:lnTo>
                  <a:lnTo>
                    <a:pt x="207" y="7"/>
                  </a:lnTo>
                  <a:lnTo>
                    <a:pt x="196" y="0"/>
                  </a:lnTo>
                  <a:lnTo>
                    <a:pt x="184" y="0"/>
                  </a:lnTo>
                  <a:lnTo>
                    <a:pt x="168" y="2"/>
                  </a:lnTo>
                  <a:lnTo>
                    <a:pt x="143" y="10"/>
                  </a:lnTo>
                  <a:lnTo>
                    <a:pt x="122" y="12"/>
                  </a:lnTo>
                  <a:lnTo>
                    <a:pt x="112" y="15"/>
                  </a:lnTo>
                  <a:lnTo>
                    <a:pt x="99" y="23"/>
                  </a:lnTo>
                  <a:lnTo>
                    <a:pt x="89" y="28"/>
                  </a:lnTo>
                  <a:lnTo>
                    <a:pt x="79" y="30"/>
                  </a:lnTo>
                  <a:lnTo>
                    <a:pt x="71" y="33"/>
                  </a:lnTo>
                  <a:lnTo>
                    <a:pt x="64" y="43"/>
                  </a:lnTo>
                  <a:lnTo>
                    <a:pt x="48" y="64"/>
                  </a:lnTo>
                  <a:lnTo>
                    <a:pt x="41" y="71"/>
                  </a:lnTo>
                  <a:lnTo>
                    <a:pt x="33" y="74"/>
                  </a:lnTo>
                  <a:lnTo>
                    <a:pt x="25" y="79"/>
                  </a:lnTo>
                  <a:lnTo>
                    <a:pt x="20" y="81"/>
                  </a:lnTo>
                  <a:lnTo>
                    <a:pt x="7" y="92"/>
                  </a:lnTo>
                  <a:lnTo>
                    <a:pt x="2" y="97"/>
                  </a:lnTo>
                  <a:lnTo>
                    <a:pt x="0" y="102"/>
                  </a:lnTo>
                  <a:lnTo>
                    <a:pt x="0" y="104"/>
                  </a:lnTo>
                  <a:lnTo>
                    <a:pt x="5" y="112"/>
                  </a:lnTo>
                  <a:lnTo>
                    <a:pt x="15" y="117"/>
                  </a:lnTo>
                  <a:lnTo>
                    <a:pt x="28" y="120"/>
                  </a:lnTo>
                  <a:lnTo>
                    <a:pt x="38" y="120"/>
                  </a:lnTo>
                  <a:lnTo>
                    <a:pt x="48" y="117"/>
                  </a:lnTo>
                  <a:lnTo>
                    <a:pt x="56" y="115"/>
                  </a:lnTo>
                  <a:lnTo>
                    <a:pt x="61" y="112"/>
                  </a:lnTo>
                  <a:lnTo>
                    <a:pt x="66" y="107"/>
                  </a:lnTo>
                  <a:lnTo>
                    <a:pt x="76" y="97"/>
                  </a:lnTo>
                  <a:lnTo>
                    <a:pt x="84" y="92"/>
                  </a:lnTo>
                  <a:lnTo>
                    <a:pt x="89" y="89"/>
                  </a:lnTo>
                  <a:lnTo>
                    <a:pt x="112" y="84"/>
                  </a:lnTo>
                  <a:lnTo>
                    <a:pt x="115" y="84"/>
                  </a:lnTo>
                  <a:lnTo>
                    <a:pt x="107" y="94"/>
                  </a:lnTo>
                  <a:lnTo>
                    <a:pt x="99" y="104"/>
                  </a:lnTo>
                  <a:lnTo>
                    <a:pt x="94" y="112"/>
                  </a:lnTo>
                  <a:lnTo>
                    <a:pt x="94" y="125"/>
                  </a:lnTo>
                  <a:lnTo>
                    <a:pt x="89" y="133"/>
                  </a:lnTo>
                  <a:lnTo>
                    <a:pt x="79" y="148"/>
                  </a:lnTo>
                  <a:lnTo>
                    <a:pt x="71" y="161"/>
                  </a:lnTo>
                  <a:lnTo>
                    <a:pt x="71" y="163"/>
                  </a:lnTo>
                  <a:lnTo>
                    <a:pt x="74" y="168"/>
                  </a:lnTo>
                  <a:lnTo>
                    <a:pt x="79" y="171"/>
                  </a:lnTo>
                  <a:lnTo>
                    <a:pt x="87" y="173"/>
                  </a:lnTo>
                  <a:lnTo>
                    <a:pt x="94" y="171"/>
                  </a:lnTo>
                  <a:lnTo>
                    <a:pt x="99" y="171"/>
                  </a:lnTo>
                  <a:lnTo>
                    <a:pt x="127" y="148"/>
                  </a:lnTo>
                  <a:lnTo>
                    <a:pt x="148" y="133"/>
                  </a:lnTo>
                  <a:lnTo>
                    <a:pt x="156" y="122"/>
                  </a:lnTo>
                  <a:lnTo>
                    <a:pt x="166" y="125"/>
                  </a:lnTo>
                  <a:lnTo>
                    <a:pt x="173" y="125"/>
                  </a:lnTo>
                  <a:lnTo>
                    <a:pt x="184" y="122"/>
                  </a:lnTo>
                  <a:lnTo>
                    <a:pt x="196" y="117"/>
                  </a:lnTo>
                  <a:lnTo>
                    <a:pt x="199" y="117"/>
                  </a:lnTo>
                  <a:lnTo>
                    <a:pt x="207" y="120"/>
                  </a:lnTo>
                  <a:lnTo>
                    <a:pt x="227" y="127"/>
                  </a:lnTo>
                  <a:lnTo>
                    <a:pt x="245" y="130"/>
                  </a:lnTo>
                  <a:lnTo>
                    <a:pt x="255" y="130"/>
                  </a:lnTo>
                  <a:lnTo>
                    <a:pt x="263" y="140"/>
                  </a:lnTo>
                  <a:lnTo>
                    <a:pt x="271" y="148"/>
                  </a:lnTo>
                  <a:lnTo>
                    <a:pt x="283" y="153"/>
                  </a:lnTo>
                  <a:lnTo>
                    <a:pt x="291" y="158"/>
                  </a:lnTo>
                  <a:lnTo>
                    <a:pt x="299" y="171"/>
                  </a:lnTo>
                  <a:lnTo>
                    <a:pt x="309" y="189"/>
                  </a:lnTo>
                  <a:lnTo>
                    <a:pt x="319" y="212"/>
                  </a:lnTo>
                  <a:lnTo>
                    <a:pt x="322" y="230"/>
                  </a:lnTo>
                  <a:lnTo>
                    <a:pt x="324" y="245"/>
                  </a:lnTo>
                  <a:lnTo>
                    <a:pt x="324" y="276"/>
                  </a:lnTo>
                  <a:lnTo>
                    <a:pt x="319" y="301"/>
                  </a:lnTo>
                  <a:lnTo>
                    <a:pt x="319" y="324"/>
                  </a:lnTo>
                  <a:lnTo>
                    <a:pt x="319" y="334"/>
                  </a:lnTo>
                  <a:lnTo>
                    <a:pt x="324" y="342"/>
                  </a:lnTo>
                  <a:lnTo>
                    <a:pt x="334" y="352"/>
                  </a:lnTo>
                  <a:lnTo>
                    <a:pt x="347" y="360"/>
                  </a:lnTo>
                  <a:lnTo>
                    <a:pt x="362" y="368"/>
                  </a:lnTo>
                  <a:lnTo>
                    <a:pt x="370" y="370"/>
                  </a:lnTo>
                  <a:lnTo>
                    <a:pt x="378" y="373"/>
                  </a:lnTo>
                  <a:lnTo>
                    <a:pt x="383" y="380"/>
                  </a:lnTo>
                  <a:lnTo>
                    <a:pt x="391" y="393"/>
                  </a:lnTo>
                  <a:lnTo>
                    <a:pt x="396" y="398"/>
                  </a:lnTo>
                  <a:lnTo>
                    <a:pt x="398" y="398"/>
                  </a:lnTo>
                  <a:lnTo>
                    <a:pt x="411" y="398"/>
                  </a:lnTo>
                  <a:lnTo>
                    <a:pt x="429" y="393"/>
                  </a:lnTo>
                  <a:lnTo>
                    <a:pt x="449" y="388"/>
                  </a:lnTo>
                  <a:lnTo>
                    <a:pt x="460" y="383"/>
                  </a:lnTo>
                  <a:lnTo>
                    <a:pt x="467" y="378"/>
                  </a:lnTo>
                  <a:lnTo>
                    <a:pt x="485" y="360"/>
                  </a:lnTo>
                  <a:lnTo>
                    <a:pt x="488" y="355"/>
                  </a:lnTo>
                  <a:lnTo>
                    <a:pt x="490" y="345"/>
                  </a:lnTo>
                  <a:lnTo>
                    <a:pt x="488" y="334"/>
                  </a:lnTo>
                  <a:lnTo>
                    <a:pt x="485" y="327"/>
                  </a:lnTo>
                  <a:lnTo>
                    <a:pt x="483" y="319"/>
                  </a:lnTo>
                  <a:close/>
                </a:path>
              </a:pathLst>
            </a:custGeom>
            <a:solidFill>
              <a:srgbClr val="F8CEB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17" name="Freeform 238"/>
            <p:cNvSpPr>
              <a:spLocks/>
            </p:cNvSpPr>
            <p:nvPr/>
          </p:nvSpPr>
          <p:spPr bwMode="auto">
            <a:xfrm>
              <a:off x="1243" y="3148"/>
              <a:ext cx="212" cy="125"/>
            </a:xfrm>
            <a:custGeom>
              <a:avLst/>
              <a:gdLst>
                <a:gd name="T0" fmla="*/ 212 w 212"/>
                <a:gd name="T1" fmla="*/ 97 h 125"/>
                <a:gd name="T2" fmla="*/ 205 w 212"/>
                <a:gd name="T3" fmla="*/ 95 h 125"/>
                <a:gd name="T4" fmla="*/ 194 w 212"/>
                <a:gd name="T5" fmla="*/ 82 h 125"/>
                <a:gd name="T6" fmla="*/ 194 w 212"/>
                <a:gd name="T7" fmla="*/ 74 h 125"/>
                <a:gd name="T8" fmla="*/ 179 w 212"/>
                <a:gd name="T9" fmla="*/ 74 h 125"/>
                <a:gd name="T10" fmla="*/ 151 w 212"/>
                <a:gd name="T11" fmla="*/ 69 h 125"/>
                <a:gd name="T12" fmla="*/ 133 w 212"/>
                <a:gd name="T13" fmla="*/ 56 h 125"/>
                <a:gd name="T14" fmla="*/ 128 w 212"/>
                <a:gd name="T15" fmla="*/ 54 h 125"/>
                <a:gd name="T16" fmla="*/ 95 w 212"/>
                <a:gd name="T17" fmla="*/ 69 h 125"/>
                <a:gd name="T18" fmla="*/ 82 w 212"/>
                <a:gd name="T19" fmla="*/ 72 h 125"/>
                <a:gd name="T20" fmla="*/ 64 w 212"/>
                <a:gd name="T21" fmla="*/ 82 h 125"/>
                <a:gd name="T22" fmla="*/ 39 w 212"/>
                <a:gd name="T23" fmla="*/ 102 h 125"/>
                <a:gd name="T24" fmla="*/ 31 w 212"/>
                <a:gd name="T25" fmla="*/ 105 h 125"/>
                <a:gd name="T26" fmla="*/ 28 w 212"/>
                <a:gd name="T27" fmla="*/ 102 h 125"/>
                <a:gd name="T28" fmla="*/ 39 w 212"/>
                <a:gd name="T29" fmla="*/ 85 h 125"/>
                <a:gd name="T30" fmla="*/ 41 w 212"/>
                <a:gd name="T31" fmla="*/ 72 h 125"/>
                <a:gd name="T32" fmla="*/ 46 w 212"/>
                <a:gd name="T33" fmla="*/ 44 h 125"/>
                <a:gd name="T34" fmla="*/ 54 w 212"/>
                <a:gd name="T35" fmla="*/ 36 h 125"/>
                <a:gd name="T36" fmla="*/ 67 w 212"/>
                <a:gd name="T37" fmla="*/ 28 h 125"/>
                <a:gd name="T38" fmla="*/ 102 w 212"/>
                <a:gd name="T39" fmla="*/ 16 h 125"/>
                <a:gd name="T40" fmla="*/ 115 w 212"/>
                <a:gd name="T41" fmla="*/ 10 h 125"/>
                <a:gd name="T42" fmla="*/ 159 w 212"/>
                <a:gd name="T43" fmla="*/ 16 h 125"/>
                <a:gd name="T44" fmla="*/ 202 w 212"/>
                <a:gd name="T45" fmla="*/ 18 h 125"/>
                <a:gd name="T46" fmla="*/ 169 w 212"/>
                <a:gd name="T47" fmla="*/ 10 h 125"/>
                <a:gd name="T48" fmla="*/ 128 w 212"/>
                <a:gd name="T49" fmla="*/ 3 h 125"/>
                <a:gd name="T50" fmla="*/ 110 w 212"/>
                <a:gd name="T51" fmla="*/ 3 h 125"/>
                <a:gd name="T52" fmla="*/ 92 w 212"/>
                <a:gd name="T53" fmla="*/ 10 h 125"/>
                <a:gd name="T54" fmla="*/ 69 w 212"/>
                <a:gd name="T55" fmla="*/ 23 h 125"/>
                <a:gd name="T56" fmla="*/ 44 w 212"/>
                <a:gd name="T57" fmla="*/ 36 h 125"/>
                <a:gd name="T58" fmla="*/ 36 w 212"/>
                <a:gd name="T59" fmla="*/ 46 h 125"/>
                <a:gd name="T60" fmla="*/ 23 w 212"/>
                <a:gd name="T61" fmla="*/ 64 h 125"/>
                <a:gd name="T62" fmla="*/ 23 w 212"/>
                <a:gd name="T63" fmla="*/ 77 h 125"/>
                <a:gd name="T64" fmla="*/ 18 w 212"/>
                <a:gd name="T65" fmla="*/ 85 h 125"/>
                <a:gd name="T66" fmla="*/ 0 w 212"/>
                <a:gd name="T67" fmla="*/ 113 h 125"/>
                <a:gd name="T68" fmla="*/ 3 w 212"/>
                <a:gd name="T69" fmla="*/ 120 h 125"/>
                <a:gd name="T70" fmla="*/ 8 w 212"/>
                <a:gd name="T71" fmla="*/ 123 h 125"/>
                <a:gd name="T72" fmla="*/ 23 w 212"/>
                <a:gd name="T73" fmla="*/ 123 h 125"/>
                <a:gd name="T74" fmla="*/ 28 w 212"/>
                <a:gd name="T75" fmla="*/ 123 h 125"/>
                <a:gd name="T76" fmla="*/ 56 w 212"/>
                <a:gd name="T77" fmla="*/ 100 h 125"/>
                <a:gd name="T78" fmla="*/ 77 w 212"/>
                <a:gd name="T79" fmla="*/ 85 h 125"/>
                <a:gd name="T80" fmla="*/ 85 w 212"/>
                <a:gd name="T81" fmla="*/ 74 h 125"/>
                <a:gd name="T82" fmla="*/ 102 w 212"/>
                <a:gd name="T83" fmla="*/ 77 h 125"/>
                <a:gd name="T84" fmla="*/ 113 w 212"/>
                <a:gd name="T85" fmla="*/ 74 h 125"/>
                <a:gd name="T86" fmla="*/ 128 w 212"/>
                <a:gd name="T87" fmla="*/ 69 h 125"/>
                <a:gd name="T88" fmla="*/ 136 w 212"/>
                <a:gd name="T89" fmla="*/ 72 h 125"/>
                <a:gd name="T90" fmla="*/ 156 w 212"/>
                <a:gd name="T91" fmla="*/ 79 h 125"/>
                <a:gd name="T92" fmla="*/ 184 w 212"/>
                <a:gd name="T93" fmla="*/ 82 h 125"/>
                <a:gd name="T94" fmla="*/ 192 w 212"/>
                <a:gd name="T95" fmla="*/ 92 h 125"/>
                <a:gd name="T96" fmla="*/ 210 w 212"/>
                <a:gd name="T97" fmla="*/ 102 h 12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12"/>
                <a:gd name="T148" fmla="*/ 0 h 125"/>
                <a:gd name="T149" fmla="*/ 212 w 212"/>
                <a:gd name="T150" fmla="*/ 125 h 12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12" h="125">
                  <a:moveTo>
                    <a:pt x="210" y="102"/>
                  </a:moveTo>
                  <a:lnTo>
                    <a:pt x="212" y="97"/>
                  </a:lnTo>
                  <a:lnTo>
                    <a:pt x="205" y="95"/>
                  </a:lnTo>
                  <a:lnTo>
                    <a:pt x="197" y="90"/>
                  </a:lnTo>
                  <a:lnTo>
                    <a:pt x="194" y="82"/>
                  </a:lnTo>
                  <a:lnTo>
                    <a:pt x="194" y="74"/>
                  </a:lnTo>
                  <a:lnTo>
                    <a:pt x="179" y="74"/>
                  </a:lnTo>
                  <a:lnTo>
                    <a:pt x="166" y="74"/>
                  </a:lnTo>
                  <a:lnTo>
                    <a:pt x="151" y="69"/>
                  </a:lnTo>
                  <a:lnTo>
                    <a:pt x="133" y="56"/>
                  </a:lnTo>
                  <a:lnTo>
                    <a:pt x="128" y="54"/>
                  </a:lnTo>
                  <a:lnTo>
                    <a:pt x="110" y="64"/>
                  </a:lnTo>
                  <a:lnTo>
                    <a:pt x="95" y="69"/>
                  </a:lnTo>
                  <a:lnTo>
                    <a:pt x="82" y="72"/>
                  </a:lnTo>
                  <a:lnTo>
                    <a:pt x="74" y="74"/>
                  </a:lnTo>
                  <a:lnTo>
                    <a:pt x="64" y="82"/>
                  </a:lnTo>
                  <a:lnTo>
                    <a:pt x="54" y="92"/>
                  </a:lnTo>
                  <a:lnTo>
                    <a:pt x="39" y="102"/>
                  </a:lnTo>
                  <a:lnTo>
                    <a:pt x="31" y="105"/>
                  </a:lnTo>
                  <a:lnTo>
                    <a:pt x="28" y="105"/>
                  </a:lnTo>
                  <a:lnTo>
                    <a:pt x="28" y="102"/>
                  </a:lnTo>
                  <a:lnTo>
                    <a:pt x="31" y="97"/>
                  </a:lnTo>
                  <a:lnTo>
                    <a:pt x="39" y="85"/>
                  </a:lnTo>
                  <a:lnTo>
                    <a:pt x="41" y="72"/>
                  </a:lnTo>
                  <a:lnTo>
                    <a:pt x="44" y="56"/>
                  </a:lnTo>
                  <a:lnTo>
                    <a:pt x="46" y="44"/>
                  </a:lnTo>
                  <a:lnTo>
                    <a:pt x="54" y="36"/>
                  </a:lnTo>
                  <a:lnTo>
                    <a:pt x="67" y="28"/>
                  </a:lnTo>
                  <a:lnTo>
                    <a:pt x="85" y="23"/>
                  </a:lnTo>
                  <a:lnTo>
                    <a:pt x="102" y="16"/>
                  </a:lnTo>
                  <a:lnTo>
                    <a:pt x="115" y="10"/>
                  </a:lnTo>
                  <a:lnTo>
                    <a:pt x="131" y="13"/>
                  </a:lnTo>
                  <a:lnTo>
                    <a:pt x="159" y="16"/>
                  </a:lnTo>
                  <a:lnTo>
                    <a:pt x="202" y="18"/>
                  </a:lnTo>
                  <a:lnTo>
                    <a:pt x="169" y="10"/>
                  </a:lnTo>
                  <a:lnTo>
                    <a:pt x="128" y="3"/>
                  </a:lnTo>
                  <a:lnTo>
                    <a:pt x="120" y="0"/>
                  </a:lnTo>
                  <a:lnTo>
                    <a:pt x="110" y="3"/>
                  </a:lnTo>
                  <a:lnTo>
                    <a:pt x="102" y="5"/>
                  </a:lnTo>
                  <a:lnTo>
                    <a:pt x="92" y="10"/>
                  </a:lnTo>
                  <a:lnTo>
                    <a:pt x="69" y="23"/>
                  </a:lnTo>
                  <a:lnTo>
                    <a:pt x="44" y="36"/>
                  </a:lnTo>
                  <a:lnTo>
                    <a:pt x="36" y="46"/>
                  </a:lnTo>
                  <a:lnTo>
                    <a:pt x="28" y="56"/>
                  </a:lnTo>
                  <a:lnTo>
                    <a:pt x="23" y="64"/>
                  </a:lnTo>
                  <a:lnTo>
                    <a:pt x="23" y="77"/>
                  </a:lnTo>
                  <a:lnTo>
                    <a:pt x="18" y="85"/>
                  </a:lnTo>
                  <a:lnTo>
                    <a:pt x="8" y="100"/>
                  </a:lnTo>
                  <a:lnTo>
                    <a:pt x="0" y="113"/>
                  </a:lnTo>
                  <a:lnTo>
                    <a:pt x="0" y="115"/>
                  </a:lnTo>
                  <a:lnTo>
                    <a:pt x="3" y="120"/>
                  </a:lnTo>
                  <a:lnTo>
                    <a:pt x="8" y="123"/>
                  </a:lnTo>
                  <a:lnTo>
                    <a:pt x="16" y="125"/>
                  </a:lnTo>
                  <a:lnTo>
                    <a:pt x="23" y="123"/>
                  </a:lnTo>
                  <a:lnTo>
                    <a:pt x="28" y="123"/>
                  </a:lnTo>
                  <a:lnTo>
                    <a:pt x="56" y="100"/>
                  </a:lnTo>
                  <a:lnTo>
                    <a:pt x="77" y="85"/>
                  </a:lnTo>
                  <a:lnTo>
                    <a:pt x="85" y="74"/>
                  </a:lnTo>
                  <a:lnTo>
                    <a:pt x="95" y="77"/>
                  </a:lnTo>
                  <a:lnTo>
                    <a:pt x="102" y="77"/>
                  </a:lnTo>
                  <a:lnTo>
                    <a:pt x="113" y="74"/>
                  </a:lnTo>
                  <a:lnTo>
                    <a:pt x="125" y="69"/>
                  </a:lnTo>
                  <a:lnTo>
                    <a:pt x="128" y="69"/>
                  </a:lnTo>
                  <a:lnTo>
                    <a:pt x="136" y="72"/>
                  </a:lnTo>
                  <a:lnTo>
                    <a:pt x="156" y="79"/>
                  </a:lnTo>
                  <a:lnTo>
                    <a:pt x="174" y="82"/>
                  </a:lnTo>
                  <a:lnTo>
                    <a:pt x="184" y="82"/>
                  </a:lnTo>
                  <a:lnTo>
                    <a:pt x="192" y="92"/>
                  </a:lnTo>
                  <a:lnTo>
                    <a:pt x="200" y="97"/>
                  </a:lnTo>
                  <a:lnTo>
                    <a:pt x="210" y="102"/>
                  </a:lnTo>
                  <a:close/>
                </a:path>
              </a:pathLst>
            </a:custGeom>
            <a:solidFill>
              <a:srgbClr val="F0B7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18" name="Freeform 239"/>
            <p:cNvSpPr>
              <a:spLocks noEditPoints="1"/>
            </p:cNvSpPr>
            <p:nvPr/>
          </p:nvSpPr>
          <p:spPr bwMode="auto">
            <a:xfrm>
              <a:off x="1195" y="3100"/>
              <a:ext cx="465" cy="329"/>
            </a:xfrm>
            <a:custGeom>
              <a:avLst/>
              <a:gdLst>
                <a:gd name="T0" fmla="*/ 465 w 465"/>
                <a:gd name="T1" fmla="*/ 329 h 329"/>
                <a:gd name="T2" fmla="*/ 444 w 465"/>
                <a:gd name="T3" fmla="*/ 314 h 329"/>
                <a:gd name="T4" fmla="*/ 421 w 465"/>
                <a:gd name="T5" fmla="*/ 288 h 329"/>
                <a:gd name="T6" fmla="*/ 401 w 465"/>
                <a:gd name="T7" fmla="*/ 250 h 329"/>
                <a:gd name="T8" fmla="*/ 355 w 465"/>
                <a:gd name="T9" fmla="*/ 161 h 329"/>
                <a:gd name="T10" fmla="*/ 342 w 465"/>
                <a:gd name="T11" fmla="*/ 133 h 329"/>
                <a:gd name="T12" fmla="*/ 332 w 465"/>
                <a:gd name="T13" fmla="*/ 104 h 329"/>
                <a:gd name="T14" fmla="*/ 324 w 465"/>
                <a:gd name="T15" fmla="*/ 89 h 329"/>
                <a:gd name="T16" fmla="*/ 319 w 465"/>
                <a:gd name="T17" fmla="*/ 87 h 329"/>
                <a:gd name="T18" fmla="*/ 278 w 465"/>
                <a:gd name="T19" fmla="*/ 64 h 329"/>
                <a:gd name="T20" fmla="*/ 189 w 465"/>
                <a:gd name="T21" fmla="*/ 15 h 329"/>
                <a:gd name="T22" fmla="*/ 163 w 465"/>
                <a:gd name="T23" fmla="*/ 5 h 329"/>
                <a:gd name="T24" fmla="*/ 140 w 465"/>
                <a:gd name="T25" fmla="*/ 7 h 329"/>
                <a:gd name="T26" fmla="*/ 120 w 465"/>
                <a:gd name="T27" fmla="*/ 15 h 329"/>
                <a:gd name="T28" fmla="*/ 104 w 465"/>
                <a:gd name="T29" fmla="*/ 18 h 329"/>
                <a:gd name="T30" fmla="*/ 79 w 465"/>
                <a:gd name="T31" fmla="*/ 23 h 329"/>
                <a:gd name="T32" fmla="*/ 69 w 465"/>
                <a:gd name="T33" fmla="*/ 25 h 329"/>
                <a:gd name="T34" fmla="*/ 84 w 465"/>
                <a:gd name="T35" fmla="*/ 18 h 329"/>
                <a:gd name="T36" fmla="*/ 99 w 465"/>
                <a:gd name="T37" fmla="*/ 12 h 329"/>
                <a:gd name="T38" fmla="*/ 120 w 465"/>
                <a:gd name="T39" fmla="*/ 10 h 329"/>
                <a:gd name="T40" fmla="*/ 145 w 465"/>
                <a:gd name="T41" fmla="*/ 2 h 329"/>
                <a:gd name="T42" fmla="*/ 173 w 465"/>
                <a:gd name="T43" fmla="*/ 0 h 329"/>
                <a:gd name="T44" fmla="*/ 199 w 465"/>
                <a:gd name="T45" fmla="*/ 15 h 329"/>
                <a:gd name="T46" fmla="*/ 248 w 465"/>
                <a:gd name="T47" fmla="*/ 43 h 329"/>
                <a:gd name="T48" fmla="*/ 291 w 465"/>
                <a:gd name="T49" fmla="*/ 64 h 329"/>
                <a:gd name="T50" fmla="*/ 327 w 465"/>
                <a:gd name="T51" fmla="*/ 81 h 329"/>
                <a:gd name="T52" fmla="*/ 334 w 465"/>
                <a:gd name="T53" fmla="*/ 89 h 329"/>
                <a:gd name="T54" fmla="*/ 368 w 465"/>
                <a:gd name="T55" fmla="*/ 166 h 329"/>
                <a:gd name="T56" fmla="*/ 426 w 465"/>
                <a:gd name="T57" fmla="*/ 273 h 329"/>
                <a:gd name="T58" fmla="*/ 434 w 465"/>
                <a:gd name="T59" fmla="*/ 286 h 329"/>
                <a:gd name="T60" fmla="*/ 460 w 465"/>
                <a:gd name="T61" fmla="*/ 319 h 329"/>
                <a:gd name="T62" fmla="*/ 465 w 465"/>
                <a:gd name="T63" fmla="*/ 329 h 329"/>
                <a:gd name="T64" fmla="*/ 64 w 465"/>
                <a:gd name="T65" fmla="*/ 28 h 329"/>
                <a:gd name="T66" fmla="*/ 51 w 465"/>
                <a:gd name="T67" fmla="*/ 35 h 329"/>
                <a:gd name="T68" fmla="*/ 43 w 465"/>
                <a:gd name="T69" fmla="*/ 46 h 329"/>
                <a:gd name="T70" fmla="*/ 38 w 465"/>
                <a:gd name="T71" fmla="*/ 56 h 329"/>
                <a:gd name="T72" fmla="*/ 25 w 465"/>
                <a:gd name="T73" fmla="*/ 71 h 329"/>
                <a:gd name="T74" fmla="*/ 15 w 465"/>
                <a:gd name="T75" fmla="*/ 76 h 329"/>
                <a:gd name="T76" fmla="*/ 0 w 465"/>
                <a:gd name="T77" fmla="*/ 79 h 329"/>
                <a:gd name="T78" fmla="*/ 13 w 465"/>
                <a:gd name="T79" fmla="*/ 74 h 329"/>
                <a:gd name="T80" fmla="*/ 25 w 465"/>
                <a:gd name="T81" fmla="*/ 64 h 329"/>
                <a:gd name="T82" fmla="*/ 41 w 465"/>
                <a:gd name="T83" fmla="*/ 43 h 329"/>
                <a:gd name="T84" fmla="*/ 46 w 465"/>
                <a:gd name="T85" fmla="*/ 35 h 329"/>
                <a:gd name="T86" fmla="*/ 64 w 465"/>
                <a:gd name="T87" fmla="*/ 28 h 32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65"/>
                <a:gd name="T133" fmla="*/ 0 h 329"/>
                <a:gd name="T134" fmla="*/ 465 w 465"/>
                <a:gd name="T135" fmla="*/ 329 h 32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65" h="329">
                  <a:moveTo>
                    <a:pt x="465" y="329"/>
                  </a:moveTo>
                  <a:lnTo>
                    <a:pt x="465" y="329"/>
                  </a:lnTo>
                  <a:lnTo>
                    <a:pt x="454" y="322"/>
                  </a:lnTo>
                  <a:lnTo>
                    <a:pt x="444" y="314"/>
                  </a:lnTo>
                  <a:lnTo>
                    <a:pt x="431" y="304"/>
                  </a:lnTo>
                  <a:lnTo>
                    <a:pt x="421" y="288"/>
                  </a:lnTo>
                  <a:lnTo>
                    <a:pt x="401" y="250"/>
                  </a:lnTo>
                  <a:lnTo>
                    <a:pt x="378" y="201"/>
                  </a:lnTo>
                  <a:lnTo>
                    <a:pt x="355" y="161"/>
                  </a:lnTo>
                  <a:lnTo>
                    <a:pt x="342" y="133"/>
                  </a:lnTo>
                  <a:lnTo>
                    <a:pt x="334" y="120"/>
                  </a:lnTo>
                  <a:lnTo>
                    <a:pt x="332" y="104"/>
                  </a:lnTo>
                  <a:lnTo>
                    <a:pt x="327" y="94"/>
                  </a:lnTo>
                  <a:lnTo>
                    <a:pt x="324" y="89"/>
                  </a:lnTo>
                  <a:lnTo>
                    <a:pt x="319" y="87"/>
                  </a:lnTo>
                  <a:lnTo>
                    <a:pt x="278" y="64"/>
                  </a:lnTo>
                  <a:lnTo>
                    <a:pt x="189" y="15"/>
                  </a:lnTo>
                  <a:lnTo>
                    <a:pt x="176" y="7"/>
                  </a:lnTo>
                  <a:lnTo>
                    <a:pt x="163" y="5"/>
                  </a:lnTo>
                  <a:lnTo>
                    <a:pt x="153" y="5"/>
                  </a:lnTo>
                  <a:lnTo>
                    <a:pt x="140" y="7"/>
                  </a:lnTo>
                  <a:lnTo>
                    <a:pt x="120" y="15"/>
                  </a:lnTo>
                  <a:lnTo>
                    <a:pt x="104" y="18"/>
                  </a:lnTo>
                  <a:lnTo>
                    <a:pt x="94" y="18"/>
                  </a:lnTo>
                  <a:lnTo>
                    <a:pt x="79" y="23"/>
                  </a:lnTo>
                  <a:lnTo>
                    <a:pt x="69" y="25"/>
                  </a:lnTo>
                  <a:lnTo>
                    <a:pt x="84" y="18"/>
                  </a:lnTo>
                  <a:lnTo>
                    <a:pt x="92" y="15"/>
                  </a:lnTo>
                  <a:lnTo>
                    <a:pt x="99" y="12"/>
                  </a:lnTo>
                  <a:lnTo>
                    <a:pt x="120" y="10"/>
                  </a:lnTo>
                  <a:lnTo>
                    <a:pt x="145" y="2"/>
                  </a:lnTo>
                  <a:lnTo>
                    <a:pt x="161" y="0"/>
                  </a:lnTo>
                  <a:lnTo>
                    <a:pt x="173" y="0"/>
                  </a:lnTo>
                  <a:lnTo>
                    <a:pt x="184" y="7"/>
                  </a:lnTo>
                  <a:lnTo>
                    <a:pt x="199" y="15"/>
                  </a:lnTo>
                  <a:lnTo>
                    <a:pt x="248" y="43"/>
                  </a:lnTo>
                  <a:lnTo>
                    <a:pt x="291" y="64"/>
                  </a:lnTo>
                  <a:lnTo>
                    <a:pt x="316" y="74"/>
                  </a:lnTo>
                  <a:lnTo>
                    <a:pt x="327" y="81"/>
                  </a:lnTo>
                  <a:lnTo>
                    <a:pt x="334" y="89"/>
                  </a:lnTo>
                  <a:lnTo>
                    <a:pt x="368" y="166"/>
                  </a:lnTo>
                  <a:lnTo>
                    <a:pt x="396" y="219"/>
                  </a:lnTo>
                  <a:lnTo>
                    <a:pt x="426" y="273"/>
                  </a:lnTo>
                  <a:lnTo>
                    <a:pt x="434" y="286"/>
                  </a:lnTo>
                  <a:lnTo>
                    <a:pt x="444" y="301"/>
                  </a:lnTo>
                  <a:lnTo>
                    <a:pt x="460" y="319"/>
                  </a:lnTo>
                  <a:lnTo>
                    <a:pt x="465" y="329"/>
                  </a:lnTo>
                  <a:close/>
                  <a:moveTo>
                    <a:pt x="64" y="28"/>
                  </a:moveTo>
                  <a:lnTo>
                    <a:pt x="64" y="28"/>
                  </a:lnTo>
                  <a:lnTo>
                    <a:pt x="51" y="35"/>
                  </a:lnTo>
                  <a:lnTo>
                    <a:pt x="43" y="46"/>
                  </a:lnTo>
                  <a:lnTo>
                    <a:pt x="38" y="56"/>
                  </a:lnTo>
                  <a:lnTo>
                    <a:pt x="30" y="66"/>
                  </a:lnTo>
                  <a:lnTo>
                    <a:pt x="25" y="71"/>
                  </a:lnTo>
                  <a:lnTo>
                    <a:pt x="15" y="76"/>
                  </a:lnTo>
                  <a:lnTo>
                    <a:pt x="7" y="79"/>
                  </a:lnTo>
                  <a:lnTo>
                    <a:pt x="0" y="79"/>
                  </a:lnTo>
                  <a:lnTo>
                    <a:pt x="13" y="74"/>
                  </a:lnTo>
                  <a:lnTo>
                    <a:pt x="20" y="71"/>
                  </a:lnTo>
                  <a:lnTo>
                    <a:pt x="25" y="64"/>
                  </a:lnTo>
                  <a:lnTo>
                    <a:pt x="41" y="43"/>
                  </a:lnTo>
                  <a:lnTo>
                    <a:pt x="46" y="35"/>
                  </a:lnTo>
                  <a:lnTo>
                    <a:pt x="53" y="30"/>
                  </a:lnTo>
                  <a:lnTo>
                    <a:pt x="64" y="28"/>
                  </a:lnTo>
                  <a:close/>
                </a:path>
              </a:pathLst>
            </a:custGeom>
            <a:solidFill>
              <a:srgbClr val="F0B7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19" name="Freeform 240"/>
            <p:cNvSpPr>
              <a:spLocks noEditPoints="1"/>
            </p:cNvSpPr>
            <p:nvPr/>
          </p:nvSpPr>
          <p:spPr bwMode="auto">
            <a:xfrm>
              <a:off x="1243" y="3151"/>
              <a:ext cx="189" cy="122"/>
            </a:xfrm>
            <a:custGeom>
              <a:avLst/>
              <a:gdLst>
                <a:gd name="T0" fmla="*/ 189 w 189"/>
                <a:gd name="T1" fmla="*/ 87 h 122"/>
                <a:gd name="T2" fmla="*/ 187 w 189"/>
                <a:gd name="T3" fmla="*/ 79 h 122"/>
                <a:gd name="T4" fmla="*/ 184 w 189"/>
                <a:gd name="T5" fmla="*/ 79 h 122"/>
                <a:gd name="T6" fmla="*/ 189 w 189"/>
                <a:gd name="T7" fmla="*/ 87 h 122"/>
                <a:gd name="T8" fmla="*/ 161 w 189"/>
                <a:gd name="T9" fmla="*/ 76 h 122"/>
                <a:gd name="T10" fmla="*/ 154 w 189"/>
                <a:gd name="T11" fmla="*/ 74 h 122"/>
                <a:gd name="T12" fmla="*/ 138 w 189"/>
                <a:gd name="T13" fmla="*/ 66 h 122"/>
                <a:gd name="T14" fmla="*/ 123 w 189"/>
                <a:gd name="T15" fmla="*/ 64 h 122"/>
                <a:gd name="T16" fmla="*/ 113 w 189"/>
                <a:gd name="T17" fmla="*/ 66 h 122"/>
                <a:gd name="T18" fmla="*/ 97 w 189"/>
                <a:gd name="T19" fmla="*/ 74 h 122"/>
                <a:gd name="T20" fmla="*/ 113 w 189"/>
                <a:gd name="T21" fmla="*/ 71 h 122"/>
                <a:gd name="T22" fmla="*/ 125 w 189"/>
                <a:gd name="T23" fmla="*/ 66 h 122"/>
                <a:gd name="T24" fmla="*/ 128 w 189"/>
                <a:gd name="T25" fmla="*/ 66 h 122"/>
                <a:gd name="T26" fmla="*/ 156 w 189"/>
                <a:gd name="T27" fmla="*/ 76 h 122"/>
                <a:gd name="T28" fmla="*/ 161 w 189"/>
                <a:gd name="T29" fmla="*/ 76 h 122"/>
                <a:gd name="T30" fmla="*/ 82 w 189"/>
                <a:gd name="T31" fmla="*/ 74 h 122"/>
                <a:gd name="T32" fmla="*/ 77 w 189"/>
                <a:gd name="T33" fmla="*/ 82 h 122"/>
                <a:gd name="T34" fmla="*/ 56 w 189"/>
                <a:gd name="T35" fmla="*/ 97 h 122"/>
                <a:gd name="T36" fmla="*/ 28 w 189"/>
                <a:gd name="T37" fmla="*/ 120 h 122"/>
                <a:gd name="T38" fmla="*/ 23 w 189"/>
                <a:gd name="T39" fmla="*/ 120 h 122"/>
                <a:gd name="T40" fmla="*/ 8 w 189"/>
                <a:gd name="T41" fmla="*/ 120 h 122"/>
                <a:gd name="T42" fmla="*/ 3 w 189"/>
                <a:gd name="T43" fmla="*/ 117 h 122"/>
                <a:gd name="T44" fmla="*/ 0 w 189"/>
                <a:gd name="T45" fmla="*/ 110 h 122"/>
                <a:gd name="T46" fmla="*/ 18 w 189"/>
                <a:gd name="T47" fmla="*/ 82 h 122"/>
                <a:gd name="T48" fmla="*/ 23 w 189"/>
                <a:gd name="T49" fmla="*/ 74 h 122"/>
                <a:gd name="T50" fmla="*/ 23 w 189"/>
                <a:gd name="T51" fmla="*/ 61 h 122"/>
                <a:gd name="T52" fmla="*/ 33 w 189"/>
                <a:gd name="T53" fmla="*/ 46 h 122"/>
                <a:gd name="T54" fmla="*/ 44 w 189"/>
                <a:gd name="T55" fmla="*/ 33 h 122"/>
                <a:gd name="T56" fmla="*/ 92 w 189"/>
                <a:gd name="T57" fmla="*/ 5 h 122"/>
                <a:gd name="T58" fmla="*/ 113 w 189"/>
                <a:gd name="T59" fmla="*/ 0 h 122"/>
                <a:gd name="T60" fmla="*/ 113 w 189"/>
                <a:gd name="T61" fmla="*/ 0 h 122"/>
                <a:gd name="T62" fmla="*/ 108 w 189"/>
                <a:gd name="T63" fmla="*/ 5 h 122"/>
                <a:gd name="T64" fmla="*/ 97 w 189"/>
                <a:gd name="T65" fmla="*/ 10 h 122"/>
                <a:gd name="T66" fmla="*/ 85 w 189"/>
                <a:gd name="T67" fmla="*/ 15 h 122"/>
                <a:gd name="T68" fmla="*/ 44 w 189"/>
                <a:gd name="T69" fmla="*/ 41 h 122"/>
                <a:gd name="T70" fmla="*/ 39 w 189"/>
                <a:gd name="T71" fmla="*/ 46 h 122"/>
                <a:gd name="T72" fmla="*/ 39 w 189"/>
                <a:gd name="T73" fmla="*/ 56 h 122"/>
                <a:gd name="T74" fmla="*/ 33 w 189"/>
                <a:gd name="T75" fmla="*/ 79 h 122"/>
                <a:gd name="T76" fmla="*/ 28 w 189"/>
                <a:gd name="T77" fmla="*/ 82 h 122"/>
                <a:gd name="T78" fmla="*/ 21 w 189"/>
                <a:gd name="T79" fmla="*/ 82 h 122"/>
                <a:gd name="T80" fmla="*/ 13 w 189"/>
                <a:gd name="T81" fmla="*/ 92 h 122"/>
                <a:gd name="T82" fmla="*/ 5 w 189"/>
                <a:gd name="T83" fmla="*/ 105 h 122"/>
                <a:gd name="T84" fmla="*/ 8 w 189"/>
                <a:gd name="T85" fmla="*/ 112 h 122"/>
                <a:gd name="T86" fmla="*/ 26 w 189"/>
                <a:gd name="T87" fmla="*/ 115 h 122"/>
                <a:gd name="T88" fmla="*/ 33 w 189"/>
                <a:gd name="T89" fmla="*/ 112 h 122"/>
                <a:gd name="T90" fmla="*/ 59 w 189"/>
                <a:gd name="T91" fmla="*/ 94 h 122"/>
                <a:gd name="T92" fmla="*/ 82 w 189"/>
                <a:gd name="T93" fmla="*/ 74 h 12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9"/>
                <a:gd name="T142" fmla="*/ 0 h 122"/>
                <a:gd name="T143" fmla="*/ 189 w 189"/>
                <a:gd name="T144" fmla="*/ 122 h 12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9" h="122">
                  <a:moveTo>
                    <a:pt x="189" y="87"/>
                  </a:moveTo>
                  <a:lnTo>
                    <a:pt x="189" y="87"/>
                  </a:lnTo>
                  <a:lnTo>
                    <a:pt x="187" y="79"/>
                  </a:lnTo>
                  <a:lnTo>
                    <a:pt x="184" y="79"/>
                  </a:lnTo>
                  <a:lnTo>
                    <a:pt x="189" y="87"/>
                  </a:lnTo>
                  <a:close/>
                  <a:moveTo>
                    <a:pt x="161" y="76"/>
                  </a:moveTo>
                  <a:lnTo>
                    <a:pt x="161" y="76"/>
                  </a:lnTo>
                  <a:lnTo>
                    <a:pt x="154" y="74"/>
                  </a:lnTo>
                  <a:lnTo>
                    <a:pt x="138" y="66"/>
                  </a:lnTo>
                  <a:lnTo>
                    <a:pt x="131" y="61"/>
                  </a:lnTo>
                  <a:lnTo>
                    <a:pt x="123" y="64"/>
                  </a:lnTo>
                  <a:lnTo>
                    <a:pt x="113" y="66"/>
                  </a:lnTo>
                  <a:lnTo>
                    <a:pt x="97" y="74"/>
                  </a:lnTo>
                  <a:lnTo>
                    <a:pt x="105" y="74"/>
                  </a:lnTo>
                  <a:lnTo>
                    <a:pt x="113" y="71"/>
                  </a:lnTo>
                  <a:lnTo>
                    <a:pt x="125" y="66"/>
                  </a:lnTo>
                  <a:lnTo>
                    <a:pt x="128" y="66"/>
                  </a:lnTo>
                  <a:lnTo>
                    <a:pt x="136" y="69"/>
                  </a:lnTo>
                  <a:lnTo>
                    <a:pt x="156" y="76"/>
                  </a:lnTo>
                  <a:lnTo>
                    <a:pt x="161" y="76"/>
                  </a:lnTo>
                  <a:close/>
                  <a:moveTo>
                    <a:pt x="82" y="74"/>
                  </a:moveTo>
                  <a:lnTo>
                    <a:pt x="82" y="74"/>
                  </a:lnTo>
                  <a:lnTo>
                    <a:pt x="77" y="82"/>
                  </a:lnTo>
                  <a:lnTo>
                    <a:pt x="56" y="97"/>
                  </a:lnTo>
                  <a:lnTo>
                    <a:pt x="28" y="120"/>
                  </a:lnTo>
                  <a:lnTo>
                    <a:pt x="23" y="120"/>
                  </a:lnTo>
                  <a:lnTo>
                    <a:pt x="16" y="122"/>
                  </a:lnTo>
                  <a:lnTo>
                    <a:pt x="8" y="120"/>
                  </a:lnTo>
                  <a:lnTo>
                    <a:pt x="3" y="117"/>
                  </a:lnTo>
                  <a:lnTo>
                    <a:pt x="0" y="112"/>
                  </a:lnTo>
                  <a:lnTo>
                    <a:pt x="0" y="110"/>
                  </a:lnTo>
                  <a:lnTo>
                    <a:pt x="8" y="97"/>
                  </a:lnTo>
                  <a:lnTo>
                    <a:pt x="18" y="82"/>
                  </a:lnTo>
                  <a:lnTo>
                    <a:pt x="23" y="74"/>
                  </a:lnTo>
                  <a:lnTo>
                    <a:pt x="23" y="61"/>
                  </a:lnTo>
                  <a:lnTo>
                    <a:pt x="28" y="53"/>
                  </a:lnTo>
                  <a:lnTo>
                    <a:pt x="33" y="46"/>
                  </a:lnTo>
                  <a:lnTo>
                    <a:pt x="44" y="33"/>
                  </a:lnTo>
                  <a:lnTo>
                    <a:pt x="92" y="5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13" y="2"/>
                  </a:lnTo>
                  <a:lnTo>
                    <a:pt x="108" y="5"/>
                  </a:lnTo>
                  <a:lnTo>
                    <a:pt x="97" y="10"/>
                  </a:lnTo>
                  <a:lnTo>
                    <a:pt x="85" y="15"/>
                  </a:lnTo>
                  <a:lnTo>
                    <a:pt x="64" y="25"/>
                  </a:lnTo>
                  <a:lnTo>
                    <a:pt x="44" y="41"/>
                  </a:lnTo>
                  <a:lnTo>
                    <a:pt x="39" y="46"/>
                  </a:lnTo>
                  <a:lnTo>
                    <a:pt x="39" y="56"/>
                  </a:lnTo>
                  <a:lnTo>
                    <a:pt x="36" y="71"/>
                  </a:lnTo>
                  <a:lnTo>
                    <a:pt x="33" y="79"/>
                  </a:lnTo>
                  <a:lnTo>
                    <a:pt x="28" y="82"/>
                  </a:lnTo>
                  <a:lnTo>
                    <a:pt x="21" y="82"/>
                  </a:lnTo>
                  <a:lnTo>
                    <a:pt x="18" y="84"/>
                  </a:lnTo>
                  <a:lnTo>
                    <a:pt x="13" y="92"/>
                  </a:lnTo>
                  <a:lnTo>
                    <a:pt x="5" y="105"/>
                  </a:lnTo>
                  <a:lnTo>
                    <a:pt x="5" y="107"/>
                  </a:lnTo>
                  <a:lnTo>
                    <a:pt x="8" y="112"/>
                  </a:lnTo>
                  <a:lnTo>
                    <a:pt x="16" y="115"/>
                  </a:lnTo>
                  <a:lnTo>
                    <a:pt x="26" y="115"/>
                  </a:lnTo>
                  <a:lnTo>
                    <a:pt x="33" y="112"/>
                  </a:lnTo>
                  <a:lnTo>
                    <a:pt x="41" y="107"/>
                  </a:lnTo>
                  <a:lnTo>
                    <a:pt x="59" y="94"/>
                  </a:lnTo>
                  <a:lnTo>
                    <a:pt x="72" y="82"/>
                  </a:lnTo>
                  <a:lnTo>
                    <a:pt x="82" y="74"/>
                  </a:lnTo>
                  <a:close/>
                </a:path>
              </a:pathLst>
            </a:custGeom>
            <a:solidFill>
              <a:srgbClr val="E4A07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20" name="Freeform 241"/>
            <p:cNvSpPr>
              <a:spLocks/>
            </p:cNvSpPr>
            <p:nvPr/>
          </p:nvSpPr>
          <p:spPr bwMode="auto">
            <a:xfrm>
              <a:off x="1182" y="3115"/>
              <a:ext cx="220" cy="102"/>
            </a:xfrm>
            <a:custGeom>
              <a:avLst/>
              <a:gdLst>
                <a:gd name="T0" fmla="*/ 220 w 220"/>
                <a:gd name="T1" fmla="*/ 18 h 102"/>
                <a:gd name="T2" fmla="*/ 220 w 220"/>
                <a:gd name="T3" fmla="*/ 18 h 102"/>
                <a:gd name="T4" fmla="*/ 194 w 220"/>
                <a:gd name="T5" fmla="*/ 8 h 102"/>
                <a:gd name="T6" fmla="*/ 176 w 220"/>
                <a:gd name="T7" fmla="*/ 0 h 102"/>
                <a:gd name="T8" fmla="*/ 169 w 220"/>
                <a:gd name="T9" fmla="*/ 0 h 102"/>
                <a:gd name="T10" fmla="*/ 161 w 220"/>
                <a:gd name="T11" fmla="*/ 0 h 102"/>
                <a:gd name="T12" fmla="*/ 161 w 220"/>
                <a:gd name="T13" fmla="*/ 0 h 102"/>
                <a:gd name="T14" fmla="*/ 130 w 220"/>
                <a:gd name="T15" fmla="*/ 13 h 102"/>
                <a:gd name="T16" fmla="*/ 100 w 220"/>
                <a:gd name="T17" fmla="*/ 20 h 102"/>
                <a:gd name="T18" fmla="*/ 100 w 220"/>
                <a:gd name="T19" fmla="*/ 20 h 102"/>
                <a:gd name="T20" fmla="*/ 79 w 220"/>
                <a:gd name="T21" fmla="*/ 28 h 102"/>
                <a:gd name="T22" fmla="*/ 66 w 220"/>
                <a:gd name="T23" fmla="*/ 33 h 102"/>
                <a:gd name="T24" fmla="*/ 54 w 220"/>
                <a:gd name="T25" fmla="*/ 41 h 102"/>
                <a:gd name="T26" fmla="*/ 54 w 220"/>
                <a:gd name="T27" fmla="*/ 41 h 102"/>
                <a:gd name="T28" fmla="*/ 31 w 220"/>
                <a:gd name="T29" fmla="*/ 59 h 102"/>
                <a:gd name="T30" fmla="*/ 23 w 220"/>
                <a:gd name="T31" fmla="*/ 64 h 102"/>
                <a:gd name="T32" fmla="*/ 15 w 220"/>
                <a:gd name="T33" fmla="*/ 69 h 102"/>
                <a:gd name="T34" fmla="*/ 15 w 220"/>
                <a:gd name="T35" fmla="*/ 69 h 102"/>
                <a:gd name="T36" fmla="*/ 5 w 220"/>
                <a:gd name="T37" fmla="*/ 77 h 102"/>
                <a:gd name="T38" fmla="*/ 0 w 220"/>
                <a:gd name="T39" fmla="*/ 84 h 102"/>
                <a:gd name="T40" fmla="*/ 0 w 220"/>
                <a:gd name="T41" fmla="*/ 89 h 102"/>
                <a:gd name="T42" fmla="*/ 0 w 220"/>
                <a:gd name="T43" fmla="*/ 89 h 102"/>
                <a:gd name="T44" fmla="*/ 3 w 220"/>
                <a:gd name="T45" fmla="*/ 95 h 102"/>
                <a:gd name="T46" fmla="*/ 5 w 220"/>
                <a:gd name="T47" fmla="*/ 97 h 102"/>
                <a:gd name="T48" fmla="*/ 8 w 220"/>
                <a:gd name="T49" fmla="*/ 102 h 102"/>
                <a:gd name="T50" fmla="*/ 8 w 220"/>
                <a:gd name="T51" fmla="*/ 102 h 102"/>
                <a:gd name="T52" fmla="*/ 5 w 220"/>
                <a:gd name="T53" fmla="*/ 97 h 102"/>
                <a:gd name="T54" fmla="*/ 5 w 220"/>
                <a:gd name="T55" fmla="*/ 92 h 102"/>
                <a:gd name="T56" fmla="*/ 5 w 220"/>
                <a:gd name="T57" fmla="*/ 87 h 102"/>
                <a:gd name="T58" fmla="*/ 5 w 220"/>
                <a:gd name="T59" fmla="*/ 87 h 102"/>
                <a:gd name="T60" fmla="*/ 8 w 220"/>
                <a:gd name="T61" fmla="*/ 79 h 102"/>
                <a:gd name="T62" fmla="*/ 10 w 220"/>
                <a:gd name="T63" fmla="*/ 74 h 102"/>
                <a:gd name="T64" fmla="*/ 15 w 220"/>
                <a:gd name="T65" fmla="*/ 72 h 102"/>
                <a:gd name="T66" fmla="*/ 20 w 220"/>
                <a:gd name="T67" fmla="*/ 69 h 102"/>
                <a:gd name="T68" fmla="*/ 20 w 220"/>
                <a:gd name="T69" fmla="*/ 69 h 102"/>
                <a:gd name="T70" fmla="*/ 33 w 220"/>
                <a:gd name="T71" fmla="*/ 66 h 102"/>
                <a:gd name="T72" fmla="*/ 41 w 220"/>
                <a:gd name="T73" fmla="*/ 64 h 102"/>
                <a:gd name="T74" fmla="*/ 46 w 220"/>
                <a:gd name="T75" fmla="*/ 59 h 102"/>
                <a:gd name="T76" fmla="*/ 46 w 220"/>
                <a:gd name="T77" fmla="*/ 59 h 102"/>
                <a:gd name="T78" fmla="*/ 51 w 220"/>
                <a:gd name="T79" fmla="*/ 49 h 102"/>
                <a:gd name="T80" fmla="*/ 54 w 220"/>
                <a:gd name="T81" fmla="*/ 46 h 102"/>
                <a:gd name="T82" fmla="*/ 61 w 220"/>
                <a:gd name="T83" fmla="*/ 41 h 102"/>
                <a:gd name="T84" fmla="*/ 61 w 220"/>
                <a:gd name="T85" fmla="*/ 41 h 102"/>
                <a:gd name="T86" fmla="*/ 71 w 220"/>
                <a:gd name="T87" fmla="*/ 33 h 102"/>
                <a:gd name="T88" fmla="*/ 82 w 220"/>
                <a:gd name="T89" fmla="*/ 28 h 102"/>
                <a:gd name="T90" fmla="*/ 82 w 220"/>
                <a:gd name="T91" fmla="*/ 28 h 102"/>
                <a:gd name="T92" fmla="*/ 97 w 220"/>
                <a:gd name="T93" fmla="*/ 26 h 102"/>
                <a:gd name="T94" fmla="*/ 115 w 220"/>
                <a:gd name="T95" fmla="*/ 20 h 102"/>
                <a:gd name="T96" fmla="*/ 115 w 220"/>
                <a:gd name="T97" fmla="*/ 20 h 102"/>
                <a:gd name="T98" fmla="*/ 146 w 220"/>
                <a:gd name="T99" fmla="*/ 13 h 102"/>
                <a:gd name="T100" fmla="*/ 146 w 220"/>
                <a:gd name="T101" fmla="*/ 13 h 102"/>
                <a:gd name="T102" fmla="*/ 151 w 220"/>
                <a:gd name="T103" fmla="*/ 10 h 102"/>
                <a:gd name="T104" fmla="*/ 153 w 220"/>
                <a:gd name="T105" fmla="*/ 8 h 102"/>
                <a:gd name="T106" fmla="*/ 158 w 220"/>
                <a:gd name="T107" fmla="*/ 5 h 102"/>
                <a:gd name="T108" fmla="*/ 166 w 220"/>
                <a:gd name="T109" fmla="*/ 3 h 102"/>
                <a:gd name="T110" fmla="*/ 166 w 220"/>
                <a:gd name="T111" fmla="*/ 3 h 102"/>
                <a:gd name="T112" fmla="*/ 181 w 220"/>
                <a:gd name="T113" fmla="*/ 5 h 102"/>
                <a:gd name="T114" fmla="*/ 199 w 220"/>
                <a:gd name="T115" fmla="*/ 10 h 102"/>
                <a:gd name="T116" fmla="*/ 220 w 220"/>
                <a:gd name="T117" fmla="*/ 18 h 102"/>
                <a:gd name="T118" fmla="*/ 220 w 220"/>
                <a:gd name="T119" fmla="*/ 18 h 10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20"/>
                <a:gd name="T181" fmla="*/ 0 h 102"/>
                <a:gd name="T182" fmla="*/ 220 w 220"/>
                <a:gd name="T183" fmla="*/ 102 h 10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20" h="102">
                  <a:moveTo>
                    <a:pt x="220" y="18"/>
                  </a:moveTo>
                  <a:lnTo>
                    <a:pt x="220" y="18"/>
                  </a:lnTo>
                  <a:lnTo>
                    <a:pt x="194" y="8"/>
                  </a:lnTo>
                  <a:lnTo>
                    <a:pt x="176" y="0"/>
                  </a:lnTo>
                  <a:lnTo>
                    <a:pt x="169" y="0"/>
                  </a:lnTo>
                  <a:lnTo>
                    <a:pt x="161" y="0"/>
                  </a:lnTo>
                  <a:lnTo>
                    <a:pt x="130" y="13"/>
                  </a:lnTo>
                  <a:lnTo>
                    <a:pt x="100" y="20"/>
                  </a:lnTo>
                  <a:lnTo>
                    <a:pt x="79" y="28"/>
                  </a:lnTo>
                  <a:lnTo>
                    <a:pt x="66" y="33"/>
                  </a:lnTo>
                  <a:lnTo>
                    <a:pt x="54" y="41"/>
                  </a:lnTo>
                  <a:lnTo>
                    <a:pt x="31" y="59"/>
                  </a:lnTo>
                  <a:lnTo>
                    <a:pt x="23" y="64"/>
                  </a:lnTo>
                  <a:lnTo>
                    <a:pt x="15" y="69"/>
                  </a:lnTo>
                  <a:lnTo>
                    <a:pt x="5" y="77"/>
                  </a:lnTo>
                  <a:lnTo>
                    <a:pt x="0" y="84"/>
                  </a:lnTo>
                  <a:lnTo>
                    <a:pt x="0" y="89"/>
                  </a:lnTo>
                  <a:lnTo>
                    <a:pt x="3" y="95"/>
                  </a:lnTo>
                  <a:lnTo>
                    <a:pt x="5" y="97"/>
                  </a:lnTo>
                  <a:lnTo>
                    <a:pt x="8" y="102"/>
                  </a:lnTo>
                  <a:lnTo>
                    <a:pt x="5" y="97"/>
                  </a:lnTo>
                  <a:lnTo>
                    <a:pt x="5" y="92"/>
                  </a:lnTo>
                  <a:lnTo>
                    <a:pt x="5" y="87"/>
                  </a:lnTo>
                  <a:lnTo>
                    <a:pt x="8" y="79"/>
                  </a:lnTo>
                  <a:lnTo>
                    <a:pt x="10" y="74"/>
                  </a:lnTo>
                  <a:lnTo>
                    <a:pt x="15" y="72"/>
                  </a:lnTo>
                  <a:lnTo>
                    <a:pt x="20" y="69"/>
                  </a:lnTo>
                  <a:lnTo>
                    <a:pt x="33" y="66"/>
                  </a:lnTo>
                  <a:lnTo>
                    <a:pt x="41" y="64"/>
                  </a:lnTo>
                  <a:lnTo>
                    <a:pt x="46" y="59"/>
                  </a:lnTo>
                  <a:lnTo>
                    <a:pt x="51" y="49"/>
                  </a:lnTo>
                  <a:lnTo>
                    <a:pt x="54" y="46"/>
                  </a:lnTo>
                  <a:lnTo>
                    <a:pt x="61" y="41"/>
                  </a:lnTo>
                  <a:lnTo>
                    <a:pt x="71" y="33"/>
                  </a:lnTo>
                  <a:lnTo>
                    <a:pt x="82" y="28"/>
                  </a:lnTo>
                  <a:lnTo>
                    <a:pt x="97" y="26"/>
                  </a:lnTo>
                  <a:lnTo>
                    <a:pt x="115" y="20"/>
                  </a:lnTo>
                  <a:lnTo>
                    <a:pt x="146" y="13"/>
                  </a:lnTo>
                  <a:lnTo>
                    <a:pt x="151" y="10"/>
                  </a:lnTo>
                  <a:lnTo>
                    <a:pt x="153" y="8"/>
                  </a:lnTo>
                  <a:lnTo>
                    <a:pt x="158" y="5"/>
                  </a:lnTo>
                  <a:lnTo>
                    <a:pt x="166" y="3"/>
                  </a:lnTo>
                  <a:lnTo>
                    <a:pt x="181" y="5"/>
                  </a:lnTo>
                  <a:lnTo>
                    <a:pt x="199" y="10"/>
                  </a:lnTo>
                  <a:lnTo>
                    <a:pt x="220" y="18"/>
                  </a:lnTo>
                  <a:close/>
                </a:path>
              </a:pathLst>
            </a:custGeom>
            <a:solidFill>
              <a:srgbClr val="E4A07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21" name="Freeform 243"/>
            <p:cNvSpPr>
              <a:spLocks/>
            </p:cNvSpPr>
            <p:nvPr/>
          </p:nvSpPr>
          <p:spPr bwMode="auto">
            <a:xfrm>
              <a:off x="1261" y="3217"/>
              <a:ext cx="268" cy="266"/>
            </a:xfrm>
            <a:custGeom>
              <a:avLst/>
              <a:gdLst>
                <a:gd name="T0" fmla="*/ 138 w 268"/>
                <a:gd name="T1" fmla="*/ 0 h 266"/>
                <a:gd name="T2" fmla="*/ 138 w 268"/>
                <a:gd name="T3" fmla="*/ 0 h 266"/>
                <a:gd name="T4" fmla="*/ 164 w 268"/>
                <a:gd name="T5" fmla="*/ 5 h 266"/>
                <a:gd name="T6" fmla="*/ 189 w 268"/>
                <a:gd name="T7" fmla="*/ 13 h 266"/>
                <a:gd name="T8" fmla="*/ 212 w 268"/>
                <a:gd name="T9" fmla="*/ 26 h 266"/>
                <a:gd name="T10" fmla="*/ 233 w 268"/>
                <a:gd name="T11" fmla="*/ 41 h 266"/>
                <a:gd name="T12" fmla="*/ 248 w 268"/>
                <a:gd name="T13" fmla="*/ 61 h 266"/>
                <a:gd name="T14" fmla="*/ 261 w 268"/>
                <a:gd name="T15" fmla="*/ 84 h 266"/>
                <a:gd name="T16" fmla="*/ 266 w 268"/>
                <a:gd name="T17" fmla="*/ 110 h 266"/>
                <a:gd name="T18" fmla="*/ 268 w 268"/>
                <a:gd name="T19" fmla="*/ 138 h 266"/>
                <a:gd name="T20" fmla="*/ 268 w 268"/>
                <a:gd name="T21" fmla="*/ 138 h 266"/>
                <a:gd name="T22" fmla="*/ 266 w 268"/>
                <a:gd name="T23" fmla="*/ 164 h 266"/>
                <a:gd name="T24" fmla="*/ 258 w 268"/>
                <a:gd name="T25" fmla="*/ 189 h 266"/>
                <a:gd name="T26" fmla="*/ 243 w 268"/>
                <a:gd name="T27" fmla="*/ 212 h 266"/>
                <a:gd name="T28" fmla="*/ 228 w 268"/>
                <a:gd name="T29" fmla="*/ 230 h 266"/>
                <a:gd name="T30" fmla="*/ 207 w 268"/>
                <a:gd name="T31" fmla="*/ 245 h 266"/>
                <a:gd name="T32" fmla="*/ 184 w 268"/>
                <a:gd name="T33" fmla="*/ 258 h 266"/>
                <a:gd name="T34" fmla="*/ 159 w 268"/>
                <a:gd name="T35" fmla="*/ 266 h 266"/>
                <a:gd name="T36" fmla="*/ 130 w 268"/>
                <a:gd name="T37" fmla="*/ 266 h 266"/>
                <a:gd name="T38" fmla="*/ 130 w 268"/>
                <a:gd name="T39" fmla="*/ 266 h 266"/>
                <a:gd name="T40" fmla="*/ 105 w 268"/>
                <a:gd name="T41" fmla="*/ 263 h 266"/>
                <a:gd name="T42" fmla="*/ 79 w 268"/>
                <a:gd name="T43" fmla="*/ 256 h 266"/>
                <a:gd name="T44" fmla="*/ 56 w 268"/>
                <a:gd name="T45" fmla="*/ 243 h 266"/>
                <a:gd name="T46" fmla="*/ 36 w 268"/>
                <a:gd name="T47" fmla="*/ 225 h 266"/>
                <a:gd name="T48" fmla="*/ 21 w 268"/>
                <a:gd name="T49" fmla="*/ 207 h 266"/>
                <a:gd name="T50" fmla="*/ 8 w 268"/>
                <a:gd name="T51" fmla="*/ 184 h 266"/>
                <a:gd name="T52" fmla="*/ 0 w 268"/>
                <a:gd name="T53" fmla="*/ 159 h 266"/>
                <a:gd name="T54" fmla="*/ 0 w 268"/>
                <a:gd name="T55" fmla="*/ 130 h 266"/>
                <a:gd name="T56" fmla="*/ 0 w 268"/>
                <a:gd name="T57" fmla="*/ 130 h 266"/>
                <a:gd name="T58" fmla="*/ 3 w 268"/>
                <a:gd name="T59" fmla="*/ 105 h 266"/>
                <a:gd name="T60" fmla="*/ 10 w 268"/>
                <a:gd name="T61" fmla="*/ 79 h 266"/>
                <a:gd name="T62" fmla="*/ 23 w 268"/>
                <a:gd name="T63" fmla="*/ 56 h 266"/>
                <a:gd name="T64" fmla="*/ 41 w 268"/>
                <a:gd name="T65" fmla="*/ 39 h 266"/>
                <a:gd name="T66" fmla="*/ 61 w 268"/>
                <a:gd name="T67" fmla="*/ 21 h 266"/>
                <a:gd name="T68" fmla="*/ 84 w 268"/>
                <a:gd name="T69" fmla="*/ 10 h 266"/>
                <a:gd name="T70" fmla="*/ 110 w 268"/>
                <a:gd name="T71" fmla="*/ 3 h 266"/>
                <a:gd name="T72" fmla="*/ 138 w 268"/>
                <a:gd name="T73" fmla="*/ 0 h 266"/>
                <a:gd name="T74" fmla="*/ 138 w 268"/>
                <a:gd name="T75" fmla="*/ 0 h 26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68"/>
                <a:gd name="T115" fmla="*/ 0 h 266"/>
                <a:gd name="T116" fmla="*/ 268 w 268"/>
                <a:gd name="T117" fmla="*/ 266 h 26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68" h="266">
                  <a:moveTo>
                    <a:pt x="138" y="0"/>
                  </a:moveTo>
                  <a:lnTo>
                    <a:pt x="138" y="0"/>
                  </a:lnTo>
                  <a:lnTo>
                    <a:pt x="164" y="5"/>
                  </a:lnTo>
                  <a:lnTo>
                    <a:pt x="189" y="13"/>
                  </a:lnTo>
                  <a:lnTo>
                    <a:pt x="212" y="26"/>
                  </a:lnTo>
                  <a:lnTo>
                    <a:pt x="233" y="41"/>
                  </a:lnTo>
                  <a:lnTo>
                    <a:pt x="248" y="61"/>
                  </a:lnTo>
                  <a:lnTo>
                    <a:pt x="261" y="84"/>
                  </a:lnTo>
                  <a:lnTo>
                    <a:pt x="266" y="110"/>
                  </a:lnTo>
                  <a:lnTo>
                    <a:pt x="268" y="138"/>
                  </a:lnTo>
                  <a:lnTo>
                    <a:pt x="266" y="164"/>
                  </a:lnTo>
                  <a:lnTo>
                    <a:pt x="258" y="189"/>
                  </a:lnTo>
                  <a:lnTo>
                    <a:pt x="243" y="212"/>
                  </a:lnTo>
                  <a:lnTo>
                    <a:pt x="228" y="230"/>
                  </a:lnTo>
                  <a:lnTo>
                    <a:pt x="207" y="245"/>
                  </a:lnTo>
                  <a:lnTo>
                    <a:pt x="184" y="258"/>
                  </a:lnTo>
                  <a:lnTo>
                    <a:pt x="159" y="266"/>
                  </a:lnTo>
                  <a:lnTo>
                    <a:pt x="130" y="266"/>
                  </a:lnTo>
                  <a:lnTo>
                    <a:pt x="105" y="263"/>
                  </a:lnTo>
                  <a:lnTo>
                    <a:pt x="79" y="256"/>
                  </a:lnTo>
                  <a:lnTo>
                    <a:pt x="56" y="243"/>
                  </a:lnTo>
                  <a:lnTo>
                    <a:pt x="36" y="225"/>
                  </a:lnTo>
                  <a:lnTo>
                    <a:pt x="21" y="207"/>
                  </a:lnTo>
                  <a:lnTo>
                    <a:pt x="8" y="184"/>
                  </a:lnTo>
                  <a:lnTo>
                    <a:pt x="0" y="159"/>
                  </a:lnTo>
                  <a:lnTo>
                    <a:pt x="0" y="130"/>
                  </a:lnTo>
                  <a:lnTo>
                    <a:pt x="3" y="105"/>
                  </a:lnTo>
                  <a:lnTo>
                    <a:pt x="10" y="79"/>
                  </a:lnTo>
                  <a:lnTo>
                    <a:pt x="23" y="56"/>
                  </a:lnTo>
                  <a:lnTo>
                    <a:pt x="41" y="39"/>
                  </a:lnTo>
                  <a:lnTo>
                    <a:pt x="61" y="21"/>
                  </a:lnTo>
                  <a:lnTo>
                    <a:pt x="84" y="10"/>
                  </a:lnTo>
                  <a:lnTo>
                    <a:pt x="110" y="3"/>
                  </a:lnTo>
                  <a:lnTo>
                    <a:pt x="138" y="0"/>
                  </a:lnTo>
                  <a:close/>
                </a:path>
              </a:pathLst>
            </a:custGeom>
            <a:solidFill>
              <a:srgbClr val="EEB17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22" name="Freeform 244"/>
            <p:cNvSpPr>
              <a:spLocks/>
            </p:cNvSpPr>
            <p:nvPr/>
          </p:nvSpPr>
          <p:spPr bwMode="auto">
            <a:xfrm>
              <a:off x="1399" y="3406"/>
              <a:ext cx="100" cy="77"/>
            </a:xfrm>
            <a:custGeom>
              <a:avLst/>
              <a:gdLst>
                <a:gd name="T0" fmla="*/ 3 w 100"/>
                <a:gd name="T1" fmla="*/ 77 h 77"/>
                <a:gd name="T2" fmla="*/ 3 w 100"/>
                <a:gd name="T3" fmla="*/ 77 h 77"/>
                <a:gd name="T4" fmla="*/ 0 w 100"/>
                <a:gd name="T5" fmla="*/ 77 h 77"/>
                <a:gd name="T6" fmla="*/ 0 w 100"/>
                <a:gd name="T7" fmla="*/ 77 h 77"/>
                <a:gd name="T8" fmla="*/ 33 w 100"/>
                <a:gd name="T9" fmla="*/ 56 h 77"/>
                <a:gd name="T10" fmla="*/ 33 w 100"/>
                <a:gd name="T11" fmla="*/ 56 h 77"/>
                <a:gd name="T12" fmla="*/ 49 w 100"/>
                <a:gd name="T13" fmla="*/ 44 h 77"/>
                <a:gd name="T14" fmla="*/ 64 w 100"/>
                <a:gd name="T15" fmla="*/ 26 h 77"/>
                <a:gd name="T16" fmla="*/ 84 w 100"/>
                <a:gd name="T17" fmla="*/ 0 h 77"/>
                <a:gd name="T18" fmla="*/ 84 w 100"/>
                <a:gd name="T19" fmla="*/ 0 h 77"/>
                <a:gd name="T20" fmla="*/ 84 w 100"/>
                <a:gd name="T21" fmla="*/ 0 h 77"/>
                <a:gd name="T22" fmla="*/ 87 w 100"/>
                <a:gd name="T23" fmla="*/ 0 h 77"/>
                <a:gd name="T24" fmla="*/ 90 w 100"/>
                <a:gd name="T25" fmla="*/ 8 h 77"/>
                <a:gd name="T26" fmla="*/ 92 w 100"/>
                <a:gd name="T27" fmla="*/ 18 h 77"/>
                <a:gd name="T28" fmla="*/ 100 w 100"/>
                <a:gd name="T29" fmla="*/ 31 h 77"/>
                <a:gd name="T30" fmla="*/ 100 w 100"/>
                <a:gd name="T31" fmla="*/ 31 h 77"/>
                <a:gd name="T32" fmla="*/ 82 w 100"/>
                <a:gd name="T33" fmla="*/ 49 h 77"/>
                <a:gd name="T34" fmla="*/ 59 w 100"/>
                <a:gd name="T35" fmla="*/ 64 h 77"/>
                <a:gd name="T36" fmla="*/ 31 w 100"/>
                <a:gd name="T37" fmla="*/ 74 h 77"/>
                <a:gd name="T38" fmla="*/ 18 w 100"/>
                <a:gd name="T39" fmla="*/ 77 h 77"/>
                <a:gd name="T40" fmla="*/ 3 w 100"/>
                <a:gd name="T41" fmla="*/ 77 h 77"/>
                <a:gd name="T42" fmla="*/ 3 w 100"/>
                <a:gd name="T43" fmla="*/ 77 h 7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00"/>
                <a:gd name="T67" fmla="*/ 0 h 77"/>
                <a:gd name="T68" fmla="*/ 100 w 100"/>
                <a:gd name="T69" fmla="*/ 77 h 7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00" h="77">
                  <a:moveTo>
                    <a:pt x="3" y="77"/>
                  </a:moveTo>
                  <a:lnTo>
                    <a:pt x="3" y="77"/>
                  </a:lnTo>
                  <a:lnTo>
                    <a:pt x="0" y="77"/>
                  </a:lnTo>
                  <a:lnTo>
                    <a:pt x="33" y="56"/>
                  </a:lnTo>
                  <a:lnTo>
                    <a:pt x="49" y="44"/>
                  </a:lnTo>
                  <a:lnTo>
                    <a:pt x="64" y="26"/>
                  </a:lnTo>
                  <a:lnTo>
                    <a:pt x="84" y="0"/>
                  </a:lnTo>
                  <a:lnTo>
                    <a:pt x="87" y="0"/>
                  </a:lnTo>
                  <a:lnTo>
                    <a:pt x="90" y="8"/>
                  </a:lnTo>
                  <a:lnTo>
                    <a:pt x="92" y="18"/>
                  </a:lnTo>
                  <a:lnTo>
                    <a:pt x="100" y="31"/>
                  </a:lnTo>
                  <a:lnTo>
                    <a:pt x="82" y="49"/>
                  </a:lnTo>
                  <a:lnTo>
                    <a:pt x="59" y="64"/>
                  </a:lnTo>
                  <a:lnTo>
                    <a:pt x="31" y="74"/>
                  </a:lnTo>
                  <a:lnTo>
                    <a:pt x="18" y="77"/>
                  </a:lnTo>
                  <a:lnTo>
                    <a:pt x="3" y="77"/>
                  </a:lnTo>
                  <a:close/>
                </a:path>
              </a:pathLst>
            </a:custGeom>
            <a:solidFill>
              <a:srgbClr val="D3886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23" name="Freeform 245"/>
            <p:cNvSpPr>
              <a:spLocks/>
            </p:cNvSpPr>
            <p:nvPr/>
          </p:nvSpPr>
          <p:spPr bwMode="auto">
            <a:xfrm>
              <a:off x="1550" y="3414"/>
              <a:ext cx="242" cy="278"/>
            </a:xfrm>
            <a:custGeom>
              <a:avLst/>
              <a:gdLst>
                <a:gd name="T0" fmla="*/ 112 w 242"/>
                <a:gd name="T1" fmla="*/ 0 h 278"/>
                <a:gd name="T2" fmla="*/ 242 w 242"/>
                <a:gd name="T3" fmla="*/ 166 h 278"/>
                <a:gd name="T4" fmla="*/ 242 w 242"/>
                <a:gd name="T5" fmla="*/ 166 h 278"/>
                <a:gd name="T6" fmla="*/ 204 w 242"/>
                <a:gd name="T7" fmla="*/ 199 h 278"/>
                <a:gd name="T8" fmla="*/ 138 w 242"/>
                <a:gd name="T9" fmla="*/ 253 h 278"/>
                <a:gd name="T10" fmla="*/ 138 w 242"/>
                <a:gd name="T11" fmla="*/ 253 h 278"/>
                <a:gd name="T12" fmla="*/ 107 w 242"/>
                <a:gd name="T13" fmla="*/ 276 h 278"/>
                <a:gd name="T14" fmla="*/ 102 w 242"/>
                <a:gd name="T15" fmla="*/ 278 h 278"/>
                <a:gd name="T16" fmla="*/ 0 w 242"/>
                <a:gd name="T17" fmla="*/ 84 h 278"/>
                <a:gd name="T18" fmla="*/ 0 w 242"/>
                <a:gd name="T19" fmla="*/ 84 h 278"/>
                <a:gd name="T20" fmla="*/ 23 w 242"/>
                <a:gd name="T21" fmla="*/ 74 h 278"/>
                <a:gd name="T22" fmla="*/ 41 w 242"/>
                <a:gd name="T23" fmla="*/ 64 h 278"/>
                <a:gd name="T24" fmla="*/ 59 w 242"/>
                <a:gd name="T25" fmla="*/ 56 h 278"/>
                <a:gd name="T26" fmla="*/ 59 w 242"/>
                <a:gd name="T27" fmla="*/ 56 h 278"/>
                <a:gd name="T28" fmla="*/ 74 w 242"/>
                <a:gd name="T29" fmla="*/ 46 h 278"/>
                <a:gd name="T30" fmla="*/ 89 w 242"/>
                <a:gd name="T31" fmla="*/ 33 h 278"/>
                <a:gd name="T32" fmla="*/ 105 w 242"/>
                <a:gd name="T33" fmla="*/ 18 h 278"/>
                <a:gd name="T34" fmla="*/ 110 w 242"/>
                <a:gd name="T35" fmla="*/ 8 h 278"/>
                <a:gd name="T36" fmla="*/ 112 w 242"/>
                <a:gd name="T37" fmla="*/ 0 h 278"/>
                <a:gd name="T38" fmla="*/ 112 w 242"/>
                <a:gd name="T39" fmla="*/ 0 h 27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42"/>
                <a:gd name="T61" fmla="*/ 0 h 278"/>
                <a:gd name="T62" fmla="*/ 242 w 242"/>
                <a:gd name="T63" fmla="*/ 278 h 27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42" h="278">
                  <a:moveTo>
                    <a:pt x="112" y="0"/>
                  </a:moveTo>
                  <a:lnTo>
                    <a:pt x="242" y="166"/>
                  </a:lnTo>
                  <a:lnTo>
                    <a:pt x="204" y="199"/>
                  </a:lnTo>
                  <a:lnTo>
                    <a:pt x="138" y="253"/>
                  </a:lnTo>
                  <a:lnTo>
                    <a:pt x="107" y="276"/>
                  </a:lnTo>
                  <a:lnTo>
                    <a:pt x="102" y="278"/>
                  </a:lnTo>
                  <a:lnTo>
                    <a:pt x="0" y="84"/>
                  </a:lnTo>
                  <a:lnTo>
                    <a:pt x="23" y="74"/>
                  </a:lnTo>
                  <a:lnTo>
                    <a:pt x="41" y="64"/>
                  </a:lnTo>
                  <a:lnTo>
                    <a:pt x="59" y="56"/>
                  </a:lnTo>
                  <a:lnTo>
                    <a:pt x="74" y="46"/>
                  </a:lnTo>
                  <a:lnTo>
                    <a:pt x="89" y="33"/>
                  </a:lnTo>
                  <a:lnTo>
                    <a:pt x="105" y="18"/>
                  </a:lnTo>
                  <a:lnTo>
                    <a:pt x="110" y="8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F5FBF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24" name="Freeform 246"/>
            <p:cNvSpPr>
              <a:spLocks/>
            </p:cNvSpPr>
            <p:nvPr/>
          </p:nvSpPr>
          <p:spPr bwMode="auto">
            <a:xfrm>
              <a:off x="1603" y="3416"/>
              <a:ext cx="187" cy="164"/>
            </a:xfrm>
            <a:custGeom>
              <a:avLst/>
              <a:gdLst>
                <a:gd name="T0" fmla="*/ 187 w 187"/>
                <a:gd name="T1" fmla="*/ 164 h 164"/>
                <a:gd name="T2" fmla="*/ 69 w 187"/>
                <a:gd name="T3" fmla="*/ 0 h 164"/>
                <a:gd name="T4" fmla="*/ 69 w 187"/>
                <a:gd name="T5" fmla="*/ 0 h 164"/>
                <a:gd name="T6" fmla="*/ 67 w 187"/>
                <a:gd name="T7" fmla="*/ 6 h 164"/>
                <a:gd name="T8" fmla="*/ 64 w 187"/>
                <a:gd name="T9" fmla="*/ 13 h 164"/>
                <a:gd name="T10" fmla="*/ 57 w 187"/>
                <a:gd name="T11" fmla="*/ 26 h 164"/>
                <a:gd name="T12" fmla="*/ 52 w 187"/>
                <a:gd name="T13" fmla="*/ 34 h 164"/>
                <a:gd name="T14" fmla="*/ 41 w 187"/>
                <a:gd name="T15" fmla="*/ 39 h 164"/>
                <a:gd name="T16" fmla="*/ 41 w 187"/>
                <a:gd name="T17" fmla="*/ 39 h 164"/>
                <a:gd name="T18" fmla="*/ 11 w 187"/>
                <a:gd name="T19" fmla="*/ 62 h 164"/>
                <a:gd name="T20" fmla="*/ 0 w 187"/>
                <a:gd name="T21" fmla="*/ 69 h 164"/>
                <a:gd name="T22" fmla="*/ 0 w 187"/>
                <a:gd name="T23" fmla="*/ 69 h 164"/>
                <a:gd name="T24" fmla="*/ 8 w 187"/>
                <a:gd name="T25" fmla="*/ 62 h 164"/>
                <a:gd name="T26" fmla="*/ 29 w 187"/>
                <a:gd name="T27" fmla="*/ 52 h 164"/>
                <a:gd name="T28" fmla="*/ 41 w 187"/>
                <a:gd name="T29" fmla="*/ 46 h 164"/>
                <a:gd name="T30" fmla="*/ 57 w 187"/>
                <a:gd name="T31" fmla="*/ 44 h 164"/>
                <a:gd name="T32" fmla="*/ 69 w 187"/>
                <a:gd name="T33" fmla="*/ 46 h 164"/>
                <a:gd name="T34" fmla="*/ 85 w 187"/>
                <a:gd name="T35" fmla="*/ 52 h 164"/>
                <a:gd name="T36" fmla="*/ 85 w 187"/>
                <a:gd name="T37" fmla="*/ 52 h 164"/>
                <a:gd name="T38" fmla="*/ 98 w 187"/>
                <a:gd name="T39" fmla="*/ 64 h 164"/>
                <a:gd name="T40" fmla="*/ 113 w 187"/>
                <a:gd name="T41" fmla="*/ 80 h 164"/>
                <a:gd name="T42" fmla="*/ 149 w 187"/>
                <a:gd name="T43" fmla="*/ 118 h 164"/>
                <a:gd name="T44" fmla="*/ 187 w 187"/>
                <a:gd name="T45" fmla="*/ 164 h 164"/>
                <a:gd name="T46" fmla="*/ 187 w 187"/>
                <a:gd name="T47" fmla="*/ 164 h 164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87"/>
                <a:gd name="T73" fmla="*/ 0 h 164"/>
                <a:gd name="T74" fmla="*/ 187 w 187"/>
                <a:gd name="T75" fmla="*/ 164 h 164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87" h="164">
                  <a:moveTo>
                    <a:pt x="187" y="164"/>
                  </a:moveTo>
                  <a:lnTo>
                    <a:pt x="69" y="0"/>
                  </a:lnTo>
                  <a:lnTo>
                    <a:pt x="67" y="6"/>
                  </a:lnTo>
                  <a:lnTo>
                    <a:pt x="64" y="13"/>
                  </a:lnTo>
                  <a:lnTo>
                    <a:pt x="57" y="26"/>
                  </a:lnTo>
                  <a:lnTo>
                    <a:pt x="52" y="34"/>
                  </a:lnTo>
                  <a:lnTo>
                    <a:pt x="41" y="39"/>
                  </a:lnTo>
                  <a:lnTo>
                    <a:pt x="11" y="62"/>
                  </a:lnTo>
                  <a:lnTo>
                    <a:pt x="0" y="69"/>
                  </a:lnTo>
                  <a:lnTo>
                    <a:pt x="8" y="62"/>
                  </a:lnTo>
                  <a:lnTo>
                    <a:pt x="29" y="52"/>
                  </a:lnTo>
                  <a:lnTo>
                    <a:pt x="41" y="46"/>
                  </a:lnTo>
                  <a:lnTo>
                    <a:pt x="57" y="44"/>
                  </a:lnTo>
                  <a:lnTo>
                    <a:pt x="69" y="46"/>
                  </a:lnTo>
                  <a:lnTo>
                    <a:pt x="85" y="52"/>
                  </a:lnTo>
                  <a:lnTo>
                    <a:pt x="98" y="64"/>
                  </a:lnTo>
                  <a:lnTo>
                    <a:pt x="113" y="80"/>
                  </a:lnTo>
                  <a:lnTo>
                    <a:pt x="149" y="118"/>
                  </a:lnTo>
                  <a:lnTo>
                    <a:pt x="187" y="16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25" name="Freeform 247"/>
            <p:cNvSpPr>
              <a:spLocks/>
            </p:cNvSpPr>
            <p:nvPr/>
          </p:nvSpPr>
          <p:spPr bwMode="auto">
            <a:xfrm>
              <a:off x="1550" y="3491"/>
              <a:ext cx="76" cy="138"/>
            </a:xfrm>
            <a:custGeom>
              <a:avLst/>
              <a:gdLst>
                <a:gd name="T0" fmla="*/ 25 w 76"/>
                <a:gd name="T1" fmla="*/ 0 h 138"/>
                <a:gd name="T2" fmla="*/ 25 w 76"/>
                <a:gd name="T3" fmla="*/ 0 h 138"/>
                <a:gd name="T4" fmla="*/ 23 w 76"/>
                <a:gd name="T5" fmla="*/ 0 h 138"/>
                <a:gd name="T6" fmla="*/ 20 w 76"/>
                <a:gd name="T7" fmla="*/ 5 h 138"/>
                <a:gd name="T8" fmla="*/ 18 w 76"/>
                <a:gd name="T9" fmla="*/ 15 h 138"/>
                <a:gd name="T10" fmla="*/ 18 w 76"/>
                <a:gd name="T11" fmla="*/ 20 h 138"/>
                <a:gd name="T12" fmla="*/ 23 w 76"/>
                <a:gd name="T13" fmla="*/ 28 h 138"/>
                <a:gd name="T14" fmla="*/ 23 w 76"/>
                <a:gd name="T15" fmla="*/ 28 h 138"/>
                <a:gd name="T16" fmla="*/ 53 w 76"/>
                <a:gd name="T17" fmla="*/ 89 h 138"/>
                <a:gd name="T18" fmla="*/ 76 w 76"/>
                <a:gd name="T19" fmla="*/ 138 h 138"/>
                <a:gd name="T20" fmla="*/ 0 w 76"/>
                <a:gd name="T21" fmla="*/ 7 h 138"/>
                <a:gd name="T22" fmla="*/ 25 w 76"/>
                <a:gd name="T23" fmla="*/ 0 h 13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6"/>
                <a:gd name="T37" fmla="*/ 0 h 138"/>
                <a:gd name="T38" fmla="*/ 76 w 76"/>
                <a:gd name="T39" fmla="*/ 138 h 13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6" h="138">
                  <a:moveTo>
                    <a:pt x="25" y="0"/>
                  </a:moveTo>
                  <a:lnTo>
                    <a:pt x="25" y="0"/>
                  </a:lnTo>
                  <a:lnTo>
                    <a:pt x="23" y="0"/>
                  </a:lnTo>
                  <a:lnTo>
                    <a:pt x="20" y="5"/>
                  </a:lnTo>
                  <a:lnTo>
                    <a:pt x="18" y="15"/>
                  </a:lnTo>
                  <a:lnTo>
                    <a:pt x="18" y="20"/>
                  </a:lnTo>
                  <a:lnTo>
                    <a:pt x="23" y="28"/>
                  </a:lnTo>
                  <a:lnTo>
                    <a:pt x="53" y="89"/>
                  </a:lnTo>
                  <a:lnTo>
                    <a:pt x="76" y="138"/>
                  </a:lnTo>
                  <a:lnTo>
                    <a:pt x="0" y="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26" name="Freeform 248"/>
            <p:cNvSpPr>
              <a:spLocks/>
            </p:cNvSpPr>
            <p:nvPr/>
          </p:nvSpPr>
          <p:spPr bwMode="auto">
            <a:xfrm>
              <a:off x="1603" y="3519"/>
              <a:ext cx="41" cy="41"/>
            </a:xfrm>
            <a:custGeom>
              <a:avLst/>
              <a:gdLst>
                <a:gd name="T0" fmla="*/ 23 w 41"/>
                <a:gd name="T1" fmla="*/ 0 h 41"/>
                <a:gd name="T2" fmla="*/ 23 w 41"/>
                <a:gd name="T3" fmla="*/ 0 h 41"/>
                <a:gd name="T4" fmla="*/ 16 w 41"/>
                <a:gd name="T5" fmla="*/ 2 h 41"/>
                <a:gd name="T6" fmla="*/ 8 w 41"/>
                <a:gd name="T7" fmla="*/ 5 h 41"/>
                <a:gd name="T8" fmla="*/ 3 w 41"/>
                <a:gd name="T9" fmla="*/ 10 h 41"/>
                <a:gd name="T10" fmla="*/ 0 w 41"/>
                <a:gd name="T11" fmla="*/ 18 h 41"/>
                <a:gd name="T12" fmla="*/ 0 w 41"/>
                <a:gd name="T13" fmla="*/ 18 h 41"/>
                <a:gd name="T14" fmla="*/ 3 w 41"/>
                <a:gd name="T15" fmla="*/ 28 h 41"/>
                <a:gd name="T16" fmla="*/ 6 w 41"/>
                <a:gd name="T17" fmla="*/ 33 h 41"/>
                <a:gd name="T18" fmla="*/ 11 w 41"/>
                <a:gd name="T19" fmla="*/ 38 h 41"/>
                <a:gd name="T20" fmla="*/ 18 w 41"/>
                <a:gd name="T21" fmla="*/ 41 h 41"/>
                <a:gd name="T22" fmla="*/ 18 w 41"/>
                <a:gd name="T23" fmla="*/ 41 h 41"/>
                <a:gd name="T24" fmla="*/ 26 w 41"/>
                <a:gd name="T25" fmla="*/ 38 h 41"/>
                <a:gd name="T26" fmla="*/ 34 w 41"/>
                <a:gd name="T27" fmla="*/ 35 h 41"/>
                <a:gd name="T28" fmla="*/ 39 w 41"/>
                <a:gd name="T29" fmla="*/ 30 h 41"/>
                <a:gd name="T30" fmla="*/ 41 w 41"/>
                <a:gd name="T31" fmla="*/ 23 h 41"/>
                <a:gd name="T32" fmla="*/ 41 w 41"/>
                <a:gd name="T33" fmla="*/ 23 h 41"/>
                <a:gd name="T34" fmla="*/ 39 w 41"/>
                <a:gd name="T35" fmla="*/ 15 h 41"/>
                <a:gd name="T36" fmla="*/ 36 w 41"/>
                <a:gd name="T37" fmla="*/ 7 h 41"/>
                <a:gd name="T38" fmla="*/ 31 w 41"/>
                <a:gd name="T39" fmla="*/ 2 h 41"/>
                <a:gd name="T40" fmla="*/ 23 w 41"/>
                <a:gd name="T41" fmla="*/ 0 h 41"/>
                <a:gd name="T42" fmla="*/ 23 w 41"/>
                <a:gd name="T43" fmla="*/ 0 h 4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1"/>
                <a:gd name="T67" fmla="*/ 0 h 41"/>
                <a:gd name="T68" fmla="*/ 41 w 41"/>
                <a:gd name="T69" fmla="*/ 41 h 4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1" h="41">
                  <a:moveTo>
                    <a:pt x="23" y="0"/>
                  </a:moveTo>
                  <a:lnTo>
                    <a:pt x="23" y="0"/>
                  </a:lnTo>
                  <a:lnTo>
                    <a:pt x="16" y="2"/>
                  </a:lnTo>
                  <a:lnTo>
                    <a:pt x="8" y="5"/>
                  </a:lnTo>
                  <a:lnTo>
                    <a:pt x="3" y="10"/>
                  </a:lnTo>
                  <a:lnTo>
                    <a:pt x="0" y="18"/>
                  </a:lnTo>
                  <a:lnTo>
                    <a:pt x="3" y="28"/>
                  </a:lnTo>
                  <a:lnTo>
                    <a:pt x="6" y="33"/>
                  </a:lnTo>
                  <a:lnTo>
                    <a:pt x="11" y="38"/>
                  </a:lnTo>
                  <a:lnTo>
                    <a:pt x="18" y="41"/>
                  </a:lnTo>
                  <a:lnTo>
                    <a:pt x="26" y="38"/>
                  </a:lnTo>
                  <a:lnTo>
                    <a:pt x="34" y="35"/>
                  </a:lnTo>
                  <a:lnTo>
                    <a:pt x="39" y="30"/>
                  </a:lnTo>
                  <a:lnTo>
                    <a:pt x="41" y="23"/>
                  </a:lnTo>
                  <a:lnTo>
                    <a:pt x="39" y="15"/>
                  </a:lnTo>
                  <a:lnTo>
                    <a:pt x="36" y="7"/>
                  </a:lnTo>
                  <a:lnTo>
                    <a:pt x="31" y="2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BDDAE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27" name="Freeform 249"/>
            <p:cNvSpPr>
              <a:spLocks/>
            </p:cNvSpPr>
            <p:nvPr/>
          </p:nvSpPr>
          <p:spPr bwMode="auto">
            <a:xfrm>
              <a:off x="1614" y="3521"/>
              <a:ext cx="28" cy="31"/>
            </a:xfrm>
            <a:custGeom>
              <a:avLst/>
              <a:gdLst>
                <a:gd name="T0" fmla="*/ 15 w 28"/>
                <a:gd name="T1" fmla="*/ 0 h 31"/>
                <a:gd name="T2" fmla="*/ 15 w 28"/>
                <a:gd name="T3" fmla="*/ 0 h 31"/>
                <a:gd name="T4" fmla="*/ 10 w 28"/>
                <a:gd name="T5" fmla="*/ 3 h 31"/>
                <a:gd name="T6" fmla="*/ 5 w 28"/>
                <a:gd name="T7" fmla="*/ 5 h 31"/>
                <a:gd name="T8" fmla="*/ 0 w 28"/>
                <a:gd name="T9" fmla="*/ 8 h 31"/>
                <a:gd name="T10" fmla="*/ 0 w 28"/>
                <a:gd name="T11" fmla="*/ 16 h 31"/>
                <a:gd name="T12" fmla="*/ 0 w 28"/>
                <a:gd name="T13" fmla="*/ 16 h 31"/>
                <a:gd name="T14" fmla="*/ 0 w 28"/>
                <a:gd name="T15" fmla="*/ 21 h 31"/>
                <a:gd name="T16" fmla="*/ 2 w 28"/>
                <a:gd name="T17" fmla="*/ 26 h 31"/>
                <a:gd name="T18" fmla="*/ 7 w 28"/>
                <a:gd name="T19" fmla="*/ 28 h 31"/>
                <a:gd name="T20" fmla="*/ 12 w 28"/>
                <a:gd name="T21" fmla="*/ 31 h 31"/>
                <a:gd name="T22" fmla="*/ 12 w 28"/>
                <a:gd name="T23" fmla="*/ 31 h 31"/>
                <a:gd name="T24" fmla="*/ 18 w 28"/>
                <a:gd name="T25" fmla="*/ 31 h 31"/>
                <a:gd name="T26" fmla="*/ 23 w 28"/>
                <a:gd name="T27" fmla="*/ 28 h 31"/>
                <a:gd name="T28" fmla="*/ 25 w 28"/>
                <a:gd name="T29" fmla="*/ 23 h 31"/>
                <a:gd name="T30" fmla="*/ 28 w 28"/>
                <a:gd name="T31" fmla="*/ 16 h 31"/>
                <a:gd name="T32" fmla="*/ 28 w 28"/>
                <a:gd name="T33" fmla="*/ 16 h 31"/>
                <a:gd name="T34" fmla="*/ 25 w 28"/>
                <a:gd name="T35" fmla="*/ 10 h 31"/>
                <a:gd name="T36" fmla="*/ 23 w 28"/>
                <a:gd name="T37" fmla="*/ 5 h 31"/>
                <a:gd name="T38" fmla="*/ 20 w 28"/>
                <a:gd name="T39" fmla="*/ 3 h 31"/>
                <a:gd name="T40" fmla="*/ 15 w 28"/>
                <a:gd name="T41" fmla="*/ 0 h 31"/>
                <a:gd name="T42" fmla="*/ 15 w 28"/>
                <a:gd name="T43" fmla="*/ 0 h 3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8"/>
                <a:gd name="T67" fmla="*/ 0 h 31"/>
                <a:gd name="T68" fmla="*/ 28 w 28"/>
                <a:gd name="T69" fmla="*/ 31 h 3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8" h="31">
                  <a:moveTo>
                    <a:pt x="15" y="0"/>
                  </a:moveTo>
                  <a:lnTo>
                    <a:pt x="15" y="0"/>
                  </a:lnTo>
                  <a:lnTo>
                    <a:pt x="10" y="3"/>
                  </a:lnTo>
                  <a:lnTo>
                    <a:pt x="5" y="5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21"/>
                  </a:lnTo>
                  <a:lnTo>
                    <a:pt x="2" y="26"/>
                  </a:lnTo>
                  <a:lnTo>
                    <a:pt x="7" y="28"/>
                  </a:lnTo>
                  <a:lnTo>
                    <a:pt x="12" y="31"/>
                  </a:lnTo>
                  <a:lnTo>
                    <a:pt x="18" y="31"/>
                  </a:lnTo>
                  <a:lnTo>
                    <a:pt x="23" y="28"/>
                  </a:lnTo>
                  <a:lnTo>
                    <a:pt x="25" y="23"/>
                  </a:lnTo>
                  <a:lnTo>
                    <a:pt x="28" y="16"/>
                  </a:lnTo>
                  <a:lnTo>
                    <a:pt x="25" y="10"/>
                  </a:lnTo>
                  <a:lnTo>
                    <a:pt x="23" y="5"/>
                  </a:lnTo>
                  <a:lnTo>
                    <a:pt x="20" y="3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9FBBC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28" name="Freeform 250"/>
            <p:cNvSpPr>
              <a:spLocks/>
            </p:cNvSpPr>
            <p:nvPr/>
          </p:nvSpPr>
          <p:spPr bwMode="auto">
            <a:xfrm>
              <a:off x="1606" y="3521"/>
              <a:ext cx="23" cy="33"/>
            </a:xfrm>
            <a:custGeom>
              <a:avLst/>
              <a:gdLst>
                <a:gd name="T0" fmla="*/ 15 w 23"/>
                <a:gd name="T1" fmla="*/ 0 h 33"/>
                <a:gd name="T2" fmla="*/ 15 w 23"/>
                <a:gd name="T3" fmla="*/ 0 h 33"/>
                <a:gd name="T4" fmla="*/ 10 w 23"/>
                <a:gd name="T5" fmla="*/ 3 h 33"/>
                <a:gd name="T6" fmla="*/ 5 w 23"/>
                <a:gd name="T7" fmla="*/ 5 h 33"/>
                <a:gd name="T8" fmla="*/ 3 w 23"/>
                <a:gd name="T9" fmla="*/ 10 h 33"/>
                <a:gd name="T10" fmla="*/ 0 w 23"/>
                <a:gd name="T11" fmla="*/ 16 h 33"/>
                <a:gd name="T12" fmla="*/ 0 w 23"/>
                <a:gd name="T13" fmla="*/ 16 h 33"/>
                <a:gd name="T14" fmla="*/ 3 w 23"/>
                <a:gd name="T15" fmla="*/ 23 h 33"/>
                <a:gd name="T16" fmla="*/ 5 w 23"/>
                <a:gd name="T17" fmla="*/ 28 h 33"/>
                <a:gd name="T18" fmla="*/ 10 w 23"/>
                <a:gd name="T19" fmla="*/ 33 h 33"/>
                <a:gd name="T20" fmla="*/ 15 w 23"/>
                <a:gd name="T21" fmla="*/ 33 h 33"/>
                <a:gd name="T22" fmla="*/ 15 w 23"/>
                <a:gd name="T23" fmla="*/ 33 h 33"/>
                <a:gd name="T24" fmla="*/ 23 w 23"/>
                <a:gd name="T25" fmla="*/ 33 h 33"/>
                <a:gd name="T26" fmla="*/ 23 w 23"/>
                <a:gd name="T27" fmla="*/ 33 h 33"/>
                <a:gd name="T28" fmla="*/ 20 w 23"/>
                <a:gd name="T29" fmla="*/ 33 h 33"/>
                <a:gd name="T30" fmla="*/ 20 w 23"/>
                <a:gd name="T31" fmla="*/ 33 h 33"/>
                <a:gd name="T32" fmla="*/ 13 w 23"/>
                <a:gd name="T33" fmla="*/ 31 h 33"/>
                <a:gd name="T34" fmla="*/ 8 w 23"/>
                <a:gd name="T35" fmla="*/ 26 h 33"/>
                <a:gd name="T36" fmla="*/ 5 w 23"/>
                <a:gd name="T37" fmla="*/ 21 h 33"/>
                <a:gd name="T38" fmla="*/ 5 w 23"/>
                <a:gd name="T39" fmla="*/ 16 h 33"/>
                <a:gd name="T40" fmla="*/ 5 w 23"/>
                <a:gd name="T41" fmla="*/ 16 h 33"/>
                <a:gd name="T42" fmla="*/ 8 w 23"/>
                <a:gd name="T43" fmla="*/ 5 h 33"/>
                <a:gd name="T44" fmla="*/ 15 w 23"/>
                <a:gd name="T45" fmla="*/ 0 h 33"/>
                <a:gd name="T46" fmla="*/ 15 w 23"/>
                <a:gd name="T47" fmla="*/ 0 h 3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3"/>
                <a:gd name="T73" fmla="*/ 0 h 33"/>
                <a:gd name="T74" fmla="*/ 23 w 23"/>
                <a:gd name="T75" fmla="*/ 33 h 3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3" h="33">
                  <a:moveTo>
                    <a:pt x="15" y="0"/>
                  </a:moveTo>
                  <a:lnTo>
                    <a:pt x="15" y="0"/>
                  </a:lnTo>
                  <a:lnTo>
                    <a:pt x="10" y="3"/>
                  </a:lnTo>
                  <a:lnTo>
                    <a:pt x="5" y="5"/>
                  </a:lnTo>
                  <a:lnTo>
                    <a:pt x="3" y="10"/>
                  </a:lnTo>
                  <a:lnTo>
                    <a:pt x="0" y="16"/>
                  </a:lnTo>
                  <a:lnTo>
                    <a:pt x="3" y="23"/>
                  </a:lnTo>
                  <a:lnTo>
                    <a:pt x="5" y="28"/>
                  </a:lnTo>
                  <a:lnTo>
                    <a:pt x="10" y="33"/>
                  </a:lnTo>
                  <a:lnTo>
                    <a:pt x="15" y="33"/>
                  </a:lnTo>
                  <a:lnTo>
                    <a:pt x="23" y="33"/>
                  </a:lnTo>
                  <a:lnTo>
                    <a:pt x="20" y="33"/>
                  </a:lnTo>
                  <a:lnTo>
                    <a:pt x="13" y="31"/>
                  </a:lnTo>
                  <a:lnTo>
                    <a:pt x="8" y="26"/>
                  </a:lnTo>
                  <a:lnTo>
                    <a:pt x="5" y="21"/>
                  </a:lnTo>
                  <a:lnTo>
                    <a:pt x="5" y="16"/>
                  </a:lnTo>
                  <a:lnTo>
                    <a:pt x="8" y="5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DFE8E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29" name="Freeform 251"/>
            <p:cNvSpPr>
              <a:spLocks/>
            </p:cNvSpPr>
            <p:nvPr/>
          </p:nvSpPr>
          <p:spPr bwMode="auto">
            <a:xfrm>
              <a:off x="1629" y="3534"/>
              <a:ext cx="8" cy="5"/>
            </a:xfrm>
            <a:custGeom>
              <a:avLst/>
              <a:gdLst>
                <a:gd name="T0" fmla="*/ 5 w 8"/>
                <a:gd name="T1" fmla="*/ 5 h 5"/>
                <a:gd name="T2" fmla="*/ 5 w 8"/>
                <a:gd name="T3" fmla="*/ 5 h 5"/>
                <a:gd name="T4" fmla="*/ 8 w 8"/>
                <a:gd name="T5" fmla="*/ 3 h 5"/>
                <a:gd name="T6" fmla="*/ 8 w 8"/>
                <a:gd name="T7" fmla="*/ 3 h 5"/>
                <a:gd name="T8" fmla="*/ 8 w 8"/>
                <a:gd name="T9" fmla="*/ 0 h 5"/>
                <a:gd name="T10" fmla="*/ 5 w 8"/>
                <a:gd name="T11" fmla="*/ 0 h 5"/>
                <a:gd name="T12" fmla="*/ 5 w 8"/>
                <a:gd name="T13" fmla="*/ 0 h 5"/>
                <a:gd name="T14" fmla="*/ 3 w 8"/>
                <a:gd name="T15" fmla="*/ 0 h 5"/>
                <a:gd name="T16" fmla="*/ 0 w 8"/>
                <a:gd name="T17" fmla="*/ 3 h 5"/>
                <a:gd name="T18" fmla="*/ 0 w 8"/>
                <a:gd name="T19" fmla="*/ 3 h 5"/>
                <a:gd name="T20" fmla="*/ 3 w 8"/>
                <a:gd name="T21" fmla="*/ 5 h 5"/>
                <a:gd name="T22" fmla="*/ 5 w 8"/>
                <a:gd name="T23" fmla="*/ 5 h 5"/>
                <a:gd name="T24" fmla="*/ 5 w 8"/>
                <a:gd name="T25" fmla="*/ 5 h 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5"/>
                <a:gd name="T41" fmla="*/ 8 w 8"/>
                <a:gd name="T42" fmla="*/ 5 h 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5">
                  <a:moveTo>
                    <a:pt x="5" y="5"/>
                  </a:moveTo>
                  <a:lnTo>
                    <a:pt x="5" y="5"/>
                  </a:lnTo>
                  <a:lnTo>
                    <a:pt x="8" y="3"/>
                  </a:lnTo>
                  <a:lnTo>
                    <a:pt x="8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0" y="3"/>
                  </a:lnTo>
                  <a:lnTo>
                    <a:pt x="3" y="5"/>
                  </a:lnTo>
                  <a:lnTo>
                    <a:pt x="5" y="5"/>
                  </a:lnTo>
                  <a:close/>
                </a:path>
              </a:pathLst>
            </a:custGeom>
            <a:solidFill>
              <a:srgbClr val="82929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30" name="Freeform 252"/>
            <p:cNvSpPr>
              <a:spLocks/>
            </p:cNvSpPr>
            <p:nvPr/>
          </p:nvSpPr>
          <p:spPr bwMode="auto">
            <a:xfrm>
              <a:off x="1619" y="3539"/>
              <a:ext cx="5" cy="5"/>
            </a:xfrm>
            <a:custGeom>
              <a:avLst/>
              <a:gdLst>
                <a:gd name="T0" fmla="*/ 2 w 5"/>
                <a:gd name="T1" fmla="*/ 5 h 5"/>
                <a:gd name="T2" fmla="*/ 2 w 5"/>
                <a:gd name="T3" fmla="*/ 5 h 5"/>
                <a:gd name="T4" fmla="*/ 5 w 5"/>
                <a:gd name="T5" fmla="*/ 5 h 5"/>
                <a:gd name="T6" fmla="*/ 5 w 5"/>
                <a:gd name="T7" fmla="*/ 3 h 5"/>
                <a:gd name="T8" fmla="*/ 5 w 5"/>
                <a:gd name="T9" fmla="*/ 3 h 5"/>
                <a:gd name="T10" fmla="*/ 5 w 5"/>
                <a:gd name="T11" fmla="*/ 0 h 5"/>
                <a:gd name="T12" fmla="*/ 2 w 5"/>
                <a:gd name="T13" fmla="*/ 0 h 5"/>
                <a:gd name="T14" fmla="*/ 2 w 5"/>
                <a:gd name="T15" fmla="*/ 0 h 5"/>
                <a:gd name="T16" fmla="*/ 0 w 5"/>
                <a:gd name="T17" fmla="*/ 3 h 5"/>
                <a:gd name="T18" fmla="*/ 0 w 5"/>
                <a:gd name="T19" fmla="*/ 3 h 5"/>
                <a:gd name="T20" fmla="*/ 0 w 5"/>
                <a:gd name="T21" fmla="*/ 3 h 5"/>
                <a:gd name="T22" fmla="*/ 0 w 5"/>
                <a:gd name="T23" fmla="*/ 5 h 5"/>
                <a:gd name="T24" fmla="*/ 2 w 5"/>
                <a:gd name="T25" fmla="*/ 5 h 5"/>
                <a:gd name="T26" fmla="*/ 2 w 5"/>
                <a:gd name="T27" fmla="*/ 5 h 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"/>
                <a:gd name="T43" fmla="*/ 0 h 5"/>
                <a:gd name="T44" fmla="*/ 5 w 5"/>
                <a:gd name="T45" fmla="*/ 5 h 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" h="5">
                  <a:moveTo>
                    <a:pt x="2" y="5"/>
                  </a:moveTo>
                  <a:lnTo>
                    <a:pt x="2" y="5"/>
                  </a:lnTo>
                  <a:lnTo>
                    <a:pt x="5" y="5"/>
                  </a:lnTo>
                  <a:lnTo>
                    <a:pt x="5" y="3"/>
                  </a:lnTo>
                  <a:lnTo>
                    <a:pt x="5" y="0"/>
                  </a:lnTo>
                  <a:lnTo>
                    <a:pt x="2" y="0"/>
                  </a:lnTo>
                  <a:lnTo>
                    <a:pt x="0" y="3"/>
                  </a:lnTo>
                  <a:lnTo>
                    <a:pt x="0" y="5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82929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31" name="Freeform 253"/>
            <p:cNvSpPr>
              <a:spLocks/>
            </p:cNvSpPr>
            <p:nvPr/>
          </p:nvSpPr>
          <p:spPr bwMode="auto">
            <a:xfrm>
              <a:off x="1361" y="3171"/>
              <a:ext cx="33" cy="13"/>
            </a:xfrm>
            <a:custGeom>
              <a:avLst/>
              <a:gdLst>
                <a:gd name="T0" fmla="*/ 28 w 33"/>
                <a:gd name="T1" fmla="*/ 3 h 13"/>
                <a:gd name="T2" fmla="*/ 28 w 33"/>
                <a:gd name="T3" fmla="*/ 3 h 13"/>
                <a:gd name="T4" fmla="*/ 18 w 33"/>
                <a:gd name="T5" fmla="*/ 0 h 13"/>
                <a:gd name="T6" fmla="*/ 10 w 33"/>
                <a:gd name="T7" fmla="*/ 0 h 13"/>
                <a:gd name="T8" fmla="*/ 5 w 33"/>
                <a:gd name="T9" fmla="*/ 3 h 13"/>
                <a:gd name="T10" fmla="*/ 5 w 33"/>
                <a:gd name="T11" fmla="*/ 3 h 13"/>
                <a:gd name="T12" fmla="*/ 2 w 33"/>
                <a:gd name="T13" fmla="*/ 8 h 13"/>
                <a:gd name="T14" fmla="*/ 0 w 33"/>
                <a:gd name="T15" fmla="*/ 10 h 13"/>
                <a:gd name="T16" fmla="*/ 5 w 33"/>
                <a:gd name="T17" fmla="*/ 13 h 13"/>
                <a:gd name="T18" fmla="*/ 15 w 33"/>
                <a:gd name="T19" fmla="*/ 13 h 13"/>
                <a:gd name="T20" fmla="*/ 15 w 33"/>
                <a:gd name="T21" fmla="*/ 13 h 13"/>
                <a:gd name="T22" fmla="*/ 28 w 33"/>
                <a:gd name="T23" fmla="*/ 13 h 13"/>
                <a:gd name="T24" fmla="*/ 33 w 33"/>
                <a:gd name="T25" fmla="*/ 10 h 13"/>
                <a:gd name="T26" fmla="*/ 33 w 33"/>
                <a:gd name="T27" fmla="*/ 5 h 13"/>
                <a:gd name="T28" fmla="*/ 30 w 33"/>
                <a:gd name="T29" fmla="*/ 5 h 13"/>
                <a:gd name="T30" fmla="*/ 30 w 33"/>
                <a:gd name="T31" fmla="*/ 5 h 13"/>
                <a:gd name="T32" fmla="*/ 28 w 33"/>
                <a:gd name="T33" fmla="*/ 3 h 13"/>
                <a:gd name="T34" fmla="*/ 28 w 33"/>
                <a:gd name="T35" fmla="*/ 3 h 1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3"/>
                <a:gd name="T55" fmla="*/ 0 h 13"/>
                <a:gd name="T56" fmla="*/ 33 w 33"/>
                <a:gd name="T57" fmla="*/ 13 h 1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3" h="13">
                  <a:moveTo>
                    <a:pt x="28" y="3"/>
                  </a:moveTo>
                  <a:lnTo>
                    <a:pt x="28" y="3"/>
                  </a:lnTo>
                  <a:lnTo>
                    <a:pt x="18" y="0"/>
                  </a:lnTo>
                  <a:lnTo>
                    <a:pt x="10" y="0"/>
                  </a:lnTo>
                  <a:lnTo>
                    <a:pt x="5" y="3"/>
                  </a:lnTo>
                  <a:lnTo>
                    <a:pt x="2" y="8"/>
                  </a:lnTo>
                  <a:lnTo>
                    <a:pt x="0" y="10"/>
                  </a:lnTo>
                  <a:lnTo>
                    <a:pt x="5" y="13"/>
                  </a:lnTo>
                  <a:lnTo>
                    <a:pt x="15" y="13"/>
                  </a:lnTo>
                  <a:lnTo>
                    <a:pt x="28" y="13"/>
                  </a:lnTo>
                  <a:lnTo>
                    <a:pt x="33" y="10"/>
                  </a:lnTo>
                  <a:lnTo>
                    <a:pt x="33" y="5"/>
                  </a:lnTo>
                  <a:lnTo>
                    <a:pt x="30" y="5"/>
                  </a:lnTo>
                  <a:lnTo>
                    <a:pt x="28" y="3"/>
                  </a:lnTo>
                  <a:close/>
                </a:path>
              </a:pathLst>
            </a:custGeom>
            <a:solidFill>
              <a:srgbClr val="F6DCC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32" name="Freeform 254"/>
            <p:cNvSpPr>
              <a:spLocks/>
            </p:cNvSpPr>
            <p:nvPr/>
          </p:nvSpPr>
          <p:spPr bwMode="auto">
            <a:xfrm>
              <a:off x="1338" y="3125"/>
              <a:ext cx="30" cy="16"/>
            </a:xfrm>
            <a:custGeom>
              <a:avLst/>
              <a:gdLst>
                <a:gd name="T0" fmla="*/ 25 w 30"/>
                <a:gd name="T1" fmla="*/ 3 h 16"/>
                <a:gd name="T2" fmla="*/ 25 w 30"/>
                <a:gd name="T3" fmla="*/ 3 h 16"/>
                <a:gd name="T4" fmla="*/ 15 w 30"/>
                <a:gd name="T5" fmla="*/ 0 h 16"/>
                <a:gd name="T6" fmla="*/ 7 w 30"/>
                <a:gd name="T7" fmla="*/ 0 h 16"/>
                <a:gd name="T8" fmla="*/ 2 w 30"/>
                <a:gd name="T9" fmla="*/ 3 h 16"/>
                <a:gd name="T10" fmla="*/ 2 w 30"/>
                <a:gd name="T11" fmla="*/ 3 h 16"/>
                <a:gd name="T12" fmla="*/ 0 w 30"/>
                <a:gd name="T13" fmla="*/ 8 h 16"/>
                <a:gd name="T14" fmla="*/ 0 w 30"/>
                <a:gd name="T15" fmla="*/ 10 h 16"/>
                <a:gd name="T16" fmla="*/ 2 w 30"/>
                <a:gd name="T17" fmla="*/ 13 h 16"/>
                <a:gd name="T18" fmla="*/ 15 w 30"/>
                <a:gd name="T19" fmla="*/ 16 h 16"/>
                <a:gd name="T20" fmla="*/ 15 w 30"/>
                <a:gd name="T21" fmla="*/ 16 h 16"/>
                <a:gd name="T22" fmla="*/ 25 w 30"/>
                <a:gd name="T23" fmla="*/ 13 h 16"/>
                <a:gd name="T24" fmla="*/ 30 w 30"/>
                <a:gd name="T25" fmla="*/ 10 h 16"/>
                <a:gd name="T26" fmla="*/ 30 w 30"/>
                <a:gd name="T27" fmla="*/ 5 h 16"/>
                <a:gd name="T28" fmla="*/ 28 w 30"/>
                <a:gd name="T29" fmla="*/ 5 h 16"/>
                <a:gd name="T30" fmla="*/ 28 w 30"/>
                <a:gd name="T31" fmla="*/ 5 h 16"/>
                <a:gd name="T32" fmla="*/ 25 w 30"/>
                <a:gd name="T33" fmla="*/ 3 h 16"/>
                <a:gd name="T34" fmla="*/ 25 w 30"/>
                <a:gd name="T35" fmla="*/ 3 h 1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0"/>
                <a:gd name="T55" fmla="*/ 0 h 16"/>
                <a:gd name="T56" fmla="*/ 30 w 30"/>
                <a:gd name="T57" fmla="*/ 16 h 1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0" h="16">
                  <a:moveTo>
                    <a:pt x="25" y="3"/>
                  </a:moveTo>
                  <a:lnTo>
                    <a:pt x="25" y="3"/>
                  </a:lnTo>
                  <a:lnTo>
                    <a:pt x="15" y="0"/>
                  </a:lnTo>
                  <a:lnTo>
                    <a:pt x="7" y="0"/>
                  </a:lnTo>
                  <a:lnTo>
                    <a:pt x="2" y="3"/>
                  </a:lnTo>
                  <a:lnTo>
                    <a:pt x="0" y="8"/>
                  </a:lnTo>
                  <a:lnTo>
                    <a:pt x="0" y="10"/>
                  </a:lnTo>
                  <a:lnTo>
                    <a:pt x="2" y="13"/>
                  </a:lnTo>
                  <a:lnTo>
                    <a:pt x="15" y="16"/>
                  </a:lnTo>
                  <a:lnTo>
                    <a:pt x="25" y="13"/>
                  </a:lnTo>
                  <a:lnTo>
                    <a:pt x="30" y="10"/>
                  </a:lnTo>
                  <a:lnTo>
                    <a:pt x="30" y="5"/>
                  </a:lnTo>
                  <a:lnTo>
                    <a:pt x="28" y="5"/>
                  </a:lnTo>
                  <a:lnTo>
                    <a:pt x="25" y="3"/>
                  </a:lnTo>
                  <a:close/>
                </a:path>
              </a:pathLst>
            </a:custGeom>
            <a:solidFill>
              <a:srgbClr val="F6DCC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33" name="Freeform 255"/>
            <p:cNvSpPr>
              <a:spLocks/>
            </p:cNvSpPr>
            <p:nvPr/>
          </p:nvSpPr>
          <p:spPr bwMode="auto">
            <a:xfrm>
              <a:off x="898" y="3176"/>
              <a:ext cx="200" cy="220"/>
            </a:xfrm>
            <a:custGeom>
              <a:avLst/>
              <a:gdLst>
                <a:gd name="T0" fmla="*/ 29 w 200"/>
                <a:gd name="T1" fmla="*/ 13 h 220"/>
                <a:gd name="T2" fmla="*/ 29 w 200"/>
                <a:gd name="T3" fmla="*/ 13 h 220"/>
                <a:gd name="T4" fmla="*/ 29 w 200"/>
                <a:gd name="T5" fmla="*/ 13 h 220"/>
                <a:gd name="T6" fmla="*/ 41 w 200"/>
                <a:gd name="T7" fmla="*/ 5 h 220"/>
                <a:gd name="T8" fmla="*/ 54 w 200"/>
                <a:gd name="T9" fmla="*/ 3 h 220"/>
                <a:gd name="T10" fmla="*/ 69 w 200"/>
                <a:gd name="T11" fmla="*/ 0 h 220"/>
                <a:gd name="T12" fmla="*/ 82 w 200"/>
                <a:gd name="T13" fmla="*/ 3 h 220"/>
                <a:gd name="T14" fmla="*/ 98 w 200"/>
                <a:gd name="T15" fmla="*/ 5 h 220"/>
                <a:gd name="T16" fmla="*/ 110 w 200"/>
                <a:gd name="T17" fmla="*/ 13 h 220"/>
                <a:gd name="T18" fmla="*/ 123 w 200"/>
                <a:gd name="T19" fmla="*/ 21 h 220"/>
                <a:gd name="T20" fmla="*/ 133 w 200"/>
                <a:gd name="T21" fmla="*/ 34 h 220"/>
                <a:gd name="T22" fmla="*/ 184 w 200"/>
                <a:gd name="T23" fmla="*/ 105 h 220"/>
                <a:gd name="T24" fmla="*/ 184 w 200"/>
                <a:gd name="T25" fmla="*/ 105 h 220"/>
                <a:gd name="T26" fmla="*/ 192 w 200"/>
                <a:gd name="T27" fmla="*/ 118 h 220"/>
                <a:gd name="T28" fmla="*/ 197 w 200"/>
                <a:gd name="T29" fmla="*/ 133 h 220"/>
                <a:gd name="T30" fmla="*/ 200 w 200"/>
                <a:gd name="T31" fmla="*/ 146 h 220"/>
                <a:gd name="T32" fmla="*/ 200 w 200"/>
                <a:gd name="T33" fmla="*/ 161 h 220"/>
                <a:gd name="T34" fmla="*/ 197 w 200"/>
                <a:gd name="T35" fmla="*/ 174 h 220"/>
                <a:gd name="T36" fmla="*/ 189 w 200"/>
                <a:gd name="T37" fmla="*/ 187 h 220"/>
                <a:gd name="T38" fmla="*/ 182 w 200"/>
                <a:gd name="T39" fmla="*/ 200 h 220"/>
                <a:gd name="T40" fmla="*/ 172 w 200"/>
                <a:gd name="T41" fmla="*/ 210 h 220"/>
                <a:gd name="T42" fmla="*/ 172 w 200"/>
                <a:gd name="T43" fmla="*/ 210 h 220"/>
                <a:gd name="T44" fmla="*/ 172 w 200"/>
                <a:gd name="T45" fmla="*/ 210 h 220"/>
                <a:gd name="T46" fmla="*/ 159 w 200"/>
                <a:gd name="T47" fmla="*/ 215 h 220"/>
                <a:gd name="T48" fmla="*/ 146 w 200"/>
                <a:gd name="T49" fmla="*/ 220 h 220"/>
                <a:gd name="T50" fmla="*/ 133 w 200"/>
                <a:gd name="T51" fmla="*/ 220 h 220"/>
                <a:gd name="T52" fmla="*/ 118 w 200"/>
                <a:gd name="T53" fmla="*/ 220 h 220"/>
                <a:gd name="T54" fmla="*/ 105 w 200"/>
                <a:gd name="T55" fmla="*/ 215 h 220"/>
                <a:gd name="T56" fmla="*/ 92 w 200"/>
                <a:gd name="T57" fmla="*/ 210 h 220"/>
                <a:gd name="T58" fmla="*/ 80 w 200"/>
                <a:gd name="T59" fmla="*/ 200 h 220"/>
                <a:gd name="T60" fmla="*/ 69 w 200"/>
                <a:gd name="T61" fmla="*/ 187 h 220"/>
                <a:gd name="T62" fmla="*/ 16 w 200"/>
                <a:gd name="T63" fmla="*/ 115 h 220"/>
                <a:gd name="T64" fmla="*/ 16 w 200"/>
                <a:gd name="T65" fmla="*/ 115 h 220"/>
                <a:gd name="T66" fmla="*/ 8 w 200"/>
                <a:gd name="T67" fmla="*/ 102 h 220"/>
                <a:gd name="T68" fmla="*/ 3 w 200"/>
                <a:gd name="T69" fmla="*/ 90 h 220"/>
                <a:gd name="T70" fmla="*/ 0 w 200"/>
                <a:gd name="T71" fmla="*/ 74 h 220"/>
                <a:gd name="T72" fmla="*/ 0 w 200"/>
                <a:gd name="T73" fmla="*/ 59 h 220"/>
                <a:gd name="T74" fmla="*/ 3 w 200"/>
                <a:gd name="T75" fmla="*/ 46 h 220"/>
                <a:gd name="T76" fmla="*/ 11 w 200"/>
                <a:gd name="T77" fmla="*/ 34 h 220"/>
                <a:gd name="T78" fmla="*/ 18 w 200"/>
                <a:gd name="T79" fmla="*/ 23 h 220"/>
                <a:gd name="T80" fmla="*/ 29 w 200"/>
                <a:gd name="T81" fmla="*/ 13 h 220"/>
                <a:gd name="T82" fmla="*/ 29 w 200"/>
                <a:gd name="T83" fmla="*/ 13 h 22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00"/>
                <a:gd name="T127" fmla="*/ 0 h 220"/>
                <a:gd name="T128" fmla="*/ 200 w 200"/>
                <a:gd name="T129" fmla="*/ 220 h 22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00" h="220">
                  <a:moveTo>
                    <a:pt x="29" y="13"/>
                  </a:moveTo>
                  <a:lnTo>
                    <a:pt x="29" y="13"/>
                  </a:lnTo>
                  <a:lnTo>
                    <a:pt x="41" y="5"/>
                  </a:lnTo>
                  <a:lnTo>
                    <a:pt x="54" y="3"/>
                  </a:lnTo>
                  <a:lnTo>
                    <a:pt x="69" y="0"/>
                  </a:lnTo>
                  <a:lnTo>
                    <a:pt x="82" y="3"/>
                  </a:lnTo>
                  <a:lnTo>
                    <a:pt x="98" y="5"/>
                  </a:lnTo>
                  <a:lnTo>
                    <a:pt x="110" y="13"/>
                  </a:lnTo>
                  <a:lnTo>
                    <a:pt x="123" y="21"/>
                  </a:lnTo>
                  <a:lnTo>
                    <a:pt x="133" y="34"/>
                  </a:lnTo>
                  <a:lnTo>
                    <a:pt x="184" y="105"/>
                  </a:lnTo>
                  <a:lnTo>
                    <a:pt x="192" y="118"/>
                  </a:lnTo>
                  <a:lnTo>
                    <a:pt x="197" y="133"/>
                  </a:lnTo>
                  <a:lnTo>
                    <a:pt x="200" y="146"/>
                  </a:lnTo>
                  <a:lnTo>
                    <a:pt x="200" y="161"/>
                  </a:lnTo>
                  <a:lnTo>
                    <a:pt x="197" y="174"/>
                  </a:lnTo>
                  <a:lnTo>
                    <a:pt x="189" y="187"/>
                  </a:lnTo>
                  <a:lnTo>
                    <a:pt x="182" y="200"/>
                  </a:lnTo>
                  <a:lnTo>
                    <a:pt x="172" y="210"/>
                  </a:lnTo>
                  <a:lnTo>
                    <a:pt x="159" y="215"/>
                  </a:lnTo>
                  <a:lnTo>
                    <a:pt x="146" y="220"/>
                  </a:lnTo>
                  <a:lnTo>
                    <a:pt x="133" y="220"/>
                  </a:lnTo>
                  <a:lnTo>
                    <a:pt x="118" y="220"/>
                  </a:lnTo>
                  <a:lnTo>
                    <a:pt x="105" y="215"/>
                  </a:lnTo>
                  <a:lnTo>
                    <a:pt x="92" y="210"/>
                  </a:lnTo>
                  <a:lnTo>
                    <a:pt x="80" y="200"/>
                  </a:lnTo>
                  <a:lnTo>
                    <a:pt x="69" y="187"/>
                  </a:lnTo>
                  <a:lnTo>
                    <a:pt x="16" y="115"/>
                  </a:lnTo>
                  <a:lnTo>
                    <a:pt x="8" y="102"/>
                  </a:lnTo>
                  <a:lnTo>
                    <a:pt x="3" y="90"/>
                  </a:lnTo>
                  <a:lnTo>
                    <a:pt x="0" y="74"/>
                  </a:lnTo>
                  <a:lnTo>
                    <a:pt x="0" y="59"/>
                  </a:lnTo>
                  <a:lnTo>
                    <a:pt x="3" y="46"/>
                  </a:lnTo>
                  <a:lnTo>
                    <a:pt x="11" y="34"/>
                  </a:lnTo>
                  <a:lnTo>
                    <a:pt x="18" y="23"/>
                  </a:lnTo>
                  <a:lnTo>
                    <a:pt x="29" y="13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34" name="Freeform 256"/>
            <p:cNvSpPr>
              <a:spLocks/>
            </p:cNvSpPr>
            <p:nvPr/>
          </p:nvSpPr>
          <p:spPr bwMode="auto">
            <a:xfrm>
              <a:off x="888" y="3176"/>
              <a:ext cx="199" cy="220"/>
            </a:xfrm>
            <a:custGeom>
              <a:avLst/>
              <a:gdLst>
                <a:gd name="T0" fmla="*/ 28 w 199"/>
                <a:gd name="T1" fmla="*/ 13 h 220"/>
                <a:gd name="T2" fmla="*/ 28 w 199"/>
                <a:gd name="T3" fmla="*/ 13 h 220"/>
                <a:gd name="T4" fmla="*/ 28 w 199"/>
                <a:gd name="T5" fmla="*/ 13 h 220"/>
                <a:gd name="T6" fmla="*/ 41 w 199"/>
                <a:gd name="T7" fmla="*/ 5 h 220"/>
                <a:gd name="T8" fmla="*/ 54 w 199"/>
                <a:gd name="T9" fmla="*/ 0 h 220"/>
                <a:gd name="T10" fmla="*/ 69 w 199"/>
                <a:gd name="T11" fmla="*/ 0 h 220"/>
                <a:gd name="T12" fmla="*/ 82 w 199"/>
                <a:gd name="T13" fmla="*/ 0 h 220"/>
                <a:gd name="T14" fmla="*/ 97 w 199"/>
                <a:gd name="T15" fmla="*/ 5 h 220"/>
                <a:gd name="T16" fmla="*/ 110 w 199"/>
                <a:gd name="T17" fmla="*/ 13 h 220"/>
                <a:gd name="T18" fmla="*/ 123 w 199"/>
                <a:gd name="T19" fmla="*/ 21 h 220"/>
                <a:gd name="T20" fmla="*/ 133 w 199"/>
                <a:gd name="T21" fmla="*/ 34 h 220"/>
                <a:gd name="T22" fmla="*/ 184 w 199"/>
                <a:gd name="T23" fmla="*/ 105 h 220"/>
                <a:gd name="T24" fmla="*/ 184 w 199"/>
                <a:gd name="T25" fmla="*/ 105 h 220"/>
                <a:gd name="T26" fmla="*/ 192 w 199"/>
                <a:gd name="T27" fmla="*/ 118 h 220"/>
                <a:gd name="T28" fmla="*/ 197 w 199"/>
                <a:gd name="T29" fmla="*/ 133 h 220"/>
                <a:gd name="T30" fmla="*/ 199 w 199"/>
                <a:gd name="T31" fmla="*/ 146 h 220"/>
                <a:gd name="T32" fmla="*/ 199 w 199"/>
                <a:gd name="T33" fmla="*/ 161 h 220"/>
                <a:gd name="T34" fmla="*/ 197 w 199"/>
                <a:gd name="T35" fmla="*/ 174 h 220"/>
                <a:gd name="T36" fmla="*/ 192 w 199"/>
                <a:gd name="T37" fmla="*/ 187 h 220"/>
                <a:gd name="T38" fmla="*/ 182 w 199"/>
                <a:gd name="T39" fmla="*/ 200 h 220"/>
                <a:gd name="T40" fmla="*/ 171 w 199"/>
                <a:gd name="T41" fmla="*/ 210 h 220"/>
                <a:gd name="T42" fmla="*/ 171 w 199"/>
                <a:gd name="T43" fmla="*/ 210 h 220"/>
                <a:gd name="T44" fmla="*/ 171 w 199"/>
                <a:gd name="T45" fmla="*/ 210 h 220"/>
                <a:gd name="T46" fmla="*/ 159 w 199"/>
                <a:gd name="T47" fmla="*/ 215 h 220"/>
                <a:gd name="T48" fmla="*/ 146 w 199"/>
                <a:gd name="T49" fmla="*/ 220 h 220"/>
                <a:gd name="T50" fmla="*/ 133 w 199"/>
                <a:gd name="T51" fmla="*/ 220 h 220"/>
                <a:gd name="T52" fmla="*/ 118 w 199"/>
                <a:gd name="T53" fmla="*/ 220 h 220"/>
                <a:gd name="T54" fmla="*/ 105 w 199"/>
                <a:gd name="T55" fmla="*/ 215 h 220"/>
                <a:gd name="T56" fmla="*/ 92 w 199"/>
                <a:gd name="T57" fmla="*/ 210 h 220"/>
                <a:gd name="T58" fmla="*/ 79 w 199"/>
                <a:gd name="T59" fmla="*/ 200 h 220"/>
                <a:gd name="T60" fmla="*/ 69 w 199"/>
                <a:gd name="T61" fmla="*/ 187 h 220"/>
                <a:gd name="T62" fmla="*/ 16 w 199"/>
                <a:gd name="T63" fmla="*/ 115 h 220"/>
                <a:gd name="T64" fmla="*/ 16 w 199"/>
                <a:gd name="T65" fmla="*/ 115 h 220"/>
                <a:gd name="T66" fmla="*/ 8 w 199"/>
                <a:gd name="T67" fmla="*/ 102 h 220"/>
                <a:gd name="T68" fmla="*/ 3 w 199"/>
                <a:gd name="T69" fmla="*/ 90 h 220"/>
                <a:gd name="T70" fmla="*/ 0 w 199"/>
                <a:gd name="T71" fmla="*/ 74 h 220"/>
                <a:gd name="T72" fmla="*/ 0 w 199"/>
                <a:gd name="T73" fmla="*/ 59 h 220"/>
                <a:gd name="T74" fmla="*/ 5 w 199"/>
                <a:gd name="T75" fmla="*/ 46 h 220"/>
                <a:gd name="T76" fmla="*/ 10 w 199"/>
                <a:gd name="T77" fmla="*/ 34 h 220"/>
                <a:gd name="T78" fmla="*/ 18 w 199"/>
                <a:gd name="T79" fmla="*/ 21 h 220"/>
                <a:gd name="T80" fmla="*/ 28 w 199"/>
                <a:gd name="T81" fmla="*/ 13 h 220"/>
                <a:gd name="T82" fmla="*/ 28 w 199"/>
                <a:gd name="T83" fmla="*/ 13 h 22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99"/>
                <a:gd name="T127" fmla="*/ 0 h 220"/>
                <a:gd name="T128" fmla="*/ 199 w 199"/>
                <a:gd name="T129" fmla="*/ 220 h 22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99" h="220">
                  <a:moveTo>
                    <a:pt x="28" y="13"/>
                  </a:moveTo>
                  <a:lnTo>
                    <a:pt x="28" y="13"/>
                  </a:lnTo>
                  <a:lnTo>
                    <a:pt x="41" y="5"/>
                  </a:lnTo>
                  <a:lnTo>
                    <a:pt x="54" y="0"/>
                  </a:lnTo>
                  <a:lnTo>
                    <a:pt x="69" y="0"/>
                  </a:lnTo>
                  <a:lnTo>
                    <a:pt x="82" y="0"/>
                  </a:lnTo>
                  <a:lnTo>
                    <a:pt x="97" y="5"/>
                  </a:lnTo>
                  <a:lnTo>
                    <a:pt x="110" y="13"/>
                  </a:lnTo>
                  <a:lnTo>
                    <a:pt x="123" y="21"/>
                  </a:lnTo>
                  <a:lnTo>
                    <a:pt x="133" y="34"/>
                  </a:lnTo>
                  <a:lnTo>
                    <a:pt x="184" y="105"/>
                  </a:lnTo>
                  <a:lnTo>
                    <a:pt x="192" y="118"/>
                  </a:lnTo>
                  <a:lnTo>
                    <a:pt x="197" y="133"/>
                  </a:lnTo>
                  <a:lnTo>
                    <a:pt x="199" y="146"/>
                  </a:lnTo>
                  <a:lnTo>
                    <a:pt x="199" y="161"/>
                  </a:lnTo>
                  <a:lnTo>
                    <a:pt x="197" y="174"/>
                  </a:lnTo>
                  <a:lnTo>
                    <a:pt x="192" y="187"/>
                  </a:lnTo>
                  <a:lnTo>
                    <a:pt x="182" y="200"/>
                  </a:lnTo>
                  <a:lnTo>
                    <a:pt x="171" y="210"/>
                  </a:lnTo>
                  <a:lnTo>
                    <a:pt x="159" y="215"/>
                  </a:lnTo>
                  <a:lnTo>
                    <a:pt x="146" y="220"/>
                  </a:lnTo>
                  <a:lnTo>
                    <a:pt x="133" y="220"/>
                  </a:lnTo>
                  <a:lnTo>
                    <a:pt x="118" y="220"/>
                  </a:lnTo>
                  <a:lnTo>
                    <a:pt x="105" y="215"/>
                  </a:lnTo>
                  <a:lnTo>
                    <a:pt x="92" y="210"/>
                  </a:lnTo>
                  <a:lnTo>
                    <a:pt x="79" y="200"/>
                  </a:lnTo>
                  <a:lnTo>
                    <a:pt x="69" y="187"/>
                  </a:lnTo>
                  <a:lnTo>
                    <a:pt x="16" y="115"/>
                  </a:lnTo>
                  <a:lnTo>
                    <a:pt x="8" y="102"/>
                  </a:lnTo>
                  <a:lnTo>
                    <a:pt x="3" y="90"/>
                  </a:lnTo>
                  <a:lnTo>
                    <a:pt x="0" y="74"/>
                  </a:lnTo>
                  <a:lnTo>
                    <a:pt x="0" y="59"/>
                  </a:lnTo>
                  <a:lnTo>
                    <a:pt x="5" y="46"/>
                  </a:lnTo>
                  <a:lnTo>
                    <a:pt x="10" y="34"/>
                  </a:lnTo>
                  <a:lnTo>
                    <a:pt x="18" y="21"/>
                  </a:lnTo>
                  <a:lnTo>
                    <a:pt x="28" y="13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35" name="Freeform 257"/>
            <p:cNvSpPr>
              <a:spLocks/>
            </p:cNvSpPr>
            <p:nvPr/>
          </p:nvSpPr>
          <p:spPr bwMode="auto">
            <a:xfrm>
              <a:off x="755" y="3210"/>
              <a:ext cx="263" cy="270"/>
            </a:xfrm>
            <a:custGeom>
              <a:avLst/>
              <a:gdLst>
                <a:gd name="T0" fmla="*/ 136 w 263"/>
                <a:gd name="T1" fmla="*/ 0 h 270"/>
                <a:gd name="T2" fmla="*/ 136 w 263"/>
                <a:gd name="T3" fmla="*/ 0 h 270"/>
                <a:gd name="T4" fmla="*/ 164 w 263"/>
                <a:gd name="T5" fmla="*/ 5 h 270"/>
                <a:gd name="T6" fmla="*/ 187 w 263"/>
                <a:gd name="T7" fmla="*/ 12 h 270"/>
                <a:gd name="T8" fmla="*/ 210 w 263"/>
                <a:gd name="T9" fmla="*/ 25 h 270"/>
                <a:gd name="T10" fmla="*/ 228 w 263"/>
                <a:gd name="T11" fmla="*/ 43 h 270"/>
                <a:gd name="T12" fmla="*/ 243 w 263"/>
                <a:gd name="T13" fmla="*/ 63 h 270"/>
                <a:gd name="T14" fmla="*/ 256 w 263"/>
                <a:gd name="T15" fmla="*/ 86 h 270"/>
                <a:gd name="T16" fmla="*/ 263 w 263"/>
                <a:gd name="T17" fmla="*/ 112 h 270"/>
                <a:gd name="T18" fmla="*/ 263 w 263"/>
                <a:gd name="T19" fmla="*/ 137 h 270"/>
                <a:gd name="T20" fmla="*/ 263 w 263"/>
                <a:gd name="T21" fmla="*/ 137 h 270"/>
                <a:gd name="T22" fmla="*/ 261 w 263"/>
                <a:gd name="T23" fmla="*/ 166 h 270"/>
                <a:gd name="T24" fmla="*/ 253 w 263"/>
                <a:gd name="T25" fmla="*/ 191 h 270"/>
                <a:gd name="T26" fmla="*/ 241 w 263"/>
                <a:gd name="T27" fmla="*/ 214 h 270"/>
                <a:gd name="T28" fmla="*/ 223 w 263"/>
                <a:gd name="T29" fmla="*/ 232 h 270"/>
                <a:gd name="T30" fmla="*/ 205 w 263"/>
                <a:gd name="T31" fmla="*/ 250 h 270"/>
                <a:gd name="T32" fmla="*/ 182 w 263"/>
                <a:gd name="T33" fmla="*/ 260 h 270"/>
                <a:gd name="T34" fmla="*/ 156 w 263"/>
                <a:gd name="T35" fmla="*/ 268 h 270"/>
                <a:gd name="T36" fmla="*/ 128 w 263"/>
                <a:gd name="T37" fmla="*/ 270 h 270"/>
                <a:gd name="T38" fmla="*/ 128 w 263"/>
                <a:gd name="T39" fmla="*/ 270 h 270"/>
                <a:gd name="T40" fmla="*/ 103 w 263"/>
                <a:gd name="T41" fmla="*/ 268 h 270"/>
                <a:gd name="T42" fmla="*/ 80 w 263"/>
                <a:gd name="T43" fmla="*/ 258 h 270"/>
                <a:gd name="T44" fmla="*/ 57 w 263"/>
                <a:gd name="T45" fmla="*/ 245 h 270"/>
                <a:gd name="T46" fmla="*/ 36 w 263"/>
                <a:gd name="T47" fmla="*/ 227 h 270"/>
                <a:gd name="T48" fmla="*/ 21 w 263"/>
                <a:gd name="T49" fmla="*/ 209 h 270"/>
                <a:gd name="T50" fmla="*/ 11 w 263"/>
                <a:gd name="T51" fmla="*/ 183 h 270"/>
                <a:gd name="T52" fmla="*/ 3 w 263"/>
                <a:gd name="T53" fmla="*/ 158 h 270"/>
                <a:gd name="T54" fmla="*/ 0 w 263"/>
                <a:gd name="T55" fmla="*/ 132 h 270"/>
                <a:gd name="T56" fmla="*/ 0 w 263"/>
                <a:gd name="T57" fmla="*/ 132 h 270"/>
                <a:gd name="T58" fmla="*/ 5 w 263"/>
                <a:gd name="T59" fmla="*/ 104 h 270"/>
                <a:gd name="T60" fmla="*/ 13 w 263"/>
                <a:gd name="T61" fmla="*/ 79 h 270"/>
                <a:gd name="T62" fmla="*/ 26 w 263"/>
                <a:gd name="T63" fmla="*/ 58 h 270"/>
                <a:gd name="T64" fmla="*/ 41 w 263"/>
                <a:gd name="T65" fmla="*/ 38 h 270"/>
                <a:gd name="T66" fmla="*/ 62 w 263"/>
                <a:gd name="T67" fmla="*/ 23 h 270"/>
                <a:gd name="T68" fmla="*/ 85 w 263"/>
                <a:gd name="T69" fmla="*/ 10 h 270"/>
                <a:gd name="T70" fmla="*/ 110 w 263"/>
                <a:gd name="T71" fmla="*/ 2 h 270"/>
                <a:gd name="T72" fmla="*/ 136 w 263"/>
                <a:gd name="T73" fmla="*/ 0 h 270"/>
                <a:gd name="T74" fmla="*/ 136 w 263"/>
                <a:gd name="T75" fmla="*/ 0 h 27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63"/>
                <a:gd name="T115" fmla="*/ 0 h 270"/>
                <a:gd name="T116" fmla="*/ 263 w 263"/>
                <a:gd name="T117" fmla="*/ 270 h 27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63" h="270">
                  <a:moveTo>
                    <a:pt x="136" y="0"/>
                  </a:moveTo>
                  <a:lnTo>
                    <a:pt x="136" y="0"/>
                  </a:lnTo>
                  <a:lnTo>
                    <a:pt x="164" y="5"/>
                  </a:lnTo>
                  <a:lnTo>
                    <a:pt x="187" y="12"/>
                  </a:lnTo>
                  <a:lnTo>
                    <a:pt x="210" y="25"/>
                  </a:lnTo>
                  <a:lnTo>
                    <a:pt x="228" y="43"/>
                  </a:lnTo>
                  <a:lnTo>
                    <a:pt x="243" y="63"/>
                  </a:lnTo>
                  <a:lnTo>
                    <a:pt x="256" y="86"/>
                  </a:lnTo>
                  <a:lnTo>
                    <a:pt x="263" y="112"/>
                  </a:lnTo>
                  <a:lnTo>
                    <a:pt x="263" y="137"/>
                  </a:lnTo>
                  <a:lnTo>
                    <a:pt x="261" y="166"/>
                  </a:lnTo>
                  <a:lnTo>
                    <a:pt x="253" y="191"/>
                  </a:lnTo>
                  <a:lnTo>
                    <a:pt x="241" y="214"/>
                  </a:lnTo>
                  <a:lnTo>
                    <a:pt x="223" y="232"/>
                  </a:lnTo>
                  <a:lnTo>
                    <a:pt x="205" y="250"/>
                  </a:lnTo>
                  <a:lnTo>
                    <a:pt x="182" y="260"/>
                  </a:lnTo>
                  <a:lnTo>
                    <a:pt x="156" y="268"/>
                  </a:lnTo>
                  <a:lnTo>
                    <a:pt x="128" y="270"/>
                  </a:lnTo>
                  <a:lnTo>
                    <a:pt x="103" y="268"/>
                  </a:lnTo>
                  <a:lnTo>
                    <a:pt x="80" y="258"/>
                  </a:lnTo>
                  <a:lnTo>
                    <a:pt x="57" y="245"/>
                  </a:lnTo>
                  <a:lnTo>
                    <a:pt x="36" y="227"/>
                  </a:lnTo>
                  <a:lnTo>
                    <a:pt x="21" y="209"/>
                  </a:lnTo>
                  <a:lnTo>
                    <a:pt x="11" y="183"/>
                  </a:lnTo>
                  <a:lnTo>
                    <a:pt x="3" y="158"/>
                  </a:lnTo>
                  <a:lnTo>
                    <a:pt x="0" y="132"/>
                  </a:lnTo>
                  <a:lnTo>
                    <a:pt x="5" y="104"/>
                  </a:lnTo>
                  <a:lnTo>
                    <a:pt x="13" y="79"/>
                  </a:lnTo>
                  <a:lnTo>
                    <a:pt x="26" y="58"/>
                  </a:lnTo>
                  <a:lnTo>
                    <a:pt x="41" y="38"/>
                  </a:lnTo>
                  <a:lnTo>
                    <a:pt x="62" y="23"/>
                  </a:lnTo>
                  <a:lnTo>
                    <a:pt x="85" y="10"/>
                  </a:lnTo>
                  <a:lnTo>
                    <a:pt x="110" y="2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3D32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36" name="Freeform 258"/>
            <p:cNvSpPr>
              <a:spLocks/>
            </p:cNvSpPr>
            <p:nvPr/>
          </p:nvSpPr>
          <p:spPr bwMode="auto">
            <a:xfrm>
              <a:off x="748" y="3212"/>
              <a:ext cx="263" cy="271"/>
            </a:xfrm>
            <a:custGeom>
              <a:avLst/>
              <a:gdLst>
                <a:gd name="T0" fmla="*/ 135 w 263"/>
                <a:gd name="T1" fmla="*/ 0 h 271"/>
                <a:gd name="T2" fmla="*/ 135 w 263"/>
                <a:gd name="T3" fmla="*/ 0 h 271"/>
                <a:gd name="T4" fmla="*/ 161 w 263"/>
                <a:gd name="T5" fmla="*/ 5 h 271"/>
                <a:gd name="T6" fmla="*/ 186 w 263"/>
                <a:gd name="T7" fmla="*/ 13 h 271"/>
                <a:gd name="T8" fmla="*/ 207 w 263"/>
                <a:gd name="T9" fmla="*/ 26 h 271"/>
                <a:gd name="T10" fmla="*/ 227 w 263"/>
                <a:gd name="T11" fmla="*/ 44 h 271"/>
                <a:gd name="T12" fmla="*/ 242 w 263"/>
                <a:gd name="T13" fmla="*/ 64 h 271"/>
                <a:gd name="T14" fmla="*/ 255 w 263"/>
                <a:gd name="T15" fmla="*/ 87 h 271"/>
                <a:gd name="T16" fmla="*/ 260 w 263"/>
                <a:gd name="T17" fmla="*/ 112 h 271"/>
                <a:gd name="T18" fmla="*/ 263 w 263"/>
                <a:gd name="T19" fmla="*/ 141 h 271"/>
                <a:gd name="T20" fmla="*/ 263 w 263"/>
                <a:gd name="T21" fmla="*/ 141 h 271"/>
                <a:gd name="T22" fmla="*/ 260 w 263"/>
                <a:gd name="T23" fmla="*/ 166 h 271"/>
                <a:gd name="T24" fmla="*/ 253 w 263"/>
                <a:gd name="T25" fmla="*/ 192 h 271"/>
                <a:gd name="T26" fmla="*/ 240 w 263"/>
                <a:gd name="T27" fmla="*/ 215 h 271"/>
                <a:gd name="T28" fmla="*/ 222 w 263"/>
                <a:gd name="T29" fmla="*/ 235 h 271"/>
                <a:gd name="T30" fmla="*/ 202 w 263"/>
                <a:gd name="T31" fmla="*/ 250 h 271"/>
                <a:gd name="T32" fmla="*/ 179 w 263"/>
                <a:gd name="T33" fmla="*/ 263 h 271"/>
                <a:gd name="T34" fmla="*/ 156 w 263"/>
                <a:gd name="T35" fmla="*/ 268 h 271"/>
                <a:gd name="T36" fmla="*/ 127 w 263"/>
                <a:gd name="T37" fmla="*/ 271 h 271"/>
                <a:gd name="T38" fmla="*/ 127 w 263"/>
                <a:gd name="T39" fmla="*/ 271 h 271"/>
                <a:gd name="T40" fmla="*/ 102 w 263"/>
                <a:gd name="T41" fmla="*/ 268 h 271"/>
                <a:gd name="T42" fmla="*/ 76 w 263"/>
                <a:gd name="T43" fmla="*/ 261 h 271"/>
                <a:gd name="T44" fmla="*/ 56 w 263"/>
                <a:gd name="T45" fmla="*/ 245 h 271"/>
                <a:gd name="T46" fmla="*/ 35 w 263"/>
                <a:gd name="T47" fmla="*/ 230 h 271"/>
                <a:gd name="T48" fmla="*/ 20 w 263"/>
                <a:gd name="T49" fmla="*/ 210 h 271"/>
                <a:gd name="T50" fmla="*/ 10 w 263"/>
                <a:gd name="T51" fmla="*/ 187 h 271"/>
                <a:gd name="T52" fmla="*/ 2 w 263"/>
                <a:gd name="T53" fmla="*/ 161 h 271"/>
                <a:gd name="T54" fmla="*/ 0 w 263"/>
                <a:gd name="T55" fmla="*/ 133 h 271"/>
                <a:gd name="T56" fmla="*/ 0 w 263"/>
                <a:gd name="T57" fmla="*/ 133 h 271"/>
                <a:gd name="T58" fmla="*/ 2 w 263"/>
                <a:gd name="T59" fmla="*/ 105 h 271"/>
                <a:gd name="T60" fmla="*/ 12 w 263"/>
                <a:gd name="T61" fmla="*/ 82 h 271"/>
                <a:gd name="T62" fmla="*/ 25 w 263"/>
                <a:gd name="T63" fmla="*/ 59 h 271"/>
                <a:gd name="T64" fmla="*/ 41 w 263"/>
                <a:gd name="T65" fmla="*/ 38 h 271"/>
                <a:gd name="T66" fmla="*/ 61 w 263"/>
                <a:gd name="T67" fmla="*/ 23 h 271"/>
                <a:gd name="T68" fmla="*/ 84 w 263"/>
                <a:gd name="T69" fmla="*/ 10 h 271"/>
                <a:gd name="T70" fmla="*/ 107 w 263"/>
                <a:gd name="T71" fmla="*/ 3 h 271"/>
                <a:gd name="T72" fmla="*/ 135 w 263"/>
                <a:gd name="T73" fmla="*/ 0 h 271"/>
                <a:gd name="T74" fmla="*/ 135 w 263"/>
                <a:gd name="T75" fmla="*/ 0 h 27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63"/>
                <a:gd name="T115" fmla="*/ 0 h 271"/>
                <a:gd name="T116" fmla="*/ 263 w 263"/>
                <a:gd name="T117" fmla="*/ 271 h 27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63" h="271">
                  <a:moveTo>
                    <a:pt x="135" y="0"/>
                  </a:moveTo>
                  <a:lnTo>
                    <a:pt x="135" y="0"/>
                  </a:lnTo>
                  <a:lnTo>
                    <a:pt x="161" y="5"/>
                  </a:lnTo>
                  <a:lnTo>
                    <a:pt x="186" y="13"/>
                  </a:lnTo>
                  <a:lnTo>
                    <a:pt x="207" y="26"/>
                  </a:lnTo>
                  <a:lnTo>
                    <a:pt x="227" y="44"/>
                  </a:lnTo>
                  <a:lnTo>
                    <a:pt x="242" y="64"/>
                  </a:lnTo>
                  <a:lnTo>
                    <a:pt x="255" y="87"/>
                  </a:lnTo>
                  <a:lnTo>
                    <a:pt x="260" y="112"/>
                  </a:lnTo>
                  <a:lnTo>
                    <a:pt x="263" y="141"/>
                  </a:lnTo>
                  <a:lnTo>
                    <a:pt x="260" y="166"/>
                  </a:lnTo>
                  <a:lnTo>
                    <a:pt x="253" y="192"/>
                  </a:lnTo>
                  <a:lnTo>
                    <a:pt x="240" y="215"/>
                  </a:lnTo>
                  <a:lnTo>
                    <a:pt x="222" y="235"/>
                  </a:lnTo>
                  <a:lnTo>
                    <a:pt x="202" y="250"/>
                  </a:lnTo>
                  <a:lnTo>
                    <a:pt x="179" y="263"/>
                  </a:lnTo>
                  <a:lnTo>
                    <a:pt x="156" y="268"/>
                  </a:lnTo>
                  <a:lnTo>
                    <a:pt x="127" y="271"/>
                  </a:lnTo>
                  <a:lnTo>
                    <a:pt x="102" y="268"/>
                  </a:lnTo>
                  <a:lnTo>
                    <a:pt x="76" y="261"/>
                  </a:lnTo>
                  <a:lnTo>
                    <a:pt x="56" y="245"/>
                  </a:lnTo>
                  <a:lnTo>
                    <a:pt x="35" y="230"/>
                  </a:lnTo>
                  <a:lnTo>
                    <a:pt x="20" y="210"/>
                  </a:lnTo>
                  <a:lnTo>
                    <a:pt x="10" y="187"/>
                  </a:lnTo>
                  <a:lnTo>
                    <a:pt x="2" y="161"/>
                  </a:lnTo>
                  <a:lnTo>
                    <a:pt x="0" y="133"/>
                  </a:lnTo>
                  <a:lnTo>
                    <a:pt x="2" y="105"/>
                  </a:lnTo>
                  <a:lnTo>
                    <a:pt x="12" y="82"/>
                  </a:lnTo>
                  <a:lnTo>
                    <a:pt x="25" y="59"/>
                  </a:lnTo>
                  <a:lnTo>
                    <a:pt x="41" y="38"/>
                  </a:lnTo>
                  <a:lnTo>
                    <a:pt x="61" y="23"/>
                  </a:lnTo>
                  <a:lnTo>
                    <a:pt x="84" y="10"/>
                  </a:lnTo>
                  <a:lnTo>
                    <a:pt x="107" y="3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37" name="Freeform 259"/>
            <p:cNvSpPr>
              <a:spLocks/>
            </p:cNvSpPr>
            <p:nvPr/>
          </p:nvSpPr>
          <p:spPr bwMode="auto">
            <a:xfrm>
              <a:off x="778" y="3245"/>
              <a:ext cx="202" cy="205"/>
            </a:xfrm>
            <a:custGeom>
              <a:avLst/>
              <a:gdLst>
                <a:gd name="T0" fmla="*/ 103 w 202"/>
                <a:gd name="T1" fmla="*/ 0 h 205"/>
                <a:gd name="T2" fmla="*/ 103 w 202"/>
                <a:gd name="T3" fmla="*/ 0 h 205"/>
                <a:gd name="T4" fmla="*/ 82 w 202"/>
                <a:gd name="T5" fmla="*/ 3 h 205"/>
                <a:gd name="T6" fmla="*/ 64 w 202"/>
                <a:gd name="T7" fmla="*/ 8 h 205"/>
                <a:gd name="T8" fmla="*/ 46 w 202"/>
                <a:gd name="T9" fmla="*/ 16 h 205"/>
                <a:gd name="T10" fmla="*/ 31 w 202"/>
                <a:gd name="T11" fmla="*/ 28 h 205"/>
                <a:gd name="T12" fmla="*/ 18 w 202"/>
                <a:gd name="T13" fmla="*/ 44 h 205"/>
                <a:gd name="T14" fmla="*/ 8 w 202"/>
                <a:gd name="T15" fmla="*/ 62 h 205"/>
                <a:gd name="T16" fmla="*/ 3 w 202"/>
                <a:gd name="T17" fmla="*/ 79 h 205"/>
                <a:gd name="T18" fmla="*/ 0 w 202"/>
                <a:gd name="T19" fmla="*/ 100 h 205"/>
                <a:gd name="T20" fmla="*/ 0 w 202"/>
                <a:gd name="T21" fmla="*/ 100 h 205"/>
                <a:gd name="T22" fmla="*/ 0 w 202"/>
                <a:gd name="T23" fmla="*/ 120 h 205"/>
                <a:gd name="T24" fmla="*/ 5 w 202"/>
                <a:gd name="T25" fmla="*/ 141 h 205"/>
                <a:gd name="T26" fmla="*/ 16 w 202"/>
                <a:gd name="T27" fmla="*/ 159 h 205"/>
                <a:gd name="T28" fmla="*/ 26 w 202"/>
                <a:gd name="T29" fmla="*/ 174 h 205"/>
                <a:gd name="T30" fmla="*/ 41 w 202"/>
                <a:gd name="T31" fmla="*/ 187 h 205"/>
                <a:gd name="T32" fmla="*/ 59 w 202"/>
                <a:gd name="T33" fmla="*/ 197 h 205"/>
                <a:gd name="T34" fmla="*/ 77 w 202"/>
                <a:gd name="T35" fmla="*/ 202 h 205"/>
                <a:gd name="T36" fmla="*/ 97 w 202"/>
                <a:gd name="T37" fmla="*/ 205 h 205"/>
                <a:gd name="T38" fmla="*/ 97 w 202"/>
                <a:gd name="T39" fmla="*/ 205 h 205"/>
                <a:gd name="T40" fmla="*/ 118 w 202"/>
                <a:gd name="T41" fmla="*/ 205 h 205"/>
                <a:gd name="T42" fmla="*/ 138 w 202"/>
                <a:gd name="T43" fmla="*/ 200 h 205"/>
                <a:gd name="T44" fmla="*/ 156 w 202"/>
                <a:gd name="T45" fmla="*/ 189 h 205"/>
                <a:gd name="T46" fmla="*/ 172 w 202"/>
                <a:gd name="T47" fmla="*/ 177 h 205"/>
                <a:gd name="T48" fmla="*/ 184 w 202"/>
                <a:gd name="T49" fmla="*/ 164 h 205"/>
                <a:gd name="T50" fmla="*/ 195 w 202"/>
                <a:gd name="T51" fmla="*/ 146 h 205"/>
                <a:gd name="T52" fmla="*/ 200 w 202"/>
                <a:gd name="T53" fmla="*/ 125 h 205"/>
                <a:gd name="T54" fmla="*/ 202 w 202"/>
                <a:gd name="T55" fmla="*/ 105 h 205"/>
                <a:gd name="T56" fmla="*/ 202 w 202"/>
                <a:gd name="T57" fmla="*/ 105 h 205"/>
                <a:gd name="T58" fmla="*/ 202 w 202"/>
                <a:gd name="T59" fmla="*/ 85 h 205"/>
                <a:gd name="T60" fmla="*/ 195 w 202"/>
                <a:gd name="T61" fmla="*/ 67 h 205"/>
                <a:gd name="T62" fmla="*/ 187 w 202"/>
                <a:gd name="T63" fmla="*/ 49 h 205"/>
                <a:gd name="T64" fmla="*/ 174 w 202"/>
                <a:gd name="T65" fmla="*/ 33 h 205"/>
                <a:gd name="T66" fmla="*/ 159 w 202"/>
                <a:gd name="T67" fmla="*/ 21 h 205"/>
                <a:gd name="T68" fmla="*/ 143 w 202"/>
                <a:gd name="T69" fmla="*/ 11 h 205"/>
                <a:gd name="T70" fmla="*/ 123 w 202"/>
                <a:gd name="T71" fmla="*/ 3 h 205"/>
                <a:gd name="T72" fmla="*/ 103 w 202"/>
                <a:gd name="T73" fmla="*/ 0 h 205"/>
                <a:gd name="T74" fmla="*/ 103 w 202"/>
                <a:gd name="T75" fmla="*/ 0 h 20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2"/>
                <a:gd name="T115" fmla="*/ 0 h 205"/>
                <a:gd name="T116" fmla="*/ 202 w 202"/>
                <a:gd name="T117" fmla="*/ 205 h 205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2" h="205">
                  <a:moveTo>
                    <a:pt x="103" y="0"/>
                  </a:moveTo>
                  <a:lnTo>
                    <a:pt x="103" y="0"/>
                  </a:lnTo>
                  <a:lnTo>
                    <a:pt x="82" y="3"/>
                  </a:lnTo>
                  <a:lnTo>
                    <a:pt x="64" y="8"/>
                  </a:lnTo>
                  <a:lnTo>
                    <a:pt x="46" y="16"/>
                  </a:lnTo>
                  <a:lnTo>
                    <a:pt x="31" y="28"/>
                  </a:lnTo>
                  <a:lnTo>
                    <a:pt x="18" y="44"/>
                  </a:lnTo>
                  <a:lnTo>
                    <a:pt x="8" y="62"/>
                  </a:lnTo>
                  <a:lnTo>
                    <a:pt x="3" y="79"/>
                  </a:lnTo>
                  <a:lnTo>
                    <a:pt x="0" y="100"/>
                  </a:lnTo>
                  <a:lnTo>
                    <a:pt x="0" y="120"/>
                  </a:lnTo>
                  <a:lnTo>
                    <a:pt x="5" y="141"/>
                  </a:lnTo>
                  <a:lnTo>
                    <a:pt x="16" y="159"/>
                  </a:lnTo>
                  <a:lnTo>
                    <a:pt x="26" y="174"/>
                  </a:lnTo>
                  <a:lnTo>
                    <a:pt x="41" y="187"/>
                  </a:lnTo>
                  <a:lnTo>
                    <a:pt x="59" y="197"/>
                  </a:lnTo>
                  <a:lnTo>
                    <a:pt x="77" y="202"/>
                  </a:lnTo>
                  <a:lnTo>
                    <a:pt x="97" y="205"/>
                  </a:lnTo>
                  <a:lnTo>
                    <a:pt x="118" y="205"/>
                  </a:lnTo>
                  <a:lnTo>
                    <a:pt x="138" y="200"/>
                  </a:lnTo>
                  <a:lnTo>
                    <a:pt x="156" y="189"/>
                  </a:lnTo>
                  <a:lnTo>
                    <a:pt x="172" y="177"/>
                  </a:lnTo>
                  <a:lnTo>
                    <a:pt x="184" y="164"/>
                  </a:lnTo>
                  <a:lnTo>
                    <a:pt x="195" y="146"/>
                  </a:lnTo>
                  <a:lnTo>
                    <a:pt x="200" y="125"/>
                  </a:lnTo>
                  <a:lnTo>
                    <a:pt x="202" y="105"/>
                  </a:lnTo>
                  <a:lnTo>
                    <a:pt x="202" y="85"/>
                  </a:lnTo>
                  <a:lnTo>
                    <a:pt x="195" y="67"/>
                  </a:lnTo>
                  <a:lnTo>
                    <a:pt x="187" y="49"/>
                  </a:lnTo>
                  <a:lnTo>
                    <a:pt x="174" y="33"/>
                  </a:lnTo>
                  <a:lnTo>
                    <a:pt x="159" y="21"/>
                  </a:lnTo>
                  <a:lnTo>
                    <a:pt x="143" y="11"/>
                  </a:lnTo>
                  <a:lnTo>
                    <a:pt x="123" y="3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38" name="Freeform 260"/>
            <p:cNvSpPr>
              <a:spLocks/>
            </p:cNvSpPr>
            <p:nvPr/>
          </p:nvSpPr>
          <p:spPr bwMode="auto">
            <a:xfrm>
              <a:off x="390" y="3534"/>
              <a:ext cx="176" cy="215"/>
            </a:xfrm>
            <a:custGeom>
              <a:avLst/>
              <a:gdLst>
                <a:gd name="T0" fmla="*/ 61 w 176"/>
                <a:gd name="T1" fmla="*/ 0 h 215"/>
                <a:gd name="T2" fmla="*/ 8 w 176"/>
                <a:gd name="T3" fmla="*/ 31 h 215"/>
                <a:gd name="T4" fmla="*/ 8 w 176"/>
                <a:gd name="T5" fmla="*/ 31 h 215"/>
                <a:gd name="T6" fmla="*/ 0 w 176"/>
                <a:gd name="T7" fmla="*/ 43 h 215"/>
                <a:gd name="T8" fmla="*/ 0 w 176"/>
                <a:gd name="T9" fmla="*/ 215 h 215"/>
                <a:gd name="T10" fmla="*/ 0 w 176"/>
                <a:gd name="T11" fmla="*/ 215 h 215"/>
                <a:gd name="T12" fmla="*/ 13 w 176"/>
                <a:gd name="T13" fmla="*/ 212 h 215"/>
                <a:gd name="T14" fmla="*/ 33 w 176"/>
                <a:gd name="T15" fmla="*/ 207 h 215"/>
                <a:gd name="T16" fmla="*/ 33 w 176"/>
                <a:gd name="T17" fmla="*/ 207 h 215"/>
                <a:gd name="T18" fmla="*/ 49 w 176"/>
                <a:gd name="T19" fmla="*/ 202 h 215"/>
                <a:gd name="T20" fmla="*/ 64 w 176"/>
                <a:gd name="T21" fmla="*/ 197 h 215"/>
                <a:gd name="T22" fmla="*/ 87 w 176"/>
                <a:gd name="T23" fmla="*/ 181 h 215"/>
                <a:gd name="T24" fmla="*/ 105 w 176"/>
                <a:gd name="T25" fmla="*/ 169 h 215"/>
                <a:gd name="T26" fmla="*/ 123 w 176"/>
                <a:gd name="T27" fmla="*/ 156 h 215"/>
                <a:gd name="T28" fmla="*/ 123 w 176"/>
                <a:gd name="T29" fmla="*/ 156 h 215"/>
                <a:gd name="T30" fmla="*/ 146 w 176"/>
                <a:gd name="T31" fmla="*/ 135 h 215"/>
                <a:gd name="T32" fmla="*/ 153 w 176"/>
                <a:gd name="T33" fmla="*/ 130 h 215"/>
                <a:gd name="T34" fmla="*/ 161 w 176"/>
                <a:gd name="T35" fmla="*/ 128 h 215"/>
                <a:gd name="T36" fmla="*/ 161 w 176"/>
                <a:gd name="T37" fmla="*/ 128 h 215"/>
                <a:gd name="T38" fmla="*/ 169 w 176"/>
                <a:gd name="T39" fmla="*/ 123 h 215"/>
                <a:gd name="T40" fmla="*/ 174 w 176"/>
                <a:gd name="T41" fmla="*/ 120 h 215"/>
                <a:gd name="T42" fmla="*/ 176 w 176"/>
                <a:gd name="T43" fmla="*/ 115 h 215"/>
                <a:gd name="T44" fmla="*/ 174 w 176"/>
                <a:gd name="T45" fmla="*/ 110 h 215"/>
                <a:gd name="T46" fmla="*/ 174 w 176"/>
                <a:gd name="T47" fmla="*/ 110 h 215"/>
                <a:gd name="T48" fmla="*/ 146 w 176"/>
                <a:gd name="T49" fmla="*/ 87 h 215"/>
                <a:gd name="T50" fmla="*/ 128 w 176"/>
                <a:gd name="T51" fmla="*/ 69 h 215"/>
                <a:gd name="T52" fmla="*/ 113 w 176"/>
                <a:gd name="T53" fmla="*/ 54 h 215"/>
                <a:gd name="T54" fmla="*/ 113 w 176"/>
                <a:gd name="T55" fmla="*/ 54 h 215"/>
                <a:gd name="T56" fmla="*/ 77 w 176"/>
                <a:gd name="T57" fmla="*/ 13 h 215"/>
                <a:gd name="T58" fmla="*/ 77 w 176"/>
                <a:gd name="T59" fmla="*/ 13 h 215"/>
                <a:gd name="T60" fmla="*/ 69 w 176"/>
                <a:gd name="T61" fmla="*/ 5 h 215"/>
                <a:gd name="T62" fmla="*/ 61 w 176"/>
                <a:gd name="T63" fmla="*/ 0 h 215"/>
                <a:gd name="T64" fmla="*/ 61 w 176"/>
                <a:gd name="T65" fmla="*/ 0 h 21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76"/>
                <a:gd name="T100" fmla="*/ 0 h 215"/>
                <a:gd name="T101" fmla="*/ 176 w 176"/>
                <a:gd name="T102" fmla="*/ 215 h 21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76" h="215">
                  <a:moveTo>
                    <a:pt x="61" y="0"/>
                  </a:moveTo>
                  <a:lnTo>
                    <a:pt x="8" y="31"/>
                  </a:lnTo>
                  <a:lnTo>
                    <a:pt x="0" y="43"/>
                  </a:lnTo>
                  <a:lnTo>
                    <a:pt x="0" y="215"/>
                  </a:lnTo>
                  <a:lnTo>
                    <a:pt x="13" y="212"/>
                  </a:lnTo>
                  <a:lnTo>
                    <a:pt x="33" y="207"/>
                  </a:lnTo>
                  <a:lnTo>
                    <a:pt x="49" y="202"/>
                  </a:lnTo>
                  <a:lnTo>
                    <a:pt x="64" y="197"/>
                  </a:lnTo>
                  <a:lnTo>
                    <a:pt x="87" y="181"/>
                  </a:lnTo>
                  <a:lnTo>
                    <a:pt x="105" y="169"/>
                  </a:lnTo>
                  <a:lnTo>
                    <a:pt x="123" y="156"/>
                  </a:lnTo>
                  <a:lnTo>
                    <a:pt x="146" y="135"/>
                  </a:lnTo>
                  <a:lnTo>
                    <a:pt x="153" y="130"/>
                  </a:lnTo>
                  <a:lnTo>
                    <a:pt x="161" y="128"/>
                  </a:lnTo>
                  <a:lnTo>
                    <a:pt x="169" y="123"/>
                  </a:lnTo>
                  <a:lnTo>
                    <a:pt x="174" y="120"/>
                  </a:lnTo>
                  <a:lnTo>
                    <a:pt x="176" y="115"/>
                  </a:lnTo>
                  <a:lnTo>
                    <a:pt x="174" y="110"/>
                  </a:lnTo>
                  <a:lnTo>
                    <a:pt x="146" y="87"/>
                  </a:lnTo>
                  <a:lnTo>
                    <a:pt x="128" y="69"/>
                  </a:lnTo>
                  <a:lnTo>
                    <a:pt x="113" y="54"/>
                  </a:lnTo>
                  <a:lnTo>
                    <a:pt x="77" y="13"/>
                  </a:lnTo>
                  <a:lnTo>
                    <a:pt x="69" y="5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EAEAE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39" name="Freeform 261"/>
            <p:cNvSpPr>
              <a:spLocks/>
            </p:cNvSpPr>
            <p:nvPr/>
          </p:nvSpPr>
          <p:spPr bwMode="auto">
            <a:xfrm>
              <a:off x="418" y="3595"/>
              <a:ext cx="95" cy="44"/>
            </a:xfrm>
            <a:custGeom>
              <a:avLst/>
              <a:gdLst>
                <a:gd name="T0" fmla="*/ 95 w 95"/>
                <a:gd name="T1" fmla="*/ 0 h 44"/>
                <a:gd name="T2" fmla="*/ 95 w 95"/>
                <a:gd name="T3" fmla="*/ 0 h 44"/>
                <a:gd name="T4" fmla="*/ 77 w 95"/>
                <a:gd name="T5" fmla="*/ 5 h 44"/>
                <a:gd name="T6" fmla="*/ 51 w 95"/>
                <a:gd name="T7" fmla="*/ 16 h 44"/>
                <a:gd name="T8" fmla="*/ 26 w 95"/>
                <a:gd name="T9" fmla="*/ 26 h 44"/>
                <a:gd name="T10" fmla="*/ 5 w 95"/>
                <a:gd name="T11" fmla="*/ 39 h 44"/>
                <a:gd name="T12" fmla="*/ 5 w 95"/>
                <a:gd name="T13" fmla="*/ 39 h 44"/>
                <a:gd name="T14" fmla="*/ 0 w 95"/>
                <a:gd name="T15" fmla="*/ 41 h 44"/>
                <a:gd name="T16" fmla="*/ 0 w 95"/>
                <a:gd name="T17" fmla="*/ 44 h 44"/>
                <a:gd name="T18" fmla="*/ 10 w 95"/>
                <a:gd name="T19" fmla="*/ 44 h 44"/>
                <a:gd name="T20" fmla="*/ 56 w 95"/>
                <a:gd name="T21" fmla="*/ 34 h 44"/>
                <a:gd name="T22" fmla="*/ 56 w 95"/>
                <a:gd name="T23" fmla="*/ 34 h 44"/>
                <a:gd name="T24" fmla="*/ 67 w 95"/>
                <a:gd name="T25" fmla="*/ 28 h 44"/>
                <a:gd name="T26" fmla="*/ 77 w 95"/>
                <a:gd name="T27" fmla="*/ 23 h 44"/>
                <a:gd name="T28" fmla="*/ 87 w 95"/>
                <a:gd name="T29" fmla="*/ 13 h 44"/>
                <a:gd name="T30" fmla="*/ 92 w 95"/>
                <a:gd name="T31" fmla="*/ 5 h 44"/>
                <a:gd name="T32" fmla="*/ 95 w 95"/>
                <a:gd name="T33" fmla="*/ 0 h 44"/>
                <a:gd name="T34" fmla="*/ 95 w 95"/>
                <a:gd name="T35" fmla="*/ 0 h 4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95"/>
                <a:gd name="T55" fmla="*/ 0 h 44"/>
                <a:gd name="T56" fmla="*/ 95 w 95"/>
                <a:gd name="T57" fmla="*/ 44 h 4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95" h="44">
                  <a:moveTo>
                    <a:pt x="95" y="0"/>
                  </a:moveTo>
                  <a:lnTo>
                    <a:pt x="95" y="0"/>
                  </a:lnTo>
                  <a:lnTo>
                    <a:pt x="77" y="5"/>
                  </a:lnTo>
                  <a:lnTo>
                    <a:pt x="51" y="16"/>
                  </a:lnTo>
                  <a:lnTo>
                    <a:pt x="26" y="26"/>
                  </a:lnTo>
                  <a:lnTo>
                    <a:pt x="5" y="39"/>
                  </a:lnTo>
                  <a:lnTo>
                    <a:pt x="0" y="41"/>
                  </a:lnTo>
                  <a:lnTo>
                    <a:pt x="0" y="44"/>
                  </a:lnTo>
                  <a:lnTo>
                    <a:pt x="10" y="44"/>
                  </a:lnTo>
                  <a:lnTo>
                    <a:pt x="56" y="34"/>
                  </a:lnTo>
                  <a:lnTo>
                    <a:pt x="67" y="28"/>
                  </a:lnTo>
                  <a:lnTo>
                    <a:pt x="77" y="23"/>
                  </a:lnTo>
                  <a:lnTo>
                    <a:pt x="87" y="13"/>
                  </a:lnTo>
                  <a:lnTo>
                    <a:pt x="92" y="5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40" name="Freeform 262"/>
            <p:cNvSpPr>
              <a:spLocks/>
            </p:cNvSpPr>
            <p:nvPr/>
          </p:nvSpPr>
          <p:spPr bwMode="auto">
            <a:xfrm>
              <a:off x="403" y="3565"/>
              <a:ext cx="71" cy="25"/>
            </a:xfrm>
            <a:custGeom>
              <a:avLst/>
              <a:gdLst>
                <a:gd name="T0" fmla="*/ 71 w 71"/>
                <a:gd name="T1" fmla="*/ 0 h 25"/>
                <a:gd name="T2" fmla="*/ 71 w 71"/>
                <a:gd name="T3" fmla="*/ 0 h 25"/>
                <a:gd name="T4" fmla="*/ 25 w 71"/>
                <a:gd name="T5" fmla="*/ 7 h 25"/>
                <a:gd name="T6" fmla="*/ 2 w 71"/>
                <a:gd name="T7" fmla="*/ 15 h 25"/>
                <a:gd name="T8" fmla="*/ 0 w 71"/>
                <a:gd name="T9" fmla="*/ 18 h 25"/>
                <a:gd name="T10" fmla="*/ 5 w 71"/>
                <a:gd name="T11" fmla="*/ 23 h 25"/>
                <a:gd name="T12" fmla="*/ 5 w 71"/>
                <a:gd name="T13" fmla="*/ 23 h 25"/>
                <a:gd name="T14" fmla="*/ 23 w 71"/>
                <a:gd name="T15" fmla="*/ 25 h 25"/>
                <a:gd name="T16" fmla="*/ 36 w 71"/>
                <a:gd name="T17" fmla="*/ 25 h 25"/>
                <a:gd name="T18" fmla="*/ 46 w 71"/>
                <a:gd name="T19" fmla="*/ 20 h 25"/>
                <a:gd name="T20" fmla="*/ 56 w 71"/>
                <a:gd name="T21" fmla="*/ 15 h 25"/>
                <a:gd name="T22" fmla="*/ 56 w 71"/>
                <a:gd name="T23" fmla="*/ 15 h 25"/>
                <a:gd name="T24" fmla="*/ 64 w 71"/>
                <a:gd name="T25" fmla="*/ 10 h 25"/>
                <a:gd name="T26" fmla="*/ 69 w 71"/>
                <a:gd name="T27" fmla="*/ 5 h 25"/>
                <a:gd name="T28" fmla="*/ 71 w 71"/>
                <a:gd name="T29" fmla="*/ 0 h 25"/>
                <a:gd name="T30" fmla="*/ 71 w 71"/>
                <a:gd name="T31" fmla="*/ 0 h 2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71"/>
                <a:gd name="T49" fmla="*/ 0 h 25"/>
                <a:gd name="T50" fmla="*/ 71 w 71"/>
                <a:gd name="T51" fmla="*/ 25 h 2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71" h="25">
                  <a:moveTo>
                    <a:pt x="71" y="0"/>
                  </a:moveTo>
                  <a:lnTo>
                    <a:pt x="71" y="0"/>
                  </a:lnTo>
                  <a:lnTo>
                    <a:pt x="25" y="7"/>
                  </a:lnTo>
                  <a:lnTo>
                    <a:pt x="2" y="15"/>
                  </a:lnTo>
                  <a:lnTo>
                    <a:pt x="0" y="18"/>
                  </a:lnTo>
                  <a:lnTo>
                    <a:pt x="5" y="23"/>
                  </a:lnTo>
                  <a:lnTo>
                    <a:pt x="23" y="25"/>
                  </a:lnTo>
                  <a:lnTo>
                    <a:pt x="36" y="25"/>
                  </a:lnTo>
                  <a:lnTo>
                    <a:pt x="46" y="20"/>
                  </a:lnTo>
                  <a:lnTo>
                    <a:pt x="56" y="15"/>
                  </a:lnTo>
                  <a:lnTo>
                    <a:pt x="64" y="10"/>
                  </a:lnTo>
                  <a:lnTo>
                    <a:pt x="69" y="5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41" name="Freeform 263"/>
            <p:cNvSpPr>
              <a:spLocks/>
            </p:cNvSpPr>
            <p:nvPr/>
          </p:nvSpPr>
          <p:spPr bwMode="auto">
            <a:xfrm>
              <a:off x="1034" y="3192"/>
              <a:ext cx="148" cy="104"/>
            </a:xfrm>
            <a:custGeom>
              <a:avLst/>
              <a:gdLst>
                <a:gd name="T0" fmla="*/ 0 w 148"/>
                <a:gd name="T1" fmla="*/ 28 h 104"/>
                <a:gd name="T2" fmla="*/ 0 w 148"/>
                <a:gd name="T3" fmla="*/ 28 h 104"/>
                <a:gd name="T4" fmla="*/ 20 w 148"/>
                <a:gd name="T5" fmla="*/ 28 h 104"/>
                <a:gd name="T6" fmla="*/ 33 w 148"/>
                <a:gd name="T7" fmla="*/ 28 h 104"/>
                <a:gd name="T8" fmla="*/ 43 w 148"/>
                <a:gd name="T9" fmla="*/ 25 h 104"/>
                <a:gd name="T10" fmla="*/ 43 w 148"/>
                <a:gd name="T11" fmla="*/ 25 h 104"/>
                <a:gd name="T12" fmla="*/ 53 w 148"/>
                <a:gd name="T13" fmla="*/ 18 h 104"/>
                <a:gd name="T14" fmla="*/ 69 w 148"/>
                <a:gd name="T15" fmla="*/ 7 h 104"/>
                <a:gd name="T16" fmla="*/ 79 w 148"/>
                <a:gd name="T17" fmla="*/ 2 h 104"/>
                <a:gd name="T18" fmla="*/ 89 w 148"/>
                <a:gd name="T19" fmla="*/ 0 h 104"/>
                <a:gd name="T20" fmla="*/ 99 w 148"/>
                <a:gd name="T21" fmla="*/ 0 h 104"/>
                <a:gd name="T22" fmla="*/ 110 w 148"/>
                <a:gd name="T23" fmla="*/ 2 h 104"/>
                <a:gd name="T24" fmla="*/ 110 w 148"/>
                <a:gd name="T25" fmla="*/ 2 h 104"/>
                <a:gd name="T26" fmla="*/ 120 w 148"/>
                <a:gd name="T27" fmla="*/ 7 h 104"/>
                <a:gd name="T28" fmla="*/ 130 w 148"/>
                <a:gd name="T29" fmla="*/ 15 h 104"/>
                <a:gd name="T30" fmla="*/ 135 w 148"/>
                <a:gd name="T31" fmla="*/ 23 h 104"/>
                <a:gd name="T32" fmla="*/ 143 w 148"/>
                <a:gd name="T33" fmla="*/ 30 h 104"/>
                <a:gd name="T34" fmla="*/ 145 w 148"/>
                <a:gd name="T35" fmla="*/ 38 h 104"/>
                <a:gd name="T36" fmla="*/ 148 w 148"/>
                <a:gd name="T37" fmla="*/ 48 h 104"/>
                <a:gd name="T38" fmla="*/ 148 w 148"/>
                <a:gd name="T39" fmla="*/ 56 h 104"/>
                <a:gd name="T40" fmla="*/ 145 w 148"/>
                <a:gd name="T41" fmla="*/ 66 h 104"/>
                <a:gd name="T42" fmla="*/ 145 w 148"/>
                <a:gd name="T43" fmla="*/ 66 h 104"/>
                <a:gd name="T44" fmla="*/ 143 w 148"/>
                <a:gd name="T45" fmla="*/ 74 h 104"/>
                <a:gd name="T46" fmla="*/ 138 w 148"/>
                <a:gd name="T47" fmla="*/ 81 h 104"/>
                <a:gd name="T48" fmla="*/ 125 w 148"/>
                <a:gd name="T49" fmla="*/ 92 h 104"/>
                <a:gd name="T50" fmla="*/ 112 w 148"/>
                <a:gd name="T51" fmla="*/ 99 h 104"/>
                <a:gd name="T52" fmla="*/ 99 w 148"/>
                <a:gd name="T53" fmla="*/ 102 h 104"/>
                <a:gd name="T54" fmla="*/ 99 w 148"/>
                <a:gd name="T55" fmla="*/ 102 h 104"/>
                <a:gd name="T56" fmla="*/ 79 w 148"/>
                <a:gd name="T57" fmla="*/ 102 h 104"/>
                <a:gd name="T58" fmla="*/ 64 w 148"/>
                <a:gd name="T59" fmla="*/ 102 h 104"/>
                <a:gd name="T60" fmla="*/ 64 w 148"/>
                <a:gd name="T61" fmla="*/ 102 h 104"/>
                <a:gd name="T62" fmla="*/ 56 w 148"/>
                <a:gd name="T63" fmla="*/ 104 h 104"/>
                <a:gd name="T64" fmla="*/ 53 w 148"/>
                <a:gd name="T65" fmla="*/ 104 h 104"/>
                <a:gd name="T66" fmla="*/ 53 w 148"/>
                <a:gd name="T67" fmla="*/ 104 h 104"/>
                <a:gd name="T68" fmla="*/ 43 w 148"/>
                <a:gd name="T69" fmla="*/ 84 h 104"/>
                <a:gd name="T70" fmla="*/ 30 w 148"/>
                <a:gd name="T71" fmla="*/ 69 h 104"/>
                <a:gd name="T72" fmla="*/ 20 w 148"/>
                <a:gd name="T73" fmla="*/ 53 h 104"/>
                <a:gd name="T74" fmla="*/ 20 w 148"/>
                <a:gd name="T75" fmla="*/ 53 h 104"/>
                <a:gd name="T76" fmla="*/ 5 w 148"/>
                <a:gd name="T77" fmla="*/ 35 h 104"/>
                <a:gd name="T78" fmla="*/ 0 w 148"/>
                <a:gd name="T79" fmla="*/ 28 h 104"/>
                <a:gd name="T80" fmla="*/ 0 w 148"/>
                <a:gd name="T81" fmla="*/ 28 h 10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48"/>
                <a:gd name="T124" fmla="*/ 0 h 104"/>
                <a:gd name="T125" fmla="*/ 148 w 148"/>
                <a:gd name="T126" fmla="*/ 104 h 10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48" h="104">
                  <a:moveTo>
                    <a:pt x="0" y="28"/>
                  </a:moveTo>
                  <a:lnTo>
                    <a:pt x="0" y="28"/>
                  </a:lnTo>
                  <a:lnTo>
                    <a:pt x="20" y="28"/>
                  </a:lnTo>
                  <a:lnTo>
                    <a:pt x="33" y="28"/>
                  </a:lnTo>
                  <a:lnTo>
                    <a:pt x="43" y="25"/>
                  </a:lnTo>
                  <a:lnTo>
                    <a:pt x="53" y="18"/>
                  </a:lnTo>
                  <a:lnTo>
                    <a:pt x="69" y="7"/>
                  </a:lnTo>
                  <a:lnTo>
                    <a:pt x="79" y="2"/>
                  </a:lnTo>
                  <a:lnTo>
                    <a:pt x="89" y="0"/>
                  </a:lnTo>
                  <a:lnTo>
                    <a:pt x="99" y="0"/>
                  </a:lnTo>
                  <a:lnTo>
                    <a:pt x="110" y="2"/>
                  </a:lnTo>
                  <a:lnTo>
                    <a:pt x="120" y="7"/>
                  </a:lnTo>
                  <a:lnTo>
                    <a:pt x="130" y="15"/>
                  </a:lnTo>
                  <a:lnTo>
                    <a:pt x="135" y="23"/>
                  </a:lnTo>
                  <a:lnTo>
                    <a:pt x="143" y="30"/>
                  </a:lnTo>
                  <a:lnTo>
                    <a:pt x="145" y="38"/>
                  </a:lnTo>
                  <a:lnTo>
                    <a:pt x="148" y="48"/>
                  </a:lnTo>
                  <a:lnTo>
                    <a:pt x="148" y="56"/>
                  </a:lnTo>
                  <a:lnTo>
                    <a:pt x="145" y="66"/>
                  </a:lnTo>
                  <a:lnTo>
                    <a:pt x="143" y="74"/>
                  </a:lnTo>
                  <a:lnTo>
                    <a:pt x="138" y="81"/>
                  </a:lnTo>
                  <a:lnTo>
                    <a:pt x="125" y="92"/>
                  </a:lnTo>
                  <a:lnTo>
                    <a:pt x="112" y="99"/>
                  </a:lnTo>
                  <a:lnTo>
                    <a:pt x="99" y="102"/>
                  </a:lnTo>
                  <a:lnTo>
                    <a:pt x="79" y="102"/>
                  </a:lnTo>
                  <a:lnTo>
                    <a:pt x="64" y="102"/>
                  </a:lnTo>
                  <a:lnTo>
                    <a:pt x="56" y="104"/>
                  </a:lnTo>
                  <a:lnTo>
                    <a:pt x="53" y="104"/>
                  </a:lnTo>
                  <a:lnTo>
                    <a:pt x="43" y="84"/>
                  </a:lnTo>
                  <a:lnTo>
                    <a:pt x="30" y="69"/>
                  </a:lnTo>
                  <a:lnTo>
                    <a:pt x="20" y="53"/>
                  </a:lnTo>
                  <a:lnTo>
                    <a:pt x="5" y="35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42" name="Freeform 264"/>
            <p:cNvSpPr>
              <a:spLocks/>
            </p:cNvSpPr>
            <p:nvPr/>
          </p:nvSpPr>
          <p:spPr bwMode="auto">
            <a:xfrm>
              <a:off x="1082" y="3197"/>
              <a:ext cx="97" cy="94"/>
            </a:xfrm>
            <a:custGeom>
              <a:avLst/>
              <a:gdLst>
                <a:gd name="T0" fmla="*/ 49 w 97"/>
                <a:gd name="T1" fmla="*/ 0 h 94"/>
                <a:gd name="T2" fmla="*/ 49 w 97"/>
                <a:gd name="T3" fmla="*/ 0 h 94"/>
                <a:gd name="T4" fmla="*/ 59 w 97"/>
                <a:gd name="T5" fmla="*/ 2 h 94"/>
                <a:gd name="T6" fmla="*/ 69 w 97"/>
                <a:gd name="T7" fmla="*/ 5 h 94"/>
                <a:gd name="T8" fmla="*/ 77 w 97"/>
                <a:gd name="T9" fmla="*/ 10 h 94"/>
                <a:gd name="T10" fmla="*/ 85 w 97"/>
                <a:gd name="T11" fmla="*/ 15 h 94"/>
                <a:gd name="T12" fmla="*/ 90 w 97"/>
                <a:gd name="T13" fmla="*/ 23 h 94"/>
                <a:gd name="T14" fmla="*/ 92 w 97"/>
                <a:gd name="T15" fmla="*/ 30 h 94"/>
                <a:gd name="T16" fmla="*/ 95 w 97"/>
                <a:gd name="T17" fmla="*/ 41 h 94"/>
                <a:gd name="T18" fmla="*/ 97 w 97"/>
                <a:gd name="T19" fmla="*/ 48 h 94"/>
                <a:gd name="T20" fmla="*/ 97 w 97"/>
                <a:gd name="T21" fmla="*/ 48 h 94"/>
                <a:gd name="T22" fmla="*/ 95 w 97"/>
                <a:gd name="T23" fmla="*/ 59 h 94"/>
                <a:gd name="T24" fmla="*/ 92 w 97"/>
                <a:gd name="T25" fmla="*/ 66 h 94"/>
                <a:gd name="T26" fmla="*/ 87 w 97"/>
                <a:gd name="T27" fmla="*/ 76 h 94"/>
                <a:gd name="T28" fmla="*/ 82 w 97"/>
                <a:gd name="T29" fmla="*/ 81 h 94"/>
                <a:gd name="T30" fmla="*/ 74 w 97"/>
                <a:gd name="T31" fmla="*/ 87 h 94"/>
                <a:gd name="T32" fmla="*/ 67 w 97"/>
                <a:gd name="T33" fmla="*/ 92 h 94"/>
                <a:gd name="T34" fmla="*/ 57 w 97"/>
                <a:gd name="T35" fmla="*/ 94 h 94"/>
                <a:gd name="T36" fmla="*/ 46 w 97"/>
                <a:gd name="T37" fmla="*/ 94 h 94"/>
                <a:gd name="T38" fmla="*/ 46 w 97"/>
                <a:gd name="T39" fmla="*/ 94 h 94"/>
                <a:gd name="T40" fmla="*/ 39 w 97"/>
                <a:gd name="T41" fmla="*/ 94 h 94"/>
                <a:gd name="T42" fmla="*/ 28 w 97"/>
                <a:gd name="T43" fmla="*/ 92 h 94"/>
                <a:gd name="T44" fmla="*/ 21 w 97"/>
                <a:gd name="T45" fmla="*/ 87 h 94"/>
                <a:gd name="T46" fmla="*/ 13 w 97"/>
                <a:gd name="T47" fmla="*/ 81 h 94"/>
                <a:gd name="T48" fmla="*/ 8 w 97"/>
                <a:gd name="T49" fmla="*/ 74 h 94"/>
                <a:gd name="T50" fmla="*/ 3 w 97"/>
                <a:gd name="T51" fmla="*/ 66 h 94"/>
                <a:gd name="T52" fmla="*/ 0 w 97"/>
                <a:gd name="T53" fmla="*/ 56 h 94"/>
                <a:gd name="T54" fmla="*/ 0 w 97"/>
                <a:gd name="T55" fmla="*/ 48 h 94"/>
                <a:gd name="T56" fmla="*/ 0 w 97"/>
                <a:gd name="T57" fmla="*/ 48 h 94"/>
                <a:gd name="T58" fmla="*/ 0 w 97"/>
                <a:gd name="T59" fmla="*/ 43 h 94"/>
                <a:gd name="T60" fmla="*/ 0 w 97"/>
                <a:gd name="T61" fmla="*/ 43 h 94"/>
                <a:gd name="T62" fmla="*/ 5 w 97"/>
                <a:gd name="T63" fmla="*/ 59 h 94"/>
                <a:gd name="T64" fmla="*/ 13 w 97"/>
                <a:gd name="T65" fmla="*/ 69 h 94"/>
                <a:gd name="T66" fmla="*/ 26 w 97"/>
                <a:gd name="T67" fmla="*/ 79 h 94"/>
                <a:gd name="T68" fmla="*/ 41 w 97"/>
                <a:gd name="T69" fmla="*/ 81 h 94"/>
                <a:gd name="T70" fmla="*/ 41 w 97"/>
                <a:gd name="T71" fmla="*/ 81 h 94"/>
                <a:gd name="T72" fmla="*/ 49 w 97"/>
                <a:gd name="T73" fmla="*/ 81 h 94"/>
                <a:gd name="T74" fmla="*/ 57 w 97"/>
                <a:gd name="T75" fmla="*/ 79 h 94"/>
                <a:gd name="T76" fmla="*/ 69 w 97"/>
                <a:gd name="T77" fmla="*/ 69 h 94"/>
                <a:gd name="T78" fmla="*/ 74 w 97"/>
                <a:gd name="T79" fmla="*/ 64 h 94"/>
                <a:gd name="T80" fmla="*/ 80 w 97"/>
                <a:gd name="T81" fmla="*/ 59 h 94"/>
                <a:gd name="T82" fmla="*/ 82 w 97"/>
                <a:gd name="T83" fmla="*/ 51 h 94"/>
                <a:gd name="T84" fmla="*/ 82 w 97"/>
                <a:gd name="T85" fmla="*/ 43 h 94"/>
                <a:gd name="T86" fmla="*/ 82 w 97"/>
                <a:gd name="T87" fmla="*/ 43 h 94"/>
                <a:gd name="T88" fmla="*/ 82 w 97"/>
                <a:gd name="T89" fmla="*/ 33 h 94"/>
                <a:gd name="T90" fmla="*/ 80 w 97"/>
                <a:gd name="T91" fmla="*/ 28 h 94"/>
                <a:gd name="T92" fmla="*/ 72 w 97"/>
                <a:gd name="T93" fmla="*/ 15 h 94"/>
                <a:gd name="T94" fmla="*/ 62 w 97"/>
                <a:gd name="T95" fmla="*/ 5 h 94"/>
                <a:gd name="T96" fmla="*/ 46 w 97"/>
                <a:gd name="T97" fmla="*/ 0 h 94"/>
                <a:gd name="T98" fmla="*/ 46 w 97"/>
                <a:gd name="T99" fmla="*/ 0 h 94"/>
                <a:gd name="T100" fmla="*/ 49 w 97"/>
                <a:gd name="T101" fmla="*/ 0 h 94"/>
                <a:gd name="T102" fmla="*/ 49 w 97"/>
                <a:gd name="T103" fmla="*/ 0 h 9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97"/>
                <a:gd name="T157" fmla="*/ 0 h 94"/>
                <a:gd name="T158" fmla="*/ 97 w 97"/>
                <a:gd name="T159" fmla="*/ 94 h 9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97" h="94">
                  <a:moveTo>
                    <a:pt x="49" y="0"/>
                  </a:moveTo>
                  <a:lnTo>
                    <a:pt x="49" y="0"/>
                  </a:lnTo>
                  <a:lnTo>
                    <a:pt x="59" y="2"/>
                  </a:lnTo>
                  <a:lnTo>
                    <a:pt x="69" y="5"/>
                  </a:lnTo>
                  <a:lnTo>
                    <a:pt x="77" y="10"/>
                  </a:lnTo>
                  <a:lnTo>
                    <a:pt x="85" y="15"/>
                  </a:lnTo>
                  <a:lnTo>
                    <a:pt x="90" y="23"/>
                  </a:lnTo>
                  <a:lnTo>
                    <a:pt x="92" y="30"/>
                  </a:lnTo>
                  <a:lnTo>
                    <a:pt x="95" y="41"/>
                  </a:lnTo>
                  <a:lnTo>
                    <a:pt x="97" y="48"/>
                  </a:lnTo>
                  <a:lnTo>
                    <a:pt x="95" y="59"/>
                  </a:lnTo>
                  <a:lnTo>
                    <a:pt x="92" y="66"/>
                  </a:lnTo>
                  <a:lnTo>
                    <a:pt x="87" y="76"/>
                  </a:lnTo>
                  <a:lnTo>
                    <a:pt x="82" y="81"/>
                  </a:lnTo>
                  <a:lnTo>
                    <a:pt x="74" y="87"/>
                  </a:lnTo>
                  <a:lnTo>
                    <a:pt x="67" y="92"/>
                  </a:lnTo>
                  <a:lnTo>
                    <a:pt x="57" y="94"/>
                  </a:lnTo>
                  <a:lnTo>
                    <a:pt x="46" y="94"/>
                  </a:lnTo>
                  <a:lnTo>
                    <a:pt x="39" y="94"/>
                  </a:lnTo>
                  <a:lnTo>
                    <a:pt x="28" y="92"/>
                  </a:lnTo>
                  <a:lnTo>
                    <a:pt x="21" y="87"/>
                  </a:lnTo>
                  <a:lnTo>
                    <a:pt x="13" y="81"/>
                  </a:lnTo>
                  <a:lnTo>
                    <a:pt x="8" y="74"/>
                  </a:lnTo>
                  <a:lnTo>
                    <a:pt x="3" y="66"/>
                  </a:lnTo>
                  <a:lnTo>
                    <a:pt x="0" y="56"/>
                  </a:lnTo>
                  <a:lnTo>
                    <a:pt x="0" y="48"/>
                  </a:lnTo>
                  <a:lnTo>
                    <a:pt x="0" y="43"/>
                  </a:lnTo>
                  <a:lnTo>
                    <a:pt x="5" y="59"/>
                  </a:lnTo>
                  <a:lnTo>
                    <a:pt x="13" y="69"/>
                  </a:lnTo>
                  <a:lnTo>
                    <a:pt x="26" y="79"/>
                  </a:lnTo>
                  <a:lnTo>
                    <a:pt x="41" y="81"/>
                  </a:lnTo>
                  <a:lnTo>
                    <a:pt x="49" y="81"/>
                  </a:lnTo>
                  <a:lnTo>
                    <a:pt x="57" y="79"/>
                  </a:lnTo>
                  <a:lnTo>
                    <a:pt x="69" y="69"/>
                  </a:lnTo>
                  <a:lnTo>
                    <a:pt x="74" y="64"/>
                  </a:lnTo>
                  <a:lnTo>
                    <a:pt x="80" y="59"/>
                  </a:lnTo>
                  <a:lnTo>
                    <a:pt x="82" y="51"/>
                  </a:lnTo>
                  <a:lnTo>
                    <a:pt x="82" y="43"/>
                  </a:lnTo>
                  <a:lnTo>
                    <a:pt x="82" y="33"/>
                  </a:lnTo>
                  <a:lnTo>
                    <a:pt x="80" y="28"/>
                  </a:lnTo>
                  <a:lnTo>
                    <a:pt x="72" y="15"/>
                  </a:lnTo>
                  <a:lnTo>
                    <a:pt x="62" y="5"/>
                  </a:lnTo>
                  <a:lnTo>
                    <a:pt x="46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43" name="Freeform 265"/>
            <p:cNvSpPr>
              <a:spLocks/>
            </p:cNvSpPr>
            <p:nvPr/>
          </p:nvSpPr>
          <p:spPr bwMode="auto">
            <a:xfrm>
              <a:off x="1118" y="3230"/>
              <a:ext cx="28" cy="31"/>
            </a:xfrm>
            <a:custGeom>
              <a:avLst/>
              <a:gdLst>
                <a:gd name="T0" fmla="*/ 15 w 28"/>
                <a:gd name="T1" fmla="*/ 0 h 31"/>
                <a:gd name="T2" fmla="*/ 15 w 28"/>
                <a:gd name="T3" fmla="*/ 0 h 31"/>
                <a:gd name="T4" fmla="*/ 21 w 28"/>
                <a:gd name="T5" fmla="*/ 3 h 31"/>
                <a:gd name="T6" fmla="*/ 26 w 28"/>
                <a:gd name="T7" fmla="*/ 5 h 31"/>
                <a:gd name="T8" fmla="*/ 28 w 28"/>
                <a:gd name="T9" fmla="*/ 10 h 31"/>
                <a:gd name="T10" fmla="*/ 28 w 28"/>
                <a:gd name="T11" fmla="*/ 15 h 31"/>
                <a:gd name="T12" fmla="*/ 28 w 28"/>
                <a:gd name="T13" fmla="*/ 15 h 31"/>
                <a:gd name="T14" fmla="*/ 28 w 28"/>
                <a:gd name="T15" fmla="*/ 23 h 31"/>
                <a:gd name="T16" fmla="*/ 26 w 28"/>
                <a:gd name="T17" fmla="*/ 26 h 31"/>
                <a:gd name="T18" fmla="*/ 21 w 28"/>
                <a:gd name="T19" fmla="*/ 31 h 31"/>
                <a:gd name="T20" fmla="*/ 13 w 28"/>
                <a:gd name="T21" fmla="*/ 31 h 31"/>
                <a:gd name="T22" fmla="*/ 13 w 28"/>
                <a:gd name="T23" fmla="*/ 31 h 31"/>
                <a:gd name="T24" fmla="*/ 8 w 28"/>
                <a:gd name="T25" fmla="*/ 31 h 31"/>
                <a:gd name="T26" fmla="*/ 3 w 28"/>
                <a:gd name="T27" fmla="*/ 26 h 31"/>
                <a:gd name="T28" fmla="*/ 0 w 28"/>
                <a:gd name="T29" fmla="*/ 20 h 31"/>
                <a:gd name="T30" fmla="*/ 0 w 28"/>
                <a:gd name="T31" fmla="*/ 15 h 31"/>
                <a:gd name="T32" fmla="*/ 0 w 28"/>
                <a:gd name="T33" fmla="*/ 15 h 31"/>
                <a:gd name="T34" fmla="*/ 0 w 28"/>
                <a:gd name="T35" fmla="*/ 10 h 31"/>
                <a:gd name="T36" fmla="*/ 3 w 28"/>
                <a:gd name="T37" fmla="*/ 5 h 31"/>
                <a:gd name="T38" fmla="*/ 8 w 28"/>
                <a:gd name="T39" fmla="*/ 3 h 31"/>
                <a:gd name="T40" fmla="*/ 15 w 28"/>
                <a:gd name="T41" fmla="*/ 0 h 31"/>
                <a:gd name="T42" fmla="*/ 15 w 28"/>
                <a:gd name="T43" fmla="*/ 0 h 3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8"/>
                <a:gd name="T67" fmla="*/ 0 h 31"/>
                <a:gd name="T68" fmla="*/ 28 w 28"/>
                <a:gd name="T69" fmla="*/ 31 h 3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8" h="31">
                  <a:moveTo>
                    <a:pt x="15" y="0"/>
                  </a:moveTo>
                  <a:lnTo>
                    <a:pt x="15" y="0"/>
                  </a:lnTo>
                  <a:lnTo>
                    <a:pt x="21" y="3"/>
                  </a:lnTo>
                  <a:lnTo>
                    <a:pt x="26" y="5"/>
                  </a:lnTo>
                  <a:lnTo>
                    <a:pt x="28" y="10"/>
                  </a:lnTo>
                  <a:lnTo>
                    <a:pt x="28" y="15"/>
                  </a:lnTo>
                  <a:lnTo>
                    <a:pt x="28" y="23"/>
                  </a:lnTo>
                  <a:lnTo>
                    <a:pt x="26" y="26"/>
                  </a:lnTo>
                  <a:lnTo>
                    <a:pt x="21" y="31"/>
                  </a:lnTo>
                  <a:lnTo>
                    <a:pt x="13" y="31"/>
                  </a:lnTo>
                  <a:lnTo>
                    <a:pt x="8" y="31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3" y="5"/>
                  </a:lnTo>
                  <a:lnTo>
                    <a:pt x="8" y="3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B1A1C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44" name="Freeform 266"/>
            <p:cNvSpPr>
              <a:spLocks/>
            </p:cNvSpPr>
            <p:nvPr/>
          </p:nvSpPr>
          <p:spPr bwMode="auto">
            <a:xfrm>
              <a:off x="1123" y="3238"/>
              <a:ext cx="18" cy="18"/>
            </a:xfrm>
            <a:custGeom>
              <a:avLst/>
              <a:gdLst>
                <a:gd name="T0" fmla="*/ 10 w 18"/>
                <a:gd name="T1" fmla="*/ 0 h 18"/>
                <a:gd name="T2" fmla="*/ 10 w 18"/>
                <a:gd name="T3" fmla="*/ 0 h 18"/>
                <a:gd name="T4" fmla="*/ 13 w 18"/>
                <a:gd name="T5" fmla="*/ 0 h 18"/>
                <a:gd name="T6" fmla="*/ 16 w 18"/>
                <a:gd name="T7" fmla="*/ 2 h 18"/>
                <a:gd name="T8" fmla="*/ 18 w 18"/>
                <a:gd name="T9" fmla="*/ 7 h 18"/>
                <a:gd name="T10" fmla="*/ 18 w 18"/>
                <a:gd name="T11" fmla="*/ 7 h 18"/>
                <a:gd name="T12" fmla="*/ 16 w 18"/>
                <a:gd name="T13" fmla="*/ 15 h 18"/>
                <a:gd name="T14" fmla="*/ 8 w 18"/>
                <a:gd name="T15" fmla="*/ 18 h 18"/>
                <a:gd name="T16" fmla="*/ 8 w 18"/>
                <a:gd name="T17" fmla="*/ 18 h 18"/>
                <a:gd name="T18" fmla="*/ 3 w 18"/>
                <a:gd name="T19" fmla="*/ 15 h 18"/>
                <a:gd name="T20" fmla="*/ 0 w 18"/>
                <a:gd name="T21" fmla="*/ 7 h 18"/>
                <a:gd name="T22" fmla="*/ 0 w 18"/>
                <a:gd name="T23" fmla="*/ 7 h 18"/>
                <a:gd name="T24" fmla="*/ 0 w 18"/>
                <a:gd name="T25" fmla="*/ 5 h 18"/>
                <a:gd name="T26" fmla="*/ 3 w 18"/>
                <a:gd name="T27" fmla="*/ 2 h 18"/>
                <a:gd name="T28" fmla="*/ 10 w 18"/>
                <a:gd name="T29" fmla="*/ 0 h 18"/>
                <a:gd name="T30" fmla="*/ 10 w 18"/>
                <a:gd name="T31" fmla="*/ 0 h 1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8"/>
                <a:gd name="T49" fmla="*/ 0 h 18"/>
                <a:gd name="T50" fmla="*/ 18 w 18"/>
                <a:gd name="T51" fmla="*/ 18 h 1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8" h="18">
                  <a:moveTo>
                    <a:pt x="10" y="0"/>
                  </a:moveTo>
                  <a:lnTo>
                    <a:pt x="10" y="0"/>
                  </a:lnTo>
                  <a:lnTo>
                    <a:pt x="13" y="0"/>
                  </a:lnTo>
                  <a:lnTo>
                    <a:pt x="16" y="2"/>
                  </a:lnTo>
                  <a:lnTo>
                    <a:pt x="18" y="7"/>
                  </a:lnTo>
                  <a:lnTo>
                    <a:pt x="16" y="15"/>
                  </a:lnTo>
                  <a:lnTo>
                    <a:pt x="8" y="18"/>
                  </a:lnTo>
                  <a:lnTo>
                    <a:pt x="3" y="15"/>
                  </a:lnTo>
                  <a:lnTo>
                    <a:pt x="0" y="7"/>
                  </a:lnTo>
                  <a:lnTo>
                    <a:pt x="0" y="5"/>
                  </a:lnTo>
                  <a:lnTo>
                    <a:pt x="3" y="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45" name="Freeform 267"/>
            <p:cNvSpPr>
              <a:spLocks/>
            </p:cNvSpPr>
            <p:nvPr/>
          </p:nvSpPr>
          <p:spPr bwMode="auto">
            <a:xfrm>
              <a:off x="1123" y="3238"/>
              <a:ext cx="10" cy="7"/>
            </a:xfrm>
            <a:custGeom>
              <a:avLst/>
              <a:gdLst>
                <a:gd name="T0" fmla="*/ 5 w 10"/>
                <a:gd name="T1" fmla="*/ 0 h 7"/>
                <a:gd name="T2" fmla="*/ 5 w 10"/>
                <a:gd name="T3" fmla="*/ 0 h 7"/>
                <a:gd name="T4" fmla="*/ 8 w 10"/>
                <a:gd name="T5" fmla="*/ 0 h 7"/>
                <a:gd name="T6" fmla="*/ 10 w 10"/>
                <a:gd name="T7" fmla="*/ 5 h 7"/>
                <a:gd name="T8" fmla="*/ 10 w 10"/>
                <a:gd name="T9" fmla="*/ 5 h 7"/>
                <a:gd name="T10" fmla="*/ 8 w 10"/>
                <a:gd name="T11" fmla="*/ 7 h 7"/>
                <a:gd name="T12" fmla="*/ 5 w 10"/>
                <a:gd name="T13" fmla="*/ 7 h 7"/>
                <a:gd name="T14" fmla="*/ 5 w 10"/>
                <a:gd name="T15" fmla="*/ 7 h 7"/>
                <a:gd name="T16" fmla="*/ 3 w 10"/>
                <a:gd name="T17" fmla="*/ 7 h 7"/>
                <a:gd name="T18" fmla="*/ 0 w 10"/>
                <a:gd name="T19" fmla="*/ 2 h 7"/>
                <a:gd name="T20" fmla="*/ 0 w 10"/>
                <a:gd name="T21" fmla="*/ 2 h 7"/>
                <a:gd name="T22" fmla="*/ 3 w 10"/>
                <a:gd name="T23" fmla="*/ 0 h 7"/>
                <a:gd name="T24" fmla="*/ 5 w 10"/>
                <a:gd name="T25" fmla="*/ 0 h 7"/>
                <a:gd name="T26" fmla="*/ 5 w 10"/>
                <a:gd name="T27" fmla="*/ 0 h 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0"/>
                <a:gd name="T43" fmla="*/ 0 h 7"/>
                <a:gd name="T44" fmla="*/ 10 w 10"/>
                <a:gd name="T45" fmla="*/ 7 h 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0" h="7">
                  <a:moveTo>
                    <a:pt x="5" y="0"/>
                  </a:moveTo>
                  <a:lnTo>
                    <a:pt x="5" y="0"/>
                  </a:lnTo>
                  <a:lnTo>
                    <a:pt x="8" y="0"/>
                  </a:lnTo>
                  <a:lnTo>
                    <a:pt x="10" y="5"/>
                  </a:lnTo>
                  <a:lnTo>
                    <a:pt x="8" y="7"/>
                  </a:lnTo>
                  <a:lnTo>
                    <a:pt x="5" y="7"/>
                  </a:lnTo>
                  <a:lnTo>
                    <a:pt x="3" y="7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46" name="Freeform 268"/>
            <p:cNvSpPr>
              <a:spLocks/>
            </p:cNvSpPr>
            <p:nvPr/>
          </p:nvSpPr>
          <p:spPr bwMode="auto">
            <a:xfrm>
              <a:off x="587" y="3089"/>
              <a:ext cx="500" cy="389"/>
            </a:xfrm>
            <a:custGeom>
              <a:avLst/>
              <a:gdLst>
                <a:gd name="T0" fmla="*/ 23 w 500"/>
                <a:gd name="T1" fmla="*/ 289 h 389"/>
                <a:gd name="T2" fmla="*/ 46 w 500"/>
                <a:gd name="T3" fmla="*/ 261 h 389"/>
                <a:gd name="T4" fmla="*/ 128 w 500"/>
                <a:gd name="T5" fmla="*/ 121 h 389"/>
                <a:gd name="T6" fmla="*/ 153 w 500"/>
                <a:gd name="T7" fmla="*/ 75 h 389"/>
                <a:gd name="T8" fmla="*/ 189 w 500"/>
                <a:gd name="T9" fmla="*/ 59 h 389"/>
                <a:gd name="T10" fmla="*/ 283 w 500"/>
                <a:gd name="T11" fmla="*/ 16 h 389"/>
                <a:gd name="T12" fmla="*/ 324 w 500"/>
                <a:gd name="T13" fmla="*/ 0 h 389"/>
                <a:gd name="T14" fmla="*/ 365 w 500"/>
                <a:gd name="T15" fmla="*/ 13 h 389"/>
                <a:gd name="T16" fmla="*/ 396 w 500"/>
                <a:gd name="T17" fmla="*/ 21 h 389"/>
                <a:gd name="T18" fmla="*/ 419 w 500"/>
                <a:gd name="T19" fmla="*/ 36 h 389"/>
                <a:gd name="T20" fmla="*/ 442 w 500"/>
                <a:gd name="T21" fmla="*/ 52 h 389"/>
                <a:gd name="T22" fmla="*/ 454 w 500"/>
                <a:gd name="T23" fmla="*/ 75 h 389"/>
                <a:gd name="T24" fmla="*/ 470 w 500"/>
                <a:gd name="T25" fmla="*/ 85 h 389"/>
                <a:gd name="T26" fmla="*/ 493 w 500"/>
                <a:gd name="T27" fmla="*/ 103 h 389"/>
                <a:gd name="T28" fmla="*/ 500 w 500"/>
                <a:gd name="T29" fmla="*/ 118 h 389"/>
                <a:gd name="T30" fmla="*/ 485 w 500"/>
                <a:gd name="T31" fmla="*/ 128 h 389"/>
                <a:gd name="T32" fmla="*/ 462 w 500"/>
                <a:gd name="T33" fmla="*/ 128 h 389"/>
                <a:gd name="T34" fmla="*/ 437 w 500"/>
                <a:gd name="T35" fmla="*/ 115 h 389"/>
                <a:gd name="T36" fmla="*/ 414 w 500"/>
                <a:gd name="T37" fmla="*/ 95 h 389"/>
                <a:gd name="T38" fmla="*/ 391 w 500"/>
                <a:gd name="T39" fmla="*/ 90 h 389"/>
                <a:gd name="T40" fmla="*/ 396 w 500"/>
                <a:gd name="T41" fmla="*/ 100 h 389"/>
                <a:gd name="T42" fmla="*/ 406 w 500"/>
                <a:gd name="T43" fmla="*/ 121 h 389"/>
                <a:gd name="T44" fmla="*/ 409 w 500"/>
                <a:gd name="T45" fmla="*/ 138 h 389"/>
                <a:gd name="T46" fmla="*/ 426 w 500"/>
                <a:gd name="T47" fmla="*/ 172 h 389"/>
                <a:gd name="T48" fmla="*/ 419 w 500"/>
                <a:gd name="T49" fmla="*/ 179 h 389"/>
                <a:gd name="T50" fmla="*/ 398 w 500"/>
                <a:gd name="T51" fmla="*/ 177 h 389"/>
                <a:gd name="T52" fmla="*/ 370 w 500"/>
                <a:gd name="T53" fmla="*/ 154 h 389"/>
                <a:gd name="T54" fmla="*/ 347 w 500"/>
                <a:gd name="T55" fmla="*/ 128 h 389"/>
                <a:gd name="T56" fmla="*/ 337 w 500"/>
                <a:gd name="T57" fmla="*/ 128 h 389"/>
                <a:gd name="T58" fmla="*/ 317 w 500"/>
                <a:gd name="T59" fmla="*/ 126 h 389"/>
                <a:gd name="T60" fmla="*/ 294 w 500"/>
                <a:gd name="T61" fmla="*/ 121 h 389"/>
                <a:gd name="T62" fmla="*/ 255 w 500"/>
                <a:gd name="T63" fmla="*/ 128 h 389"/>
                <a:gd name="T64" fmla="*/ 237 w 500"/>
                <a:gd name="T65" fmla="*/ 138 h 389"/>
                <a:gd name="T66" fmla="*/ 217 w 500"/>
                <a:gd name="T67" fmla="*/ 149 h 389"/>
                <a:gd name="T68" fmla="*/ 189 w 500"/>
                <a:gd name="T69" fmla="*/ 184 h 389"/>
                <a:gd name="T70" fmla="*/ 173 w 500"/>
                <a:gd name="T71" fmla="*/ 223 h 389"/>
                <a:gd name="T72" fmla="*/ 171 w 500"/>
                <a:gd name="T73" fmla="*/ 297 h 389"/>
                <a:gd name="T74" fmla="*/ 171 w 500"/>
                <a:gd name="T75" fmla="*/ 330 h 389"/>
                <a:gd name="T76" fmla="*/ 140 w 500"/>
                <a:gd name="T77" fmla="*/ 353 h 389"/>
                <a:gd name="T78" fmla="*/ 117 w 500"/>
                <a:gd name="T79" fmla="*/ 363 h 389"/>
                <a:gd name="T80" fmla="*/ 107 w 500"/>
                <a:gd name="T81" fmla="*/ 371 h 389"/>
                <a:gd name="T82" fmla="*/ 87 w 500"/>
                <a:gd name="T83" fmla="*/ 389 h 389"/>
                <a:gd name="T84" fmla="*/ 59 w 500"/>
                <a:gd name="T85" fmla="*/ 384 h 389"/>
                <a:gd name="T86" fmla="*/ 20 w 500"/>
                <a:gd name="T87" fmla="*/ 363 h 389"/>
                <a:gd name="T88" fmla="*/ 2 w 500"/>
                <a:gd name="T89" fmla="*/ 340 h 389"/>
                <a:gd name="T90" fmla="*/ 2 w 500"/>
                <a:gd name="T91" fmla="*/ 320 h 389"/>
                <a:gd name="T92" fmla="*/ 10 w 500"/>
                <a:gd name="T93" fmla="*/ 307 h 389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500"/>
                <a:gd name="T142" fmla="*/ 0 h 389"/>
                <a:gd name="T143" fmla="*/ 500 w 500"/>
                <a:gd name="T144" fmla="*/ 389 h 389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500" h="389">
                  <a:moveTo>
                    <a:pt x="10" y="307"/>
                  </a:moveTo>
                  <a:lnTo>
                    <a:pt x="10" y="307"/>
                  </a:lnTo>
                  <a:lnTo>
                    <a:pt x="23" y="289"/>
                  </a:lnTo>
                  <a:lnTo>
                    <a:pt x="36" y="274"/>
                  </a:lnTo>
                  <a:lnTo>
                    <a:pt x="46" y="261"/>
                  </a:lnTo>
                  <a:lnTo>
                    <a:pt x="110" y="159"/>
                  </a:lnTo>
                  <a:lnTo>
                    <a:pt x="128" y="121"/>
                  </a:lnTo>
                  <a:lnTo>
                    <a:pt x="145" y="82"/>
                  </a:lnTo>
                  <a:lnTo>
                    <a:pt x="153" y="75"/>
                  </a:lnTo>
                  <a:lnTo>
                    <a:pt x="163" y="69"/>
                  </a:lnTo>
                  <a:lnTo>
                    <a:pt x="189" y="59"/>
                  </a:lnTo>
                  <a:lnTo>
                    <a:pt x="235" y="39"/>
                  </a:lnTo>
                  <a:lnTo>
                    <a:pt x="283" y="16"/>
                  </a:lnTo>
                  <a:lnTo>
                    <a:pt x="299" y="8"/>
                  </a:lnTo>
                  <a:lnTo>
                    <a:pt x="311" y="3"/>
                  </a:lnTo>
                  <a:lnTo>
                    <a:pt x="324" y="0"/>
                  </a:lnTo>
                  <a:lnTo>
                    <a:pt x="340" y="6"/>
                  </a:lnTo>
                  <a:lnTo>
                    <a:pt x="365" y="13"/>
                  </a:lnTo>
                  <a:lnTo>
                    <a:pt x="383" y="18"/>
                  </a:lnTo>
                  <a:lnTo>
                    <a:pt x="396" y="21"/>
                  </a:lnTo>
                  <a:lnTo>
                    <a:pt x="406" y="29"/>
                  </a:lnTo>
                  <a:lnTo>
                    <a:pt x="419" y="36"/>
                  </a:lnTo>
                  <a:lnTo>
                    <a:pt x="426" y="36"/>
                  </a:lnTo>
                  <a:lnTo>
                    <a:pt x="434" y="41"/>
                  </a:lnTo>
                  <a:lnTo>
                    <a:pt x="442" y="52"/>
                  </a:lnTo>
                  <a:lnTo>
                    <a:pt x="449" y="64"/>
                  </a:lnTo>
                  <a:lnTo>
                    <a:pt x="454" y="75"/>
                  </a:lnTo>
                  <a:lnTo>
                    <a:pt x="462" y="80"/>
                  </a:lnTo>
                  <a:lnTo>
                    <a:pt x="470" y="85"/>
                  </a:lnTo>
                  <a:lnTo>
                    <a:pt x="480" y="92"/>
                  </a:lnTo>
                  <a:lnTo>
                    <a:pt x="493" y="103"/>
                  </a:lnTo>
                  <a:lnTo>
                    <a:pt x="498" y="110"/>
                  </a:lnTo>
                  <a:lnTo>
                    <a:pt x="500" y="113"/>
                  </a:lnTo>
                  <a:lnTo>
                    <a:pt x="500" y="118"/>
                  </a:lnTo>
                  <a:lnTo>
                    <a:pt x="495" y="123"/>
                  </a:lnTo>
                  <a:lnTo>
                    <a:pt x="485" y="128"/>
                  </a:lnTo>
                  <a:lnTo>
                    <a:pt x="472" y="131"/>
                  </a:lnTo>
                  <a:lnTo>
                    <a:pt x="462" y="128"/>
                  </a:lnTo>
                  <a:lnTo>
                    <a:pt x="452" y="128"/>
                  </a:lnTo>
                  <a:lnTo>
                    <a:pt x="447" y="123"/>
                  </a:lnTo>
                  <a:lnTo>
                    <a:pt x="437" y="115"/>
                  </a:lnTo>
                  <a:lnTo>
                    <a:pt x="426" y="105"/>
                  </a:lnTo>
                  <a:lnTo>
                    <a:pt x="414" y="95"/>
                  </a:lnTo>
                  <a:lnTo>
                    <a:pt x="391" y="90"/>
                  </a:lnTo>
                  <a:lnTo>
                    <a:pt x="388" y="90"/>
                  </a:lnTo>
                  <a:lnTo>
                    <a:pt x="396" y="100"/>
                  </a:lnTo>
                  <a:lnTo>
                    <a:pt x="403" y="110"/>
                  </a:lnTo>
                  <a:lnTo>
                    <a:pt x="406" y="121"/>
                  </a:lnTo>
                  <a:lnTo>
                    <a:pt x="406" y="131"/>
                  </a:lnTo>
                  <a:lnTo>
                    <a:pt x="409" y="138"/>
                  </a:lnTo>
                  <a:lnTo>
                    <a:pt x="421" y="156"/>
                  </a:lnTo>
                  <a:lnTo>
                    <a:pt x="426" y="167"/>
                  </a:lnTo>
                  <a:lnTo>
                    <a:pt x="426" y="172"/>
                  </a:lnTo>
                  <a:lnTo>
                    <a:pt x="426" y="177"/>
                  </a:lnTo>
                  <a:lnTo>
                    <a:pt x="419" y="179"/>
                  </a:lnTo>
                  <a:lnTo>
                    <a:pt x="411" y="179"/>
                  </a:lnTo>
                  <a:lnTo>
                    <a:pt x="403" y="179"/>
                  </a:lnTo>
                  <a:lnTo>
                    <a:pt x="398" y="177"/>
                  </a:lnTo>
                  <a:lnTo>
                    <a:pt x="370" y="154"/>
                  </a:lnTo>
                  <a:lnTo>
                    <a:pt x="355" y="136"/>
                  </a:lnTo>
                  <a:lnTo>
                    <a:pt x="347" y="128"/>
                  </a:lnTo>
                  <a:lnTo>
                    <a:pt x="345" y="126"/>
                  </a:lnTo>
                  <a:lnTo>
                    <a:pt x="337" y="128"/>
                  </a:lnTo>
                  <a:lnTo>
                    <a:pt x="327" y="128"/>
                  </a:lnTo>
                  <a:lnTo>
                    <a:pt x="317" y="126"/>
                  </a:lnTo>
                  <a:lnTo>
                    <a:pt x="301" y="118"/>
                  </a:lnTo>
                  <a:lnTo>
                    <a:pt x="294" y="121"/>
                  </a:lnTo>
                  <a:lnTo>
                    <a:pt x="273" y="126"/>
                  </a:lnTo>
                  <a:lnTo>
                    <a:pt x="255" y="128"/>
                  </a:lnTo>
                  <a:lnTo>
                    <a:pt x="248" y="128"/>
                  </a:lnTo>
                  <a:lnTo>
                    <a:pt x="237" y="138"/>
                  </a:lnTo>
                  <a:lnTo>
                    <a:pt x="227" y="146"/>
                  </a:lnTo>
                  <a:lnTo>
                    <a:pt x="217" y="149"/>
                  </a:lnTo>
                  <a:lnTo>
                    <a:pt x="209" y="154"/>
                  </a:lnTo>
                  <a:lnTo>
                    <a:pt x="199" y="167"/>
                  </a:lnTo>
                  <a:lnTo>
                    <a:pt x="189" y="184"/>
                  </a:lnTo>
                  <a:lnTo>
                    <a:pt x="179" y="205"/>
                  </a:lnTo>
                  <a:lnTo>
                    <a:pt x="173" y="223"/>
                  </a:lnTo>
                  <a:lnTo>
                    <a:pt x="171" y="238"/>
                  </a:lnTo>
                  <a:lnTo>
                    <a:pt x="171" y="269"/>
                  </a:lnTo>
                  <a:lnTo>
                    <a:pt x="171" y="297"/>
                  </a:lnTo>
                  <a:lnTo>
                    <a:pt x="171" y="320"/>
                  </a:lnTo>
                  <a:lnTo>
                    <a:pt x="171" y="330"/>
                  </a:lnTo>
                  <a:lnTo>
                    <a:pt x="166" y="338"/>
                  </a:lnTo>
                  <a:lnTo>
                    <a:pt x="156" y="345"/>
                  </a:lnTo>
                  <a:lnTo>
                    <a:pt x="140" y="353"/>
                  </a:lnTo>
                  <a:lnTo>
                    <a:pt x="128" y="361"/>
                  </a:lnTo>
                  <a:lnTo>
                    <a:pt x="117" y="363"/>
                  </a:lnTo>
                  <a:lnTo>
                    <a:pt x="112" y="366"/>
                  </a:lnTo>
                  <a:lnTo>
                    <a:pt x="107" y="371"/>
                  </a:lnTo>
                  <a:lnTo>
                    <a:pt x="94" y="384"/>
                  </a:lnTo>
                  <a:lnTo>
                    <a:pt x="92" y="389"/>
                  </a:lnTo>
                  <a:lnTo>
                    <a:pt x="87" y="389"/>
                  </a:lnTo>
                  <a:lnTo>
                    <a:pt x="76" y="389"/>
                  </a:lnTo>
                  <a:lnTo>
                    <a:pt x="59" y="384"/>
                  </a:lnTo>
                  <a:lnTo>
                    <a:pt x="38" y="376"/>
                  </a:lnTo>
                  <a:lnTo>
                    <a:pt x="28" y="371"/>
                  </a:lnTo>
                  <a:lnTo>
                    <a:pt x="20" y="363"/>
                  </a:lnTo>
                  <a:lnTo>
                    <a:pt x="5" y="348"/>
                  </a:lnTo>
                  <a:lnTo>
                    <a:pt x="2" y="340"/>
                  </a:lnTo>
                  <a:lnTo>
                    <a:pt x="0" y="330"/>
                  </a:lnTo>
                  <a:lnTo>
                    <a:pt x="2" y="320"/>
                  </a:lnTo>
                  <a:lnTo>
                    <a:pt x="5" y="312"/>
                  </a:lnTo>
                  <a:lnTo>
                    <a:pt x="10" y="307"/>
                  </a:lnTo>
                  <a:close/>
                </a:path>
              </a:pathLst>
            </a:custGeom>
            <a:solidFill>
              <a:srgbClr val="F8CEB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47" name="Freeform 269"/>
            <p:cNvSpPr>
              <a:spLocks/>
            </p:cNvSpPr>
            <p:nvPr/>
          </p:nvSpPr>
          <p:spPr bwMode="auto">
            <a:xfrm>
              <a:off x="801" y="3141"/>
              <a:ext cx="212" cy="127"/>
            </a:xfrm>
            <a:custGeom>
              <a:avLst/>
              <a:gdLst>
                <a:gd name="T0" fmla="*/ 0 w 212"/>
                <a:gd name="T1" fmla="*/ 92 h 127"/>
                <a:gd name="T2" fmla="*/ 11 w 212"/>
                <a:gd name="T3" fmla="*/ 86 h 127"/>
                <a:gd name="T4" fmla="*/ 21 w 212"/>
                <a:gd name="T5" fmla="*/ 76 h 127"/>
                <a:gd name="T6" fmla="*/ 21 w 212"/>
                <a:gd name="T7" fmla="*/ 69 h 127"/>
                <a:gd name="T8" fmla="*/ 36 w 212"/>
                <a:gd name="T9" fmla="*/ 69 h 127"/>
                <a:gd name="T10" fmla="*/ 64 w 212"/>
                <a:gd name="T11" fmla="*/ 63 h 127"/>
                <a:gd name="T12" fmla="*/ 82 w 212"/>
                <a:gd name="T13" fmla="*/ 56 h 127"/>
                <a:gd name="T14" fmla="*/ 87 w 212"/>
                <a:gd name="T15" fmla="*/ 51 h 127"/>
                <a:gd name="T16" fmla="*/ 120 w 212"/>
                <a:gd name="T17" fmla="*/ 69 h 127"/>
                <a:gd name="T18" fmla="*/ 133 w 212"/>
                <a:gd name="T19" fmla="*/ 71 h 127"/>
                <a:gd name="T20" fmla="*/ 151 w 212"/>
                <a:gd name="T21" fmla="*/ 81 h 127"/>
                <a:gd name="T22" fmla="*/ 177 w 212"/>
                <a:gd name="T23" fmla="*/ 104 h 127"/>
                <a:gd name="T24" fmla="*/ 184 w 212"/>
                <a:gd name="T25" fmla="*/ 107 h 127"/>
                <a:gd name="T26" fmla="*/ 187 w 212"/>
                <a:gd name="T27" fmla="*/ 104 h 127"/>
                <a:gd name="T28" fmla="*/ 177 w 212"/>
                <a:gd name="T29" fmla="*/ 86 h 127"/>
                <a:gd name="T30" fmla="*/ 174 w 212"/>
                <a:gd name="T31" fmla="*/ 74 h 127"/>
                <a:gd name="T32" fmla="*/ 172 w 212"/>
                <a:gd name="T33" fmla="*/ 46 h 127"/>
                <a:gd name="T34" fmla="*/ 164 w 212"/>
                <a:gd name="T35" fmla="*/ 38 h 127"/>
                <a:gd name="T36" fmla="*/ 151 w 212"/>
                <a:gd name="T37" fmla="*/ 30 h 127"/>
                <a:gd name="T38" fmla="*/ 115 w 212"/>
                <a:gd name="T39" fmla="*/ 12 h 127"/>
                <a:gd name="T40" fmla="*/ 103 w 212"/>
                <a:gd name="T41" fmla="*/ 10 h 127"/>
                <a:gd name="T42" fmla="*/ 62 w 212"/>
                <a:gd name="T43" fmla="*/ 12 h 127"/>
                <a:gd name="T44" fmla="*/ 18 w 212"/>
                <a:gd name="T45" fmla="*/ 10 h 127"/>
                <a:gd name="T46" fmla="*/ 49 w 212"/>
                <a:gd name="T47" fmla="*/ 7 h 127"/>
                <a:gd name="T48" fmla="*/ 90 w 212"/>
                <a:gd name="T49" fmla="*/ 0 h 127"/>
                <a:gd name="T50" fmla="*/ 108 w 212"/>
                <a:gd name="T51" fmla="*/ 0 h 127"/>
                <a:gd name="T52" fmla="*/ 126 w 212"/>
                <a:gd name="T53" fmla="*/ 10 h 127"/>
                <a:gd name="T54" fmla="*/ 174 w 212"/>
                <a:gd name="T55" fmla="*/ 38 h 127"/>
                <a:gd name="T56" fmla="*/ 174 w 212"/>
                <a:gd name="T57" fmla="*/ 38 h 127"/>
                <a:gd name="T58" fmla="*/ 189 w 212"/>
                <a:gd name="T59" fmla="*/ 58 h 127"/>
                <a:gd name="T60" fmla="*/ 192 w 212"/>
                <a:gd name="T61" fmla="*/ 69 h 127"/>
                <a:gd name="T62" fmla="*/ 195 w 212"/>
                <a:gd name="T63" fmla="*/ 86 h 127"/>
                <a:gd name="T64" fmla="*/ 207 w 212"/>
                <a:gd name="T65" fmla="*/ 104 h 127"/>
                <a:gd name="T66" fmla="*/ 212 w 212"/>
                <a:gd name="T67" fmla="*/ 120 h 127"/>
                <a:gd name="T68" fmla="*/ 212 w 212"/>
                <a:gd name="T69" fmla="*/ 125 h 127"/>
                <a:gd name="T70" fmla="*/ 197 w 212"/>
                <a:gd name="T71" fmla="*/ 127 h 127"/>
                <a:gd name="T72" fmla="*/ 184 w 212"/>
                <a:gd name="T73" fmla="*/ 125 h 127"/>
                <a:gd name="T74" fmla="*/ 156 w 212"/>
                <a:gd name="T75" fmla="*/ 102 h 127"/>
                <a:gd name="T76" fmla="*/ 141 w 212"/>
                <a:gd name="T77" fmla="*/ 84 h 127"/>
                <a:gd name="T78" fmla="*/ 133 w 212"/>
                <a:gd name="T79" fmla="*/ 76 h 127"/>
                <a:gd name="T80" fmla="*/ 131 w 212"/>
                <a:gd name="T81" fmla="*/ 74 h 127"/>
                <a:gd name="T82" fmla="*/ 113 w 212"/>
                <a:gd name="T83" fmla="*/ 76 h 127"/>
                <a:gd name="T84" fmla="*/ 103 w 212"/>
                <a:gd name="T85" fmla="*/ 74 h 127"/>
                <a:gd name="T86" fmla="*/ 87 w 212"/>
                <a:gd name="T87" fmla="*/ 66 h 127"/>
                <a:gd name="T88" fmla="*/ 59 w 212"/>
                <a:gd name="T89" fmla="*/ 74 h 127"/>
                <a:gd name="T90" fmla="*/ 41 w 212"/>
                <a:gd name="T91" fmla="*/ 76 h 127"/>
                <a:gd name="T92" fmla="*/ 34 w 212"/>
                <a:gd name="T93" fmla="*/ 76 h 127"/>
                <a:gd name="T94" fmla="*/ 16 w 212"/>
                <a:gd name="T95" fmla="*/ 92 h 127"/>
                <a:gd name="T96" fmla="*/ 5 w 212"/>
                <a:gd name="T97" fmla="*/ 97 h 12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12"/>
                <a:gd name="T148" fmla="*/ 0 h 127"/>
                <a:gd name="T149" fmla="*/ 212 w 212"/>
                <a:gd name="T150" fmla="*/ 127 h 127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12" h="127">
                  <a:moveTo>
                    <a:pt x="5" y="97"/>
                  </a:moveTo>
                  <a:lnTo>
                    <a:pt x="0" y="92"/>
                  </a:lnTo>
                  <a:lnTo>
                    <a:pt x="11" y="86"/>
                  </a:lnTo>
                  <a:lnTo>
                    <a:pt x="16" y="81"/>
                  </a:lnTo>
                  <a:lnTo>
                    <a:pt x="21" y="76"/>
                  </a:lnTo>
                  <a:lnTo>
                    <a:pt x="21" y="69"/>
                  </a:lnTo>
                  <a:lnTo>
                    <a:pt x="36" y="69"/>
                  </a:lnTo>
                  <a:lnTo>
                    <a:pt x="51" y="69"/>
                  </a:lnTo>
                  <a:lnTo>
                    <a:pt x="64" y="63"/>
                  </a:lnTo>
                  <a:lnTo>
                    <a:pt x="82" y="56"/>
                  </a:lnTo>
                  <a:lnTo>
                    <a:pt x="87" y="51"/>
                  </a:lnTo>
                  <a:lnTo>
                    <a:pt x="105" y="61"/>
                  </a:lnTo>
                  <a:lnTo>
                    <a:pt x="120" y="69"/>
                  </a:lnTo>
                  <a:lnTo>
                    <a:pt x="133" y="71"/>
                  </a:lnTo>
                  <a:lnTo>
                    <a:pt x="141" y="74"/>
                  </a:lnTo>
                  <a:lnTo>
                    <a:pt x="151" y="81"/>
                  </a:lnTo>
                  <a:lnTo>
                    <a:pt x="161" y="94"/>
                  </a:lnTo>
                  <a:lnTo>
                    <a:pt x="177" y="104"/>
                  </a:lnTo>
                  <a:lnTo>
                    <a:pt x="184" y="107"/>
                  </a:lnTo>
                  <a:lnTo>
                    <a:pt x="187" y="107"/>
                  </a:lnTo>
                  <a:lnTo>
                    <a:pt x="187" y="104"/>
                  </a:lnTo>
                  <a:lnTo>
                    <a:pt x="184" y="99"/>
                  </a:lnTo>
                  <a:lnTo>
                    <a:pt x="177" y="86"/>
                  </a:lnTo>
                  <a:lnTo>
                    <a:pt x="174" y="74"/>
                  </a:lnTo>
                  <a:lnTo>
                    <a:pt x="174" y="56"/>
                  </a:lnTo>
                  <a:lnTo>
                    <a:pt x="172" y="46"/>
                  </a:lnTo>
                  <a:lnTo>
                    <a:pt x="164" y="38"/>
                  </a:lnTo>
                  <a:lnTo>
                    <a:pt x="151" y="30"/>
                  </a:lnTo>
                  <a:lnTo>
                    <a:pt x="136" y="23"/>
                  </a:lnTo>
                  <a:lnTo>
                    <a:pt x="115" y="12"/>
                  </a:lnTo>
                  <a:lnTo>
                    <a:pt x="103" y="10"/>
                  </a:lnTo>
                  <a:lnTo>
                    <a:pt x="90" y="10"/>
                  </a:lnTo>
                  <a:lnTo>
                    <a:pt x="62" y="12"/>
                  </a:lnTo>
                  <a:lnTo>
                    <a:pt x="18" y="10"/>
                  </a:lnTo>
                  <a:lnTo>
                    <a:pt x="49" y="7"/>
                  </a:lnTo>
                  <a:lnTo>
                    <a:pt x="90" y="0"/>
                  </a:lnTo>
                  <a:lnTo>
                    <a:pt x="100" y="0"/>
                  </a:lnTo>
                  <a:lnTo>
                    <a:pt x="108" y="0"/>
                  </a:lnTo>
                  <a:lnTo>
                    <a:pt x="118" y="5"/>
                  </a:lnTo>
                  <a:lnTo>
                    <a:pt x="126" y="10"/>
                  </a:lnTo>
                  <a:lnTo>
                    <a:pt x="174" y="38"/>
                  </a:lnTo>
                  <a:lnTo>
                    <a:pt x="182" y="48"/>
                  </a:lnTo>
                  <a:lnTo>
                    <a:pt x="189" y="58"/>
                  </a:lnTo>
                  <a:lnTo>
                    <a:pt x="192" y="69"/>
                  </a:lnTo>
                  <a:lnTo>
                    <a:pt x="192" y="79"/>
                  </a:lnTo>
                  <a:lnTo>
                    <a:pt x="195" y="86"/>
                  </a:lnTo>
                  <a:lnTo>
                    <a:pt x="207" y="104"/>
                  </a:lnTo>
                  <a:lnTo>
                    <a:pt x="212" y="115"/>
                  </a:lnTo>
                  <a:lnTo>
                    <a:pt x="212" y="120"/>
                  </a:lnTo>
                  <a:lnTo>
                    <a:pt x="212" y="125"/>
                  </a:lnTo>
                  <a:lnTo>
                    <a:pt x="205" y="127"/>
                  </a:lnTo>
                  <a:lnTo>
                    <a:pt x="197" y="127"/>
                  </a:lnTo>
                  <a:lnTo>
                    <a:pt x="189" y="127"/>
                  </a:lnTo>
                  <a:lnTo>
                    <a:pt x="184" y="125"/>
                  </a:lnTo>
                  <a:lnTo>
                    <a:pt x="156" y="102"/>
                  </a:lnTo>
                  <a:lnTo>
                    <a:pt x="141" y="84"/>
                  </a:lnTo>
                  <a:lnTo>
                    <a:pt x="133" y="76"/>
                  </a:lnTo>
                  <a:lnTo>
                    <a:pt x="131" y="74"/>
                  </a:lnTo>
                  <a:lnTo>
                    <a:pt x="123" y="76"/>
                  </a:lnTo>
                  <a:lnTo>
                    <a:pt x="113" y="76"/>
                  </a:lnTo>
                  <a:lnTo>
                    <a:pt x="103" y="74"/>
                  </a:lnTo>
                  <a:lnTo>
                    <a:pt x="87" y="66"/>
                  </a:lnTo>
                  <a:lnTo>
                    <a:pt x="80" y="69"/>
                  </a:lnTo>
                  <a:lnTo>
                    <a:pt x="59" y="74"/>
                  </a:lnTo>
                  <a:lnTo>
                    <a:pt x="41" y="76"/>
                  </a:lnTo>
                  <a:lnTo>
                    <a:pt x="34" y="76"/>
                  </a:lnTo>
                  <a:lnTo>
                    <a:pt x="23" y="86"/>
                  </a:lnTo>
                  <a:lnTo>
                    <a:pt x="16" y="92"/>
                  </a:lnTo>
                  <a:lnTo>
                    <a:pt x="5" y="97"/>
                  </a:lnTo>
                  <a:close/>
                </a:path>
              </a:pathLst>
            </a:custGeom>
            <a:solidFill>
              <a:srgbClr val="F0B7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48" name="Freeform 270"/>
            <p:cNvSpPr>
              <a:spLocks noEditPoints="1"/>
            </p:cNvSpPr>
            <p:nvPr/>
          </p:nvSpPr>
          <p:spPr bwMode="auto">
            <a:xfrm>
              <a:off x="592" y="3089"/>
              <a:ext cx="475" cy="315"/>
            </a:xfrm>
            <a:custGeom>
              <a:avLst/>
              <a:gdLst>
                <a:gd name="T0" fmla="*/ 0 w 475"/>
                <a:gd name="T1" fmla="*/ 315 h 315"/>
                <a:gd name="T2" fmla="*/ 20 w 475"/>
                <a:gd name="T3" fmla="*/ 302 h 315"/>
                <a:gd name="T4" fmla="*/ 43 w 475"/>
                <a:gd name="T5" fmla="*/ 276 h 315"/>
                <a:gd name="T6" fmla="*/ 66 w 475"/>
                <a:gd name="T7" fmla="*/ 238 h 315"/>
                <a:gd name="T8" fmla="*/ 133 w 475"/>
                <a:gd name="T9" fmla="*/ 126 h 315"/>
                <a:gd name="T10" fmla="*/ 138 w 475"/>
                <a:gd name="T11" fmla="*/ 113 h 315"/>
                <a:gd name="T12" fmla="*/ 148 w 475"/>
                <a:gd name="T13" fmla="*/ 87 h 315"/>
                <a:gd name="T14" fmla="*/ 156 w 475"/>
                <a:gd name="T15" fmla="*/ 80 h 315"/>
                <a:gd name="T16" fmla="*/ 199 w 475"/>
                <a:gd name="T17" fmla="*/ 59 h 315"/>
                <a:gd name="T18" fmla="*/ 291 w 475"/>
                <a:gd name="T19" fmla="*/ 16 h 315"/>
                <a:gd name="T20" fmla="*/ 304 w 475"/>
                <a:gd name="T21" fmla="*/ 8 h 315"/>
                <a:gd name="T22" fmla="*/ 327 w 475"/>
                <a:gd name="T23" fmla="*/ 6 h 315"/>
                <a:gd name="T24" fmla="*/ 337 w 475"/>
                <a:gd name="T25" fmla="*/ 11 h 315"/>
                <a:gd name="T26" fmla="*/ 373 w 475"/>
                <a:gd name="T27" fmla="*/ 23 h 315"/>
                <a:gd name="T28" fmla="*/ 386 w 475"/>
                <a:gd name="T29" fmla="*/ 23 h 315"/>
                <a:gd name="T30" fmla="*/ 398 w 475"/>
                <a:gd name="T31" fmla="*/ 29 h 315"/>
                <a:gd name="T32" fmla="*/ 409 w 475"/>
                <a:gd name="T33" fmla="*/ 34 h 315"/>
                <a:gd name="T34" fmla="*/ 388 w 475"/>
                <a:gd name="T35" fmla="*/ 21 h 315"/>
                <a:gd name="T36" fmla="*/ 378 w 475"/>
                <a:gd name="T37" fmla="*/ 18 h 315"/>
                <a:gd name="T38" fmla="*/ 335 w 475"/>
                <a:gd name="T39" fmla="*/ 6 h 315"/>
                <a:gd name="T40" fmla="*/ 319 w 475"/>
                <a:gd name="T41" fmla="*/ 0 h 315"/>
                <a:gd name="T42" fmla="*/ 294 w 475"/>
                <a:gd name="T43" fmla="*/ 8 h 315"/>
                <a:gd name="T44" fmla="*/ 278 w 475"/>
                <a:gd name="T45" fmla="*/ 16 h 315"/>
                <a:gd name="T46" fmla="*/ 184 w 475"/>
                <a:gd name="T47" fmla="*/ 59 h 315"/>
                <a:gd name="T48" fmla="*/ 158 w 475"/>
                <a:gd name="T49" fmla="*/ 69 h 315"/>
                <a:gd name="T50" fmla="*/ 140 w 475"/>
                <a:gd name="T51" fmla="*/ 82 h 315"/>
                <a:gd name="T52" fmla="*/ 123 w 475"/>
                <a:gd name="T53" fmla="*/ 121 h 315"/>
                <a:gd name="T54" fmla="*/ 105 w 475"/>
                <a:gd name="T55" fmla="*/ 159 h 315"/>
                <a:gd name="T56" fmla="*/ 41 w 475"/>
                <a:gd name="T57" fmla="*/ 261 h 315"/>
                <a:gd name="T58" fmla="*/ 18 w 475"/>
                <a:gd name="T59" fmla="*/ 289 h 315"/>
                <a:gd name="T60" fmla="*/ 5 w 475"/>
                <a:gd name="T61" fmla="*/ 307 h 315"/>
                <a:gd name="T62" fmla="*/ 0 w 475"/>
                <a:gd name="T63" fmla="*/ 315 h 315"/>
                <a:gd name="T64" fmla="*/ 414 w 475"/>
                <a:gd name="T65" fmla="*/ 36 h 315"/>
                <a:gd name="T66" fmla="*/ 426 w 475"/>
                <a:gd name="T67" fmla="*/ 44 h 315"/>
                <a:gd name="T68" fmla="*/ 439 w 475"/>
                <a:gd name="T69" fmla="*/ 64 h 315"/>
                <a:gd name="T70" fmla="*/ 444 w 475"/>
                <a:gd name="T71" fmla="*/ 75 h 315"/>
                <a:gd name="T72" fmla="*/ 457 w 475"/>
                <a:gd name="T73" fmla="*/ 85 h 315"/>
                <a:gd name="T74" fmla="*/ 475 w 475"/>
                <a:gd name="T75" fmla="*/ 90 h 315"/>
                <a:gd name="T76" fmla="*/ 462 w 475"/>
                <a:gd name="T77" fmla="*/ 85 h 315"/>
                <a:gd name="T78" fmla="*/ 449 w 475"/>
                <a:gd name="T79" fmla="*/ 75 h 315"/>
                <a:gd name="T80" fmla="*/ 444 w 475"/>
                <a:gd name="T81" fmla="*/ 64 h 315"/>
                <a:gd name="T82" fmla="*/ 437 w 475"/>
                <a:gd name="T83" fmla="*/ 52 h 315"/>
                <a:gd name="T84" fmla="*/ 424 w 475"/>
                <a:gd name="T85" fmla="*/ 39 h 315"/>
                <a:gd name="T86" fmla="*/ 414 w 475"/>
                <a:gd name="T87" fmla="*/ 36 h 31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75"/>
                <a:gd name="T133" fmla="*/ 0 h 315"/>
                <a:gd name="T134" fmla="*/ 475 w 475"/>
                <a:gd name="T135" fmla="*/ 315 h 31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75" h="315">
                  <a:moveTo>
                    <a:pt x="0" y="315"/>
                  </a:moveTo>
                  <a:lnTo>
                    <a:pt x="0" y="315"/>
                  </a:lnTo>
                  <a:lnTo>
                    <a:pt x="10" y="310"/>
                  </a:lnTo>
                  <a:lnTo>
                    <a:pt x="20" y="302"/>
                  </a:lnTo>
                  <a:lnTo>
                    <a:pt x="31" y="289"/>
                  </a:lnTo>
                  <a:lnTo>
                    <a:pt x="43" y="276"/>
                  </a:lnTo>
                  <a:lnTo>
                    <a:pt x="66" y="238"/>
                  </a:lnTo>
                  <a:lnTo>
                    <a:pt x="92" y="195"/>
                  </a:lnTo>
                  <a:lnTo>
                    <a:pt x="133" y="126"/>
                  </a:lnTo>
                  <a:lnTo>
                    <a:pt x="138" y="113"/>
                  </a:lnTo>
                  <a:lnTo>
                    <a:pt x="143" y="100"/>
                  </a:lnTo>
                  <a:lnTo>
                    <a:pt x="148" y="87"/>
                  </a:lnTo>
                  <a:lnTo>
                    <a:pt x="151" y="85"/>
                  </a:lnTo>
                  <a:lnTo>
                    <a:pt x="156" y="80"/>
                  </a:lnTo>
                  <a:lnTo>
                    <a:pt x="199" y="59"/>
                  </a:lnTo>
                  <a:lnTo>
                    <a:pt x="291" y="16"/>
                  </a:lnTo>
                  <a:lnTo>
                    <a:pt x="304" y="8"/>
                  </a:lnTo>
                  <a:lnTo>
                    <a:pt x="314" y="6"/>
                  </a:lnTo>
                  <a:lnTo>
                    <a:pt x="327" y="6"/>
                  </a:lnTo>
                  <a:lnTo>
                    <a:pt x="337" y="11"/>
                  </a:lnTo>
                  <a:lnTo>
                    <a:pt x="358" y="18"/>
                  </a:lnTo>
                  <a:lnTo>
                    <a:pt x="373" y="23"/>
                  </a:lnTo>
                  <a:lnTo>
                    <a:pt x="386" y="23"/>
                  </a:lnTo>
                  <a:lnTo>
                    <a:pt x="398" y="29"/>
                  </a:lnTo>
                  <a:lnTo>
                    <a:pt x="409" y="34"/>
                  </a:lnTo>
                  <a:lnTo>
                    <a:pt x="396" y="23"/>
                  </a:lnTo>
                  <a:lnTo>
                    <a:pt x="388" y="21"/>
                  </a:lnTo>
                  <a:lnTo>
                    <a:pt x="378" y="18"/>
                  </a:lnTo>
                  <a:lnTo>
                    <a:pt x="360" y="13"/>
                  </a:lnTo>
                  <a:lnTo>
                    <a:pt x="335" y="6"/>
                  </a:lnTo>
                  <a:lnTo>
                    <a:pt x="319" y="0"/>
                  </a:lnTo>
                  <a:lnTo>
                    <a:pt x="306" y="3"/>
                  </a:lnTo>
                  <a:lnTo>
                    <a:pt x="294" y="8"/>
                  </a:lnTo>
                  <a:lnTo>
                    <a:pt x="278" y="16"/>
                  </a:lnTo>
                  <a:lnTo>
                    <a:pt x="230" y="39"/>
                  </a:lnTo>
                  <a:lnTo>
                    <a:pt x="184" y="59"/>
                  </a:lnTo>
                  <a:lnTo>
                    <a:pt x="158" y="69"/>
                  </a:lnTo>
                  <a:lnTo>
                    <a:pt x="148" y="75"/>
                  </a:lnTo>
                  <a:lnTo>
                    <a:pt x="140" y="82"/>
                  </a:lnTo>
                  <a:lnTo>
                    <a:pt x="123" y="121"/>
                  </a:lnTo>
                  <a:lnTo>
                    <a:pt x="105" y="159"/>
                  </a:lnTo>
                  <a:lnTo>
                    <a:pt x="41" y="261"/>
                  </a:lnTo>
                  <a:lnTo>
                    <a:pt x="31" y="274"/>
                  </a:lnTo>
                  <a:lnTo>
                    <a:pt x="18" y="289"/>
                  </a:lnTo>
                  <a:lnTo>
                    <a:pt x="5" y="307"/>
                  </a:lnTo>
                  <a:lnTo>
                    <a:pt x="0" y="315"/>
                  </a:lnTo>
                  <a:close/>
                  <a:moveTo>
                    <a:pt x="414" y="36"/>
                  </a:moveTo>
                  <a:lnTo>
                    <a:pt x="414" y="36"/>
                  </a:lnTo>
                  <a:lnTo>
                    <a:pt x="426" y="44"/>
                  </a:lnTo>
                  <a:lnTo>
                    <a:pt x="434" y="54"/>
                  </a:lnTo>
                  <a:lnTo>
                    <a:pt x="439" y="64"/>
                  </a:lnTo>
                  <a:lnTo>
                    <a:pt x="444" y="75"/>
                  </a:lnTo>
                  <a:lnTo>
                    <a:pt x="449" y="80"/>
                  </a:lnTo>
                  <a:lnTo>
                    <a:pt x="457" y="85"/>
                  </a:lnTo>
                  <a:lnTo>
                    <a:pt x="475" y="90"/>
                  </a:lnTo>
                  <a:lnTo>
                    <a:pt x="462" y="85"/>
                  </a:lnTo>
                  <a:lnTo>
                    <a:pt x="455" y="80"/>
                  </a:lnTo>
                  <a:lnTo>
                    <a:pt x="449" y="75"/>
                  </a:lnTo>
                  <a:lnTo>
                    <a:pt x="444" y="64"/>
                  </a:lnTo>
                  <a:lnTo>
                    <a:pt x="437" y="52"/>
                  </a:lnTo>
                  <a:lnTo>
                    <a:pt x="429" y="44"/>
                  </a:lnTo>
                  <a:lnTo>
                    <a:pt x="424" y="39"/>
                  </a:lnTo>
                  <a:lnTo>
                    <a:pt x="414" y="36"/>
                  </a:lnTo>
                  <a:close/>
                </a:path>
              </a:pathLst>
            </a:custGeom>
            <a:solidFill>
              <a:srgbClr val="F0B7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49" name="Freeform 271"/>
            <p:cNvSpPr>
              <a:spLocks noEditPoints="1"/>
            </p:cNvSpPr>
            <p:nvPr/>
          </p:nvSpPr>
          <p:spPr bwMode="auto">
            <a:xfrm>
              <a:off x="827" y="3143"/>
              <a:ext cx="186" cy="125"/>
            </a:xfrm>
            <a:custGeom>
              <a:avLst/>
              <a:gdLst>
                <a:gd name="T0" fmla="*/ 0 w 186"/>
                <a:gd name="T1" fmla="*/ 82 h 125"/>
                <a:gd name="T2" fmla="*/ 2 w 186"/>
                <a:gd name="T3" fmla="*/ 74 h 125"/>
                <a:gd name="T4" fmla="*/ 8 w 186"/>
                <a:gd name="T5" fmla="*/ 74 h 125"/>
                <a:gd name="T6" fmla="*/ 8 w 186"/>
                <a:gd name="T7" fmla="*/ 74 h 125"/>
                <a:gd name="T8" fmla="*/ 0 w 186"/>
                <a:gd name="T9" fmla="*/ 82 h 125"/>
                <a:gd name="T10" fmla="*/ 28 w 186"/>
                <a:gd name="T11" fmla="*/ 74 h 125"/>
                <a:gd name="T12" fmla="*/ 36 w 186"/>
                <a:gd name="T13" fmla="*/ 69 h 125"/>
                <a:gd name="T14" fmla="*/ 61 w 186"/>
                <a:gd name="T15" fmla="*/ 61 h 125"/>
                <a:gd name="T16" fmla="*/ 77 w 186"/>
                <a:gd name="T17" fmla="*/ 67 h 125"/>
                <a:gd name="T18" fmla="*/ 92 w 186"/>
                <a:gd name="T19" fmla="*/ 74 h 125"/>
                <a:gd name="T20" fmla="*/ 87 w 186"/>
                <a:gd name="T21" fmla="*/ 74 h 125"/>
                <a:gd name="T22" fmla="*/ 77 w 186"/>
                <a:gd name="T23" fmla="*/ 72 h 125"/>
                <a:gd name="T24" fmla="*/ 61 w 186"/>
                <a:gd name="T25" fmla="*/ 64 h 125"/>
                <a:gd name="T26" fmla="*/ 33 w 186"/>
                <a:gd name="T27" fmla="*/ 72 h 125"/>
                <a:gd name="T28" fmla="*/ 28 w 186"/>
                <a:gd name="T29" fmla="*/ 74 h 125"/>
                <a:gd name="T30" fmla="*/ 107 w 186"/>
                <a:gd name="T31" fmla="*/ 74 h 125"/>
                <a:gd name="T32" fmla="*/ 115 w 186"/>
                <a:gd name="T33" fmla="*/ 82 h 125"/>
                <a:gd name="T34" fmla="*/ 130 w 186"/>
                <a:gd name="T35" fmla="*/ 100 h 125"/>
                <a:gd name="T36" fmla="*/ 158 w 186"/>
                <a:gd name="T37" fmla="*/ 123 h 125"/>
                <a:gd name="T38" fmla="*/ 163 w 186"/>
                <a:gd name="T39" fmla="*/ 125 h 125"/>
                <a:gd name="T40" fmla="*/ 179 w 186"/>
                <a:gd name="T41" fmla="*/ 125 h 125"/>
                <a:gd name="T42" fmla="*/ 186 w 186"/>
                <a:gd name="T43" fmla="*/ 123 h 125"/>
                <a:gd name="T44" fmla="*/ 186 w 186"/>
                <a:gd name="T45" fmla="*/ 113 h 125"/>
                <a:gd name="T46" fmla="*/ 169 w 186"/>
                <a:gd name="T47" fmla="*/ 84 h 125"/>
                <a:gd name="T48" fmla="*/ 166 w 186"/>
                <a:gd name="T49" fmla="*/ 77 h 125"/>
                <a:gd name="T50" fmla="*/ 166 w 186"/>
                <a:gd name="T51" fmla="*/ 67 h 125"/>
                <a:gd name="T52" fmla="*/ 158 w 186"/>
                <a:gd name="T53" fmla="*/ 49 h 125"/>
                <a:gd name="T54" fmla="*/ 148 w 186"/>
                <a:gd name="T55" fmla="*/ 36 h 125"/>
                <a:gd name="T56" fmla="*/ 102 w 186"/>
                <a:gd name="T57" fmla="*/ 5 h 125"/>
                <a:gd name="T58" fmla="*/ 82 w 186"/>
                <a:gd name="T59" fmla="*/ 0 h 125"/>
                <a:gd name="T60" fmla="*/ 79 w 186"/>
                <a:gd name="T61" fmla="*/ 0 h 125"/>
                <a:gd name="T62" fmla="*/ 87 w 186"/>
                <a:gd name="T63" fmla="*/ 3 h 125"/>
                <a:gd name="T64" fmla="*/ 94 w 186"/>
                <a:gd name="T65" fmla="*/ 10 h 125"/>
                <a:gd name="T66" fmla="*/ 107 w 186"/>
                <a:gd name="T67" fmla="*/ 15 h 125"/>
                <a:gd name="T68" fmla="*/ 148 w 186"/>
                <a:gd name="T69" fmla="*/ 41 h 125"/>
                <a:gd name="T70" fmla="*/ 153 w 186"/>
                <a:gd name="T71" fmla="*/ 49 h 125"/>
                <a:gd name="T72" fmla="*/ 153 w 186"/>
                <a:gd name="T73" fmla="*/ 59 h 125"/>
                <a:gd name="T74" fmla="*/ 156 w 186"/>
                <a:gd name="T75" fmla="*/ 82 h 125"/>
                <a:gd name="T76" fmla="*/ 161 w 186"/>
                <a:gd name="T77" fmla="*/ 84 h 125"/>
                <a:gd name="T78" fmla="*/ 169 w 186"/>
                <a:gd name="T79" fmla="*/ 84 h 125"/>
                <a:gd name="T80" fmla="*/ 176 w 186"/>
                <a:gd name="T81" fmla="*/ 95 h 125"/>
                <a:gd name="T82" fmla="*/ 184 w 186"/>
                <a:gd name="T83" fmla="*/ 107 h 125"/>
                <a:gd name="T84" fmla="*/ 179 w 186"/>
                <a:gd name="T85" fmla="*/ 118 h 125"/>
                <a:gd name="T86" fmla="*/ 161 w 186"/>
                <a:gd name="T87" fmla="*/ 118 h 125"/>
                <a:gd name="T88" fmla="*/ 153 w 186"/>
                <a:gd name="T89" fmla="*/ 115 h 125"/>
                <a:gd name="T90" fmla="*/ 130 w 186"/>
                <a:gd name="T91" fmla="*/ 95 h 125"/>
                <a:gd name="T92" fmla="*/ 107 w 186"/>
                <a:gd name="T93" fmla="*/ 74 h 12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6"/>
                <a:gd name="T142" fmla="*/ 0 h 125"/>
                <a:gd name="T143" fmla="*/ 186 w 186"/>
                <a:gd name="T144" fmla="*/ 125 h 125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6" h="125">
                  <a:moveTo>
                    <a:pt x="0" y="82"/>
                  </a:moveTo>
                  <a:lnTo>
                    <a:pt x="0" y="82"/>
                  </a:lnTo>
                  <a:lnTo>
                    <a:pt x="2" y="74"/>
                  </a:lnTo>
                  <a:lnTo>
                    <a:pt x="8" y="74"/>
                  </a:lnTo>
                  <a:lnTo>
                    <a:pt x="0" y="82"/>
                  </a:lnTo>
                  <a:close/>
                  <a:moveTo>
                    <a:pt x="28" y="74"/>
                  </a:moveTo>
                  <a:lnTo>
                    <a:pt x="28" y="74"/>
                  </a:lnTo>
                  <a:lnTo>
                    <a:pt x="36" y="69"/>
                  </a:lnTo>
                  <a:lnTo>
                    <a:pt x="51" y="64"/>
                  </a:lnTo>
                  <a:lnTo>
                    <a:pt x="61" y="61"/>
                  </a:lnTo>
                  <a:lnTo>
                    <a:pt x="69" y="61"/>
                  </a:lnTo>
                  <a:lnTo>
                    <a:pt x="77" y="67"/>
                  </a:lnTo>
                  <a:lnTo>
                    <a:pt x="92" y="74"/>
                  </a:lnTo>
                  <a:lnTo>
                    <a:pt x="87" y="74"/>
                  </a:lnTo>
                  <a:lnTo>
                    <a:pt x="77" y="72"/>
                  </a:lnTo>
                  <a:lnTo>
                    <a:pt x="61" y="64"/>
                  </a:lnTo>
                  <a:lnTo>
                    <a:pt x="54" y="67"/>
                  </a:lnTo>
                  <a:lnTo>
                    <a:pt x="33" y="72"/>
                  </a:lnTo>
                  <a:lnTo>
                    <a:pt x="28" y="74"/>
                  </a:lnTo>
                  <a:close/>
                  <a:moveTo>
                    <a:pt x="107" y="74"/>
                  </a:moveTo>
                  <a:lnTo>
                    <a:pt x="107" y="74"/>
                  </a:lnTo>
                  <a:lnTo>
                    <a:pt x="115" y="82"/>
                  </a:lnTo>
                  <a:lnTo>
                    <a:pt x="130" y="100"/>
                  </a:lnTo>
                  <a:lnTo>
                    <a:pt x="158" y="123"/>
                  </a:lnTo>
                  <a:lnTo>
                    <a:pt x="163" y="125"/>
                  </a:lnTo>
                  <a:lnTo>
                    <a:pt x="171" y="125"/>
                  </a:lnTo>
                  <a:lnTo>
                    <a:pt x="179" y="125"/>
                  </a:lnTo>
                  <a:lnTo>
                    <a:pt x="186" y="123"/>
                  </a:lnTo>
                  <a:lnTo>
                    <a:pt x="186" y="118"/>
                  </a:lnTo>
                  <a:lnTo>
                    <a:pt x="186" y="113"/>
                  </a:lnTo>
                  <a:lnTo>
                    <a:pt x="181" y="102"/>
                  </a:lnTo>
                  <a:lnTo>
                    <a:pt x="169" y="84"/>
                  </a:lnTo>
                  <a:lnTo>
                    <a:pt x="166" y="77"/>
                  </a:lnTo>
                  <a:lnTo>
                    <a:pt x="166" y="67"/>
                  </a:lnTo>
                  <a:lnTo>
                    <a:pt x="163" y="59"/>
                  </a:lnTo>
                  <a:lnTo>
                    <a:pt x="158" y="49"/>
                  </a:lnTo>
                  <a:lnTo>
                    <a:pt x="148" y="36"/>
                  </a:lnTo>
                  <a:lnTo>
                    <a:pt x="102" y="5"/>
                  </a:lnTo>
                  <a:lnTo>
                    <a:pt x="89" y="0"/>
                  </a:lnTo>
                  <a:lnTo>
                    <a:pt x="82" y="0"/>
                  </a:lnTo>
                  <a:lnTo>
                    <a:pt x="79" y="0"/>
                  </a:lnTo>
                  <a:lnTo>
                    <a:pt x="82" y="0"/>
                  </a:lnTo>
                  <a:lnTo>
                    <a:pt x="87" y="3"/>
                  </a:lnTo>
                  <a:lnTo>
                    <a:pt x="94" y="10"/>
                  </a:lnTo>
                  <a:lnTo>
                    <a:pt x="107" y="15"/>
                  </a:lnTo>
                  <a:lnTo>
                    <a:pt x="128" y="28"/>
                  </a:lnTo>
                  <a:lnTo>
                    <a:pt x="148" y="41"/>
                  </a:lnTo>
                  <a:lnTo>
                    <a:pt x="153" y="49"/>
                  </a:lnTo>
                  <a:lnTo>
                    <a:pt x="153" y="59"/>
                  </a:lnTo>
                  <a:lnTo>
                    <a:pt x="156" y="82"/>
                  </a:lnTo>
                  <a:lnTo>
                    <a:pt x="156" y="84"/>
                  </a:lnTo>
                  <a:lnTo>
                    <a:pt x="161" y="84"/>
                  </a:lnTo>
                  <a:lnTo>
                    <a:pt x="169" y="84"/>
                  </a:lnTo>
                  <a:lnTo>
                    <a:pt x="171" y="90"/>
                  </a:lnTo>
                  <a:lnTo>
                    <a:pt x="176" y="95"/>
                  </a:lnTo>
                  <a:lnTo>
                    <a:pt x="184" y="107"/>
                  </a:lnTo>
                  <a:lnTo>
                    <a:pt x="184" y="113"/>
                  </a:lnTo>
                  <a:lnTo>
                    <a:pt x="179" y="118"/>
                  </a:lnTo>
                  <a:lnTo>
                    <a:pt x="171" y="120"/>
                  </a:lnTo>
                  <a:lnTo>
                    <a:pt x="161" y="118"/>
                  </a:lnTo>
                  <a:lnTo>
                    <a:pt x="153" y="115"/>
                  </a:lnTo>
                  <a:lnTo>
                    <a:pt x="146" y="110"/>
                  </a:lnTo>
                  <a:lnTo>
                    <a:pt x="130" y="95"/>
                  </a:lnTo>
                  <a:lnTo>
                    <a:pt x="117" y="82"/>
                  </a:lnTo>
                  <a:lnTo>
                    <a:pt x="107" y="74"/>
                  </a:lnTo>
                  <a:close/>
                </a:path>
              </a:pathLst>
            </a:custGeom>
            <a:solidFill>
              <a:srgbClr val="E4A07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50" name="Freeform 272"/>
            <p:cNvSpPr>
              <a:spLocks/>
            </p:cNvSpPr>
            <p:nvPr/>
          </p:nvSpPr>
          <p:spPr bwMode="auto">
            <a:xfrm>
              <a:off x="863" y="3107"/>
              <a:ext cx="214" cy="110"/>
            </a:xfrm>
            <a:custGeom>
              <a:avLst/>
              <a:gdLst>
                <a:gd name="T0" fmla="*/ 0 w 214"/>
                <a:gd name="T1" fmla="*/ 16 h 110"/>
                <a:gd name="T2" fmla="*/ 0 w 214"/>
                <a:gd name="T3" fmla="*/ 16 h 110"/>
                <a:gd name="T4" fmla="*/ 25 w 214"/>
                <a:gd name="T5" fmla="*/ 5 h 110"/>
                <a:gd name="T6" fmla="*/ 43 w 214"/>
                <a:gd name="T7" fmla="*/ 0 h 110"/>
                <a:gd name="T8" fmla="*/ 53 w 214"/>
                <a:gd name="T9" fmla="*/ 0 h 110"/>
                <a:gd name="T10" fmla="*/ 58 w 214"/>
                <a:gd name="T11" fmla="*/ 0 h 110"/>
                <a:gd name="T12" fmla="*/ 58 w 214"/>
                <a:gd name="T13" fmla="*/ 0 h 110"/>
                <a:gd name="T14" fmla="*/ 89 w 214"/>
                <a:gd name="T15" fmla="*/ 13 h 110"/>
                <a:gd name="T16" fmla="*/ 120 w 214"/>
                <a:gd name="T17" fmla="*/ 23 h 110"/>
                <a:gd name="T18" fmla="*/ 120 w 214"/>
                <a:gd name="T19" fmla="*/ 23 h 110"/>
                <a:gd name="T20" fmla="*/ 140 w 214"/>
                <a:gd name="T21" fmla="*/ 31 h 110"/>
                <a:gd name="T22" fmla="*/ 153 w 214"/>
                <a:gd name="T23" fmla="*/ 39 h 110"/>
                <a:gd name="T24" fmla="*/ 166 w 214"/>
                <a:gd name="T25" fmla="*/ 46 h 110"/>
                <a:gd name="T26" fmla="*/ 166 w 214"/>
                <a:gd name="T27" fmla="*/ 46 h 110"/>
                <a:gd name="T28" fmla="*/ 186 w 214"/>
                <a:gd name="T29" fmla="*/ 64 h 110"/>
                <a:gd name="T30" fmla="*/ 191 w 214"/>
                <a:gd name="T31" fmla="*/ 72 h 110"/>
                <a:gd name="T32" fmla="*/ 199 w 214"/>
                <a:gd name="T33" fmla="*/ 77 h 110"/>
                <a:gd name="T34" fmla="*/ 199 w 214"/>
                <a:gd name="T35" fmla="*/ 77 h 110"/>
                <a:gd name="T36" fmla="*/ 207 w 214"/>
                <a:gd name="T37" fmla="*/ 80 h 110"/>
                <a:gd name="T38" fmla="*/ 212 w 214"/>
                <a:gd name="T39" fmla="*/ 85 h 110"/>
                <a:gd name="T40" fmla="*/ 214 w 214"/>
                <a:gd name="T41" fmla="*/ 92 h 110"/>
                <a:gd name="T42" fmla="*/ 214 w 214"/>
                <a:gd name="T43" fmla="*/ 97 h 110"/>
                <a:gd name="T44" fmla="*/ 214 w 214"/>
                <a:gd name="T45" fmla="*/ 97 h 110"/>
                <a:gd name="T46" fmla="*/ 214 w 214"/>
                <a:gd name="T47" fmla="*/ 103 h 110"/>
                <a:gd name="T48" fmla="*/ 209 w 214"/>
                <a:gd name="T49" fmla="*/ 105 h 110"/>
                <a:gd name="T50" fmla="*/ 204 w 214"/>
                <a:gd name="T51" fmla="*/ 110 h 110"/>
                <a:gd name="T52" fmla="*/ 204 w 214"/>
                <a:gd name="T53" fmla="*/ 110 h 110"/>
                <a:gd name="T54" fmla="*/ 209 w 214"/>
                <a:gd name="T55" fmla="*/ 105 h 110"/>
                <a:gd name="T56" fmla="*/ 209 w 214"/>
                <a:gd name="T57" fmla="*/ 100 h 110"/>
                <a:gd name="T58" fmla="*/ 212 w 214"/>
                <a:gd name="T59" fmla="*/ 95 h 110"/>
                <a:gd name="T60" fmla="*/ 212 w 214"/>
                <a:gd name="T61" fmla="*/ 95 h 110"/>
                <a:gd name="T62" fmla="*/ 209 w 214"/>
                <a:gd name="T63" fmla="*/ 87 h 110"/>
                <a:gd name="T64" fmla="*/ 207 w 214"/>
                <a:gd name="T65" fmla="*/ 82 h 110"/>
                <a:gd name="T66" fmla="*/ 201 w 214"/>
                <a:gd name="T67" fmla="*/ 80 h 110"/>
                <a:gd name="T68" fmla="*/ 196 w 214"/>
                <a:gd name="T69" fmla="*/ 77 h 110"/>
                <a:gd name="T70" fmla="*/ 196 w 214"/>
                <a:gd name="T71" fmla="*/ 77 h 110"/>
                <a:gd name="T72" fmla="*/ 184 w 214"/>
                <a:gd name="T73" fmla="*/ 72 h 110"/>
                <a:gd name="T74" fmla="*/ 176 w 214"/>
                <a:gd name="T75" fmla="*/ 69 h 110"/>
                <a:gd name="T76" fmla="*/ 171 w 214"/>
                <a:gd name="T77" fmla="*/ 64 h 110"/>
                <a:gd name="T78" fmla="*/ 171 w 214"/>
                <a:gd name="T79" fmla="*/ 64 h 110"/>
                <a:gd name="T80" fmla="*/ 166 w 214"/>
                <a:gd name="T81" fmla="*/ 54 h 110"/>
                <a:gd name="T82" fmla="*/ 163 w 214"/>
                <a:gd name="T83" fmla="*/ 51 h 110"/>
                <a:gd name="T84" fmla="*/ 158 w 214"/>
                <a:gd name="T85" fmla="*/ 46 h 110"/>
                <a:gd name="T86" fmla="*/ 158 w 214"/>
                <a:gd name="T87" fmla="*/ 46 h 110"/>
                <a:gd name="T88" fmla="*/ 145 w 214"/>
                <a:gd name="T89" fmla="*/ 39 h 110"/>
                <a:gd name="T90" fmla="*/ 138 w 214"/>
                <a:gd name="T91" fmla="*/ 34 h 110"/>
                <a:gd name="T92" fmla="*/ 138 w 214"/>
                <a:gd name="T93" fmla="*/ 34 h 110"/>
                <a:gd name="T94" fmla="*/ 104 w 214"/>
                <a:gd name="T95" fmla="*/ 23 h 110"/>
                <a:gd name="T96" fmla="*/ 104 w 214"/>
                <a:gd name="T97" fmla="*/ 23 h 110"/>
                <a:gd name="T98" fmla="*/ 74 w 214"/>
                <a:gd name="T99" fmla="*/ 13 h 110"/>
                <a:gd name="T100" fmla="*/ 74 w 214"/>
                <a:gd name="T101" fmla="*/ 13 h 110"/>
                <a:gd name="T102" fmla="*/ 69 w 214"/>
                <a:gd name="T103" fmla="*/ 11 h 110"/>
                <a:gd name="T104" fmla="*/ 66 w 214"/>
                <a:gd name="T105" fmla="*/ 8 h 110"/>
                <a:gd name="T106" fmla="*/ 61 w 214"/>
                <a:gd name="T107" fmla="*/ 5 h 110"/>
                <a:gd name="T108" fmla="*/ 53 w 214"/>
                <a:gd name="T109" fmla="*/ 3 h 110"/>
                <a:gd name="T110" fmla="*/ 53 w 214"/>
                <a:gd name="T111" fmla="*/ 3 h 110"/>
                <a:gd name="T112" fmla="*/ 38 w 214"/>
                <a:gd name="T113" fmla="*/ 3 h 110"/>
                <a:gd name="T114" fmla="*/ 20 w 214"/>
                <a:gd name="T115" fmla="*/ 8 h 110"/>
                <a:gd name="T116" fmla="*/ 0 w 214"/>
                <a:gd name="T117" fmla="*/ 16 h 110"/>
                <a:gd name="T118" fmla="*/ 0 w 214"/>
                <a:gd name="T119" fmla="*/ 16 h 11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14"/>
                <a:gd name="T181" fmla="*/ 0 h 110"/>
                <a:gd name="T182" fmla="*/ 214 w 214"/>
                <a:gd name="T183" fmla="*/ 110 h 11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14" h="110">
                  <a:moveTo>
                    <a:pt x="0" y="16"/>
                  </a:moveTo>
                  <a:lnTo>
                    <a:pt x="0" y="16"/>
                  </a:lnTo>
                  <a:lnTo>
                    <a:pt x="25" y="5"/>
                  </a:lnTo>
                  <a:lnTo>
                    <a:pt x="43" y="0"/>
                  </a:lnTo>
                  <a:lnTo>
                    <a:pt x="53" y="0"/>
                  </a:lnTo>
                  <a:lnTo>
                    <a:pt x="58" y="0"/>
                  </a:lnTo>
                  <a:lnTo>
                    <a:pt x="89" y="13"/>
                  </a:lnTo>
                  <a:lnTo>
                    <a:pt x="120" y="23"/>
                  </a:lnTo>
                  <a:lnTo>
                    <a:pt x="140" y="31"/>
                  </a:lnTo>
                  <a:lnTo>
                    <a:pt x="153" y="39"/>
                  </a:lnTo>
                  <a:lnTo>
                    <a:pt x="166" y="46"/>
                  </a:lnTo>
                  <a:lnTo>
                    <a:pt x="186" y="64"/>
                  </a:lnTo>
                  <a:lnTo>
                    <a:pt x="191" y="72"/>
                  </a:lnTo>
                  <a:lnTo>
                    <a:pt x="199" y="77"/>
                  </a:lnTo>
                  <a:lnTo>
                    <a:pt x="207" y="80"/>
                  </a:lnTo>
                  <a:lnTo>
                    <a:pt x="212" y="85"/>
                  </a:lnTo>
                  <a:lnTo>
                    <a:pt x="214" y="92"/>
                  </a:lnTo>
                  <a:lnTo>
                    <a:pt x="214" y="97"/>
                  </a:lnTo>
                  <a:lnTo>
                    <a:pt x="214" y="103"/>
                  </a:lnTo>
                  <a:lnTo>
                    <a:pt x="209" y="105"/>
                  </a:lnTo>
                  <a:lnTo>
                    <a:pt x="204" y="110"/>
                  </a:lnTo>
                  <a:lnTo>
                    <a:pt x="209" y="105"/>
                  </a:lnTo>
                  <a:lnTo>
                    <a:pt x="209" y="100"/>
                  </a:lnTo>
                  <a:lnTo>
                    <a:pt x="212" y="95"/>
                  </a:lnTo>
                  <a:lnTo>
                    <a:pt x="209" y="87"/>
                  </a:lnTo>
                  <a:lnTo>
                    <a:pt x="207" y="82"/>
                  </a:lnTo>
                  <a:lnTo>
                    <a:pt x="201" y="80"/>
                  </a:lnTo>
                  <a:lnTo>
                    <a:pt x="196" y="77"/>
                  </a:lnTo>
                  <a:lnTo>
                    <a:pt x="184" y="72"/>
                  </a:lnTo>
                  <a:lnTo>
                    <a:pt x="176" y="69"/>
                  </a:lnTo>
                  <a:lnTo>
                    <a:pt x="171" y="64"/>
                  </a:lnTo>
                  <a:lnTo>
                    <a:pt x="166" y="54"/>
                  </a:lnTo>
                  <a:lnTo>
                    <a:pt x="163" y="51"/>
                  </a:lnTo>
                  <a:lnTo>
                    <a:pt x="158" y="46"/>
                  </a:lnTo>
                  <a:lnTo>
                    <a:pt x="145" y="39"/>
                  </a:lnTo>
                  <a:lnTo>
                    <a:pt x="138" y="34"/>
                  </a:lnTo>
                  <a:lnTo>
                    <a:pt x="104" y="23"/>
                  </a:lnTo>
                  <a:lnTo>
                    <a:pt x="74" y="13"/>
                  </a:lnTo>
                  <a:lnTo>
                    <a:pt x="69" y="11"/>
                  </a:lnTo>
                  <a:lnTo>
                    <a:pt x="66" y="8"/>
                  </a:lnTo>
                  <a:lnTo>
                    <a:pt x="61" y="5"/>
                  </a:lnTo>
                  <a:lnTo>
                    <a:pt x="53" y="3"/>
                  </a:lnTo>
                  <a:lnTo>
                    <a:pt x="38" y="3"/>
                  </a:lnTo>
                  <a:lnTo>
                    <a:pt x="20" y="8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E4A07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51" name="Freeform 274"/>
            <p:cNvSpPr>
              <a:spLocks/>
            </p:cNvSpPr>
            <p:nvPr/>
          </p:nvSpPr>
          <p:spPr bwMode="auto">
            <a:xfrm>
              <a:off x="444" y="3391"/>
              <a:ext cx="245" cy="260"/>
            </a:xfrm>
            <a:custGeom>
              <a:avLst/>
              <a:gdLst>
                <a:gd name="T0" fmla="*/ 145 w 245"/>
                <a:gd name="T1" fmla="*/ 0 h 260"/>
                <a:gd name="T2" fmla="*/ 0 w 245"/>
                <a:gd name="T3" fmla="*/ 140 h 260"/>
                <a:gd name="T4" fmla="*/ 0 w 245"/>
                <a:gd name="T5" fmla="*/ 140 h 260"/>
                <a:gd name="T6" fmla="*/ 36 w 245"/>
                <a:gd name="T7" fmla="*/ 176 h 260"/>
                <a:gd name="T8" fmla="*/ 66 w 245"/>
                <a:gd name="T9" fmla="*/ 207 h 260"/>
                <a:gd name="T10" fmla="*/ 94 w 245"/>
                <a:gd name="T11" fmla="*/ 235 h 260"/>
                <a:gd name="T12" fmla="*/ 94 w 245"/>
                <a:gd name="T13" fmla="*/ 235 h 260"/>
                <a:gd name="T14" fmla="*/ 122 w 245"/>
                <a:gd name="T15" fmla="*/ 258 h 260"/>
                <a:gd name="T16" fmla="*/ 127 w 245"/>
                <a:gd name="T17" fmla="*/ 260 h 260"/>
                <a:gd name="T18" fmla="*/ 245 w 245"/>
                <a:gd name="T19" fmla="*/ 89 h 260"/>
                <a:gd name="T20" fmla="*/ 245 w 245"/>
                <a:gd name="T21" fmla="*/ 89 h 260"/>
                <a:gd name="T22" fmla="*/ 227 w 245"/>
                <a:gd name="T23" fmla="*/ 79 h 260"/>
                <a:gd name="T24" fmla="*/ 191 w 245"/>
                <a:gd name="T25" fmla="*/ 56 h 260"/>
                <a:gd name="T26" fmla="*/ 191 w 245"/>
                <a:gd name="T27" fmla="*/ 56 h 260"/>
                <a:gd name="T28" fmla="*/ 179 w 245"/>
                <a:gd name="T29" fmla="*/ 43 h 260"/>
                <a:gd name="T30" fmla="*/ 166 w 245"/>
                <a:gd name="T31" fmla="*/ 31 h 260"/>
                <a:gd name="T32" fmla="*/ 150 w 245"/>
                <a:gd name="T33" fmla="*/ 13 h 260"/>
                <a:gd name="T34" fmla="*/ 150 w 245"/>
                <a:gd name="T35" fmla="*/ 13 h 260"/>
                <a:gd name="T36" fmla="*/ 145 w 245"/>
                <a:gd name="T37" fmla="*/ 5 h 260"/>
                <a:gd name="T38" fmla="*/ 145 w 245"/>
                <a:gd name="T39" fmla="*/ 0 h 260"/>
                <a:gd name="T40" fmla="*/ 145 w 245"/>
                <a:gd name="T41" fmla="*/ 0 h 26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5"/>
                <a:gd name="T64" fmla="*/ 0 h 260"/>
                <a:gd name="T65" fmla="*/ 245 w 245"/>
                <a:gd name="T66" fmla="*/ 260 h 26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5" h="260">
                  <a:moveTo>
                    <a:pt x="145" y="0"/>
                  </a:moveTo>
                  <a:lnTo>
                    <a:pt x="0" y="140"/>
                  </a:lnTo>
                  <a:lnTo>
                    <a:pt x="36" y="176"/>
                  </a:lnTo>
                  <a:lnTo>
                    <a:pt x="66" y="207"/>
                  </a:lnTo>
                  <a:lnTo>
                    <a:pt x="94" y="235"/>
                  </a:lnTo>
                  <a:lnTo>
                    <a:pt x="122" y="258"/>
                  </a:lnTo>
                  <a:lnTo>
                    <a:pt x="127" y="260"/>
                  </a:lnTo>
                  <a:lnTo>
                    <a:pt x="245" y="89"/>
                  </a:lnTo>
                  <a:lnTo>
                    <a:pt x="227" y="79"/>
                  </a:lnTo>
                  <a:lnTo>
                    <a:pt x="191" y="56"/>
                  </a:lnTo>
                  <a:lnTo>
                    <a:pt x="179" y="43"/>
                  </a:lnTo>
                  <a:lnTo>
                    <a:pt x="166" y="31"/>
                  </a:lnTo>
                  <a:lnTo>
                    <a:pt x="150" y="13"/>
                  </a:lnTo>
                  <a:lnTo>
                    <a:pt x="145" y="5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rgbClr val="F5FBF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52" name="Freeform 275"/>
            <p:cNvSpPr>
              <a:spLocks/>
            </p:cNvSpPr>
            <p:nvPr/>
          </p:nvSpPr>
          <p:spPr bwMode="auto">
            <a:xfrm>
              <a:off x="582" y="3386"/>
              <a:ext cx="94" cy="92"/>
            </a:xfrm>
            <a:custGeom>
              <a:avLst/>
              <a:gdLst>
                <a:gd name="T0" fmla="*/ 12 w 94"/>
                <a:gd name="T1" fmla="*/ 2 h 92"/>
                <a:gd name="T2" fmla="*/ 12 w 94"/>
                <a:gd name="T3" fmla="*/ 2 h 92"/>
                <a:gd name="T4" fmla="*/ 7 w 94"/>
                <a:gd name="T5" fmla="*/ 0 h 92"/>
                <a:gd name="T6" fmla="*/ 2 w 94"/>
                <a:gd name="T7" fmla="*/ 0 h 92"/>
                <a:gd name="T8" fmla="*/ 0 w 94"/>
                <a:gd name="T9" fmla="*/ 7 h 92"/>
                <a:gd name="T10" fmla="*/ 0 w 94"/>
                <a:gd name="T11" fmla="*/ 7 h 92"/>
                <a:gd name="T12" fmla="*/ 2 w 94"/>
                <a:gd name="T13" fmla="*/ 15 h 92"/>
                <a:gd name="T14" fmla="*/ 7 w 94"/>
                <a:gd name="T15" fmla="*/ 23 h 92"/>
                <a:gd name="T16" fmla="*/ 30 w 94"/>
                <a:gd name="T17" fmla="*/ 43 h 92"/>
                <a:gd name="T18" fmla="*/ 56 w 94"/>
                <a:gd name="T19" fmla="*/ 64 h 92"/>
                <a:gd name="T20" fmla="*/ 74 w 94"/>
                <a:gd name="T21" fmla="*/ 76 h 92"/>
                <a:gd name="T22" fmla="*/ 74 w 94"/>
                <a:gd name="T23" fmla="*/ 76 h 92"/>
                <a:gd name="T24" fmla="*/ 92 w 94"/>
                <a:gd name="T25" fmla="*/ 87 h 92"/>
                <a:gd name="T26" fmla="*/ 94 w 94"/>
                <a:gd name="T27" fmla="*/ 92 h 92"/>
                <a:gd name="T28" fmla="*/ 94 w 94"/>
                <a:gd name="T29" fmla="*/ 92 h 92"/>
                <a:gd name="T30" fmla="*/ 61 w 94"/>
                <a:gd name="T31" fmla="*/ 66 h 92"/>
                <a:gd name="T32" fmla="*/ 38 w 94"/>
                <a:gd name="T33" fmla="*/ 46 h 92"/>
                <a:gd name="T34" fmla="*/ 23 w 94"/>
                <a:gd name="T35" fmla="*/ 28 h 92"/>
                <a:gd name="T36" fmla="*/ 23 w 94"/>
                <a:gd name="T37" fmla="*/ 28 h 92"/>
                <a:gd name="T38" fmla="*/ 18 w 94"/>
                <a:gd name="T39" fmla="*/ 18 h 92"/>
                <a:gd name="T40" fmla="*/ 15 w 94"/>
                <a:gd name="T41" fmla="*/ 10 h 92"/>
                <a:gd name="T42" fmla="*/ 12 w 94"/>
                <a:gd name="T43" fmla="*/ 2 h 92"/>
                <a:gd name="T44" fmla="*/ 12 w 94"/>
                <a:gd name="T45" fmla="*/ 2 h 9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94"/>
                <a:gd name="T70" fmla="*/ 0 h 92"/>
                <a:gd name="T71" fmla="*/ 94 w 94"/>
                <a:gd name="T72" fmla="*/ 92 h 9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94" h="92">
                  <a:moveTo>
                    <a:pt x="12" y="2"/>
                  </a:moveTo>
                  <a:lnTo>
                    <a:pt x="12" y="2"/>
                  </a:lnTo>
                  <a:lnTo>
                    <a:pt x="7" y="0"/>
                  </a:lnTo>
                  <a:lnTo>
                    <a:pt x="2" y="0"/>
                  </a:lnTo>
                  <a:lnTo>
                    <a:pt x="0" y="7"/>
                  </a:lnTo>
                  <a:lnTo>
                    <a:pt x="2" y="15"/>
                  </a:lnTo>
                  <a:lnTo>
                    <a:pt x="7" y="23"/>
                  </a:lnTo>
                  <a:lnTo>
                    <a:pt x="30" y="43"/>
                  </a:lnTo>
                  <a:lnTo>
                    <a:pt x="56" y="64"/>
                  </a:lnTo>
                  <a:lnTo>
                    <a:pt x="74" y="76"/>
                  </a:lnTo>
                  <a:lnTo>
                    <a:pt x="92" y="87"/>
                  </a:lnTo>
                  <a:lnTo>
                    <a:pt x="94" y="92"/>
                  </a:lnTo>
                  <a:lnTo>
                    <a:pt x="61" y="66"/>
                  </a:lnTo>
                  <a:lnTo>
                    <a:pt x="38" y="46"/>
                  </a:lnTo>
                  <a:lnTo>
                    <a:pt x="23" y="28"/>
                  </a:lnTo>
                  <a:lnTo>
                    <a:pt x="18" y="18"/>
                  </a:lnTo>
                  <a:lnTo>
                    <a:pt x="15" y="10"/>
                  </a:lnTo>
                  <a:lnTo>
                    <a:pt x="12" y="2"/>
                  </a:lnTo>
                  <a:close/>
                </a:path>
              </a:pathLst>
            </a:custGeom>
            <a:solidFill>
              <a:srgbClr val="75808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53" name="Freeform 276"/>
            <p:cNvSpPr>
              <a:spLocks/>
            </p:cNvSpPr>
            <p:nvPr/>
          </p:nvSpPr>
          <p:spPr bwMode="auto">
            <a:xfrm>
              <a:off x="446" y="3391"/>
              <a:ext cx="192" cy="140"/>
            </a:xfrm>
            <a:custGeom>
              <a:avLst/>
              <a:gdLst>
                <a:gd name="T0" fmla="*/ 0 w 192"/>
                <a:gd name="T1" fmla="*/ 140 h 140"/>
                <a:gd name="T2" fmla="*/ 133 w 192"/>
                <a:gd name="T3" fmla="*/ 0 h 140"/>
                <a:gd name="T4" fmla="*/ 133 w 192"/>
                <a:gd name="T5" fmla="*/ 0 h 140"/>
                <a:gd name="T6" fmla="*/ 133 w 192"/>
                <a:gd name="T7" fmla="*/ 5 h 140"/>
                <a:gd name="T8" fmla="*/ 136 w 192"/>
                <a:gd name="T9" fmla="*/ 13 h 140"/>
                <a:gd name="T10" fmla="*/ 141 w 192"/>
                <a:gd name="T11" fmla="*/ 25 h 140"/>
                <a:gd name="T12" fmla="*/ 148 w 192"/>
                <a:gd name="T13" fmla="*/ 33 h 140"/>
                <a:gd name="T14" fmla="*/ 156 w 192"/>
                <a:gd name="T15" fmla="*/ 41 h 140"/>
                <a:gd name="T16" fmla="*/ 156 w 192"/>
                <a:gd name="T17" fmla="*/ 41 h 140"/>
                <a:gd name="T18" fmla="*/ 184 w 192"/>
                <a:gd name="T19" fmla="*/ 64 h 140"/>
                <a:gd name="T20" fmla="*/ 192 w 192"/>
                <a:gd name="T21" fmla="*/ 71 h 140"/>
                <a:gd name="T22" fmla="*/ 192 w 192"/>
                <a:gd name="T23" fmla="*/ 71 h 140"/>
                <a:gd name="T24" fmla="*/ 187 w 192"/>
                <a:gd name="T25" fmla="*/ 64 h 140"/>
                <a:gd name="T26" fmla="*/ 166 w 192"/>
                <a:gd name="T27" fmla="*/ 51 h 140"/>
                <a:gd name="T28" fmla="*/ 154 w 192"/>
                <a:gd name="T29" fmla="*/ 46 h 140"/>
                <a:gd name="T30" fmla="*/ 141 w 192"/>
                <a:gd name="T31" fmla="*/ 43 h 140"/>
                <a:gd name="T32" fmla="*/ 128 w 192"/>
                <a:gd name="T33" fmla="*/ 43 h 140"/>
                <a:gd name="T34" fmla="*/ 115 w 192"/>
                <a:gd name="T35" fmla="*/ 46 h 140"/>
                <a:gd name="T36" fmla="*/ 115 w 192"/>
                <a:gd name="T37" fmla="*/ 46 h 140"/>
                <a:gd name="T38" fmla="*/ 100 w 192"/>
                <a:gd name="T39" fmla="*/ 56 h 140"/>
                <a:gd name="T40" fmla="*/ 82 w 192"/>
                <a:gd name="T41" fmla="*/ 69 h 140"/>
                <a:gd name="T42" fmla="*/ 44 w 192"/>
                <a:gd name="T43" fmla="*/ 102 h 140"/>
                <a:gd name="T44" fmla="*/ 0 w 192"/>
                <a:gd name="T45" fmla="*/ 140 h 140"/>
                <a:gd name="T46" fmla="*/ 0 w 192"/>
                <a:gd name="T47" fmla="*/ 140 h 14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92"/>
                <a:gd name="T73" fmla="*/ 0 h 140"/>
                <a:gd name="T74" fmla="*/ 192 w 192"/>
                <a:gd name="T75" fmla="*/ 140 h 14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92" h="140">
                  <a:moveTo>
                    <a:pt x="0" y="140"/>
                  </a:moveTo>
                  <a:lnTo>
                    <a:pt x="133" y="0"/>
                  </a:lnTo>
                  <a:lnTo>
                    <a:pt x="133" y="5"/>
                  </a:lnTo>
                  <a:lnTo>
                    <a:pt x="136" y="13"/>
                  </a:lnTo>
                  <a:lnTo>
                    <a:pt x="141" y="25"/>
                  </a:lnTo>
                  <a:lnTo>
                    <a:pt x="148" y="33"/>
                  </a:lnTo>
                  <a:lnTo>
                    <a:pt x="156" y="41"/>
                  </a:lnTo>
                  <a:lnTo>
                    <a:pt x="184" y="64"/>
                  </a:lnTo>
                  <a:lnTo>
                    <a:pt x="192" y="71"/>
                  </a:lnTo>
                  <a:lnTo>
                    <a:pt x="187" y="64"/>
                  </a:lnTo>
                  <a:lnTo>
                    <a:pt x="166" y="51"/>
                  </a:lnTo>
                  <a:lnTo>
                    <a:pt x="154" y="46"/>
                  </a:lnTo>
                  <a:lnTo>
                    <a:pt x="141" y="43"/>
                  </a:lnTo>
                  <a:lnTo>
                    <a:pt x="128" y="43"/>
                  </a:lnTo>
                  <a:lnTo>
                    <a:pt x="115" y="46"/>
                  </a:lnTo>
                  <a:lnTo>
                    <a:pt x="100" y="56"/>
                  </a:lnTo>
                  <a:lnTo>
                    <a:pt x="82" y="69"/>
                  </a:lnTo>
                  <a:lnTo>
                    <a:pt x="44" y="102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54" name="Freeform 277"/>
            <p:cNvSpPr>
              <a:spLocks/>
            </p:cNvSpPr>
            <p:nvPr/>
          </p:nvSpPr>
          <p:spPr bwMode="auto">
            <a:xfrm>
              <a:off x="602" y="3470"/>
              <a:ext cx="90" cy="125"/>
            </a:xfrm>
            <a:custGeom>
              <a:avLst/>
              <a:gdLst>
                <a:gd name="T0" fmla="*/ 64 w 90"/>
                <a:gd name="T1" fmla="*/ 0 h 125"/>
                <a:gd name="T2" fmla="*/ 64 w 90"/>
                <a:gd name="T3" fmla="*/ 0 h 125"/>
                <a:gd name="T4" fmla="*/ 67 w 90"/>
                <a:gd name="T5" fmla="*/ 3 h 125"/>
                <a:gd name="T6" fmla="*/ 69 w 90"/>
                <a:gd name="T7" fmla="*/ 8 h 125"/>
                <a:gd name="T8" fmla="*/ 72 w 90"/>
                <a:gd name="T9" fmla="*/ 15 h 125"/>
                <a:gd name="T10" fmla="*/ 69 w 90"/>
                <a:gd name="T11" fmla="*/ 21 h 125"/>
                <a:gd name="T12" fmla="*/ 64 w 90"/>
                <a:gd name="T13" fmla="*/ 28 h 125"/>
                <a:gd name="T14" fmla="*/ 64 w 90"/>
                <a:gd name="T15" fmla="*/ 28 h 125"/>
                <a:gd name="T16" fmla="*/ 28 w 90"/>
                <a:gd name="T17" fmla="*/ 84 h 125"/>
                <a:gd name="T18" fmla="*/ 0 w 90"/>
                <a:gd name="T19" fmla="*/ 125 h 125"/>
                <a:gd name="T20" fmla="*/ 90 w 90"/>
                <a:gd name="T21" fmla="*/ 13 h 125"/>
                <a:gd name="T22" fmla="*/ 64 w 90"/>
                <a:gd name="T23" fmla="*/ 0 h 12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0"/>
                <a:gd name="T37" fmla="*/ 0 h 125"/>
                <a:gd name="T38" fmla="*/ 90 w 90"/>
                <a:gd name="T39" fmla="*/ 125 h 12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0" h="125">
                  <a:moveTo>
                    <a:pt x="64" y="0"/>
                  </a:moveTo>
                  <a:lnTo>
                    <a:pt x="64" y="0"/>
                  </a:lnTo>
                  <a:lnTo>
                    <a:pt x="67" y="3"/>
                  </a:lnTo>
                  <a:lnTo>
                    <a:pt x="69" y="8"/>
                  </a:lnTo>
                  <a:lnTo>
                    <a:pt x="72" y="15"/>
                  </a:lnTo>
                  <a:lnTo>
                    <a:pt x="69" y="21"/>
                  </a:lnTo>
                  <a:lnTo>
                    <a:pt x="64" y="28"/>
                  </a:lnTo>
                  <a:lnTo>
                    <a:pt x="28" y="84"/>
                  </a:lnTo>
                  <a:lnTo>
                    <a:pt x="0" y="125"/>
                  </a:lnTo>
                  <a:lnTo>
                    <a:pt x="90" y="13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9696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55" name="Freeform 278"/>
            <p:cNvSpPr>
              <a:spLocks/>
            </p:cNvSpPr>
            <p:nvPr/>
          </p:nvSpPr>
          <p:spPr bwMode="auto">
            <a:xfrm>
              <a:off x="594" y="3493"/>
              <a:ext cx="39" cy="38"/>
            </a:xfrm>
            <a:custGeom>
              <a:avLst/>
              <a:gdLst>
                <a:gd name="T0" fmla="*/ 21 w 39"/>
                <a:gd name="T1" fmla="*/ 0 h 38"/>
                <a:gd name="T2" fmla="*/ 21 w 39"/>
                <a:gd name="T3" fmla="*/ 0 h 38"/>
                <a:gd name="T4" fmla="*/ 29 w 39"/>
                <a:gd name="T5" fmla="*/ 0 h 38"/>
                <a:gd name="T6" fmla="*/ 34 w 39"/>
                <a:gd name="T7" fmla="*/ 5 h 38"/>
                <a:gd name="T8" fmla="*/ 39 w 39"/>
                <a:gd name="T9" fmla="*/ 13 h 38"/>
                <a:gd name="T10" fmla="*/ 39 w 39"/>
                <a:gd name="T11" fmla="*/ 21 h 38"/>
                <a:gd name="T12" fmla="*/ 39 w 39"/>
                <a:gd name="T13" fmla="*/ 21 h 38"/>
                <a:gd name="T14" fmla="*/ 39 w 39"/>
                <a:gd name="T15" fmla="*/ 26 h 38"/>
                <a:gd name="T16" fmla="*/ 34 w 39"/>
                <a:gd name="T17" fmla="*/ 33 h 38"/>
                <a:gd name="T18" fmla="*/ 26 w 39"/>
                <a:gd name="T19" fmla="*/ 36 h 38"/>
                <a:gd name="T20" fmla="*/ 18 w 39"/>
                <a:gd name="T21" fmla="*/ 38 h 38"/>
                <a:gd name="T22" fmla="*/ 18 w 39"/>
                <a:gd name="T23" fmla="*/ 38 h 38"/>
                <a:gd name="T24" fmla="*/ 13 w 39"/>
                <a:gd name="T25" fmla="*/ 36 h 38"/>
                <a:gd name="T26" fmla="*/ 6 w 39"/>
                <a:gd name="T27" fmla="*/ 31 h 38"/>
                <a:gd name="T28" fmla="*/ 3 w 39"/>
                <a:gd name="T29" fmla="*/ 26 h 38"/>
                <a:gd name="T30" fmla="*/ 0 w 39"/>
                <a:gd name="T31" fmla="*/ 18 h 38"/>
                <a:gd name="T32" fmla="*/ 0 w 39"/>
                <a:gd name="T33" fmla="*/ 18 h 38"/>
                <a:gd name="T34" fmla="*/ 3 w 39"/>
                <a:gd name="T35" fmla="*/ 10 h 38"/>
                <a:gd name="T36" fmla="*/ 8 w 39"/>
                <a:gd name="T37" fmla="*/ 5 h 38"/>
                <a:gd name="T38" fmla="*/ 13 w 39"/>
                <a:gd name="T39" fmla="*/ 0 h 38"/>
                <a:gd name="T40" fmla="*/ 21 w 39"/>
                <a:gd name="T41" fmla="*/ 0 h 38"/>
                <a:gd name="T42" fmla="*/ 21 w 39"/>
                <a:gd name="T43" fmla="*/ 0 h 3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39"/>
                <a:gd name="T67" fmla="*/ 0 h 38"/>
                <a:gd name="T68" fmla="*/ 39 w 39"/>
                <a:gd name="T69" fmla="*/ 38 h 3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39" h="38">
                  <a:moveTo>
                    <a:pt x="21" y="0"/>
                  </a:moveTo>
                  <a:lnTo>
                    <a:pt x="21" y="0"/>
                  </a:lnTo>
                  <a:lnTo>
                    <a:pt x="29" y="0"/>
                  </a:lnTo>
                  <a:lnTo>
                    <a:pt x="34" y="5"/>
                  </a:lnTo>
                  <a:lnTo>
                    <a:pt x="39" y="13"/>
                  </a:lnTo>
                  <a:lnTo>
                    <a:pt x="39" y="21"/>
                  </a:lnTo>
                  <a:lnTo>
                    <a:pt x="39" y="26"/>
                  </a:lnTo>
                  <a:lnTo>
                    <a:pt x="34" y="33"/>
                  </a:lnTo>
                  <a:lnTo>
                    <a:pt x="26" y="36"/>
                  </a:lnTo>
                  <a:lnTo>
                    <a:pt x="18" y="38"/>
                  </a:lnTo>
                  <a:lnTo>
                    <a:pt x="13" y="36"/>
                  </a:lnTo>
                  <a:lnTo>
                    <a:pt x="6" y="31"/>
                  </a:lnTo>
                  <a:lnTo>
                    <a:pt x="3" y="26"/>
                  </a:lnTo>
                  <a:lnTo>
                    <a:pt x="0" y="18"/>
                  </a:lnTo>
                  <a:lnTo>
                    <a:pt x="3" y="10"/>
                  </a:lnTo>
                  <a:lnTo>
                    <a:pt x="8" y="5"/>
                  </a:lnTo>
                  <a:lnTo>
                    <a:pt x="13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BDDAE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56" name="Freeform 279"/>
            <p:cNvSpPr>
              <a:spLocks/>
            </p:cNvSpPr>
            <p:nvPr/>
          </p:nvSpPr>
          <p:spPr bwMode="auto">
            <a:xfrm>
              <a:off x="597" y="3496"/>
              <a:ext cx="28" cy="28"/>
            </a:xfrm>
            <a:custGeom>
              <a:avLst/>
              <a:gdLst>
                <a:gd name="T0" fmla="*/ 15 w 28"/>
                <a:gd name="T1" fmla="*/ 0 h 28"/>
                <a:gd name="T2" fmla="*/ 15 w 28"/>
                <a:gd name="T3" fmla="*/ 0 h 28"/>
                <a:gd name="T4" fmla="*/ 20 w 28"/>
                <a:gd name="T5" fmla="*/ 0 h 28"/>
                <a:gd name="T6" fmla="*/ 23 w 28"/>
                <a:gd name="T7" fmla="*/ 5 h 28"/>
                <a:gd name="T8" fmla="*/ 28 w 28"/>
                <a:gd name="T9" fmla="*/ 7 h 28"/>
                <a:gd name="T10" fmla="*/ 28 w 28"/>
                <a:gd name="T11" fmla="*/ 15 h 28"/>
                <a:gd name="T12" fmla="*/ 28 w 28"/>
                <a:gd name="T13" fmla="*/ 15 h 28"/>
                <a:gd name="T14" fmla="*/ 28 w 28"/>
                <a:gd name="T15" fmla="*/ 20 h 28"/>
                <a:gd name="T16" fmla="*/ 23 w 28"/>
                <a:gd name="T17" fmla="*/ 23 h 28"/>
                <a:gd name="T18" fmla="*/ 18 w 28"/>
                <a:gd name="T19" fmla="*/ 28 h 28"/>
                <a:gd name="T20" fmla="*/ 13 w 28"/>
                <a:gd name="T21" fmla="*/ 28 h 28"/>
                <a:gd name="T22" fmla="*/ 13 w 28"/>
                <a:gd name="T23" fmla="*/ 28 h 28"/>
                <a:gd name="T24" fmla="*/ 8 w 28"/>
                <a:gd name="T25" fmla="*/ 28 h 28"/>
                <a:gd name="T26" fmla="*/ 5 w 28"/>
                <a:gd name="T27" fmla="*/ 23 h 28"/>
                <a:gd name="T28" fmla="*/ 0 w 28"/>
                <a:gd name="T29" fmla="*/ 18 h 28"/>
                <a:gd name="T30" fmla="*/ 0 w 28"/>
                <a:gd name="T31" fmla="*/ 12 h 28"/>
                <a:gd name="T32" fmla="*/ 0 w 28"/>
                <a:gd name="T33" fmla="*/ 12 h 28"/>
                <a:gd name="T34" fmla="*/ 3 w 28"/>
                <a:gd name="T35" fmla="*/ 7 h 28"/>
                <a:gd name="T36" fmla="*/ 5 w 28"/>
                <a:gd name="T37" fmla="*/ 2 h 28"/>
                <a:gd name="T38" fmla="*/ 8 w 28"/>
                <a:gd name="T39" fmla="*/ 0 h 28"/>
                <a:gd name="T40" fmla="*/ 15 w 28"/>
                <a:gd name="T41" fmla="*/ 0 h 28"/>
                <a:gd name="T42" fmla="*/ 15 w 28"/>
                <a:gd name="T43" fmla="*/ 0 h 2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8"/>
                <a:gd name="T67" fmla="*/ 0 h 28"/>
                <a:gd name="T68" fmla="*/ 28 w 28"/>
                <a:gd name="T69" fmla="*/ 28 h 2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8" h="28">
                  <a:moveTo>
                    <a:pt x="15" y="0"/>
                  </a:moveTo>
                  <a:lnTo>
                    <a:pt x="15" y="0"/>
                  </a:lnTo>
                  <a:lnTo>
                    <a:pt x="20" y="0"/>
                  </a:lnTo>
                  <a:lnTo>
                    <a:pt x="23" y="5"/>
                  </a:lnTo>
                  <a:lnTo>
                    <a:pt x="28" y="7"/>
                  </a:lnTo>
                  <a:lnTo>
                    <a:pt x="28" y="15"/>
                  </a:lnTo>
                  <a:lnTo>
                    <a:pt x="28" y="20"/>
                  </a:lnTo>
                  <a:lnTo>
                    <a:pt x="23" y="23"/>
                  </a:lnTo>
                  <a:lnTo>
                    <a:pt x="18" y="28"/>
                  </a:lnTo>
                  <a:lnTo>
                    <a:pt x="13" y="28"/>
                  </a:lnTo>
                  <a:lnTo>
                    <a:pt x="8" y="28"/>
                  </a:lnTo>
                  <a:lnTo>
                    <a:pt x="5" y="23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3" y="7"/>
                  </a:lnTo>
                  <a:lnTo>
                    <a:pt x="5" y="2"/>
                  </a:lnTo>
                  <a:lnTo>
                    <a:pt x="8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9FBBC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57" name="Freeform 280"/>
            <p:cNvSpPr>
              <a:spLocks/>
            </p:cNvSpPr>
            <p:nvPr/>
          </p:nvSpPr>
          <p:spPr bwMode="auto">
            <a:xfrm>
              <a:off x="607" y="3496"/>
              <a:ext cx="23" cy="30"/>
            </a:xfrm>
            <a:custGeom>
              <a:avLst/>
              <a:gdLst>
                <a:gd name="T0" fmla="*/ 13 w 23"/>
                <a:gd name="T1" fmla="*/ 0 h 30"/>
                <a:gd name="T2" fmla="*/ 13 w 23"/>
                <a:gd name="T3" fmla="*/ 0 h 30"/>
                <a:gd name="T4" fmla="*/ 18 w 23"/>
                <a:gd name="T5" fmla="*/ 2 h 30"/>
                <a:gd name="T6" fmla="*/ 21 w 23"/>
                <a:gd name="T7" fmla="*/ 5 h 30"/>
                <a:gd name="T8" fmla="*/ 23 w 23"/>
                <a:gd name="T9" fmla="*/ 10 h 30"/>
                <a:gd name="T10" fmla="*/ 23 w 23"/>
                <a:gd name="T11" fmla="*/ 15 h 30"/>
                <a:gd name="T12" fmla="*/ 23 w 23"/>
                <a:gd name="T13" fmla="*/ 15 h 30"/>
                <a:gd name="T14" fmla="*/ 23 w 23"/>
                <a:gd name="T15" fmla="*/ 23 h 30"/>
                <a:gd name="T16" fmla="*/ 18 w 23"/>
                <a:gd name="T17" fmla="*/ 28 h 30"/>
                <a:gd name="T18" fmla="*/ 13 w 23"/>
                <a:gd name="T19" fmla="*/ 30 h 30"/>
                <a:gd name="T20" fmla="*/ 8 w 23"/>
                <a:gd name="T21" fmla="*/ 30 h 30"/>
                <a:gd name="T22" fmla="*/ 8 w 23"/>
                <a:gd name="T23" fmla="*/ 30 h 30"/>
                <a:gd name="T24" fmla="*/ 0 w 23"/>
                <a:gd name="T25" fmla="*/ 30 h 30"/>
                <a:gd name="T26" fmla="*/ 0 w 23"/>
                <a:gd name="T27" fmla="*/ 30 h 30"/>
                <a:gd name="T28" fmla="*/ 5 w 23"/>
                <a:gd name="T29" fmla="*/ 30 h 30"/>
                <a:gd name="T30" fmla="*/ 5 w 23"/>
                <a:gd name="T31" fmla="*/ 30 h 30"/>
                <a:gd name="T32" fmla="*/ 10 w 23"/>
                <a:gd name="T33" fmla="*/ 28 h 30"/>
                <a:gd name="T34" fmla="*/ 16 w 23"/>
                <a:gd name="T35" fmla="*/ 25 h 30"/>
                <a:gd name="T36" fmla="*/ 18 w 23"/>
                <a:gd name="T37" fmla="*/ 20 h 30"/>
                <a:gd name="T38" fmla="*/ 21 w 23"/>
                <a:gd name="T39" fmla="*/ 15 h 30"/>
                <a:gd name="T40" fmla="*/ 21 w 23"/>
                <a:gd name="T41" fmla="*/ 15 h 30"/>
                <a:gd name="T42" fmla="*/ 18 w 23"/>
                <a:gd name="T43" fmla="*/ 5 h 30"/>
                <a:gd name="T44" fmla="*/ 13 w 23"/>
                <a:gd name="T45" fmla="*/ 0 h 30"/>
                <a:gd name="T46" fmla="*/ 13 w 23"/>
                <a:gd name="T47" fmla="*/ 0 h 3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3"/>
                <a:gd name="T73" fmla="*/ 0 h 30"/>
                <a:gd name="T74" fmla="*/ 23 w 23"/>
                <a:gd name="T75" fmla="*/ 30 h 3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3" h="30">
                  <a:moveTo>
                    <a:pt x="13" y="0"/>
                  </a:moveTo>
                  <a:lnTo>
                    <a:pt x="13" y="0"/>
                  </a:lnTo>
                  <a:lnTo>
                    <a:pt x="18" y="2"/>
                  </a:lnTo>
                  <a:lnTo>
                    <a:pt x="21" y="5"/>
                  </a:lnTo>
                  <a:lnTo>
                    <a:pt x="23" y="10"/>
                  </a:lnTo>
                  <a:lnTo>
                    <a:pt x="23" y="15"/>
                  </a:lnTo>
                  <a:lnTo>
                    <a:pt x="23" y="23"/>
                  </a:lnTo>
                  <a:lnTo>
                    <a:pt x="18" y="28"/>
                  </a:lnTo>
                  <a:lnTo>
                    <a:pt x="13" y="30"/>
                  </a:lnTo>
                  <a:lnTo>
                    <a:pt x="8" y="30"/>
                  </a:lnTo>
                  <a:lnTo>
                    <a:pt x="0" y="30"/>
                  </a:lnTo>
                  <a:lnTo>
                    <a:pt x="5" y="30"/>
                  </a:lnTo>
                  <a:lnTo>
                    <a:pt x="10" y="28"/>
                  </a:lnTo>
                  <a:lnTo>
                    <a:pt x="16" y="25"/>
                  </a:lnTo>
                  <a:lnTo>
                    <a:pt x="18" y="20"/>
                  </a:lnTo>
                  <a:lnTo>
                    <a:pt x="21" y="15"/>
                  </a:lnTo>
                  <a:lnTo>
                    <a:pt x="18" y="5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DFE8E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58" name="Freeform 281"/>
            <p:cNvSpPr>
              <a:spLocks/>
            </p:cNvSpPr>
            <p:nvPr/>
          </p:nvSpPr>
          <p:spPr bwMode="auto">
            <a:xfrm>
              <a:off x="602" y="3506"/>
              <a:ext cx="8" cy="5"/>
            </a:xfrm>
            <a:custGeom>
              <a:avLst/>
              <a:gdLst>
                <a:gd name="T0" fmla="*/ 3 w 8"/>
                <a:gd name="T1" fmla="*/ 5 h 5"/>
                <a:gd name="T2" fmla="*/ 3 w 8"/>
                <a:gd name="T3" fmla="*/ 5 h 5"/>
                <a:gd name="T4" fmla="*/ 0 w 8"/>
                <a:gd name="T5" fmla="*/ 2 h 5"/>
                <a:gd name="T6" fmla="*/ 0 w 8"/>
                <a:gd name="T7" fmla="*/ 2 h 5"/>
                <a:gd name="T8" fmla="*/ 0 w 8"/>
                <a:gd name="T9" fmla="*/ 0 h 5"/>
                <a:gd name="T10" fmla="*/ 3 w 8"/>
                <a:gd name="T11" fmla="*/ 0 h 5"/>
                <a:gd name="T12" fmla="*/ 3 w 8"/>
                <a:gd name="T13" fmla="*/ 0 h 5"/>
                <a:gd name="T14" fmla="*/ 5 w 8"/>
                <a:gd name="T15" fmla="*/ 2 h 5"/>
                <a:gd name="T16" fmla="*/ 8 w 8"/>
                <a:gd name="T17" fmla="*/ 5 h 5"/>
                <a:gd name="T18" fmla="*/ 8 w 8"/>
                <a:gd name="T19" fmla="*/ 5 h 5"/>
                <a:gd name="T20" fmla="*/ 5 w 8"/>
                <a:gd name="T21" fmla="*/ 5 h 5"/>
                <a:gd name="T22" fmla="*/ 3 w 8"/>
                <a:gd name="T23" fmla="*/ 5 h 5"/>
                <a:gd name="T24" fmla="*/ 3 w 8"/>
                <a:gd name="T25" fmla="*/ 5 h 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5"/>
                <a:gd name="T41" fmla="*/ 8 w 8"/>
                <a:gd name="T42" fmla="*/ 5 h 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5">
                  <a:moveTo>
                    <a:pt x="3" y="5"/>
                  </a:moveTo>
                  <a:lnTo>
                    <a:pt x="3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lnTo>
                    <a:pt x="5" y="2"/>
                  </a:lnTo>
                  <a:lnTo>
                    <a:pt x="8" y="5"/>
                  </a:lnTo>
                  <a:lnTo>
                    <a:pt x="5" y="5"/>
                  </a:lnTo>
                  <a:lnTo>
                    <a:pt x="3" y="5"/>
                  </a:lnTo>
                  <a:close/>
                </a:path>
              </a:pathLst>
            </a:custGeom>
            <a:solidFill>
              <a:srgbClr val="82929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59" name="Freeform 282"/>
            <p:cNvSpPr>
              <a:spLocks/>
            </p:cNvSpPr>
            <p:nvPr/>
          </p:nvSpPr>
          <p:spPr bwMode="auto">
            <a:xfrm>
              <a:off x="612" y="3514"/>
              <a:ext cx="8" cy="2"/>
            </a:xfrm>
            <a:custGeom>
              <a:avLst/>
              <a:gdLst>
                <a:gd name="T0" fmla="*/ 5 w 8"/>
                <a:gd name="T1" fmla="*/ 2 h 2"/>
                <a:gd name="T2" fmla="*/ 5 w 8"/>
                <a:gd name="T3" fmla="*/ 2 h 2"/>
                <a:gd name="T4" fmla="*/ 3 w 8"/>
                <a:gd name="T5" fmla="*/ 2 h 2"/>
                <a:gd name="T6" fmla="*/ 0 w 8"/>
                <a:gd name="T7" fmla="*/ 0 h 2"/>
                <a:gd name="T8" fmla="*/ 0 w 8"/>
                <a:gd name="T9" fmla="*/ 0 h 2"/>
                <a:gd name="T10" fmla="*/ 3 w 8"/>
                <a:gd name="T11" fmla="*/ 0 h 2"/>
                <a:gd name="T12" fmla="*/ 5 w 8"/>
                <a:gd name="T13" fmla="*/ 0 h 2"/>
                <a:gd name="T14" fmla="*/ 5 w 8"/>
                <a:gd name="T15" fmla="*/ 0 h 2"/>
                <a:gd name="T16" fmla="*/ 8 w 8"/>
                <a:gd name="T17" fmla="*/ 0 h 2"/>
                <a:gd name="T18" fmla="*/ 8 w 8"/>
                <a:gd name="T19" fmla="*/ 2 h 2"/>
                <a:gd name="T20" fmla="*/ 8 w 8"/>
                <a:gd name="T21" fmla="*/ 2 h 2"/>
                <a:gd name="T22" fmla="*/ 8 w 8"/>
                <a:gd name="T23" fmla="*/ 2 h 2"/>
                <a:gd name="T24" fmla="*/ 5 w 8"/>
                <a:gd name="T25" fmla="*/ 2 h 2"/>
                <a:gd name="T26" fmla="*/ 5 w 8"/>
                <a:gd name="T27" fmla="*/ 2 h 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"/>
                <a:gd name="T43" fmla="*/ 0 h 2"/>
                <a:gd name="T44" fmla="*/ 8 w 8"/>
                <a:gd name="T45" fmla="*/ 2 h 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" h="2">
                  <a:moveTo>
                    <a:pt x="5" y="2"/>
                  </a:moveTo>
                  <a:lnTo>
                    <a:pt x="5" y="2"/>
                  </a:lnTo>
                  <a:lnTo>
                    <a:pt x="3" y="2"/>
                  </a:lnTo>
                  <a:lnTo>
                    <a:pt x="0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8" y="0"/>
                  </a:lnTo>
                  <a:lnTo>
                    <a:pt x="8" y="2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82929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60" name="Freeform 283"/>
            <p:cNvSpPr>
              <a:spLocks/>
            </p:cNvSpPr>
            <p:nvPr/>
          </p:nvSpPr>
          <p:spPr bwMode="auto">
            <a:xfrm>
              <a:off x="868" y="3161"/>
              <a:ext cx="33" cy="15"/>
            </a:xfrm>
            <a:custGeom>
              <a:avLst/>
              <a:gdLst>
                <a:gd name="T0" fmla="*/ 7 w 33"/>
                <a:gd name="T1" fmla="*/ 3 h 15"/>
                <a:gd name="T2" fmla="*/ 7 w 33"/>
                <a:gd name="T3" fmla="*/ 3 h 15"/>
                <a:gd name="T4" fmla="*/ 15 w 33"/>
                <a:gd name="T5" fmla="*/ 0 h 15"/>
                <a:gd name="T6" fmla="*/ 23 w 33"/>
                <a:gd name="T7" fmla="*/ 0 h 15"/>
                <a:gd name="T8" fmla="*/ 28 w 33"/>
                <a:gd name="T9" fmla="*/ 3 h 15"/>
                <a:gd name="T10" fmla="*/ 28 w 33"/>
                <a:gd name="T11" fmla="*/ 3 h 15"/>
                <a:gd name="T12" fmla="*/ 30 w 33"/>
                <a:gd name="T13" fmla="*/ 8 h 15"/>
                <a:gd name="T14" fmla="*/ 33 w 33"/>
                <a:gd name="T15" fmla="*/ 13 h 15"/>
                <a:gd name="T16" fmla="*/ 28 w 33"/>
                <a:gd name="T17" fmla="*/ 15 h 15"/>
                <a:gd name="T18" fmla="*/ 18 w 33"/>
                <a:gd name="T19" fmla="*/ 15 h 15"/>
                <a:gd name="T20" fmla="*/ 18 w 33"/>
                <a:gd name="T21" fmla="*/ 15 h 15"/>
                <a:gd name="T22" fmla="*/ 5 w 33"/>
                <a:gd name="T23" fmla="*/ 13 h 15"/>
                <a:gd name="T24" fmla="*/ 0 w 33"/>
                <a:gd name="T25" fmla="*/ 10 h 15"/>
                <a:gd name="T26" fmla="*/ 2 w 33"/>
                <a:gd name="T27" fmla="*/ 5 h 15"/>
                <a:gd name="T28" fmla="*/ 2 w 33"/>
                <a:gd name="T29" fmla="*/ 3 h 15"/>
                <a:gd name="T30" fmla="*/ 2 w 33"/>
                <a:gd name="T31" fmla="*/ 3 h 15"/>
                <a:gd name="T32" fmla="*/ 7 w 33"/>
                <a:gd name="T33" fmla="*/ 3 h 15"/>
                <a:gd name="T34" fmla="*/ 7 w 33"/>
                <a:gd name="T35" fmla="*/ 3 h 1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3"/>
                <a:gd name="T55" fmla="*/ 0 h 15"/>
                <a:gd name="T56" fmla="*/ 33 w 33"/>
                <a:gd name="T57" fmla="*/ 15 h 1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3" h="15">
                  <a:moveTo>
                    <a:pt x="7" y="3"/>
                  </a:moveTo>
                  <a:lnTo>
                    <a:pt x="7" y="3"/>
                  </a:lnTo>
                  <a:lnTo>
                    <a:pt x="15" y="0"/>
                  </a:lnTo>
                  <a:lnTo>
                    <a:pt x="23" y="0"/>
                  </a:lnTo>
                  <a:lnTo>
                    <a:pt x="28" y="3"/>
                  </a:lnTo>
                  <a:lnTo>
                    <a:pt x="30" y="8"/>
                  </a:lnTo>
                  <a:lnTo>
                    <a:pt x="33" y="13"/>
                  </a:lnTo>
                  <a:lnTo>
                    <a:pt x="28" y="15"/>
                  </a:lnTo>
                  <a:lnTo>
                    <a:pt x="18" y="15"/>
                  </a:lnTo>
                  <a:lnTo>
                    <a:pt x="5" y="13"/>
                  </a:lnTo>
                  <a:lnTo>
                    <a:pt x="0" y="10"/>
                  </a:lnTo>
                  <a:lnTo>
                    <a:pt x="2" y="5"/>
                  </a:lnTo>
                  <a:lnTo>
                    <a:pt x="2" y="3"/>
                  </a:lnTo>
                  <a:lnTo>
                    <a:pt x="7" y="3"/>
                  </a:lnTo>
                  <a:close/>
                </a:path>
              </a:pathLst>
            </a:custGeom>
            <a:solidFill>
              <a:srgbClr val="F6DCC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61" name="Freeform 284"/>
            <p:cNvSpPr>
              <a:spLocks/>
            </p:cNvSpPr>
            <p:nvPr/>
          </p:nvSpPr>
          <p:spPr bwMode="auto">
            <a:xfrm>
              <a:off x="896" y="3115"/>
              <a:ext cx="31" cy="15"/>
            </a:xfrm>
            <a:custGeom>
              <a:avLst/>
              <a:gdLst>
                <a:gd name="T0" fmla="*/ 5 w 31"/>
                <a:gd name="T1" fmla="*/ 3 h 15"/>
                <a:gd name="T2" fmla="*/ 5 w 31"/>
                <a:gd name="T3" fmla="*/ 3 h 15"/>
                <a:gd name="T4" fmla="*/ 15 w 31"/>
                <a:gd name="T5" fmla="*/ 0 h 15"/>
                <a:gd name="T6" fmla="*/ 23 w 31"/>
                <a:gd name="T7" fmla="*/ 3 h 15"/>
                <a:gd name="T8" fmla="*/ 28 w 31"/>
                <a:gd name="T9" fmla="*/ 5 h 15"/>
                <a:gd name="T10" fmla="*/ 28 w 31"/>
                <a:gd name="T11" fmla="*/ 5 h 15"/>
                <a:gd name="T12" fmla="*/ 31 w 31"/>
                <a:gd name="T13" fmla="*/ 10 h 15"/>
                <a:gd name="T14" fmla="*/ 31 w 31"/>
                <a:gd name="T15" fmla="*/ 13 h 15"/>
                <a:gd name="T16" fmla="*/ 28 w 31"/>
                <a:gd name="T17" fmla="*/ 15 h 15"/>
                <a:gd name="T18" fmla="*/ 15 w 31"/>
                <a:gd name="T19" fmla="*/ 15 h 15"/>
                <a:gd name="T20" fmla="*/ 15 w 31"/>
                <a:gd name="T21" fmla="*/ 15 h 15"/>
                <a:gd name="T22" fmla="*/ 5 w 31"/>
                <a:gd name="T23" fmla="*/ 13 h 15"/>
                <a:gd name="T24" fmla="*/ 0 w 31"/>
                <a:gd name="T25" fmla="*/ 10 h 15"/>
                <a:gd name="T26" fmla="*/ 0 w 31"/>
                <a:gd name="T27" fmla="*/ 8 h 15"/>
                <a:gd name="T28" fmla="*/ 2 w 31"/>
                <a:gd name="T29" fmla="*/ 5 h 15"/>
                <a:gd name="T30" fmla="*/ 2 w 31"/>
                <a:gd name="T31" fmla="*/ 5 h 15"/>
                <a:gd name="T32" fmla="*/ 5 w 31"/>
                <a:gd name="T33" fmla="*/ 3 h 15"/>
                <a:gd name="T34" fmla="*/ 5 w 31"/>
                <a:gd name="T35" fmla="*/ 3 h 1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1"/>
                <a:gd name="T55" fmla="*/ 0 h 15"/>
                <a:gd name="T56" fmla="*/ 31 w 31"/>
                <a:gd name="T57" fmla="*/ 15 h 1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1" h="15">
                  <a:moveTo>
                    <a:pt x="5" y="3"/>
                  </a:moveTo>
                  <a:lnTo>
                    <a:pt x="5" y="3"/>
                  </a:lnTo>
                  <a:lnTo>
                    <a:pt x="15" y="0"/>
                  </a:lnTo>
                  <a:lnTo>
                    <a:pt x="23" y="3"/>
                  </a:lnTo>
                  <a:lnTo>
                    <a:pt x="28" y="5"/>
                  </a:lnTo>
                  <a:lnTo>
                    <a:pt x="31" y="10"/>
                  </a:lnTo>
                  <a:lnTo>
                    <a:pt x="31" y="13"/>
                  </a:lnTo>
                  <a:lnTo>
                    <a:pt x="28" y="15"/>
                  </a:lnTo>
                  <a:lnTo>
                    <a:pt x="15" y="15"/>
                  </a:lnTo>
                  <a:lnTo>
                    <a:pt x="5" y="13"/>
                  </a:lnTo>
                  <a:lnTo>
                    <a:pt x="0" y="10"/>
                  </a:lnTo>
                  <a:lnTo>
                    <a:pt x="0" y="8"/>
                  </a:lnTo>
                  <a:lnTo>
                    <a:pt x="2" y="5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F6DCC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62" name="Freeform 302"/>
            <p:cNvSpPr>
              <a:spLocks/>
            </p:cNvSpPr>
            <p:nvPr/>
          </p:nvSpPr>
          <p:spPr bwMode="auto">
            <a:xfrm>
              <a:off x="1039" y="3470"/>
              <a:ext cx="169" cy="33"/>
            </a:xfrm>
            <a:custGeom>
              <a:avLst/>
              <a:gdLst>
                <a:gd name="T0" fmla="*/ 0 w 169"/>
                <a:gd name="T1" fmla="*/ 13 h 33"/>
                <a:gd name="T2" fmla="*/ 0 w 169"/>
                <a:gd name="T3" fmla="*/ 13 h 33"/>
                <a:gd name="T4" fmla="*/ 15 w 169"/>
                <a:gd name="T5" fmla="*/ 5 h 33"/>
                <a:gd name="T6" fmla="*/ 28 w 169"/>
                <a:gd name="T7" fmla="*/ 3 h 33"/>
                <a:gd name="T8" fmla="*/ 41 w 169"/>
                <a:gd name="T9" fmla="*/ 0 h 33"/>
                <a:gd name="T10" fmla="*/ 41 w 169"/>
                <a:gd name="T11" fmla="*/ 0 h 33"/>
                <a:gd name="T12" fmla="*/ 54 w 169"/>
                <a:gd name="T13" fmla="*/ 0 h 33"/>
                <a:gd name="T14" fmla="*/ 64 w 169"/>
                <a:gd name="T15" fmla="*/ 3 h 33"/>
                <a:gd name="T16" fmla="*/ 77 w 169"/>
                <a:gd name="T17" fmla="*/ 5 h 33"/>
                <a:gd name="T18" fmla="*/ 87 w 169"/>
                <a:gd name="T19" fmla="*/ 5 h 33"/>
                <a:gd name="T20" fmla="*/ 87 w 169"/>
                <a:gd name="T21" fmla="*/ 5 h 33"/>
                <a:gd name="T22" fmla="*/ 102 w 169"/>
                <a:gd name="T23" fmla="*/ 0 h 33"/>
                <a:gd name="T24" fmla="*/ 117 w 169"/>
                <a:gd name="T25" fmla="*/ 0 h 33"/>
                <a:gd name="T26" fmla="*/ 133 w 169"/>
                <a:gd name="T27" fmla="*/ 3 h 33"/>
                <a:gd name="T28" fmla="*/ 151 w 169"/>
                <a:gd name="T29" fmla="*/ 10 h 33"/>
                <a:gd name="T30" fmla="*/ 151 w 169"/>
                <a:gd name="T31" fmla="*/ 10 h 33"/>
                <a:gd name="T32" fmla="*/ 166 w 169"/>
                <a:gd name="T33" fmla="*/ 15 h 33"/>
                <a:gd name="T34" fmla="*/ 169 w 169"/>
                <a:gd name="T35" fmla="*/ 18 h 33"/>
                <a:gd name="T36" fmla="*/ 169 w 169"/>
                <a:gd name="T37" fmla="*/ 18 h 33"/>
                <a:gd name="T38" fmla="*/ 163 w 169"/>
                <a:gd name="T39" fmla="*/ 21 h 33"/>
                <a:gd name="T40" fmla="*/ 156 w 169"/>
                <a:gd name="T41" fmla="*/ 26 h 33"/>
                <a:gd name="T42" fmla="*/ 133 w 169"/>
                <a:gd name="T43" fmla="*/ 31 h 33"/>
                <a:gd name="T44" fmla="*/ 105 w 169"/>
                <a:gd name="T45" fmla="*/ 33 h 33"/>
                <a:gd name="T46" fmla="*/ 77 w 169"/>
                <a:gd name="T47" fmla="*/ 33 h 33"/>
                <a:gd name="T48" fmla="*/ 46 w 169"/>
                <a:gd name="T49" fmla="*/ 31 h 33"/>
                <a:gd name="T50" fmla="*/ 23 w 169"/>
                <a:gd name="T51" fmla="*/ 28 h 33"/>
                <a:gd name="T52" fmla="*/ 5 w 169"/>
                <a:gd name="T53" fmla="*/ 21 h 33"/>
                <a:gd name="T54" fmla="*/ 2 w 169"/>
                <a:gd name="T55" fmla="*/ 18 h 33"/>
                <a:gd name="T56" fmla="*/ 0 w 169"/>
                <a:gd name="T57" fmla="*/ 13 h 33"/>
                <a:gd name="T58" fmla="*/ 0 w 169"/>
                <a:gd name="T59" fmla="*/ 13 h 33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69"/>
                <a:gd name="T91" fmla="*/ 0 h 33"/>
                <a:gd name="T92" fmla="*/ 169 w 169"/>
                <a:gd name="T93" fmla="*/ 33 h 33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69" h="33">
                  <a:moveTo>
                    <a:pt x="0" y="13"/>
                  </a:moveTo>
                  <a:lnTo>
                    <a:pt x="0" y="13"/>
                  </a:lnTo>
                  <a:lnTo>
                    <a:pt x="15" y="5"/>
                  </a:lnTo>
                  <a:lnTo>
                    <a:pt x="28" y="3"/>
                  </a:lnTo>
                  <a:lnTo>
                    <a:pt x="41" y="0"/>
                  </a:lnTo>
                  <a:lnTo>
                    <a:pt x="54" y="0"/>
                  </a:lnTo>
                  <a:lnTo>
                    <a:pt x="64" y="3"/>
                  </a:lnTo>
                  <a:lnTo>
                    <a:pt x="77" y="5"/>
                  </a:lnTo>
                  <a:lnTo>
                    <a:pt x="87" y="5"/>
                  </a:lnTo>
                  <a:lnTo>
                    <a:pt x="102" y="0"/>
                  </a:lnTo>
                  <a:lnTo>
                    <a:pt x="117" y="0"/>
                  </a:lnTo>
                  <a:lnTo>
                    <a:pt x="133" y="3"/>
                  </a:lnTo>
                  <a:lnTo>
                    <a:pt x="151" y="10"/>
                  </a:lnTo>
                  <a:lnTo>
                    <a:pt x="166" y="15"/>
                  </a:lnTo>
                  <a:lnTo>
                    <a:pt x="169" y="18"/>
                  </a:lnTo>
                  <a:lnTo>
                    <a:pt x="163" y="21"/>
                  </a:lnTo>
                  <a:lnTo>
                    <a:pt x="156" y="26"/>
                  </a:lnTo>
                  <a:lnTo>
                    <a:pt x="133" y="31"/>
                  </a:lnTo>
                  <a:lnTo>
                    <a:pt x="105" y="33"/>
                  </a:lnTo>
                  <a:lnTo>
                    <a:pt x="77" y="33"/>
                  </a:lnTo>
                  <a:lnTo>
                    <a:pt x="46" y="31"/>
                  </a:lnTo>
                  <a:lnTo>
                    <a:pt x="23" y="28"/>
                  </a:lnTo>
                  <a:lnTo>
                    <a:pt x="5" y="21"/>
                  </a:lnTo>
                  <a:lnTo>
                    <a:pt x="2" y="18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DC826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63" name="Freeform 305"/>
            <p:cNvSpPr>
              <a:spLocks/>
            </p:cNvSpPr>
            <p:nvPr/>
          </p:nvSpPr>
          <p:spPr bwMode="auto">
            <a:xfrm>
              <a:off x="845" y="3506"/>
              <a:ext cx="242" cy="199"/>
            </a:xfrm>
            <a:custGeom>
              <a:avLst/>
              <a:gdLst>
                <a:gd name="T0" fmla="*/ 0 w 242"/>
                <a:gd name="T1" fmla="*/ 107 h 199"/>
                <a:gd name="T2" fmla="*/ 0 w 242"/>
                <a:gd name="T3" fmla="*/ 107 h 199"/>
                <a:gd name="T4" fmla="*/ 5 w 242"/>
                <a:gd name="T5" fmla="*/ 102 h 199"/>
                <a:gd name="T6" fmla="*/ 13 w 242"/>
                <a:gd name="T7" fmla="*/ 87 h 199"/>
                <a:gd name="T8" fmla="*/ 23 w 242"/>
                <a:gd name="T9" fmla="*/ 71 h 199"/>
                <a:gd name="T10" fmla="*/ 28 w 242"/>
                <a:gd name="T11" fmla="*/ 64 h 199"/>
                <a:gd name="T12" fmla="*/ 33 w 242"/>
                <a:gd name="T13" fmla="*/ 59 h 199"/>
                <a:gd name="T14" fmla="*/ 33 w 242"/>
                <a:gd name="T15" fmla="*/ 59 h 199"/>
                <a:gd name="T16" fmla="*/ 46 w 242"/>
                <a:gd name="T17" fmla="*/ 51 h 199"/>
                <a:gd name="T18" fmla="*/ 53 w 242"/>
                <a:gd name="T19" fmla="*/ 38 h 199"/>
                <a:gd name="T20" fmla="*/ 71 w 242"/>
                <a:gd name="T21" fmla="*/ 15 h 199"/>
                <a:gd name="T22" fmla="*/ 71 w 242"/>
                <a:gd name="T23" fmla="*/ 15 h 199"/>
                <a:gd name="T24" fmla="*/ 84 w 242"/>
                <a:gd name="T25" fmla="*/ 0 h 199"/>
                <a:gd name="T26" fmla="*/ 84 w 242"/>
                <a:gd name="T27" fmla="*/ 0 h 199"/>
                <a:gd name="T28" fmla="*/ 110 w 242"/>
                <a:gd name="T29" fmla="*/ 43 h 199"/>
                <a:gd name="T30" fmla="*/ 135 w 242"/>
                <a:gd name="T31" fmla="*/ 87 h 199"/>
                <a:gd name="T32" fmla="*/ 151 w 242"/>
                <a:gd name="T33" fmla="*/ 107 h 199"/>
                <a:gd name="T34" fmla="*/ 168 w 242"/>
                <a:gd name="T35" fmla="*/ 125 h 199"/>
                <a:gd name="T36" fmla="*/ 186 w 242"/>
                <a:gd name="T37" fmla="*/ 145 h 199"/>
                <a:gd name="T38" fmla="*/ 209 w 242"/>
                <a:gd name="T39" fmla="*/ 163 h 199"/>
                <a:gd name="T40" fmla="*/ 209 w 242"/>
                <a:gd name="T41" fmla="*/ 163 h 199"/>
                <a:gd name="T42" fmla="*/ 222 w 242"/>
                <a:gd name="T43" fmla="*/ 176 h 199"/>
                <a:gd name="T44" fmla="*/ 235 w 242"/>
                <a:gd name="T45" fmla="*/ 189 h 199"/>
                <a:gd name="T46" fmla="*/ 242 w 242"/>
                <a:gd name="T47" fmla="*/ 199 h 199"/>
                <a:gd name="T48" fmla="*/ 242 w 242"/>
                <a:gd name="T49" fmla="*/ 199 h 199"/>
                <a:gd name="T50" fmla="*/ 207 w 242"/>
                <a:gd name="T51" fmla="*/ 176 h 199"/>
                <a:gd name="T52" fmla="*/ 176 w 242"/>
                <a:gd name="T53" fmla="*/ 153 h 199"/>
                <a:gd name="T54" fmla="*/ 153 w 242"/>
                <a:gd name="T55" fmla="*/ 130 h 199"/>
                <a:gd name="T56" fmla="*/ 153 w 242"/>
                <a:gd name="T57" fmla="*/ 130 h 199"/>
                <a:gd name="T58" fmla="*/ 135 w 242"/>
                <a:gd name="T59" fmla="*/ 115 h 199"/>
                <a:gd name="T60" fmla="*/ 117 w 242"/>
                <a:gd name="T61" fmla="*/ 100 h 199"/>
                <a:gd name="T62" fmla="*/ 102 w 242"/>
                <a:gd name="T63" fmla="*/ 87 h 199"/>
                <a:gd name="T64" fmla="*/ 97 w 242"/>
                <a:gd name="T65" fmla="*/ 82 h 199"/>
                <a:gd name="T66" fmla="*/ 92 w 242"/>
                <a:gd name="T67" fmla="*/ 74 h 199"/>
                <a:gd name="T68" fmla="*/ 92 w 242"/>
                <a:gd name="T69" fmla="*/ 74 h 199"/>
                <a:gd name="T70" fmla="*/ 82 w 242"/>
                <a:gd name="T71" fmla="*/ 46 h 199"/>
                <a:gd name="T72" fmla="*/ 76 w 242"/>
                <a:gd name="T73" fmla="*/ 38 h 199"/>
                <a:gd name="T74" fmla="*/ 74 w 242"/>
                <a:gd name="T75" fmla="*/ 38 h 199"/>
                <a:gd name="T76" fmla="*/ 71 w 242"/>
                <a:gd name="T77" fmla="*/ 38 h 199"/>
                <a:gd name="T78" fmla="*/ 71 w 242"/>
                <a:gd name="T79" fmla="*/ 38 h 199"/>
                <a:gd name="T80" fmla="*/ 66 w 242"/>
                <a:gd name="T81" fmla="*/ 41 h 199"/>
                <a:gd name="T82" fmla="*/ 64 w 242"/>
                <a:gd name="T83" fmla="*/ 46 h 199"/>
                <a:gd name="T84" fmla="*/ 64 w 242"/>
                <a:gd name="T85" fmla="*/ 51 h 199"/>
                <a:gd name="T86" fmla="*/ 61 w 242"/>
                <a:gd name="T87" fmla="*/ 54 h 199"/>
                <a:gd name="T88" fmla="*/ 61 w 242"/>
                <a:gd name="T89" fmla="*/ 54 h 199"/>
                <a:gd name="T90" fmla="*/ 51 w 242"/>
                <a:gd name="T91" fmla="*/ 54 h 199"/>
                <a:gd name="T92" fmla="*/ 46 w 242"/>
                <a:gd name="T93" fmla="*/ 56 h 199"/>
                <a:gd name="T94" fmla="*/ 43 w 242"/>
                <a:gd name="T95" fmla="*/ 61 h 199"/>
                <a:gd name="T96" fmla="*/ 43 w 242"/>
                <a:gd name="T97" fmla="*/ 61 h 199"/>
                <a:gd name="T98" fmla="*/ 30 w 242"/>
                <a:gd name="T99" fmla="*/ 77 h 199"/>
                <a:gd name="T100" fmla="*/ 20 w 242"/>
                <a:gd name="T101" fmla="*/ 87 h 199"/>
                <a:gd name="T102" fmla="*/ 20 w 242"/>
                <a:gd name="T103" fmla="*/ 87 h 199"/>
                <a:gd name="T104" fmla="*/ 7 w 242"/>
                <a:gd name="T105" fmla="*/ 100 h 199"/>
                <a:gd name="T106" fmla="*/ 2 w 242"/>
                <a:gd name="T107" fmla="*/ 105 h 199"/>
                <a:gd name="T108" fmla="*/ 0 w 242"/>
                <a:gd name="T109" fmla="*/ 107 h 199"/>
                <a:gd name="T110" fmla="*/ 0 w 242"/>
                <a:gd name="T111" fmla="*/ 107 h 19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42"/>
                <a:gd name="T169" fmla="*/ 0 h 199"/>
                <a:gd name="T170" fmla="*/ 242 w 242"/>
                <a:gd name="T171" fmla="*/ 199 h 19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42" h="199">
                  <a:moveTo>
                    <a:pt x="0" y="107"/>
                  </a:moveTo>
                  <a:lnTo>
                    <a:pt x="0" y="107"/>
                  </a:lnTo>
                  <a:lnTo>
                    <a:pt x="5" y="102"/>
                  </a:lnTo>
                  <a:lnTo>
                    <a:pt x="13" y="87"/>
                  </a:lnTo>
                  <a:lnTo>
                    <a:pt x="23" y="71"/>
                  </a:lnTo>
                  <a:lnTo>
                    <a:pt x="28" y="64"/>
                  </a:lnTo>
                  <a:lnTo>
                    <a:pt x="33" y="59"/>
                  </a:lnTo>
                  <a:lnTo>
                    <a:pt x="46" y="51"/>
                  </a:lnTo>
                  <a:lnTo>
                    <a:pt x="53" y="38"/>
                  </a:lnTo>
                  <a:lnTo>
                    <a:pt x="71" y="15"/>
                  </a:lnTo>
                  <a:lnTo>
                    <a:pt x="84" y="0"/>
                  </a:lnTo>
                  <a:lnTo>
                    <a:pt x="110" y="43"/>
                  </a:lnTo>
                  <a:lnTo>
                    <a:pt x="135" y="87"/>
                  </a:lnTo>
                  <a:lnTo>
                    <a:pt x="151" y="107"/>
                  </a:lnTo>
                  <a:lnTo>
                    <a:pt x="168" y="125"/>
                  </a:lnTo>
                  <a:lnTo>
                    <a:pt x="186" y="145"/>
                  </a:lnTo>
                  <a:lnTo>
                    <a:pt x="209" y="163"/>
                  </a:lnTo>
                  <a:lnTo>
                    <a:pt x="222" y="176"/>
                  </a:lnTo>
                  <a:lnTo>
                    <a:pt x="235" y="189"/>
                  </a:lnTo>
                  <a:lnTo>
                    <a:pt x="242" y="199"/>
                  </a:lnTo>
                  <a:lnTo>
                    <a:pt x="207" y="176"/>
                  </a:lnTo>
                  <a:lnTo>
                    <a:pt x="176" y="153"/>
                  </a:lnTo>
                  <a:lnTo>
                    <a:pt x="153" y="130"/>
                  </a:lnTo>
                  <a:lnTo>
                    <a:pt x="135" y="115"/>
                  </a:lnTo>
                  <a:lnTo>
                    <a:pt x="117" y="100"/>
                  </a:lnTo>
                  <a:lnTo>
                    <a:pt x="102" y="87"/>
                  </a:lnTo>
                  <a:lnTo>
                    <a:pt x="97" y="82"/>
                  </a:lnTo>
                  <a:lnTo>
                    <a:pt x="92" y="74"/>
                  </a:lnTo>
                  <a:lnTo>
                    <a:pt x="82" y="46"/>
                  </a:lnTo>
                  <a:lnTo>
                    <a:pt x="76" y="38"/>
                  </a:lnTo>
                  <a:lnTo>
                    <a:pt x="74" y="38"/>
                  </a:lnTo>
                  <a:lnTo>
                    <a:pt x="71" y="38"/>
                  </a:lnTo>
                  <a:lnTo>
                    <a:pt x="66" y="41"/>
                  </a:lnTo>
                  <a:lnTo>
                    <a:pt x="64" y="46"/>
                  </a:lnTo>
                  <a:lnTo>
                    <a:pt x="64" y="51"/>
                  </a:lnTo>
                  <a:lnTo>
                    <a:pt x="61" y="54"/>
                  </a:lnTo>
                  <a:lnTo>
                    <a:pt x="51" y="54"/>
                  </a:lnTo>
                  <a:lnTo>
                    <a:pt x="46" y="56"/>
                  </a:lnTo>
                  <a:lnTo>
                    <a:pt x="43" y="61"/>
                  </a:lnTo>
                  <a:lnTo>
                    <a:pt x="30" y="77"/>
                  </a:lnTo>
                  <a:lnTo>
                    <a:pt x="20" y="87"/>
                  </a:lnTo>
                  <a:lnTo>
                    <a:pt x="7" y="100"/>
                  </a:lnTo>
                  <a:lnTo>
                    <a:pt x="2" y="105"/>
                  </a:lnTo>
                  <a:lnTo>
                    <a:pt x="0" y="107"/>
                  </a:ln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64" name="Freeform 306"/>
            <p:cNvSpPr>
              <a:spLocks/>
            </p:cNvSpPr>
            <p:nvPr/>
          </p:nvSpPr>
          <p:spPr bwMode="auto">
            <a:xfrm>
              <a:off x="1238" y="3217"/>
              <a:ext cx="258" cy="263"/>
            </a:xfrm>
            <a:custGeom>
              <a:avLst/>
              <a:gdLst>
                <a:gd name="T0" fmla="*/ 256 w 258"/>
                <a:gd name="T1" fmla="*/ 169 h 263"/>
                <a:gd name="T2" fmla="*/ 256 w 258"/>
                <a:gd name="T3" fmla="*/ 169 h 263"/>
                <a:gd name="T4" fmla="*/ 248 w 258"/>
                <a:gd name="T5" fmla="*/ 189 h 263"/>
                <a:gd name="T6" fmla="*/ 238 w 258"/>
                <a:gd name="T7" fmla="*/ 207 h 263"/>
                <a:gd name="T8" fmla="*/ 222 w 258"/>
                <a:gd name="T9" fmla="*/ 225 h 263"/>
                <a:gd name="T10" fmla="*/ 207 w 258"/>
                <a:gd name="T11" fmla="*/ 238 h 263"/>
                <a:gd name="T12" fmla="*/ 189 w 258"/>
                <a:gd name="T13" fmla="*/ 248 h 263"/>
                <a:gd name="T14" fmla="*/ 169 w 258"/>
                <a:gd name="T15" fmla="*/ 258 h 263"/>
                <a:gd name="T16" fmla="*/ 148 w 258"/>
                <a:gd name="T17" fmla="*/ 261 h 263"/>
                <a:gd name="T18" fmla="*/ 128 w 258"/>
                <a:gd name="T19" fmla="*/ 263 h 263"/>
                <a:gd name="T20" fmla="*/ 128 w 258"/>
                <a:gd name="T21" fmla="*/ 263 h 263"/>
                <a:gd name="T22" fmla="*/ 100 w 258"/>
                <a:gd name="T23" fmla="*/ 261 h 263"/>
                <a:gd name="T24" fmla="*/ 77 w 258"/>
                <a:gd name="T25" fmla="*/ 251 h 263"/>
                <a:gd name="T26" fmla="*/ 54 w 258"/>
                <a:gd name="T27" fmla="*/ 238 h 263"/>
                <a:gd name="T28" fmla="*/ 36 w 258"/>
                <a:gd name="T29" fmla="*/ 220 h 263"/>
                <a:gd name="T30" fmla="*/ 21 w 258"/>
                <a:gd name="T31" fmla="*/ 199 h 263"/>
                <a:gd name="T32" fmla="*/ 8 w 258"/>
                <a:gd name="T33" fmla="*/ 176 h 263"/>
                <a:gd name="T34" fmla="*/ 0 w 258"/>
                <a:gd name="T35" fmla="*/ 151 h 263"/>
                <a:gd name="T36" fmla="*/ 0 w 258"/>
                <a:gd name="T37" fmla="*/ 125 h 263"/>
                <a:gd name="T38" fmla="*/ 0 w 258"/>
                <a:gd name="T39" fmla="*/ 125 h 263"/>
                <a:gd name="T40" fmla="*/ 0 w 258"/>
                <a:gd name="T41" fmla="*/ 105 h 263"/>
                <a:gd name="T42" fmla="*/ 5 w 258"/>
                <a:gd name="T43" fmla="*/ 87 h 263"/>
                <a:gd name="T44" fmla="*/ 10 w 258"/>
                <a:gd name="T45" fmla="*/ 72 h 263"/>
                <a:gd name="T46" fmla="*/ 18 w 258"/>
                <a:gd name="T47" fmla="*/ 56 h 263"/>
                <a:gd name="T48" fmla="*/ 18 w 258"/>
                <a:gd name="T49" fmla="*/ 56 h 263"/>
                <a:gd name="T50" fmla="*/ 28 w 258"/>
                <a:gd name="T51" fmla="*/ 56 h 263"/>
                <a:gd name="T52" fmla="*/ 33 w 258"/>
                <a:gd name="T53" fmla="*/ 54 h 263"/>
                <a:gd name="T54" fmla="*/ 33 w 258"/>
                <a:gd name="T55" fmla="*/ 54 h 263"/>
                <a:gd name="T56" fmla="*/ 61 w 258"/>
                <a:gd name="T57" fmla="*/ 31 h 263"/>
                <a:gd name="T58" fmla="*/ 61 w 258"/>
                <a:gd name="T59" fmla="*/ 31 h 263"/>
                <a:gd name="T60" fmla="*/ 82 w 258"/>
                <a:gd name="T61" fmla="*/ 16 h 263"/>
                <a:gd name="T62" fmla="*/ 82 w 258"/>
                <a:gd name="T63" fmla="*/ 16 h 263"/>
                <a:gd name="T64" fmla="*/ 90 w 258"/>
                <a:gd name="T65" fmla="*/ 5 h 263"/>
                <a:gd name="T66" fmla="*/ 90 w 258"/>
                <a:gd name="T67" fmla="*/ 5 h 263"/>
                <a:gd name="T68" fmla="*/ 100 w 258"/>
                <a:gd name="T69" fmla="*/ 8 h 263"/>
                <a:gd name="T70" fmla="*/ 107 w 258"/>
                <a:gd name="T71" fmla="*/ 8 h 263"/>
                <a:gd name="T72" fmla="*/ 118 w 258"/>
                <a:gd name="T73" fmla="*/ 5 h 263"/>
                <a:gd name="T74" fmla="*/ 118 w 258"/>
                <a:gd name="T75" fmla="*/ 5 h 263"/>
                <a:gd name="T76" fmla="*/ 130 w 258"/>
                <a:gd name="T77" fmla="*/ 0 h 263"/>
                <a:gd name="T78" fmla="*/ 133 w 258"/>
                <a:gd name="T79" fmla="*/ 0 h 263"/>
                <a:gd name="T80" fmla="*/ 133 w 258"/>
                <a:gd name="T81" fmla="*/ 0 h 263"/>
                <a:gd name="T82" fmla="*/ 141 w 258"/>
                <a:gd name="T83" fmla="*/ 3 h 263"/>
                <a:gd name="T84" fmla="*/ 161 w 258"/>
                <a:gd name="T85" fmla="*/ 10 h 263"/>
                <a:gd name="T86" fmla="*/ 161 w 258"/>
                <a:gd name="T87" fmla="*/ 10 h 263"/>
                <a:gd name="T88" fmla="*/ 179 w 258"/>
                <a:gd name="T89" fmla="*/ 13 h 263"/>
                <a:gd name="T90" fmla="*/ 189 w 258"/>
                <a:gd name="T91" fmla="*/ 13 h 263"/>
                <a:gd name="T92" fmla="*/ 189 w 258"/>
                <a:gd name="T93" fmla="*/ 13 h 263"/>
                <a:gd name="T94" fmla="*/ 197 w 258"/>
                <a:gd name="T95" fmla="*/ 23 h 263"/>
                <a:gd name="T96" fmla="*/ 205 w 258"/>
                <a:gd name="T97" fmla="*/ 31 h 263"/>
                <a:gd name="T98" fmla="*/ 217 w 258"/>
                <a:gd name="T99" fmla="*/ 36 h 263"/>
                <a:gd name="T100" fmla="*/ 217 w 258"/>
                <a:gd name="T101" fmla="*/ 36 h 263"/>
                <a:gd name="T102" fmla="*/ 225 w 258"/>
                <a:gd name="T103" fmla="*/ 41 h 263"/>
                <a:gd name="T104" fmla="*/ 233 w 258"/>
                <a:gd name="T105" fmla="*/ 54 h 263"/>
                <a:gd name="T106" fmla="*/ 243 w 258"/>
                <a:gd name="T107" fmla="*/ 72 h 263"/>
                <a:gd name="T108" fmla="*/ 253 w 258"/>
                <a:gd name="T109" fmla="*/ 95 h 263"/>
                <a:gd name="T110" fmla="*/ 253 w 258"/>
                <a:gd name="T111" fmla="*/ 95 h 263"/>
                <a:gd name="T112" fmla="*/ 256 w 258"/>
                <a:gd name="T113" fmla="*/ 115 h 263"/>
                <a:gd name="T114" fmla="*/ 258 w 258"/>
                <a:gd name="T115" fmla="*/ 133 h 263"/>
                <a:gd name="T116" fmla="*/ 258 w 258"/>
                <a:gd name="T117" fmla="*/ 153 h 263"/>
                <a:gd name="T118" fmla="*/ 256 w 258"/>
                <a:gd name="T119" fmla="*/ 169 h 263"/>
                <a:gd name="T120" fmla="*/ 256 w 258"/>
                <a:gd name="T121" fmla="*/ 169 h 263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8"/>
                <a:gd name="T184" fmla="*/ 0 h 263"/>
                <a:gd name="T185" fmla="*/ 258 w 258"/>
                <a:gd name="T186" fmla="*/ 263 h 263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8" h="263">
                  <a:moveTo>
                    <a:pt x="256" y="169"/>
                  </a:moveTo>
                  <a:lnTo>
                    <a:pt x="256" y="169"/>
                  </a:lnTo>
                  <a:lnTo>
                    <a:pt x="248" y="189"/>
                  </a:lnTo>
                  <a:lnTo>
                    <a:pt x="238" y="207"/>
                  </a:lnTo>
                  <a:lnTo>
                    <a:pt x="222" y="225"/>
                  </a:lnTo>
                  <a:lnTo>
                    <a:pt x="207" y="238"/>
                  </a:lnTo>
                  <a:lnTo>
                    <a:pt x="189" y="248"/>
                  </a:lnTo>
                  <a:lnTo>
                    <a:pt x="169" y="258"/>
                  </a:lnTo>
                  <a:lnTo>
                    <a:pt x="148" y="261"/>
                  </a:lnTo>
                  <a:lnTo>
                    <a:pt x="128" y="263"/>
                  </a:lnTo>
                  <a:lnTo>
                    <a:pt x="100" y="261"/>
                  </a:lnTo>
                  <a:lnTo>
                    <a:pt x="77" y="251"/>
                  </a:lnTo>
                  <a:lnTo>
                    <a:pt x="54" y="238"/>
                  </a:lnTo>
                  <a:lnTo>
                    <a:pt x="36" y="220"/>
                  </a:lnTo>
                  <a:lnTo>
                    <a:pt x="21" y="199"/>
                  </a:lnTo>
                  <a:lnTo>
                    <a:pt x="8" y="176"/>
                  </a:lnTo>
                  <a:lnTo>
                    <a:pt x="0" y="151"/>
                  </a:lnTo>
                  <a:lnTo>
                    <a:pt x="0" y="125"/>
                  </a:lnTo>
                  <a:lnTo>
                    <a:pt x="0" y="105"/>
                  </a:lnTo>
                  <a:lnTo>
                    <a:pt x="5" y="87"/>
                  </a:lnTo>
                  <a:lnTo>
                    <a:pt x="10" y="72"/>
                  </a:lnTo>
                  <a:lnTo>
                    <a:pt x="18" y="56"/>
                  </a:lnTo>
                  <a:lnTo>
                    <a:pt x="28" y="56"/>
                  </a:lnTo>
                  <a:lnTo>
                    <a:pt x="33" y="54"/>
                  </a:lnTo>
                  <a:lnTo>
                    <a:pt x="61" y="31"/>
                  </a:lnTo>
                  <a:lnTo>
                    <a:pt x="82" y="16"/>
                  </a:lnTo>
                  <a:lnTo>
                    <a:pt x="90" y="5"/>
                  </a:lnTo>
                  <a:lnTo>
                    <a:pt x="100" y="8"/>
                  </a:lnTo>
                  <a:lnTo>
                    <a:pt x="107" y="8"/>
                  </a:lnTo>
                  <a:lnTo>
                    <a:pt x="118" y="5"/>
                  </a:lnTo>
                  <a:lnTo>
                    <a:pt x="130" y="0"/>
                  </a:lnTo>
                  <a:lnTo>
                    <a:pt x="133" y="0"/>
                  </a:lnTo>
                  <a:lnTo>
                    <a:pt x="141" y="3"/>
                  </a:lnTo>
                  <a:lnTo>
                    <a:pt x="161" y="10"/>
                  </a:lnTo>
                  <a:lnTo>
                    <a:pt x="179" y="13"/>
                  </a:lnTo>
                  <a:lnTo>
                    <a:pt x="189" y="13"/>
                  </a:lnTo>
                  <a:lnTo>
                    <a:pt x="197" y="23"/>
                  </a:lnTo>
                  <a:lnTo>
                    <a:pt x="205" y="31"/>
                  </a:lnTo>
                  <a:lnTo>
                    <a:pt x="217" y="36"/>
                  </a:lnTo>
                  <a:lnTo>
                    <a:pt x="225" y="41"/>
                  </a:lnTo>
                  <a:lnTo>
                    <a:pt x="233" y="54"/>
                  </a:lnTo>
                  <a:lnTo>
                    <a:pt x="243" y="72"/>
                  </a:lnTo>
                  <a:lnTo>
                    <a:pt x="253" y="95"/>
                  </a:lnTo>
                  <a:lnTo>
                    <a:pt x="256" y="115"/>
                  </a:lnTo>
                  <a:lnTo>
                    <a:pt x="258" y="133"/>
                  </a:lnTo>
                  <a:lnTo>
                    <a:pt x="258" y="153"/>
                  </a:lnTo>
                  <a:lnTo>
                    <a:pt x="256" y="169"/>
                  </a:lnTo>
                  <a:close/>
                </a:path>
              </a:pathLst>
            </a:custGeom>
            <a:solidFill>
              <a:srgbClr val="799DD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65" name="Freeform 307"/>
            <p:cNvSpPr>
              <a:spLocks/>
            </p:cNvSpPr>
            <p:nvPr/>
          </p:nvSpPr>
          <p:spPr bwMode="auto">
            <a:xfrm>
              <a:off x="1246" y="3215"/>
              <a:ext cx="263" cy="270"/>
            </a:xfrm>
            <a:custGeom>
              <a:avLst/>
              <a:gdLst>
                <a:gd name="T0" fmla="*/ 135 w 263"/>
                <a:gd name="T1" fmla="*/ 0 h 270"/>
                <a:gd name="T2" fmla="*/ 135 w 263"/>
                <a:gd name="T3" fmla="*/ 0 h 270"/>
                <a:gd name="T4" fmla="*/ 110 w 263"/>
                <a:gd name="T5" fmla="*/ 2 h 270"/>
                <a:gd name="T6" fmla="*/ 84 w 263"/>
                <a:gd name="T7" fmla="*/ 10 h 270"/>
                <a:gd name="T8" fmla="*/ 61 w 263"/>
                <a:gd name="T9" fmla="*/ 20 h 270"/>
                <a:gd name="T10" fmla="*/ 41 w 263"/>
                <a:gd name="T11" fmla="*/ 38 h 270"/>
                <a:gd name="T12" fmla="*/ 25 w 263"/>
                <a:gd name="T13" fmla="*/ 56 h 270"/>
                <a:gd name="T14" fmla="*/ 13 w 263"/>
                <a:gd name="T15" fmla="*/ 79 h 270"/>
                <a:gd name="T16" fmla="*/ 5 w 263"/>
                <a:gd name="T17" fmla="*/ 104 h 270"/>
                <a:gd name="T18" fmla="*/ 0 w 263"/>
                <a:gd name="T19" fmla="*/ 132 h 270"/>
                <a:gd name="T20" fmla="*/ 0 w 263"/>
                <a:gd name="T21" fmla="*/ 132 h 270"/>
                <a:gd name="T22" fmla="*/ 2 w 263"/>
                <a:gd name="T23" fmla="*/ 158 h 270"/>
                <a:gd name="T24" fmla="*/ 10 w 263"/>
                <a:gd name="T25" fmla="*/ 184 h 270"/>
                <a:gd name="T26" fmla="*/ 23 w 263"/>
                <a:gd name="T27" fmla="*/ 207 h 270"/>
                <a:gd name="T28" fmla="*/ 38 w 263"/>
                <a:gd name="T29" fmla="*/ 227 h 270"/>
                <a:gd name="T30" fmla="*/ 56 w 263"/>
                <a:gd name="T31" fmla="*/ 245 h 270"/>
                <a:gd name="T32" fmla="*/ 79 w 263"/>
                <a:gd name="T33" fmla="*/ 258 h 270"/>
                <a:gd name="T34" fmla="*/ 102 w 263"/>
                <a:gd name="T35" fmla="*/ 265 h 270"/>
                <a:gd name="T36" fmla="*/ 130 w 263"/>
                <a:gd name="T37" fmla="*/ 270 h 270"/>
                <a:gd name="T38" fmla="*/ 130 w 263"/>
                <a:gd name="T39" fmla="*/ 270 h 270"/>
                <a:gd name="T40" fmla="*/ 156 w 263"/>
                <a:gd name="T41" fmla="*/ 268 h 270"/>
                <a:gd name="T42" fmla="*/ 181 w 263"/>
                <a:gd name="T43" fmla="*/ 260 h 270"/>
                <a:gd name="T44" fmla="*/ 204 w 263"/>
                <a:gd name="T45" fmla="*/ 247 h 270"/>
                <a:gd name="T46" fmla="*/ 222 w 263"/>
                <a:gd name="T47" fmla="*/ 232 h 270"/>
                <a:gd name="T48" fmla="*/ 240 w 263"/>
                <a:gd name="T49" fmla="*/ 212 h 270"/>
                <a:gd name="T50" fmla="*/ 253 w 263"/>
                <a:gd name="T51" fmla="*/ 191 h 270"/>
                <a:gd name="T52" fmla="*/ 260 w 263"/>
                <a:gd name="T53" fmla="*/ 166 h 270"/>
                <a:gd name="T54" fmla="*/ 263 w 263"/>
                <a:gd name="T55" fmla="*/ 138 h 270"/>
                <a:gd name="T56" fmla="*/ 263 w 263"/>
                <a:gd name="T57" fmla="*/ 138 h 270"/>
                <a:gd name="T58" fmla="*/ 263 w 263"/>
                <a:gd name="T59" fmla="*/ 112 h 270"/>
                <a:gd name="T60" fmla="*/ 255 w 263"/>
                <a:gd name="T61" fmla="*/ 86 h 270"/>
                <a:gd name="T62" fmla="*/ 245 w 263"/>
                <a:gd name="T63" fmla="*/ 61 h 270"/>
                <a:gd name="T64" fmla="*/ 227 w 263"/>
                <a:gd name="T65" fmla="*/ 43 h 270"/>
                <a:gd name="T66" fmla="*/ 209 w 263"/>
                <a:gd name="T67" fmla="*/ 25 h 270"/>
                <a:gd name="T68" fmla="*/ 186 w 263"/>
                <a:gd name="T69" fmla="*/ 12 h 270"/>
                <a:gd name="T70" fmla="*/ 163 w 263"/>
                <a:gd name="T71" fmla="*/ 2 h 270"/>
                <a:gd name="T72" fmla="*/ 135 w 263"/>
                <a:gd name="T73" fmla="*/ 0 h 270"/>
                <a:gd name="T74" fmla="*/ 135 w 263"/>
                <a:gd name="T75" fmla="*/ 0 h 27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63"/>
                <a:gd name="T115" fmla="*/ 0 h 270"/>
                <a:gd name="T116" fmla="*/ 263 w 263"/>
                <a:gd name="T117" fmla="*/ 270 h 27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63" h="270">
                  <a:moveTo>
                    <a:pt x="135" y="0"/>
                  </a:moveTo>
                  <a:lnTo>
                    <a:pt x="135" y="0"/>
                  </a:lnTo>
                  <a:lnTo>
                    <a:pt x="110" y="2"/>
                  </a:lnTo>
                  <a:lnTo>
                    <a:pt x="84" y="10"/>
                  </a:lnTo>
                  <a:lnTo>
                    <a:pt x="61" y="20"/>
                  </a:lnTo>
                  <a:lnTo>
                    <a:pt x="41" y="38"/>
                  </a:lnTo>
                  <a:lnTo>
                    <a:pt x="25" y="56"/>
                  </a:lnTo>
                  <a:lnTo>
                    <a:pt x="13" y="79"/>
                  </a:lnTo>
                  <a:lnTo>
                    <a:pt x="5" y="104"/>
                  </a:lnTo>
                  <a:lnTo>
                    <a:pt x="0" y="132"/>
                  </a:lnTo>
                  <a:lnTo>
                    <a:pt x="2" y="158"/>
                  </a:lnTo>
                  <a:lnTo>
                    <a:pt x="10" y="184"/>
                  </a:lnTo>
                  <a:lnTo>
                    <a:pt x="23" y="207"/>
                  </a:lnTo>
                  <a:lnTo>
                    <a:pt x="38" y="227"/>
                  </a:lnTo>
                  <a:lnTo>
                    <a:pt x="56" y="245"/>
                  </a:lnTo>
                  <a:lnTo>
                    <a:pt x="79" y="258"/>
                  </a:lnTo>
                  <a:lnTo>
                    <a:pt x="102" y="265"/>
                  </a:lnTo>
                  <a:lnTo>
                    <a:pt x="130" y="270"/>
                  </a:lnTo>
                  <a:lnTo>
                    <a:pt x="156" y="268"/>
                  </a:lnTo>
                  <a:lnTo>
                    <a:pt x="181" y="260"/>
                  </a:lnTo>
                  <a:lnTo>
                    <a:pt x="204" y="247"/>
                  </a:lnTo>
                  <a:lnTo>
                    <a:pt x="222" y="232"/>
                  </a:lnTo>
                  <a:lnTo>
                    <a:pt x="240" y="212"/>
                  </a:lnTo>
                  <a:lnTo>
                    <a:pt x="253" y="191"/>
                  </a:lnTo>
                  <a:lnTo>
                    <a:pt x="260" y="166"/>
                  </a:lnTo>
                  <a:lnTo>
                    <a:pt x="263" y="138"/>
                  </a:lnTo>
                  <a:lnTo>
                    <a:pt x="263" y="112"/>
                  </a:lnTo>
                  <a:lnTo>
                    <a:pt x="255" y="86"/>
                  </a:lnTo>
                  <a:lnTo>
                    <a:pt x="245" y="61"/>
                  </a:lnTo>
                  <a:lnTo>
                    <a:pt x="227" y="43"/>
                  </a:lnTo>
                  <a:lnTo>
                    <a:pt x="209" y="25"/>
                  </a:lnTo>
                  <a:lnTo>
                    <a:pt x="186" y="12"/>
                  </a:lnTo>
                  <a:lnTo>
                    <a:pt x="163" y="2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66" name="Freeform 308"/>
            <p:cNvSpPr>
              <a:spLocks/>
            </p:cNvSpPr>
            <p:nvPr/>
          </p:nvSpPr>
          <p:spPr bwMode="auto">
            <a:xfrm>
              <a:off x="1563" y="3409"/>
              <a:ext cx="107" cy="87"/>
            </a:xfrm>
            <a:custGeom>
              <a:avLst/>
              <a:gdLst>
                <a:gd name="T0" fmla="*/ 92 w 107"/>
                <a:gd name="T1" fmla="*/ 2 h 87"/>
                <a:gd name="T2" fmla="*/ 92 w 107"/>
                <a:gd name="T3" fmla="*/ 2 h 87"/>
                <a:gd name="T4" fmla="*/ 99 w 107"/>
                <a:gd name="T5" fmla="*/ 0 h 87"/>
                <a:gd name="T6" fmla="*/ 104 w 107"/>
                <a:gd name="T7" fmla="*/ 2 h 87"/>
                <a:gd name="T8" fmla="*/ 107 w 107"/>
                <a:gd name="T9" fmla="*/ 10 h 87"/>
                <a:gd name="T10" fmla="*/ 107 w 107"/>
                <a:gd name="T11" fmla="*/ 10 h 87"/>
                <a:gd name="T12" fmla="*/ 104 w 107"/>
                <a:gd name="T13" fmla="*/ 15 h 87"/>
                <a:gd name="T14" fmla="*/ 97 w 107"/>
                <a:gd name="T15" fmla="*/ 25 h 87"/>
                <a:gd name="T16" fmla="*/ 71 w 107"/>
                <a:gd name="T17" fmla="*/ 43 h 87"/>
                <a:gd name="T18" fmla="*/ 46 w 107"/>
                <a:gd name="T19" fmla="*/ 61 h 87"/>
                <a:gd name="T20" fmla="*/ 25 w 107"/>
                <a:gd name="T21" fmla="*/ 74 h 87"/>
                <a:gd name="T22" fmla="*/ 25 w 107"/>
                <a:gd name="T23" fmla="*/ 74 h 87"/>
                <a:gd name="T24" fmla="*/ 0 w 107"/>
                <a:gd name="T25" fmla="*/ 87 h 87"/>
                <a:gd name="T26" fmla="*/ 0 w 107"/>
                <a:gd name="T27" fmla="*/ 87 h 87"/>
                <a:gd name="T28" fmla="*/ 38 w 107"/>
                <a:gd name="T29" fmla="*/ 64 h 87"/>
                <a:gd name="T30" fmla="*/ 63 w 107"/>
                <a:gd name="T31" fmla="*/ 46 h 87"/>
                <a:gd name="T32" fmla="*/ 81 w 107"/>
                <a:gd name="T33" fmla="*/ 30 h 87"/>
                <a:gd name="T34" fmla="*/ 81 w 107"/>
                <a:gd name="T35" fmla="*/ 30 h 87"/>
                <a:gd name="T36" fmla="*/ 89 w 107"/>
                <a:gd name="T37" fmla="*/ 18 h 87"/>
                <a:gd name="T38" fmla="*/ 92 w 107"/>
                <a:gd name="T39" fmla="*/ 10 h 87"/>
                <a:gd name="T40" fmla="*/ 92 w 107"/>
                <a:gd name="T41" fmla="*/ 2 h 87"/>
                <a:gd name="T42" fmla="*/ 92 w 107"/>
                <a:gd name="T43" fmla="*/ 2 h 8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07"/>
                <a:gd name="T67" fmla="*/ 0 h 87"/>
                <a:gd name="T68" fmla="*/ 107 w 107"/>
                <a:gd name="T69" fmla="*/ 87 h 8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07" h="87">
                  <a:moveTo>
                    <a:pt x="92" y="2"/>
                  </a:moveTo>
                  <a:lnTo>
                    <a:pt x="92" y="2"/>
                  </a:lnTo>
                  <a:lnTo>
                    <a:pt x="99" y="0"/>
                  </a:lnTo>
                  <a:lnTo>
                    <a:pt x="104" y="2"/>
                  </a:lnTo>
                  <a:lnTo>
                    <a:pt x="107" y="10"/>
                  </a:lnTo>
                  <a:lnTo>
                    <a:pt x="104" y="15"/>
                  </a:lnTo>
                  <a:lnTo>
                    <a:pt x="97" y="25"/>
                  </a:lnTo>
                  <a:lnTo>
                    <a:pt x="71" y="43"/>
                  </a:lnTo>
                  <a:lnTo>
                    <a:pt x="46" y="61"/>
                  </a:lnTo>
                  <a:lnTo>
                    <a:pt x="25" y="74"/>
                  </a:lnTo>
                  <a:lnTo>
                    <a:pt x="0" y="87"/>
                  </a:lnTo>
                  <a:lnTo>
                    <a:pt x="38" y="64"/>
                  </a:lnTo>
                  <a:lnTo>
                    <a:pt x="63" y="46"/>
                  </a:lnTo>
                  <a:lnTo>
                    <a:pt x="81" y="30"/>
                  </a:lnTo>
                  <a:lnTo>
                    <a:pt x="89" y="18"/>
                  </a:lnTo>
                  <a:lnTo>
                    <a:pt x="92" y="10"/>
                  </a:lnTo>
                  <a:lnTo>
                    <a:pt x="92" y="2"/>
                  </a:lnTo>
                  <a:close/>
                </a:path>
              </a:pathLst>
            </a:custGeom>
            <a:solidFill>
              <a:srgbClr val="75808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67" name="Freeform 309"/>
            <p:cNvSpPr>
              <a:spLocks/>
            </p:cNvSpPr>
            <p:nvPr/>
          </p:nvSpPr>
          <p:spPr bwMode="auto">
            <a:xfrm>
              <a:off x="1279" y="3248"/>
              <a:ext cx="199" cy="204"/>
            </a:xfrm>
            <a:custGeom>
              <a:avLst/>
              <a:gdLst>
                <a:gd name="T0" fmla="*/ 102 w 199"/>
                <a:gd name="T1" fmla="*/ 0 h 204"/>
                <a:gd name="T2" fmla="*/ 102 w 199"/>
                <a:gd name="T3" fmla="*/ 0 h 204"/>
                <a:gd name="T4" fmla="*/ 82 w 199"/>
                <a:gd name="T5" fmla="*/ 0 h 204"/>
                <a:gd name="T6" fmla="*/ 64 w 199"/>
                <a:gd name="T7" fmla="*/ 5 h 204"/>
                <a:gd name="T8" fmla="*/ 46 w 199"/>
                <a:gd name="T9" fmla="*/ 15 h 204"/>
                <a:gd name="T10" fmla="*/ 31 w 199"/>
                <a:gd name="T11" fmla="*/ 28 h 204"/>
                <a:gd name="T12" fmla="*/ 18 w 199"/>
                <a:gd name="T13" fmla="*/ 43 h 204"/>
                <a:gd name="T14" fmla="*/ 8 w 199"/>
                <a:gd name="T15" fmla="*/ 59 h 204"/>
                <a:gd name="T16" fmla="*/ 3 w 199"/>
                <a:gd name="T17" fmla="*/ 79 h 204"/>
                <a:gd name="T18" fmla="*/ 0 w 199"/>
                <a:gd name="T19" fmla="*/ 99 h 204"/>
                <a:gd name="T20" fmla="*/ 0 w 199"/>
                <a:gd name="T21" fmla="*/ 99 h 204"/>
                <a:gd name="T22" fmla="*/ 0 w 199"/>
                <a:gd name="T23" fmla="*/ 120 h 204"/>
                <a:gd name="T24" fmla="*/ 5 w 199"/>
                <a:gd name="T25" fmla="*/ 140 h 204"/>
                <a:gd name="T26" fmla="*/ 15 w 199"/>
                <a:gd name="T27" fmla="*/ 156 h 204"/>
                <a:gd name="T28" fmla="*/ 28 w 199"/>
                <a:gd name="T29" fmla="*/ 174 h 204"/>
                <a:gd name="T30" fmla="*/ 41 w 199"/>
                <a:gd name="T31" fmla="*/ 186 h 204"/>
                <a:gd name="T32" fmla="*/ 59 w 199"/>
                <a:gd name="T33" fmla="*/ 194 h 204"/>
                <a:gd name="T34" fmla="*/ 77 w 199"/>
                <a:gd name="T35" fmla="*/ 202 h 204"/>
                <a:gd name="T36" fmla="*/ 97 w 199"/>
                <a:gd name="T37" fmla="*/ 204 h 204"/>
                <a:gd name="T38" fmla="*/ 97 w 199"/>
                <a:gd name="T39" fmla="*/ 204 h 204"/>
                <a:gd name="T40" fmla="*/ 118 w 199"/>
                <a:gd name="T41" fmla="*/ 202 h 204"/>
                <a:gd name="T42" fmla="*/ 135 w 199"/>
                <a:gd name="T43" fmla="*/ 197 h 204"/>
                <a:gd name="T44" fmla="*/ 153 w 199"/>
                <a:gd name="T45" fmla="*/ 189 h 204"/>
                <a:gd name="T46" fmla="*/ 169 w 199"/>
                <a:gd name="T47" fmla="*/ 176 h 204"/>
                <a:gd name="T48" fmla="*/ 181 w 199"/>
                <a:gd name="T49" fmla="*/ 161 h 204"/>
                <a:gd name="T50" fmla="*/ 192 w 199"/>
                <a:gd name="T51" fmla="*/ 143 h 204"/>
                <a:gd name="T52" fmla="*/ 197 w 199"/>
                <a:gd name="T53" fmla="*/ 125 h 204"/>
                <a:gd name="T54" fmla="*/ 199 w 199"/>
                <a:gd name="T55" fmla="*/ 105 h 204"/>
                <a:gd name="T56" fmla="*/ 199 w 199"/>
                <a:gd name="T57" fmla="*/ 105 h 204"/>
                <a:gd name="T58" fmla="*/ 199 w 199"/>
                <a:gd name="T59" fmla="*/ 84 h 204"/>
                <a:gd name="T60" fmla="*/ 192 w 199"/>
                <a:gd name="T61" fmla="*/ 64 h 204"/>
                <a:gd name="T62" fmla="*/ 184 w 199"/>
                <a:gd name="T63" fmla="*/ 46 h 204"/>
                <a:gd name="T64" fmla="*/ 171 w 199"/>
                <a:gd name="T65" fmla="*/ 30 h 204"/>
                <a:gd name="T66" fmla="*/ 158 w 199"/>
                <a:gd name="T67" fmla="*/ 18 h 204"/>
                <a:gd name="T68" fmla="*/ 141 w 199"/>
                <a:gd name="T69" fmla="*/ 8 h 204"/>
                <a:gd name="T70" fmla="*/ 123 w 199"/>
                <a:gd name="T71" fmla="*/ 2 h 204"/>
                <a:gd name="T72" fmla="*/ 102 w 199"/>
                <a:gd name="T73" fmla="*/ 0 h 204"/>
                <a:gd name="T74" fmla="*/ 102 w 199"/>
                <a:gd name="T75" fmla="*/ 0 h 20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9"/>
                <a:gd name="T115" fmla="*/ 0 h 204"/>
                <a:gd name="T116" fmla="*/ 199 w 199"/>
                <a:gd name="T117" fmla="*/ 204 h 20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9" h="204">
                  <a:moveTo>
                    <a:pt x="102" y="0"/>
                  </a:moveTo>
                  <a:lnTo>
                    <a:pt x="102" y="0"/>
                  </a:lnTo>
                  <a:lnTo>
                    <a:pt x="82" y="0"/>
                  </a:lnTo>
                  <a:lnTo>
                    <a:pt x="64" y="5"/>
                  </a:lnTo>
                  <a:lnTo>
                    <a:pt x="46" y="15"/>
                  </a:lnTo>
                  <a:lnTo>
                    <a:pt x="31" y="28"/>
                  </a:lnTo>
                  <a:lnTo>
                    <a:pt x="18" y="43"/>
                  </a:lnTo>
                  <a:lnTo>
                    <a:pt x="8" y="59"/>
                  </a:lnTo>
                  <a:lnTo>
                    <a:pt x="3" y="79"/>
                  </a:lnTo>
                  <a:lnTo>
                    <a:pt x="0" y="99"/>
                  </a:lnTo>
                  <a:lnTo>
                    <a:pt x="0" y="120"/>
                  </a:lnTo>
                  <a:lnTo>
                    <a:pt x="5" y="140"/>
                  </a:lnTo>
                  <a:lnTo>
                    <a:pt x="15" y="156"/>
                  </a:lnTo>
                  <a:lnTo>
                    <a:pt x="28" y="174"/>
                  </a:lnTo>
                  <a:lnTo>
                    <a:pt x="41" y="186"/>
                  </a:lnTo>
                  <a:lnTo>
                    <a:pt x="59" y="194"/>
                  </a:lnTo>
                  <a:lnTo>
                    <a:pt x="77" y="202"/>
                  </a:lnTo>
                  <a:lnTo>
                    <a:pt x="97" y="204"/>
                  </a:lnTo>
                  <a:lnTo>
                    <a:pt x="118" y="202"/>
                  </a:lnTo>
                  <a:lnTo>
                    <a:pt x="135" y="197"/>
                  </a:lnTo>
                  <a:lnTo>
                    <a:pt x="153" y="189"/>
                  </a:lnTo>
                  <a:lnTo>
                    <a:pt x="169" y="176"/>
                  </a:lnTo>
                  <a:lnTo>
                    <a:pt x="181" y="161"/>
                  </a:lnTo>
                  <a:lnTo>
                    <a:pt x="192" y="143"/>
                  </a:lnTo>
                  <a:lnTo>
                    <a:pt x="197" y="125"/>
                  </a:lnTo>
                  <a:lnTo>
                    <a:pt x="199" y="105"/>
                  </a:lnTo>
                  <a:lnTo>
                    <a:pt x="199" y="84"/>
                  </a:lnTo>
                  <a:lnTo>
                    <a:pt x="192" y="64"/>
                  </a:lnTo>
                  <a:lnTo>
                    <a:pt x="184" y="46"/>
                  </a:lnTo>
                  <a:lnTo>
                    <a:pt x="171" y="30"/>
                  </a:lnTo>
                  <a:lnTo>
                    <a:pt x="158" y="18"/>
                  </a:lnTo>
                  <a:lnTo>
                    <a:pt x="141" y="8"/>
                  </a:lnTo>
                  <a:lnTo>
                    <a:pt x="123" y="2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68" name="Freeform 311"/>
            <p:cNvSpPr>
              <a:spLocks/>
            </p:cNvSpPr>
            <p:nvPr/>
          </p:nvSpPr>
          <p:spPr bwMode="auto">
            <a:xfrm>
              <a:off x="781" y="3253"/>
              <a:ext cx="192" cy="192"/>
            </a:xfrm>
            <a:custGeom>
              <a:avLst/>
              <a:gdLst>
                <a:gd name="T0" fmla="*/ 97 w 192"/>
                <a:gd name="T1" fmla="*/ 192 h 192"/>
                <a:gd name="T2" fmla="*/ 97 w 192"/>
                <a:gd name="T3" fmla="*/ 192 h 192"/>
                <a:gd name="T4" fmla="*/ 115 w 192"/>
                <a:gd name="T5" fmla="*/ 189 h 192"/>
                <a:gd name="T6" fmla="*/ 133 w 192"/>
                <a:gd name="T7" fmla="*/ 184 h 192"/>
                <a:gd name="T8" fmla="*/ 148 w 192"/>
                <a:gd name="T9" fmla="*/ 174 h 192"/>
                <a:gd name="T10" fmla="*/ 163 w 192"/>
                <a:gd name="T11" fmla="*/ 163 h 192"/>
                <a:gd name="T12" fmla="*/ 174 w 192"/>
                <a:gd name="T13" fmla="*/ 148 h 192"/>
                <a:gd name="T14" fmla="*/ 184 w 192"/>
                <a:gd name="T15" fmla="*/ 133 h 192"/>
                <a:gd name="T16" fmla="*/ 189 w 192"/>
                <a:gd name="T17" fmla="*/ 115 h 192"/>
                <a:gd name="T18" fmla="*/ 192 w 192"/>
                <a:gd name="T19" fmla="*/ 94 h 192"/>
                <a:gd name="T20" fmla="*/ 192 w 192"/>
                <a:gd name="T21" fmla="*/ 94 h 192"/>
                <a:gd name="T22" fmla="*/ 189 w 192"/>
                <a:gd name="T23" fmla="*/ 77 h 192"/>
                <a:gd name="T24" fmla="*/ 184 w 192"/>
                <a:gd name="T25" fmla="*/ 59 h 192"/>
                <a:gd name="T26" fmla="*/ 174 w 192"/>
                <a:gd name="T27" fmla="*/ 41 h 192"/>
                <a:gd name="T28" fmla="*/ 163 w 192"/>
                <a:gd name="T29" fmla="*/ 28 h 192"/>
                <a:gd name="T30" fmla="*/ 148 w 192"/>
                <a:gd name="T31" fmla="*/ 15 h 192"/>
                <a:gd name="T32" fmla="*/ 133 w 192"/>
                <a:gd name="T33" fmla="*/ 8 h 192"/>
                <a:gd name="T34" fmla="*/ 115 w 192"/>
                <a:gd name="T35" fmla="*/ 3 h 192"/>
                <a:gd name="T36" fmla="*/ 97 w 192"/>
                <a:gd name="T37" fmla="*/ 0 h 192"/>
                <a:gd name="T38" fmla="*/ 97 w 192"/>
                <a:gd name="T39" fmla="*/ 0 h 192"/>
                <a:gd name="T40" fmla="*/ 77 w 192"/>
                <a:gd name="T41" fmla="*/ 3 h 192"/>
                <a:gd name="T42" fmla="*/ 59 w 192"/>
                <a:gd name="T43" fmla="*/ 8 h 192"/>
                <a:gd name="T44" fmla="*/ 43 w 192"/>
                <a:gd name="T45" fmla="*/ 15 h 192"/>
                <a:gd name="T46" fmla="*/ 28 w 192"/>
                <a:gd name="T47" fmla="*/ 28 h 192"/>
                <a:gd name="T48" fmla="*/ 18 w 192"/>
                <a:gd name="T49" fmla="*/ 41 h 192"/>
                <a:gd name="T50" fmla="*/ 8 w 192"/>
                <a:gd name="T51" fmla="*/ 59 h 192"/>
                <a:gd name="T52" fmla="*/ 2 w 192"/>
                <a:gd name="T53" fmla="*/ 77 h 192"/>
                <a:gd name="T54" fmla="*/ 0 w 192"/>
                <a:gd name="T55" fmla="*/ 94 h 192"/>
                <a:gd name="T56" fmla="*/ 0 w 192"/>
                <a:gd name="T57" fmla="*/ 94 h 192"/>
                <a:gd name="T58" fmla="*/ 2 w 192"/>
                <a:gd name="T59" fmla="*/ 115 h 192"/>
                <a:gd name="T60" fmla="*/ 8 w 192"/>
                <a:gd name="T61" fmla="*/ 133 h 192"/>
                <a:gd name="T62" fmla="*/ 18 w 192"/>
                <a:gd name="T63" fmla="*/ 148 h 192"/>
                <a:gd name="T64" fmla="*/ 28 w 192"/>
                <a:gd name="T65" fmla="*/ 163 h 192"/>
                <a:gd name="T66" fmla="*/ 43 w 192"/>
                <a:gd name="T67" fmla="*/ 174 h 192"/>
                <a:gd name="T68" fmla="*/ 59 w 192"/>
                <a:gd name="T69" fmla="*/ 184 h 192"/>
                <a:gd name="T70" fmla="*/ 77 w 192"/>
                <a:gd name="T71" fmla="*/ 189 h 192"/>
                <a:gd name="T72" fmla="*/ 97 w 192"/>
                <a:gd name="T73" fmla="*/ 192 h 192"/>
                <a:gd name="T74" fmla="*/ 97 w 192"/>
                <a:gd name="T75" fmla="*/ 192 h 19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2"/>
                <a:gd name="T115" fmla="*/ 0 h 192"/>
                <a:gd name="T116" fmla="*/ 192 w 192"/>
                <a:gd name="T117" fmla="*/ 192 h 19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2" h="192">
                  <a:moveTo>
                    <a:pt x="97" y="192"/>
                  </a:moveTo>
                  <a:lnTo>
                    <a:pt x="97" y="192"/>
                  </a:lnTo>
                  <a:lnTo>
                    <a:pt x="115" y="189"/>
                  </a:lnTo>
                  <a:lnTo>
                    <a:pt x="133" y="184"/>
                  </a:lnTo>
                  <a:lnTo>
                    <a:pt x="148" y="174"/>
                  </a:lnTo>
                  <a:lnTo>
                    <a:pt x="163" y="163"/>
                  </a:lnTo>
                  <a:lnTo>
                    <a:pt x="174" y="148"/>
                  </a:lnTo>
                  <a:lnTo>
                    <a:pt x="184" y="133"/>
                  </a:lnTo>
                  <a:lnTo>
                    <a:pt x="189" y="115"/>
                  </a:lnTo>
                  <a:lnTo>
                    <a:pt x="192" y="94"/>
                  </a:lnTo>
                  <a:lnTo>
                    <a:pt x="189" y="77"/>
                  </a:lnTo>
                  <a:lnTo>
                    <a:pt x="184" y="59"/>
                  </a:lnTo>
                  <a:lnTo>
                    <a:pt x="174" y="41"/>
                  </a:lnTo>
                  <a:lnTo>
                    <a:pt x="163" y="28"/>
                  </a:lnTo>
                  <a:lnTo>
                    <a:pt x="148" y="15"/>
                  </a:lnTo>
                  <a:lnTo>
                    <a:pt x="133" y="8"/>
                  </a:lnTo>
                  <a:lnTo>
                    <a:pt x="115" y="3"/>
                  </a:lnTo>
                  <a:lnTo>
                    <a:pt x="97" y="0"/>
                  </a:lnTo>
                  <a:lnTo>
                    <a:pt x="77" y="3"/>
                  </a:lnTo>
                  <a:lnTo>
                    <a:pt x="59" y="8"/>
                  </a:lnTo>
                  <a:lnTo>
                    <a:pt x="43" y="15"/>
                  </a:lnTo>
                  <a:lnTo>
                    <a:pt x="28" y="28"/>
                  </a:lnTo>
                  <a:lnTo>
                    <a:pt x="18" y="41"/>
                  </a:lnTo>
                  <a:lnTo>
                    <a:pt x="8" y="59"/>
                  </a:lnTo>
                  <a:lnTo>
                    <a:pt x="2" y="77"/>
                  </a:lnTo>
                  <a:lnTo>
                    <a:pt x="0" y="94"/>
                  </a:lnTo>
                  <a:lnTo>
                    <a:pt x="2" y="115"/>
                  </a:lnTo>
                  <a:lnTo>
                    <a:pt x="8" y="133"/>
                  </a:lnTo>
                  <a:lnTo>
                    <a:pt x="18" y="148"/>
                  </a:lnTo>
                  <a:lnTo>
                    <a:pt x="28" y="163"/>
                  </a:lnTo>
                  <a:lnTo>
                    <a:pt x="43" y="174"/>
                  </a:lnTo>
                  <a:lnTo>
                    <a:pt x="59" y="184"/>
                  </a:lnTo>
                  <a:lnTo>
                    <a:pt x="77" y="189"/>
                  </a:lnTo>
                  <a:lnTo>
                    <a:pt x="97" y="192"/>
                  </a:lnTo>
                  <a:close/>
                </a:path>
              </a:pathLst>
            </a:custGeom>
            <a:pattFill prst="wdUpDiag">
              <a:fgClr>
                <a:srgbClr val="EAEAEA"/>
              </a:fgClr>
              <a:bgClr>
                <a:srgbClr val="FFFFFF"/>
              </a:bgClr>
            </a:patt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69" name="Freeform 401"/>
            <p:cNvSpPr>
              <a:spLocks/>
            </p:cNvSpPr>
            <p:nvPr/>
          </p:nvSpPr>
          <p:spPr bwMode="auto">
            <a:xfrm>
              <a:off x="1284" y="3253"/>
              <a:ext cx="192" cy="192"/>
            </a:xfrm>
            <a:custGeom>
              <a:avLst/>
              <a:gdLst>
                <a:gd name="T0" fmla="*/ 95 w 192"/>
                <a:gd name="T1" fmla="*/ 192 h 192"/>
                <a:gd name="T2" fmla="*/ 95 w 192"/>
                <a:gd name="T3" fmla="*/ 192 h 192"/>
                <a:gd name="T4" fmla="*/ 115 w 192"/>
                <a:gd name="T5" fmla="*/ 189 h 192"/>
                <a:gd name="T6" fmla="*/ 133 w 192"/>
                <a:gd name="T7" fmla="*/ 184 h 192"/>
                <a:gd name="T8" fmla="*/ 148 w 192"/>
                <a:gd name="T9" fmla="*/ 176 h 192"/>
                <a:gd name="T10" fmla="*/ 164 w 192"/>
                <a:gd name="T11" fmla="*/ 163 h 192"/>
                <a:gd name="T12" fmla="*/ 174 w 192"/>
                <a:gd name="T13" fmla="*/ 148 h 192"/>
                <a:gd name="T14" fmla="*/ 184 w 192"/>
                <a:gd name="T15" fmla="*/ 133 h 192"/>
                <a:gd name="T16" fmla="*/ 189 w 192"/>
                <a:gd name="T17" fmla="*/ 115 h 192"/>
                <a:gd name="T18" fmla="*/ 192 w 192"/>
                <a:gd name="T19" fmla="*/ 94 h 192"/>
                <a:gd name="T20" fmla="*/ 192 w 192"/>
                <a:gd name="T21" fmla="*/ 94 h 192"/>
                <a:gd name="T22" fmla="*/ 189 w 192"/>
                <a:gd name="T23" fmla="*/ 77 h 192"/>
                <a:gd name="T24" fmla="*/ 184 w 192"/>
                <a:gd name="T25" fmla="*/ 59 h 192"/>
                <a:gd name="T26" fmla="*/ 174 w 192"/>
                <a:gd name="T27" fmla="*/ 41 h 192"/>
                <a:gd name="T28" fmla="*/ 164 w 192"/>
                <a:gd name="T29" fmla="*/ 28 h 192"/>
                <a:gd name="T30" fmla="*/ 148 w 192"/>
                <a:gd name="T31" fmla="*/ 15 h 192"/>
                <a:gd name="T32" fmla="*/ 133 w 192"/>
                <a:gd name="T33" fmla="*/ 8 h 192"/>
                <a:gd name="T34" fmla="*/ 115 w 192"/>
                <a:gd name="T35" fmla="*/ 0 h 192"/>
                <a:gd name="T36" fmla="*/ 95 w 192"/>
                <a:gd name="T37" fmla="*/ 0 h 192"/>
                <a:gd name="T38" fmla="*/ 95 w 192"/>
                <a:gd name="T39" fmla="*/ 0 h 192"/>
                <a:gd name="T40" fmla="*/ 77 w 192"/>
                <a:gd name="T41" fmla="*/ 0 h 192"/>
                <a:gd name="T42" fmla="*/ 59 w 192"/>
                <a:gd name="T43" fmla="*/ 8 h 192"/>
                <a:gd name="T44" fmla="*/ 41 w 192"/>
                <a:gd name="T45" fmla="*/ 15 h 192"/>
                <a:gd name="T46" fmla="*/ 28 w 192"/>
                <a:gd name="T47" fmla="*/ 28 h 192"/>
                <a:gd name="T48" fmla="*/ 15 w 192"/>
                <a:gd name="T49" fmla="*/ 41 h 192"/>
                <a:gd name="T50" fmla="*/ 8 w 192"/>
                <a:gd name="T51" fmla="*/ 59 h 192"/>
                <a:gd name="T52" fmla="*/ 3 w 192"/>
                <a:gd name="T53" fmla="*/ 77 h 192"/>
                <a:gd name="T54" fmla="*/ 0 w 192"/>
                <a:gd name="T55" fmla="*/ 94 h 192"/>
                <a:gd name="T56" fmla="*/ 0 w 192"/>
                <a:gd name="T57" fmla="*/ 94 h 192"/>
                <a:gd name="T58" fmla="*/ 3 w 192"/>
                <a:gd name="T59" fmla="*/ 115 h 192"/>
                <a:gd name="T60" fmla="*/ 8 w 192"/>
                <a:gd name="T61" fmla="*/ 133 h 192"/>
                <a:gd name="T62" fmla="*/ 15 w 192"/>
                <a:gd name="T63" fmla="*/ 148 h 192"/>
                <a:gd name="T64" fmla="*/ 28 w 192"/>
                <a:gd name="T65" fmla="*/ 163 h 192"/>
                <a:gd name="T66" fmla="*/ 41 w 192"/>
                <a:gd name="T67" fmla="*/ 176 h 192"/>
                <a:gd name="T68" fmla="*/ 59 w 192"/>
                <a:gd name="T69" fmla="*/ 184 h 192"/>
                <a:gd name="T70" fmla="*/ 77 w 192"/>
                <a:gd name="T71" fmla="*/ 189 h 192"/>
                <a:gd name="T72" fmla="*/ 95 w 192"/>
                <a:gd name="T73" fmla="*/ 192 h 192"/>
                <a:gd name="T74" fmla="*/ 95 w 192"/>
                <a:gd name="T75" fmla="*/ 192 h 19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2"/>
                <a:gd name="T115" fmla="*/ 0 h 192"/>
                <a:gd name="T116" fmla="*/ 192 w 192"/>
                <a:gd name="T117" fmla="*/ 192 h 19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2" h="192">
                  <a:moveTo>
                    <a:pt x="95" y="192"/>
                  </a:moveTo>
                  <a:lnTo>
                    <a:pt x="95" y="192"/>
                  </a:lnTo>
                  <a:lnTo>
                    <a:pt x="115" y="189"/>
                  </a:lnTo>
                  <a:lnTo>
                    <a:pt x="133" y="184"/>
                  </a:lnTo>
                  <a:lnTo>
                    <a:pt x="148" y="176"/>
                  </a:lnTo>
                  <a:lnTo>
                    <a:pt x="164" y="163"/>
                  </a:lnTo>
                  <a:lnTo>
                    <a:pt x="174" y="148"/>
                  </a:lnTo>
                  <a:lnTo>
                    <a:pt x="184" y="133"/>
                  </a:lnTo>
                  <a:lnTo>
                    <a:pt x="189" y="115"/>
                  </a:lnTo>
                  <a:lnTo>
                    <a:pt x="192" y="94"/>
                  </a:lnTo>
                  <a:lnTo>
                    <a:pt x="189" y="77"/>
                  </a:lnTo>
                  <a:lnTo>
                    <a:pt x="184" y="59"/>
                  </a:lnTo>
                  <a:lnTo>
                    <a:pt x="174" y="41"/>
                  </a:lnTo>
                  <a:lnTo>
                    <a:pt x="164" y="28"/>
                  </a:lnTo>
                  <a:lnTo>
                    <a:pt x="148" y="15"/>
                  </a:lnTo>
                  <a:lnTo>
                    <a:pt x="133" y="8"/>
                  </a:lnTo>
                  <a:lnTo>
                    <a:pt x="115" y="0"/>
                  </a:lnTo>
                  <a:lnTo>
                    <a:pt x="95" y="0"/>
                  </a:lnTo>
                  <a:lnTo>
                    <a:pt x="77" y="0"/>
                  </a:lnTo>
                  <a:lnTo>
                    <a:pt x="59" y="8"/>
                  </a:lnTo>
                  <a:lnTo>
                    <a:pt x="41" y="15"/>
                  </a:lnTo>
                  <a:lnTo>
                    <a:pt x="28" y="28"/>
                  </a:lnTo>
                  <a:lnTo>
                    <a:pt x="15" y="41"/>
                  </a:lnTo>
                  <a:lnTo>
                    <a:pt x="8" y="59"/>
                  </a:lnTo>
                  <a:lnTo>
                    <a:pt x="3" y="77"/>
                  </a:lnTo>
                  <a:lnTo>
                    <a:pt x="0" y="94"/>
                  </a:lnTo>
                  <a:lnTo>
                    <a:pt x="3" y="115"/>
                  </a:lnTo>
                  <a:lnTo>
                    <a:pt x="8" y="133"/>
                  </a:lnTo>
                  <a:lnTo>
                    <a:pt x="15" y="148"/>
                  </a:lnTo>
                  <a:lnTo>
                    <a:pt x="28" y="163"/>
                  </a:lnTo>
                  <a:lnTo>
                    <a:pt x="41" y="176"/>
                  </a:lnTo>
                  <a:lnTo>
                    <a:pt x="59" y="184"/>
                  </a:lnTo>
                  <a:lnTo>
                    <a:pt x="77" y="189"/>
                  </a:lnTo>
                  <a:lnTo>
                    <a:pt x="95" y="192"/>
                  </a:lnTo>
                  <a:close/>
                </a:path>
              </a:pathLst>
            </a:custGeom>
            <a:pattFill prst="wdUpDiag">
              <a:fgClr>
                <a:srgbClr val="EAEAEA"/>
              </a:fgClr>
              <a:bgClr>
                <a:srgbClr val="FFFFFF"/>
              </a:bgClr>
            </a:patt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Work Order Dispatch Report</a:t>
            </a:r>
            <a:endParaRPr lang="en-US" altLang="zh-CN" smtClean="0"/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SFC-USE-024</a:t>
            </a:r>
            <a:endParaRPr lang="en-US" altLang="zh-CN" smtClean="0"/>
          </a:p>
        </p:txBody>
      </p:sp>
      <p:pic>
        <p:nvPicPr>
          <p:cNvPr id="819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4875" y="858838"/>
            <a:ext cx="6418263" cy="26035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pic>
        <p:nvPicPr>
          <p:cNvPr id="8197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43138" y="2813050"/>
            <a:ext cx="5972175" cy="33496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8198" name="Rectangle 5"/>
          <p:cNvSpPr>
            <a:spLocks noChangeArrowheads="1"/>
          </p:cNvSpPr>
          <p:nvPr/>
        </p:nvSpPr>
        <p:spPr bwMode="auto">
          <a:xfrm>
            <a:off x="1706563" y="2400300"/>
            <a:ext cx="1506537" cy="201613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8199" name="Rectangle 6"/>
          <p:cNvSpPr>
            <a:spLocks noChangeArrowheads="1"/>
          </p:cNvSpPr>
          <p:nvPr/>
        </p:nvSpPr>
        <p:spPr bwMode="auto">
          <a:xfrm>
            <a:off x="2203450" y="3440113"/>
            <a:ext cx="871538" cy="171450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8200" name="Rectangle 7"/>
          <p:cNvSpPr>
            <a:spLocks noChangeArrowheads="1"/>
          </p:cNvSpPr>
          <p:nvPr/>
        </p:nvSpPr>
        <p:spPr bwMode="auto">
          <a:xfrm>
            <a:off x="5424488" y="3600450"/>
            <a:ext cx="2509837" cy="361950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zh-CN">
              <a:ea typeface="宋体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Shop Floor Control Process</a:t>
            </a:r>
            <a:endParaRPr lang="en-US" altLang="zh-CN" smtClean="0"/>
          </a:p>
        </p:txBody>
      </p:sp>
      <p:sp>
        <p:nvSpPr>
          <p:cNvPr id="921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SFC-USE-030</a:t>
            </a:r>
            <a:endParaRPr lang="en-US" altLang="zh-CN" smtClean="0"/>
          </a:p>
        </p:txBody>
      </p:sp>
      <p:sp>
        <p:nvSpPr>
          <p:cNvPr id="9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Dispatch Report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Enter Labor Transactions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Process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Move/Complete Transactions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Process</a:t>
            </a:r>
            <a:r>
              <a:rPr kumimoji="0"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Scrap Transaction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Review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Reports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6" name="Rectangle 438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Labor Transactions by Employee</a:t>
            </a:r>
            <a:endParaRPr lang="en-US" altLang="zh-CN" smtClean="0"/>
          </a:p>
        </p:txBody>
      </p:sp>
      <p:sp>
        <p:nvSpPr>
          <p:cNvPr id="1024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SFC-USE-040</a:t>
            </a:r>
            <a:endParaRPr lang="en-US" altLang="zh-CN" smtClean="0"/>
          </a:p>
        </p:txBody>
      </p:sp>
      <p:grpSp>
        <p:nvGrpSpPr>
          <p:cNvPr id="10243" name="Group 4318"/>
          <p:cNvGrpSpPr>
            <a:grpSpLocks/>
          </p:cNvGrpSpPr>
          <p:nvPr/>
        </p:nvGrpSpPr>
        <p:grpSpPr bwMode="auto">
          <a:xfrm>
            <a:off x="2478088" y="1749425"/>
            <a:ext cx="2262187" cy="2262188"/>
            <a:chOff x="157" y="880"/>
            <a:chExt cx="1425" cy="1425"/>
          </a:xfrm>
        </p:grpSpPr>
        <p:grpSp>
          <p:nvGrpSpPr>
            <p:cNvPr id="10351" name="Group 4316"/>
            <p:cNvGrpSpPr>
              <a:grpSpLocks/>
            </p:cNvGrpSpPr>
            <p:nvPr/>
          </p:nvGrpSpPr>
          <p:grpSpPr bwMode="auto">
            <a:xfrm>
              <a:off x="157" y="880"/>
              <a:ext cx="1425" cy="1425"/>
              <a:chOff x="157" y="880"/>
              <a:chExt cx="1425" cy="1425"/>
            </a:xfrm>
          </p:grpSpPr>
          <p:sp>
            <p:nvSpPr>
              <p:cNvPr id="10353" name="Freeform 4286"/>
              <p:cNvSpPr>
                <a:spLocks/>
              </p:cNvSpPr>
              <p:nvPr/>
            </p:nvSpPr>
            <p:spPr bwMode="auto">
              <a:xfrm>
                <a:off x="524" y="2164"/>
                <a:ext cx="688" cy="8"/>
              </a:xfrm>
              <a:custGeom>
                <a:avLst/>
                <a:gdLst>
                  <a:gd name="T0" fmla="*/ 8 w 1103"/>
                  <a:gd name="T1" fmla="*/ 3 h 13"/>
                  <a:gd name="T2" fmla="*/ 66 w 1103"/>
                  <a:gd name="T3" fmla="*/ 3 h 13"/>
                  <a:gd name="T4" fmla="*/ 66 w 1103"/>
                  <a:gd name="T5" fmla="*/ 3 h 13"/>
                  <a:gd name="T6" fmla="*/ 202 w 1103"/>
                  <a:gd name="T7" fmla="*/ 3 h 13"/>
                  <a:gd name="T8" fmla="*/ 202 w 1103"/>
                  <a:gd name="T9" fmla="*/ 3 h 13"/>
                  <a:gd name="T10" fmla="*/ 268 w 1103"/>
                  <a:gd name="T11" fmla="*/ 3 h 13"/>
                  <a:gd name="T12" fmla="*/ 268 w 1103"/>
                  <a:gd name="T13" fmla="*/ 3 h 13"/>
                  <a:gd name="T14" fmla="*/ 267 w 1103"/>
                  <a:gd name="T15" fmla="*/ 1 h 13"/>
                  <a:gd name="T16" fmla="*/ 266 w 1103"/>
                  <a:gd name="T17" fmla="*/ 0 h 13"/>
                  <a:gd name="T18" fmla="*/ 201 w 1103"/>
                  <a:gd name="T19" fmla="*/ 0 h 13"/>
                  <a:gd name="T20" fmla="*/ 201 w 1103"/>
                  <a:gd name="T21" fmla="*/ 0 h 13"/>
                  <a:gd name="T22" fmla="*/ 67 w 1103"/>
                  <a:gd name="T23" fmla="*/ 0 h 13"/>
                  <a:gd name="T24" fmla="*/ 67 w 1103"/>
                  <a:gd name="T25" fmla="*/ 0 h 13"/>
                  <a:gd name="T26" fmla="*/ 10 w 1103"/>
                  <a:gd name="T27" fmla="*/ 0 h 13"/>
                  <a:gd name="T28" fmla="*/ 2 w 1103"/>
                  <a:gd name="T29" fmla="*/ 0 h 13"/>
                  <a:gd name="T30" fmla="*/ 2 w 1103"/>
                  <a:gd name="T31" fmla="*/ 0 h 13"/>
                  <a:gd name="T32" fmla="*/ 1 w 1103"/>
                  <a:gd name="T33" fmla="*/ 1 h 13"/>
                  <a:gd name="T34" fmla="*/ 0 w 1103"/>
                  <a:gd name="T35" fmla="*/ 3 h 13"/>
                  <a:gd name="T36" fmla="*/ 0 w 1103"/>
                  <a:gd name="T37" fmla="*/ 3 h 13"/>
                  <a:gd name="T38" fmla="*/ 0 w 1103"/>
                  <a:gd name="T39" fmla="*/ 3 h 13"/>
                  <a:gd name="T40" fmla="*/ 8 w 1103"/>
                  <a:gd name="T41" fmla="*/ 3 h 1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103"/>
                  <a:gd name="T64" fmla="*/ 0 h 13"/>
                  <a:gd name="T65" fmla="*/ 1103 w 1103"/>
                  <a:gd name="T66" fmla="*/ 13 h 1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103" h="13">
                    <a:moveTo>
                      <a:pt x="34" y="13"/>
                    </a:moveTo>
                    <a:lnTo>
                      <a:pt x="272" y="13"/>
                    </a:lnTo>
                    <a:lnTo>
                      <a:pt x="832" y="13"/>
                    </a:lnTo>
                    <a:lnTo>
                      <a:pt x="1103" y="13"/>
                    </a:lnTo>
                    <a:lnTo>
                      <a:pt x="1099" y="4"/>
                    </a:lnTo>
                    <a:lnTo>
                      <a:pt x="1095" y="0"/>
                    </a:lnTo>
                    <a:lnTo>
                      <a:pt x="828" y="0"/>
                    </a:lnTo>
                    <a:lnTo>
                      <a:pt x="276" y="0"/>
                    </a:lnTo>
                    <a:lnTo>
                      <a:pt x="42" y="0"/>
                    </a:lnTo>
                    <a:lnTo>
                      <a:pt x="9" y="0"/>
                    </a:lnTo>
                    <a:lnTo>
                      <a:pt x="5" y="4"/>
                    </a:lnTo>
                    <a:lnTo>
                      <a:pt x="0" y="13"/>
                    </a:lnTo>
                    <a:lnTo>
                      <a:pt x="34" y="13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354" name="Freeform 4287"/>
              <p:cNvSpPr>
                <a:spLocks noEditPoints="1"/>
              </p:cNvSpPr>
              <p:nvPr/>
            </p:nvSpPr>
            <p:spPr bwMode="auto">
              <a:xfrm>
                <a:off x="1040" y="2164"/>
                <a:ext cx="195" cy="76"/>
              </a:xfrm>
              <a:custGeom>
                <a:avLst/>
                <a:gdLst>
                  <a:gd name="T0" fmla="*/ 54 w 313"/>
                  <a:gd name="T1" fmla="*/ 0 h 121"/>
                  <a:gd name="T2" fmla="*/ 54 w 313"/>
                  <a:gd name="T3" fmla="*/ 0 h 121"/>
                  <a:gd name="T4" fmla="*/ 0 w 313"/>
                  <a:gd name="T5" fmla="*/ 0 h 121"/>
                  <a:gd name="T6" fmla="*/ 54 w 313"/>
                  <a:gd name="T7" fmla="*/ 0 h 121"/>
                  <a:gd name="T8" fmla="*/ 67 w 313"/>
                  <a:gd name="T9" fmla="*/ 4 h 121"/>
                  <a:gd name="T10" fmla="*/ 67 w 313"/>
                  <a:gd name="T11" fmla="*/ 4 h 121"/>
                  <a:gd name="T12" fmla="*/ 67 w 313"/>
                  <a:gd name="T13" fmla="*/ 1 h 121"/>
                  <a:gd name="T14" fmla="*/ 64 w 313"/>
                  <a:gd name="T15" fmla="*/ 1 h 121"/>
                  <a:gd name="T16" fmla="*/ 59 w 313"/>
                  <a:gd name="T17" fmla="*/ 3 h 121"/>
                  <a:gd name="T18" fmla="*/ 59 w 313"/>
                  <a:gd name="T19" fmla="*/ 3 h 121"/>
                  <a:gd name="T20" fmla="*/ 59 w 313"/>
                  <a:gd name="T21" fmla="*/ 4 h 121"/>
                  <a:gd name="T22" fmla="*/ 59 w 313"/>
                  <a:gd name="T23" fmla="*/ 4 h 121"/>
                  <a:gd name="T24" fmla="*/ 67 w 313"/>
                  <a:gd name="T25" fmla="*/ 29 h 121"/>
                  <a:gd name="T26" fmla="*/ 67 w 313"/>
                  <a:gd name="T27" fmla="*/ 29 h 121"/>
                  <a:gd name="T28" fmla="*/ 67 w 313"/>
                  <a:gd name="T29" fmla="*/ 30 h 121"/>
                  <a:gd name="T30" fmla="*/ 67 w 313"/>
                  <a:gd name="T31" fmla="*/ 30 h 121"/>
                  <a:gd name="T32" fmla="*/ 64 w 313"/>
                  <a:gd name="T33" fmla="*/ 30 h 121"/>
                  <a:gd name="T34" fmla="*/ 73 w 313"/>
                  <a:gd name="T35" fmla="*/ 30 h 121"/>
                  <a:gd name="T36" fmla="*/ 73 w 313"/>
                  <a:gd name="T37" fmla="*/ 30 h 121"/>
                  <a:gd name="T38" fmla="*/ 75 w 313"/>
                  <a:gd name="T39" fmla="*/ 30 h 121"/>
                  <a:gd name="T40" fmla="*/ 75 w 313"/>
                  <a:gd name="T41" fmla="*/ 30 h 121"/>
                  <a:gd name="T42" fmla="*/ 75 w 313"/>
                  <a:gd name="T43" fmla="*/ 29 h 121"/>
                  <a:gd name="T44" fmla="*/ 75 w 313"/>
                  <a:gd name="T45" fmla="*/ 29 h 121"/>
                  <a:gd name="T46" fmla="*/ 67 w 313"/>
                  <a:gd name="T47" fmla="*/ 4 h 121"/>
                  <a:gd name="T48" fmla="*/ 67 w 313"/>
                  <a:gd name="T49" fmla="*/ 4 h 121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313"/>
                  <a:gd name="T76" fmla="*/ 0 h 121"/>
                  <a:gd name="T77" fmla="*/ 313 w 313"/>
                  <a:gd name="T78" fmla="*/ 121 h 121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313" h="121">
                    <a:moveTo>
                      <a:pt x="225" y="0"/>
                    </a:moveTo>
                    <a:lnTo>
                      <a:pt x="225" y="0"/>
                    </a:lnTo>
                    <a:lnTo>
                      <a:pt x="0" y="0"/>
                    </a:lnTo>
                    <a:lnTo>
                      <a:pt x="225" y="0"/>
                    </a:lnTo>
                    <a:close/>
                    <a:moveTo>
                      <a:pt x="280" y="17"/>
                    </a:moveTo>
                    <a:lnTo>
                      <a:pt x="280" y="17"/>
                    </a:lnTo>
                    <a:lnTo>
                      <a:pt x="275" y="4"/>
                    </a:lnTo>
                    <a:lnTo>
                      <a:pt x="267" y="4"/>
                    </a:lnTo>
                    <a:lnTo>
                      <a:pt x="242" y="13"/>
                    </a:lnTo>
                    <a:lnTo>
                      <a:pt x="246" y="17"/>
                    </a:lnTo>
                    <a:lnTo>
                      <a:pt x="280" y="117"/>
                    </a:lnTo>
                    <a:lnTo>
                      <a:pt x="275" y="121"/>
                    </a:lnTo>
                    <a:lnTo>
                      <a:pt x="267" y="121"/>
                    </a:lnTo>
                    <a:lnTo>
                      <a:pt x="300" y="121"/>
                    </a:lnTo>
                    <a:lnTo>
                      <a:pt x="309" y="121"/>
                    </a:lnTo>
                    <a:lnTo>
                      <a:pt x="313" y="117"/>
                    </a:lnTo>
                    <a:lnTo>
                      <a:pt x="280" y="17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355" name="Freeform 4288"/>
              <p:cNvSpPr>
                <a:spLocks/>
              </p:cNvSpPr>
              <p:nvPr/>
            </p:nvSpPr>
            <p:spPr bwMode="auto">
              <a:xfrm>
                <a:off x="157" y="880"/>
                <a:ext cx="1425" cy="1425"/>
              </a:xfrm>
              <a:custGeom>
                <a:avLst/>
                <a:gdLst>
                  <a:gd name="T0" fmla="*/ 27 w 2286"/>
                  <a:gd name="T1" fmla="*/ 0 h 2286"/>
                  <a:gd name="T2" fmla="*/ 16 w 2286"/>
                  <a:gd name="T3" fmla="*/ 3 h 2286"/>
                  <a:gd name="T4" fmla="*/ 7 w 2286"/>
                  <a:gd name="T5" fmla="*/ 8 h 2286"/>
                  <a:gd name="T6" fmla="*/ 2 w 2286"/>
                  <a:gd name="T7" fmla="*/ 17 h 2286"/>
                  <a:gd name="T8" fmla="*/ 0 w 2286"/>
                  <a:gd name="T9" fmla="*/ 29 h 2286"/>
                  <a:gd name="T10" fmla="*/ 0 w 2286"/>
                  <a:gd name="T11" fmla="*/ 380 h 2286"/>
                  <a:gd name="T12" fmla="*/ 2 w 2286"/>
                  <a:gd name="T13" fmla="*/ 391 h 2286"/>
                  <a:gd name="T14" fmla="*/ 7 w 2286"/>
                  <a:gd name="T15" fmla="*/ 401 h 2286"/>
                  <a:gd name="T16" fmla="*/ 16 w 2286"/>
                  <a:gd name="T17" fmla="*/ 406 h 2286"/>
                  <a:gd name="T18" fmla="*/ 27 w 2286"/>
                  <a:gd name="T19" fmla="*/ 408 h 2286"/>
                  <a:gd name="T20" fmla="*/ 208 w 2286"/>
                  <a:gd name="T21" fmla="*/ 408 h 2286"/>
                  <a:gd name="T22" fmla="*/ 202 w 2286"/>
                  <a:gd name="T23" fmla="*/ 475 h 2286"/>
                  <a:gd name="T24" fmla="*/ 144 w 2286"/>
                  <a:gd name="T25" fmla="*/ 474 h 2286"/>
                  <a:gd name="T26" fmla="*/ 143 w 2286"/>
                  <a:gd name="T27" fmla="*/ 475 h 2286"/>
                  <a:gd name="T28" fmla="*/ 133 w 2286"/>
                  <a:gd name="T29" fmla="*/ 477 h 2286"/>
                  <a:gd name="T30" fmla="*/ 127 w 2286"/>
                  <a:gd name="T31" fmla="*/ 481 h 2286"/>
                  <a:gd name="T32" fmla="*/ 122 w 2286"/>
                  <a:gd name="T33" fmla="*/ 487 h 2286"/>
                  <a:gd name="T34" fmla="*/ 117 w 2286"/>
                  <a:gd name="T35" fmla="*/ 496 h 2286"/>
                  <a:gd name="T36" fmla="*/ 117 w 2286"/>
                  <a:gd name="T37" fmla="*/ 499 h 2286"/>
                  <a:gd name="T38" fmla="*/ 110 w 2286"/>
                  <a:gd name="T39" fmla="*/ 521 h 2286"/>
                  <a:gd name="T40" fmla="*/ 110 w 2286"/>
                  <a:gd name="T41" fmla="*/ 522 h 2286"/>
                  <a:gd name="T42" fmla="*/ 108 w 2286"/>
                  <a:gd name="T43" fmla="*/ 527 h 2286"/>
                  <a:gd name="T44" fmla="*/ 110 w 2286"/>
                  <a:gd name="T45" fmla="*/ 537 h 2286"/>
                  <a:gd name="T46" fmla="*/ 114 w 2286"/>
                  <a:gd name="T47" fmla="*/ 544 h 2286"/>
                  <a:gd name="T48" fmla="*/ 119 w 2286"/>
                  <a:gd name="T49" fmla="*/ 549 h 2286"/>
                  <a:gd name="T50" fmla="*/ 130 w 2286"/>
                  <a:gd name="T51" fmla="*/ 554 h 2286"/>
                  <a:gd name="T52" fmla="*/ 416 w 2286"/>
                  <a:gd name="T53" fmla="*/ 554 h 2286"/>
                  <a:gd name="T54" fmla="*/ 423 w 2286"/>
                  <a:gd name="T55" fmla="*/ 554 h 2286"/>
                  <a:gd name="T56" fmla="*/ 432 w 2286"/>
                  <a:gd name="T57" fmla="*/ 549 h 2286"/>
                  <a:gd name="T58" fmla="*/ 437 w 2286"/>
                  <a:gd name="T59" fmla="*/ 545 h 2286"/>
                  <a:gd name="T60" fmla="*/ 442 w 2286"/>
                  <a:gd name="T61" fmla="*/ 535 h 2286"/>
                  <a:gd name="T62" fmla="*/ 443 w 2286"/>
                  <a:gd name="T63" fmla="*/ 524 h 2286"/>
                  <a:gd name="T64" fmla="*/ 442 w 2286"/>
                  <a:gd name="T65" fmla="*/ 521 h 2286"/>
                  <a:gd name="T66" fmla="*/ 434 w 2286"/>
                  <a:gd name="T67" fmla="*/ 495 h 2286"/>
                  <a:gd name="T68" fmla="*/ 435 w 2286"/>
                  <a:gd name="T69" fmla="*/ 496 h 2286"/>
                  <a:gd name="T70" fmla="*/ 430 w 2286"/>
                  <a:gd name="T71" fmla="*/ 485 h 2286"/>
                  <a:gd name="T72" fmla="*/ 423 w 2286"/>
                  <a:gd name="T73" fmla="*/ 479 h 2286"/>
                  <a:gd name="T74" fmla="*/ 410 w 2286"/>
                  <a:gd name="T75" fmla="*/ 475 h 2286"/>
                  <a:gd name="T76" fmla="*/ 410 w 2286"/>
                  <a:gd name="T77" fmla="*/ 475 h 2286"/>
                  <a:gd name="T78" fmla="*/ 352 w 2286"/>
                  <a:gd name="T79" fmla="*/ 475 h 2286"/>
                  <a:gd name="T80" fmla="*/ 345 w 2286"/>
                  <a:gd name="T81" fmla="*/ 408 h 2286"/>
                  <a:gd name="T82" fmla="*/ 525 w 2286"/>
                  <a:gd name="T83" fmla="*/ 408 h 2286"/>
                  <a:gd name="T84" fmla="*/ 537 w 2286"/>
                  <a:gd name="T85" fmla="*/ 406 h 2286"/>
                  <a:gd name="T86" fmla="*/ 545 w 2286"/>
                  <a:gd name="T87" fmla="*/ 401 h 2286"/>
                  <a:gd name="T88" fmla="*/ 550 w 2286"/>
                  <a:gd name="T89" fmla="*/ 391 h 2286"/>
                  <a:gd name="T90" fmla="*/ 554 w 2286"/>
                  <a:gd name="T91" fmla="*/ 380 h 2286"/>
                  <a:gd name="T92" fmla="*/ 554 w 2286"/>
                  <a:gd name="T93" fmla="*/ 29 h 2286"/>
                  <a:gd name="T94" fmla="*/ 550 w 2286"/>
                  <a:gd name="T95" fmla="*/ 17 h 2286"/>
                  <a:gd name="T96" fmla="*/ 545 w 2286"/>
                  <a:gd name="T97" fmla="*/ 8 h 2286"/>
                  <a:gd name="T98" fmla="*/ 537 w 2286"/>
                  <a:gd name="T99" fmla="*/ 3 h 2286"/>
                  <a:gd name="T100" fmla="*/ 525 w 2286"/>
                  <a:gd name="T101" fmla="*/ 0 h 228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286"/>
                  <a:gd name="T154" fmla="*/ 0 h 2286"/>
                  <a:gd name="T155" fmla="*/ 2286 w 2286"/>
                  <a:gd name="T156" fmla="*/ 2286 h 228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286" h="2286">
                    <a:moveTo>
                      <a:pt x="113" y="0"/>
                    </a:moveTo>
                    <a:lnTo>
                      <a:pt x="113" y="0"/>
                    </a:lnTo>
                    <a:lnTo>
                      <a:pt x="88" y="5"/>
                    </a:lnTo>
                    <a:lnTo>
                      <a:pt x="67" y="13"/>
                    </a:lnTo>
                    <a:lnTo>
                      <a:pt x="50" y="21"/>
                    </a:lnTo>
                    <a:lnTo>
                      <a:pt x="30" y="34"/>
                    </a:lnTo>
                    <a:lnTo>
                      <a:pt x="17" y="55"/>
                    </a:lnTo>
                    <a:lnTo>
                      <a:pt x="9" y="71"/>
                    </a:lnTo>
                    <a:lnTo>
                      <a:pt x="0" y="92"/>
                    </a:lnTo>
                    <a:lnTo>
                      <a:pt x="0" y="117"/>
                    </a:lnTo>
                    <a:lnTo>
                      <a:pt x="0" y="1571"/>
                    </a:lnTo>
                    <a:lnTo>
                      <a:pt x="0" y="1596"/>
                    </a:lnTo>
                    <a:lnTo>
                      <a:pt x="9" y="1617"/>
                    </a:lnTo>
                    <a:lnTo>
                      <a:pt x="17" y="1634"/>
                    </a:lnTo>
                    <a:lnTo>
                      <a:pt x="30" y="1655"/>
                    </a:lnTo>
                    <a:lnTo>
                      <a:pt x="50" y="1667"/>
                    </a:lnTo>
                    <a:lnTo>
                      <a:pt x="67" y="1676"/>
                    </a:lnTo>
                    <a:lnTo>
                      <a:pt x="88" y="1684"/>
                    </a:lnTo>
                    <a:lnTo>
                      <a:pt x="113" y="1684"/>
                    </a:lnTo>
                    <a:lnTo>
                      <a:pt x="857" y="1684"/>
                    </a:lnTo>
                    <a:lnTo>
                      <a:pt x="832" y="1960"/>
                    </a:lnTo>
                    <a:lnTo>
                      <a:pt x="594" y="1956"/>
                    </a:lnTo>
                    <a:lnTo>
                      <a:pt x="589" y="1960"/>
                    </a:lnTo>
                    <a:lnTo>
                      <a:pt x="569" y="1960"/>
                    </a:lnTo>
                    <a:lnTo>
                      <a:pt x="552" y="1968"/>
                    </a:lnTo>
                    <a:lnTo>
                      <a:pt x="539" y="1976"/>
                    </a:lnTo>
                    <a:lnTo>
                      <a:pt x="523" y="1985"/>
                    </a:lnTo>
                    <a:lnTo>
                      <a:pt x="510" y="1997"/>
                    </a:lnTo>
                    <a:lnTo>
                      <a:pt x="502" y="2014"/>
                    </a:lnTo>
                    <a:lnTo>
                      <a:pt x="493" y="2027"/>
                    </a:lnTo>
                    <a:lnTo>
                      <a:pt x="485" y="2048"/>
                    </a:lnTo>
                    <a:lnTo>
                      <a:pt x="481" y="2060"/>
                    </a:lnTo>
                    <a:lnTo>
                      <a:pt x="456" y="2148"/>
                    </a:lnTo>
                    <a:lnTo>
                      <a:pt x="452" y="2156"/>
                    </a:lnTo>
                    <a:lnTo>
                      <a:pt x="447" y="2177"/>
                    </a:lnTo>
                    <a:lnTo>
                      <a:pt x="452" y="2198"/>
                    </a:lnTo>
                    <a:lnTo>
                      <a:pt x="456" y="2215"/>
                    </a:lnTo>
                    <a:lnTo>
                      <a:pt x="464" y="2231"/>
                    </a:lnTo>
                    <a:lnTo>
                      <a:pt x="472" y="2248"/>
                    </a:lnTo>
                    <a:lnTo>
                      <a:pt x="493" y="2265"/>
                    </a:lnTo>
                    <a:lnTo>
                      <a:pt x="514" y="2277"/>
                    </a:lnTo>
                    <a:lnTo>
                      <a:pt x="539" y="2286"/>
                    </a:lnTo>
                    <a:lnTo>
                      <a:pt x="564" y="2286"/>
                    </a:lnTo>
                    <a:lnTo>
                      <a:pt x="1717" y="2286"/>
                    </a:lnTo>
                    <a:lnTo>
                      <a:pt x="1743" y="2286"/>
                    </a:lnTo>
                    <a:lnTo>
                      <a:pt x="1763" y="2277"/>
                    </a:lnTo>
                    <a:lnTo>
                      <a:pt x="1784" y="2265"/>
                    </a:lnTo>
                    <a:lnTo>
                      <a:pt x="1805" y="2252"/>
                    </a:lnTo>
                    <a:lnTo>
                      <a:pt x="1818" y="2231"/>
                    </a:lnTo>
                    <a:lnTo>
                      <a:pt x="1826" y="2210"/>
                    </a:lnTo>
                    <a:lnTo>
                      <a:pt x="1830" y="2190"/>
                    </a:lnTo>
                    <a:lnTo>
                      <a:pt x="1830" y="2164"/>
                    </a:lnTo>
                    <a:lnTo>
                      <a:pt x="1826" y="2148"/>
                    </a:lnTo>
                    <a:lnTo>
                      <a:pt x="1793" y="2043"/>
                    </a:lnTo>
                    <a:lnTo>
                      <a:pt x="1797" y="2048"/>
                    </a:lnTo>
                    <a:lnTo>
                      <a:pt x="1784" y="2022"/>
                    </a:lnTo>
                    <a:lnTo>
                      <a:pt x="1776" y="2002"/>
                    </a:lnTo>
                    <a:lnTo>
                      <a:pt x="1763" y="1989"/>
                    </a:lnTo>
                    <a:lnTo>
                      <a:pt x="1747" y="1976"/>
                    </a:lnTo>
                    <a:lnTo>
                      <a:pt x="1717" y="1964"/>
                    </a:lnTo>
                    <a:lnTo>
                      <a:pt x="1692" y="1960"/>
                    </a:lnTo>
                    <a:lnTo>
                      <a:pt x="1450" y="1960"/>
                    </a:lnTo>
                    <a:lnTo>
                      <a:pt x="1425" y="1684"/>
                    </a:lnTo>
                    <a:lnTo>
                      <a:pt x="2169" y="1684"/>
                    </a:lnTo>
                    <a:lnTo>
                      <a:pt x="2194" y="1684"/>
                    </a:lnTo>
                    <a:lnTo>
                      <a:pt x="2215" y="1676"/>
                    </a:lnTo>
                    <a:lnTo>
                      <a:pt x="2231" y="1667"/>
                    </a:lnTo>
                    <a:lnTo>
                      <a:pt x="2252" y="1655"/>
                    </a:lnTo>
                    <a:lnTo>
                      <a:pt x="2265" y="1634"/>
                    </a:lnTo>
                    <a:lnTo>
                      <a:pt x="2273" y="1617"/>
                    </a:lnTo>
                    <a:lnTo>
                      <a:pt x="2281" y="1596"/>
                    </a:lnTo>
                    <a:lnTo>
                      <a:pt x="2286" y="1571"/>
                    </a:lnTo>
                    <a:lnTo>
                      <a:pt x="2286" y="117"/>
                    </a:lnTo>
                    <a:lnTo>
                      <a:pt x="2281" y="92"/>
                    </a:lnTo>
                    <a:lnTo>
                      <a:pt x="2273" y="71"/>
                    </a:lnTo>
                    <a:lnTo>
                      <a:pt x="2265" y="55"/>
                    </a:lnTo>
                    <a:lnTo>
                      <a:pt x="2252" y="34"/>
                    </a:lnTo>
                    <a:lnTo>
                      <a:pt x="2231" y="21"/>
                    </a:lnTo>
                    <a:lnTo>
                      <a:pt x="2215" y="13"/>
                    </a:lnTo>
                    <a:lnTo>
                      <a:pt x="2194" y="5"/>
                    </a:lnTo>
                    <a:lnTo>
                      <a:pt x="2169" y="0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356" name="Freeform 4289"/>
              <p:cNvSpPr>
                <a:spLocks/>
              </p:cNvSpPr>
              <p:nvPr/>
            </p:nvSpPr>
            <p:spPr bwMode="auto">
              <a:xfrm>
                <a:off x="188" y="911"/>
                <a:ext cx="1363" cy="1363"/>
              </a:xfrm>
              <a:custGeom>
                <a:avLst/>
                <a:gdLst>
                  <a:gd name="T0" fmla="*/ 15 w 2186"/>
                  <a:gd name="T1" fmla="*/ 0 h 2186"/>
                  <a:gd name="T2" fmla="*/ 9 w 2186"/>
                  <a:gd name="T3" fmla="*/ 2 h 2186"/>
                  <a:gd name="T4" fmla="*/ 1 w 2186"/>
                  <a:gd name="T5" fmla="*/ 10 h 2186"/>
                  <a:gd name="T6" fmla="*/ 0 w 2186"/>
                  <a:gd name="T7" fmla="*/ 16 h 2186"/>
                  <a:gd name="T8" fmla="*/ 0 w 2186"/>
                  <a:gd name="T9" fmla="*/ 368 h 2186"/>
                  <a:gd name="T10" fmla="*/ 1 w 2186"/>
                  <a:gd name="T11" fmla="*/ 375 h 2186"/>
                  <a:gd name="T12" fmla="*/ 9 w 2186"/>
                  <a:gd name="T13" fmla="*/ 383 h 2186"/>
                  <a:gd name="T14" fmla="*/ 15 w 2186"/>
                  <a:gd name="T15" fmla="*/ 384 h 2186"/>
                  <a:gd name="T16" fmla="*/ 210 w 2186"/>
                  <a:gd name="T17" fmla="*/ 384 h 2186"/>
                  <a:gd name="T18" fmla="*/ 201 w 2186"/>
                  <a:gd name="T19" fmla="*/ 475 h 2186"/>
                  <a:gd name="T20" fmla="*/ 132 w 2186"/>
                  <a:gd name="T21" fmla="*/ 474 h 2186"/>
                  <a:gd name="T22" fmla="*/ 132 w 2186"/>
                  <a:gd name="T23" fmla="*/ 475 h 2186"/>
                  <a:gd name="T24" fmla="*/ 123 w 2186"/>
                  <a:gd name="T25" fmla="*/ 478 h 2186"/>
                  <a:gd name="T26" fmla="*/ 117 w 2186"/>
                  <a:gd name="T27" fmla="*/ 487 h 2186"/>
                  <a:gd name="T28" fmla="*/ 117 w 2186"/>
                  <a:gd name="T29" fmla="*/ 491 h 2186"/>
                  <a:gd name="T30" fmla="*/ 110 w 2186"/>
                  <a:gd name="T31" fmla="*/ 512 h 2186"/>
                  <a:gd name="T32" fmla="*/ 110 w 2186"/>
                  <a:gd name="T33" fmla="*/ 514 h 2186"/>
                  <a:gd name="T34" fmla="*/ 108 w 2186"/>
                  <a:gd name="T35" fmla="*/ 516 h 2186"/>
                  <a:gd name="T36" fmla="*/ 112 w 2186"/>
                  <a:gd name="T37" fmla="*/ 525 h 2186"/>
                  <a:gd name="T38" fmla="*/ 115 w 2186"/>
                  <a:gd name="T39" fmla="*/ 527 h 2186"/>
                  <a:gd name="T40" fmla="*/ 121 w 2186"/>
                  <a:gd name="T41" fmla="*/ 530 h 2186"/>
                  <a:gd name="T42" fmla="*/ 404 w 2186"/>
                  <a:gd name="T43" fmla="*/ 530 h 2186"/>
                  <a:gd name="T44" fmla="*/ 408 w 2186"/>
                  <a:gd name="T45" fmla="*/ 530 h 2186"/>
                  <a:gd name="T46" fmla="*/ 413 w 2186"/>
                  <a:gd name="T47" fmla="*/ 527 h 2186"/>
                  <a:gd name="T48" fmla="*/ 417 w 2186"/>
                  <a:gd name="T49" fmla="*/ 526 h 2186"/>
                  <a:gd name="T50" fmla="*/ 420 w 2186"/>
                  <a:gd name="T51" fmla="*/ 520 h 2186"/>
                  <a:gd name="T52" fmla="*/ 420 w 2186"/>
                  <a:gd name="T53" fmla="*/ 514 h 2186"/>
                  <a:gd name="T54" fmla="*/ 420 w 2186"/>
                  <a:gd name="T55" fmla="*/ 512 h 2186"/>
                  <a:gd name="T56" fmla="*/ 412 w 2186"/>
                  <a:gd name="T57" fmla="*/ 487 h 2186"/>
                  <a:gd name="T58" fmla="*/ 410 w 2186"/>
                  <a:gd name="T59" fmla="*/ 484 h 2186"/>
                  <a:gd name="T60" fmla="*/ 404 w 2186"/>
                  <a:gd name="T61" fmla="*/ 477 h 2186"/>
                  <a:gd name="T62" fmla="*/ 397 w 2186"/>
                  <a:gd name="T63" fmla="*/ 475 h 2186"/>
                  <a:gd name="T64" fmla="*/ 397 w 2186"/>
                  <a:gd name="T65" fmla="*/ 475 h 2186"/>
                  <a:gd name="T66" fmla="*/ 328 w 2186"/>
                  <a:gd name="T67" fmla="*/ 475 h 2186"/>
                  <a:gd name="T68" fmla="*/ 319 w 2186"/>
                  <a:gd name="T69" fmla="*/ 384 h 2186"/>
                  <a:gd name="T70" fmla="*/ 514 w 2186"/>
                  <a:gd name="T71" fmla="*/ 384 h 2186"/>
                  <a:gd name="T72" fmla="*/ 520 w 2186"/>
                  <a:gd name="T73" fmla="*/ 383 h 2186"/>
                  <a:gd name="T74" fmla="*/ 527 w 2186"/>
                  <a:gd name="T75" fmla="*/ 375 h 2186"/>
                  <a:gd name="T76" fmla="*/ 530 w 2186"/>
                  <a:gd name="T77" fmla="*/ 368 h 2186"/>
                  <a:gd name="T78" fmla="*/ 530 w 2186"/>
                  <a:gd name="T79" fmla="*/ 16 h 2186"/>
                  <a:gd name="T80" fmla="*/ 527 w 2186"/>
                  <a:gd name="T81" fmla="*/ 10 h 2186"/>
                  <a:gd name="T82" fmla="*/ 520 w 2186"/>
                  <a:gd name="T83" fmla="*/ 2 h 2186"/>
                  <a:gd name="T84" fmla="*/ 514 w 2186"/>
                  <a:gd name="T85" fmla="*/ 0 h 218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2186"/>
                  <a:gd name="T130" fmla="*/ 0 h 2186"/>
                  <a:gd name="T131" fmla="*/ 2186 w 2186"/>
                  <a:gd name="T132" fmla="*/ 2186 h 218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2186" h="2186">
                    <a:moveTo>
                      <a:pt x="63" y="0"/>
                    </a:moveTo>
                    <a:lnTo>
                      <a:pt x="63" y="0"/>
                    </a:lnTo>
                    <a:lnTo>
                      <a:pt x="51" y="5"/>
                    </a:lnTo>
                    <a:lnTo>
                      <a:pt x="38" y="9"/>
                    </a:lnTo>
                    <a:lnTo>
                      <a:pt x="17" y="21"/>
                    </a:lnTo>
                    <a:lnTo>
                      <a:pt x="5" y="42"/>
                    </a:lnTo>
                    <a:lnTo>
                      <a:pt x="0" y="55"/>
                    </a:lnTo>
                    <a:lnTo>
                      <a:pt x="0" y="67"/>
                    </a:lnTo>
                    <a:lnTo>
                      <a:pt x="0" y="1521"/>
                    </a:lnTo>
                    <a:lnTo>
                      <a:pt x="0" y="1534"/>
                    </a:lnTo>
                    <a:lnTo>
                      <a:pt x="5" y="1546"/>
                    </a:lnTo>
                    <a:lnTo>
                      <a:pt x="17" y="1567"/>
                    </a:lnTo>
                    <a:lnTo>
                      <a:pt x="38" y="1580"/>
                    </a:lnTo>
                    <a:lnTo>
                      <a:pt x="51" y="1584"/>
                    </a:lnTo>
                    <a:lnTo>
                      <a:pt x="63" y="1584"/>
                    </a:lnTo>
                    <a:lnTo>
                      <a:pt x="865" y="1584"/>
                    </a:lnTo>
                    <a:lnTo>
                      <a:pt x="828" y="1960"/>
                    </a:lnTo>
                    <a:lnTo>
                      <a:pt x="544" y="1956"/>
                    </a:lnTo>
                    <a:lnTo>
                      <a:pt x="544" y="1960"/>
                    </a:lnTo>
                    <a:lnTo>
                      <a:pt x="527" y="1960"/>
                    </a:lnTo>
                    <a:lnTo>
                      <a:pt x="510" y="1972"/>
                    </a:lnTo>
                    <a:lnTo>
                      <a:pt x="498" y="1985"/>
                    </a:lnTo>
                    <a:lnTo>
                      <a:pt x="485" y="2010"/>
                    </a:lnTo>
                    <a:lnTo>
                      <a:pt x="481" y="2027"/>
                    </a:lnTo>
                    <a:lnTo>
                      <a:pt x="452" y="2110"/>
                    </a:lnTo>
                    <a:lnTo>
                      <a:pt x="452" y="2119"/>
                    </a:lnTo>
                    <a:lnTo>
                      <a:pt x="448" y="2127"/>
                    </a:lnTo>
                    <a:lnTo>
                      <a:pt x="452" y="2148"/>
                    </a:lnTo>
                    <a:lnTo>
                      <a:pt x="464" y="2165"/>
                    </a:lnTo>
                    <a:lnTo>
                      <a:pt x="473" y="2173"/>
                    </a:lnTo>
                    <a:lnTo>
                      <a:pt x="485" y="2181"/>
                    </a:lnTo>
                    <a:lnTo>
                      <a:pt x="498" y="2186"/>
                    </a:lnTo>
                    <a:lnTo>
                      <a:pt x="514" y="2186"/>
                    </a:lnTo>
                    <a:lnTo>
                      <a:pt x="1667" y="2186"/>
                    </a:lnTo>
                    <a:lnTo>
                      <a:pt x="1684" y="2186"/>
                    </a:lnTo>
                    <a:lnTo>
                      <a:pt x="1697" y="2181"/>
                    </a:lnTo>
                    <a:lnTo>
                      <a:pt x="1705" y="2177"/>
                    </a:lnTo>
                    <a:lnTo>
                      <a:pt x="1718" y="2169"/>
                    </a:lnTo>
                    <a:lnTo>
                      <a:pt x="1726" y="2156"/>
                    </a:lnTo>
                    <a:lnTo>
                      <a:pt x="1730" y="2144"/>
                    </a:lnTo>
                    <a:lnTo>
                      <a:pt x="1730" y="2131"/>
                    </a:lnTo>
                    <a:lnTo>
                      <a:pt x="1730" y="2119"/>
                    </a:lnTo>
                    <a:lnTo>
                      <a:pt x="1730" y="2110"/>
                    </a:lnTo>
                    <a:lnTo>
                      <a:pt x="1697" y="2010"/>
                    </a:lnTo>
                    <a:lnTo>
                      <a:pt x="1693" y="1998"/>
                    </a:lnTo>
                    <a:lnTo>
                      <a:pt x="1684" y="1981"/>
                    </a:lnTo>
                    <a:lnTo>
                      <a:pt x="1667" y="1968"/>
                    </a:lnTo>
                    <a:lnTo>
                      <a:pt x="1655" y="1960"/>
                    </a:lnTo>
                    <a:lnTo>
                      <a:pt x="1638" y="1960"/>
                    </a:lnTo>
                    <a:lnTo>
                      <a:pt x="1354" y="1960"/>
                    </a:lnTo>
                    <a:lnTo>
                      <a:pt x="1317" y="1584"/>
                    </a:lnTo>
                    <a:lnTo>
                      <a:pt x="2119" y="1584"/>
                    </a:lnTo>
                    <a:lnTo>
                      <a:pt x="2131" y="1584"/>
                    </a:lnTo>
                    <a:lnTo>
                      <a:pt x="2144" y="1580"/>
                    </a:lnTo>
                    <a:lnTo>
                      <a:pt x="2165" y="1567"/>
                    </a:lnTo>
                    <a:lnTo>
                      <a:pt x="2177" y="1546"/>
                    </a:lnTo>
                    <a:lnTo>
                      <a:pt x="2181" y="1534"/>
                    </a:lnTo>
                    <a:lnTo>
                      <a:pt x="2186" y="1521"/>
                    </a:lnTo>
                    <a:lnTo>
                      <a:pt x="2186" y="67"/>
                    </a:lnTo>
                    <a:lnTo>
                      <a:pt x="2181" y="55"/>
                    </a:lnTo>
                    <a:lnTo>
                      <a:pt x="2177" y="42"/>
                    </a:lnTo>
                    <a:lnTo>
                      <a:pt x="2165" y="21"/>
                    </a:lnTo>
                    <a:lnTo>
                      <a:pt x="2144" y="9"/>
                    </a:lnTo>
                    <a:lnTo>
                      <a:pt x="2131" y="5"/>
                    </a:lnTo>
                    <a:lnTo>
                      <a:pt x="2119" y="0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357" name="Freeform 4290"/>
              <p:cNvSpPr>
                <a:spLocks/>
              </p:cNvSpPr>
              <p:nvPr/>
            </p:nvSpPr>
            <p:spPr bwMode="auto">
              <a:xfrm>
                <a:off x="222" y="945"/>
                <a:ext cx="1295" cy="920"/>
              </a:xfrm>
              <a:custGeom>
                <a:avLst/>
                <a:gdLst>
                  <a:gd name="T0" fmla="*/ 501 w 2076"/>
                  <a:gd name="T1" fmla="*/ 0 h 1475"/>
                  <a:gd name="T2" fmla="*/ 2 w 2076"/>
                  <a:gd name="T3" fmla="*/ 0 h 1475"/>
                  <a:gd name="T4" fmla="*/ 2 w 2076"/>
                  <a:gd name="T5" fmla="*/ 0 h 1475"/>
                  <a:gd name="T6" fmla="*/ 0 w 2076"/>
                  <a:gd name="T7" fmla="*/ 1 h 1475"/>
                  <a:gd name="T8" fmla="*/ 0 w 2076"/>
                  <a:gd name="T9" fmla="*/ 2 h 1475"/>
                  <a:gd name="T10" fmla="*/ 0 w 2076"/>
                  <a:gd name="T11" fmla="*/ 356 h 1475"/>
                  <a:gd name="T12" fmla="*/ 0 w 2076"/>
                  <a:gd name="T13" fmla="*/ 356 h 1475"/>
                  <a:gd name="T14" fmla="*/ 0 w 2076"/>
                  <a:gd name="T15" fmla="*/ 358 h 1475"/>
                  <a:gd name="T16" fmla="*/ 2 w 2076"/>
                  <a:gd name="T17" fmla="*/ 358 h 1475"/>
                  <a:gd name="T18" fmla="*/ 204 w 2076"/>
                  <a:gd name="T19" fmla="*/ 358 h 1475"/>
                  <a:gd name="T20" fmla="*/ 296 w 2076"/>
                  <a:gd name="T21" fmla="*/ 358 h 1475"/>
                  <a:gd name="T22" fmla="*/ 299 w 2076"/>
                  <a:gd name="T23" fmla="*/ 358 h 1475"/>
                  <a:gd name="T24" fmla="*/ 501 w 2076"/>
                  <a:gd name="T25" fmla="*/ 358 h 1475"/>
                  <a:gd name="T26" fmla="*/ 501 w 2076"/>
                  <a:gd name="T27" fmla="*/ 358 h 1475"/>
                  <a:gd name="T28" fmla="*/ 503 w 2076"/>
                  <a:gd name="T29" fmla="*/ 358 h 1475"/>
                  <a:gd name="T30" fmla="*/ 504 w 2076"/>
                  <a:gd name="T31" fmla="*/ 356 h 1475"/>
                  <a:gd name="T32" fmla="*/ 504 w 2076"/>
                  <a:gd name="T33" fmla="*/ 2 h 1475"/>
                  <a:gd name="T34" fmla="*/ 504 w 2076"/>
                  <a:gd name="T35" fmla="*/ 2 h 1475"/>
                  <a:gd name="T36" fmla="*/ 503 w 2076"/>
                  <a:gd name="T37" fmla="*/ 1 h 1475"/>
                  <a:gd name="T38" fmla="*/ 501 w 2076"/>
                  <a:gd name="T39" fmla="*/ 0 h 1475"/>
                  <a:gd name="T40" fmla="*/ 501 w 2076"/>
                  <a:gd name="T41" fmla="*/ 0 h 1475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076"/>
                  <a:gd name="T64" fmla="*/ 0 h 1475"/>
                  <a:gd name="T65" fmla="*/ 2076 w 2076"/>
                  <a:gd name="T66" fmla="*/ 1475 h 1475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076" h="1475">
                    <a:moveTo>
                      <a:pt x="2064" y="0"/>
                    </a:moveTo>
                    <a:lnTo>
                      <a:pt x="8" y="0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0" y="1466"/>
                    </a:lnTo>
                    <a:lnTo>
                      <a:pt x="0" y="1475"/>
                    </a:lnTo>
                    <a:lnTo>
                      <a:pt x="8" y="1475"/>
                    </a:lnTo>
                    <a:lnTo>
                      <a:pt x="840" y="1475"/>
                    </a:lnTo>
                    <a:lnTo>
                      <a:pt x="1220" y="1475"/>
                    </a:lnTo>
                    <a:lnTo>
                      <a:pt x="1232" y="1475"/>
                    </a:lnTo>
                    <a:lnTo>
                      <a:pt x="2064" y="1475"/>
                    </a:lnTo>
                    <a:lnTo>
                      <a:pt x="2072" y="1475"/>
                    </a:lnTo>
                    <a:lnTo>
                      <a:pt x="2076" y="1466"/>
                    </a:lnTo>
                    <a:lnTo>
                      <a:pt x="2076" y="12"/>
                    </a:lnTo>
                    <a:lnTo>
                      <a:pt x="2072" y="4"/>
                    </a:lnTo>
                    <a:lnTo>
                      <a:pt x="2064" y="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358" name="Rectangle 4291"/>
              <p:cNvSpPr>
                <a:spLocks noChangeArrowheads="1"/>
              </p:cNvSpPr>
              <p:nvPr/>
            </p:nvSpPr>
            <p:spPr bwMode="auto">
              <a:xfrm>
                <a:off x="1019" y="2164"/>
                <a:ext cx="21" cy="1"/>
              </a:xfrm>
              <a:prstGeom prst="rect">
                <a:avLst/>
              </a:prstGeom>
              <a:solidFill>
                <a:srgbClr val="66666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10359" name="Freeform 4292"/>
              <p:cNvSpPr>
                <a:spLocks/>
              </p:cNvSpPr>
              <p:nvPr/>
            </p:nvSpPr>
            <p:spPr bwMode="auto">
              <a:xfrm>
                <a:off x="550" y="2164"/>
                <a:ext cx="188" cy="0"/>
              </a:xfrm>
              <a:custGeom>
                <a:avLst/>
                <a:gdLst>
                  <a:gd name="T0" fmla="*/ 65 w 301"/>
                  <a:gd name="T1" fmla="*/ 73 w 301"/>
                  <a:gd name="T2" fmla="*/ 73 w 301"/>
                  <a:gd name="T3" fmla="*/ 0 w 301"/>
                  <a:gd name="T4" fmla="*/ 0 w 301"/>
                  <a:gd name="T5" fmla="*/ 65 w 301"/>
                  <a:gd name="T6" fmla="*/ 65 w 301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w 301"/>
                  <a:gd name="T15" fmla="*/ 301 w 301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T14" t="0" r="T15" b="0"/>
                <a:pathLst>
                  <a:path w="301">
                    <a:moveTo>
                      <a:pt x="268" y="0"/>
                    </a:moveTo>
                    <a:lnTo>
                      <a:pt x="301" y="0"/>
                    </a:lnTo>
                    <a:lnTo>
                      <a:pt x="0" y="0"/>
                    </a:lnTo>
                    <a:lnTo>
                      <a:pt x="268" y="0"/>
                    </a:lnTo>
                    <a:close/>
                  </a:path>
                </a:pathLst>
              </a:custGeom>
              <a:solidFill>
                <a:srgbClr val="7F7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360" name="Freeform 4293"/>
              <p:cNvSpPr>
                <a:spLocks/>
              </p:cNvSpPr>
              <p:nvPr/>
            </p:nvSpPr>
            <p:spPr bwMode="auto">
              <a:xfrm>
                <a:off x="550" y="2164"/>
                <a:ext cx="167" cy="0"/>
              </a:xfrm>
              <a:custGeom>
                <a:avLst/>
                <a:gdLst>
                  <a:gd name="T0" fmla="*/ 57 w 268"/>
                  <a:gd name="T1" fmla="*/ 65 w 268"/>
                  <a:gd name="T2" fmla="*/ 65 w 268"/>
                  <a:gd name="T3" fmla="*/ 0 w 268"/>
                  <a:gd name="T4" fmla="*/ 0 w 268"/>
                  <a:gd name="T5" fmla="*/ 0 w 268"/>
                  <a:gd name="T6" fmla="*/ 57 w 268"/>
                  <a:gd name="T7" fmla="*/ 57 w 26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w 268"/>
                  <a:gd name="T17" fmla="*/ 268 w 268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T16" t="0" r="T17" b="0"/>
                <a:pathLst>
                  <a:path w="268">
                    <a:moveTo>
                      <a:pt x="234" y="0"/>
                    </a:moveTo>
                    <a:lnTo>
                      <a:pt x="268" y="0"/>
                    </a:lnTo>
                    <a:lnTo>
                      <a:pt x="0" y="0"/>
                    </a:lnTo>
                    <a:lnTo>
                      <a:pt x="234" y="0"/>
                    </a:lnTo>
                    <a:close/>
                  </a:path>
                </a:pathLst>
              </a:custGeom>
              <a:solidFill>
                <a:srgbClr val="6666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361" name="Rectangle 4294"/>
              <p:cNvSpPr>
                <a:spLocks noChangeArrowheads="1"/>
              </p:cNvSpPr>
              <p:nvPr/>
            </p:nvSpPr>
            <p:spPr bwMode="auto">
              <a:xfrm>
                <a:off x="1019" y="2164"/>
                <a:ext cx="21" cy="1"/>
              </a:xfrm>
              <a:prstGeom prst="rect">
                <a:avLst/>
              </a:prstGeom>
              <a:solidFill>
                <a:srgbClr val="7F7F7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10362" name="Freeform 4295"/>
              <p:cNvSpPr>
                <a:spLocks/>
              </p:cNvSpPr>
              <p:nvPr/>
            </p:nvSpPr>
            <p:spPr bwMode="auto">
              <a:xfrm>
                <a:off x="522" y="2164"/>
                <a:ext cx="693" cy="76"/>
              </a:xfrm>
              <a:custGeom>
                <a:avLst/>
                <a:gdLst>
                  <a:gd name="T0" fmla="*/ 269 w 1112"/>
                  <a:gd name="T1" fmla="*/ 29 h 121"/>
                  <a:gd name="T2" fmla="*/ 269 w 1112"/>
                  <a:gd name="T3" fmla="*/ 29 h 121"/>
                  <a:gd name="T4" fmla="*/ 262 w 1112"/>
                  <a:gd name="T5" fmla="*/ 4 h 121"/>
                  <a:gd name="T6" fmla="*/ 262 w 1112"/>
                  <a:gd name="T7" fmla="*/ 4 h 121"/>
                  <a:gd name="T8" fmla="*/ 261 w 1112"/>
                  <a:gd name="T9" fmla="*/ 2 h 121"/>
                  <a:gd name="T10" fmla="*/ 260 w 1112"/>
                  <a:gd name="T11" fmla="*/ 1 h 121"/>
                  <a:gd name="T12" fmla="*/ 258 w 1112"/>
                  <a:gd name="T13" fmla="*/ 0 h 121"/>
                  <a:gd name="T14" fmla="*/ 201 w 1112"/>
                  <a:gd name="T15" fmla="*/ 0 h 121"/>
                  <a:gd name="T16" fmla="*/ 201 w 1112"/>
                  <a:gd name="T17" fmla="*/ 0 h 121"/>
                  <a:gd name="T18" fmla="*/ 193 w 1112"/>
                  <a:gd name="T19" fmla="*/ 0 h 121"/>
                  <a:gd name="T20" fmla="*/ 185 w 1112"/>
                  <a:gd name="T21" fmla="*/ 0 h 121"/>
                  <a:gd name="T22" fmla="*/ 84 w 1112"/>
                  <a:gd name="T23" fmla="*/ 0 h 121"/>
                  <a:gd name="T24" fmla="*/ 76 w 1112"/>
                  <a:gd name="T25" fmla="*/ 0 h 121"/>
                  <a:gd name="T26" fmla="*/ 67 w 1112"/>
                  <a:gd name="T27" fmla="*/ 0 h 121"/>
                  <a:gd name="T28" fmla="*/ 67 w 1112"/>
                  <a:gd name="T29" fmla="*/ 0 h 121"/>
                  <a:gd name="T30" fmla="*/ 11 w 1112"/>
                  <a:gd name="T31" fmla="*/ 0 h 121"/>
                  <a:gd name="T32" fmla="*/ 11 w 1112"/>
                  <a:gd name="T33" fmla="*/ 0 h 121"/>
                  <a:gd name="T34" fmla="*/ 10 w 1112"/>
                  <a:gd name="T35" fmla="*/ 1 h 121"/>
                  <a:gd name="T36" fmla="*/ 8 w 1112"/>
                  <a:gd name="T37" fmla="*/ 4 h 121"/>
                  <a:gd name="T38" fmla="*/ 8 w 1112"/>
                  <a:gd name="T39" fmla="*/ 4 h 121"/>
                  <a:gd name="T40" fmla="*/ 0 w 1112"/>
                  <a:gd name="T41" fmla="*/ 29 h 121"/>
                  <a:gd name="T42" fmla="*/ 0 w 1112"/>
                  <a:gd name="T43" fmla="*/ 29 h 121"/>
                  <a:gd name="T44" fmla="*/ 0 w 1112"/>
                  <a:gd name="T45" fmla="*/ 29 h 121"/>
                  <a:gd name="T46" fmla="*/ 0 w 1112"/>
                  <a:gd name="T47" fmla="*/ 29 h 121"/>
                  <a:gd name="T48" fmla="*/ 1 w 1112"/>
                  <a:gd name="T49" fmla="*/ 30 h 121"/>
                  <a:gd name="T50" fmla="*/ 1 w 1112"/>
                  <a:gd name="T51" fmla="*/ 30 h 121"/>
                  <a:gd name="T52" fmla="*/ 3 w 1112"/>
                  <a:gd name="T53" fmla="*/ 30 h 121"/>
                  <a:gd name="T54" fmla="*/ 266 w 1112"/>
                  <a:gd name="T55" fmla="*/ 30 h 121"/>
                  <a:gd name="T56" fmla="*/ 266 w 1112"/>
                  <a:gd name="T57" fmla="*/ 30 h 121"/>
                  <a:gd name="T58" fmla="*/ 268 w 1112"/>
                  <a:gd name="T59" fmla="*/ 30 h 121"/>
                  <a:gd name="T60" fmla="*/ 268 w 1112"/>
                  <a:gd name="T61" fmla="*/ 30 h 121"/>
                  <a:gd name="T62" fmla="*/ 269 w 1112"/>
                  <a:gd name="T63" fmla="*/ 29 h 121"/>
                  <a:gd name="T64" fmla="*/ 269 w 1112"/>
                  <a:gd name="T65" fmla="*/ 29 h 12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112"/>
                  <a:gd name="T100" fmla="*/ 0 h 121"/>
                  <a:gd name="T101" fmla="*/ 1112 w 1112"/>
                  <a:gd name="T102" fmla="*/ 121 h 121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112" h="121">
                    <a:moveTo>
                      <a:pt x="1112" y="117"/>
                    </a:moveTo>
                    <a:lnTo>
                      <a:pt x="1112" y="117"/>
                    </a:lnTo>
                    <a:lnTo>
                      <a:pt x="1082" y="17"/>
                    </a:lnTo>
                    <a:lnTo>
                      <a:pt x="1078" y="8"/>
                    </a:lnTo>
                    <a:lnTo>
                      <a:pt x="1074" y="4"/>
                    </a:lnTo>
                    <a:lnTo>
                      <a:pt x="1066" y="0"/>
                    </a:lnTo>
                    <a:lnTo>
                      <a:pt x="832" y="0"/>
                    </a:lnTo>
                    <a:lnTo>
                      <a:pt x="798" y="0"/>
                    </a:lnTo>
                    <a:lnTo>
                      <a:pt x="765" y="0"/>
                    </a:lnTo>
                    <a:lnTo>
                      <a:pt x="347" y="0"/>
                    </a:lnTo>
                    <a:lnTo>
                      <a:pt x="314" y="0"/>
                    </a:lnTo>
                    <a:lnTo>
                      <a:pt x="280" y="0"/>
                    </a:lnTo>
                    <a:lnTo>
                      <a:pt x="46" y="0"/>
                    </a:lnTo>
                    <a:lnTo>
                      <a:pt x="42" y="4"/>
                    </a:lnTo>
                    <a:lnTo>
                      <a:pt x="34" y="17"/>
                    </a:lnTo>
                    <a:lnTo>
                      <a:pt x="0" y="117"/>
                    </a:lnTo>
                    <a:lnTo>
                      <a:pt x="4" y="121"/>
                    </a:lnTo>
                    <a:lnTo>
                      <a:pt x="13" y="121"/>
                    </a:lnTo>
                    <a:lnTo>
                      <a:pt x="1099" y="121"/>
                    </a:lnTo>
                    <a:lnTo>
                      <a:pt x="1107" y="121"/>
                    </a:lnTo>
                    <a:lnTo>
                      <a:pt x="1112" y="117"/>
                    </a:lnTo>
                    <a:close/>
                  </a:path>
                </a:pathLst>
              </a:custGeom>
              <a:solidFill>
                <a:srgbClr val="7F7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363" name="Freeform 4296"/>
              <p:cNvSpPr>
                <a:spLocks noEditPoints="1"/>
              </p:cNvSpPr>
              <p:nvPr/>
            </p:nvSpPr>
            <p:spPr bwMode="auto">
              <a:xfrm>
                <a:off x="204" y="927"/>
                <a:ext cx="1331" cy="1331"/>
              </a:xfrm>
              <a:custGeom>
                <a:avLst/>
                <a:gdLst>
                  <a:gd name="T0" fmla="*/ 511 w 2134"/>
                  <a:gd name="T1" fmla="*/ 362 h 2134"/>
                  <a:gd name="T2" fmla="*/ 508 w 2134"/>
                  <a:gd name="T3" fmla="*/ 365 h 2134"/>
                  <a:gd name="T4" fmla="*/ 303 w 2134"/>
                  <a:gd name="T5" fmla="*/ 365 h 2134"/>
                  <a:gd name="T6" fmla="*/ 9 w 2134"/>
                  <a:gd name="T7" fmla="*/ 365 h 2134"/>
                  <a:gd name="T8" fmla="*/ 7 w 2134"/>
                  <a:gd name="T9" fmla="*/ 365 h 2134"/>
                  <a:gd name="T10" fmla="*/ 7 w 2134"/>
                  <a:gd name="T11" fmla="*/ 10 h 2134"/>
                  <a:gd name="T12" fmla="*/ 7 w 2134"/>
                  <a:gd name="T13" fmla="*/ 8 h 2134"/>
                  <a:gd name="T14" fmla="*/ 508 w 2134"/>
                  <a:gd name="T15" fmla="*/ 7 h 2134"/>
                  <a:gd name="T16" fmla="*/ 510 w 2134"/>
                  <a:gd name="T17" fmla="*/ 8 h 2134"/>
                  <a:gd name="T18" fmla="*/ 511 w 2134"/>
                  <a:gd name="T19" fmla="*/ 362 h 2134"/>
                  <a:gd name="T20" fmla="*/ 309 w 2134"/>
                  <a:gd name="T21" fmla="*/ 474 h 2134"/>
                  <a:gd name="T22" fmla="*/ 208 w 2134"/>
                  <a:gd name="T23" fmla="*/ 474 h 2134"/>
                  <a:gd name="T24" fmla="*/ 217 w 2134"/>
                  <a:gd name="T25" fmla="*/ 372 h 2134"/>
                  <a:gd name="T26" fmla="*/ 300 w 2134"/>
                  <a:gd name="T27" fmla="*/ 372 h 2134"/>
                  <a:gd name="T28" fmla="*/ 309 w 2134"/>
                  <a:gd name="T29" fmla="*/ 474 h 2134"/>
                  <a:gd name="T30" fmla="*/ 390 w 2134"/>
                  <a:gd name="T31" fmla="*/ 482 h 2134"/>
                  <a:gd name="T32" fmla="*/ 394 w 2134"/>
                  <a:gd name="T33" fmla="*/ 485 h 2134"/>
                  <a:gd name="T34" fmla="*/ 402 w 2134"/>
                  <a:gd name="T35" fmla="*/ 510 h 2134"/>
                  <a:gd name="T36" fmla="*/ 400 w 2134"/>
                  <a:gd name="T37" fmla="*/ 511 h 2134"/>
                  <a:gd name="T38" fmla="*/ 399 w 2134"/>
                  <a:gd name="T39" fmla="*/ 511 h 2134"/>
                  <a:gd name="T40" fmla="*/ 119 w 2134"/>
                  <a:gd name="T41" fmla="*/ 511 h 2134"/>
                  <a:gd name="T42" fmla="*/ 116 w 2134"/>
                  <a:gd name="T43" fmla="*/ 511 h 2134"/>
                  <a:gd name="T44" fmla="*/ 115 w 2134"/>
                  <a:gd name="T45" fmla="*/ 510 h 2134"/>
                  <a:gd name="T46" fmla="*/ 115 w 2134"/>
                  <a:gd name="T47" fmla="*/ 510 h 2134"/>
                  <a:gd name="T48" fmla="*/ 123 w 2134"/>
                  <a:gd name="T49" fmla="*/ 485 h 2134"/>
                  <a:gd name="T50" fmla="*/ 127 w 2134"/>
                  <a:gd name="T51" fmla="*/ 482 h 2134"/>
                  <a:gd name="T52" fmla="*/ 200 w 2134"/>
                  <a:gd name="T53" fmla="*/ 482 h 2134"/>
                  <a:gd name="T54" fmla="*/ 317 w 2134"/>
                  <a:gd name="T55" fmla="*/ 482 h 2134"/>
                  <a:gd name="T56" fmla="*/ 508 w 2134"/>
                  <a:gd name="T57" fmla="*/ 0 h 2134"/>
                  <a:gd name="T58" fmla="*/ 9 w 2134"/>
                  <a:gd name="T59" fmla="*/ 0 h 2134"/>
                  <a:gd name="T60" fmla="*/ 2 w 2134"/>
                  <a:gd name="T61" fmla="*/ 2 h 2134"/>
                  <a:gd name="T62" fmla="*/ 0 w 2134"/>
                  <a:gd name="T63" fmla="*/ 10 h 2134"/>
                  <a:gd name="T64" fmla="*/ 0 w 2134"/>
                  <a:gd name="T65" fmla="*/ 362 h 2134"/>
                  <a:gd name="T66" fmla="*/ 2 w 2134"/>
                  <a:gd name="T67" fmla="*/ 370 h 2134"/>
                  <a:gd name="T68" fmla="*/ 9 w 2134"/>
                  <a:gd name="T69" fmla="*/ 372 h 2134"/>
                  <a:gd name="T70" fmla="*/ 201 w 2134"/>
                  <a:gd name="T71" fmla="*/ 475 h 2134"/>
                  <a:gd name="T72" fmla="*/ 127 w 2134"/>
                  <a:gd name="T73" fmla="*/ 474 h 2134"/>
                  <a:gd name="T74" fmla="*/ 120 w 2134"/>
                  <a:gd name="T75" fmla="*/ 477 h 2134"/>
                  <a:gd name="T76" fmla="*/ 117 w 2134"/>
                  <a:gd name="T77" fmla="*/ 483 h 2134"/>
                  <a:gd name="T78" fmla="*/ 109 w 2134"/>
                  <a:gd name="T79" fmla="*/ 508 h 2134"/>
                  <a:gd name="T80" fmla="*/ 109 w 2134"/>
                  <a:gd name="T81" fmla="*/ 509 h 2134"/>
                  <a:gd name="T82" fmla="*/ 109 w 2134"/>
                  <a:gd name="T83" fmla="*/ 513 h 2134"/>
                  <a:gd name="T84" fmla="*/ 110 w 2134"/>
                  <a:gd name="T85" fmla="*/ 515 h 2134"/>
                  <a:gd name="T86" fmla="*/ 119 w 2134"/>
                  <a:gd name="T87" fmla="*/ 518 h 2134"/>
                  <a:gd name="T88" fmla="*/ 399 w 2134"/>
                  <a:gd name="T89" fmla="*/ 518 h 2134"/>
                  <a:gd name="T90" fmla="*/ 405 w 2134"/>
                  <a:gd name="T91" fmla="*/ 515 h 2134"/>
                  <a:gd name="T92" fmla="*/ 407 w 2134"/>
                  <a:gd name="T93" fmla="*/ 511 h 2134"/>
                  <a:gd name="T94" fmla="*/ 407 w 2134"/>
                  <a:gd name="T95" fmla="*/ 509 h 2134"/>
                  <a:gd name="T96" fmla="*/ 400 w 2134"/>
                  <a:gd name="T97" fmla="*/ 483 h 2134"/>
                  <a:gd name="T98" fmla="*/ 400 w 2134"/>
                  <a:gd name="T99" fmla="*/ 480 h 2134"/>
                  <a:gd name="T100" fmla="*/ 395 w 2134"/>
                  <a:gd name="T101" fmla="*/ 476 h 2134"/>
                  <a:gd name="T102" fmla="*/ 316 w 2134"/>
                  <a:gd name="T103" fmla="*/ 475 h 2134"/>
                  <a:gd name="T104" fmla="*/ 508 w 2134"/>
                  <a:gd name="T105" fmla="*/ 372 h 2134"/>
                  <a:gd name="T106" fmla="*/ 511 w 2134"/>
                  <a:gd name="T107" fmla="*/ 372 h 2134"/>
                  <a:gd name="T108" fmla="*/ 517 w 2134"/>
                  <a:gd name="T109" fmla="*/ 367 h 2134"/>
                  <a:gd name="T110" fmla="*/ 518 w 2134"/>
                  <a:gd name="T111" fmla="*/ 10 h 2134"/>
                  <a:gd name="T112" fmla="*/ 517 w 2134"/>
                  <a:gd name="T113" fmla="*/ 6 h 2134"/>
                  <a:gd name="T114" fmla="*/ 511 w 2134"/>
                  <a:gd name="T115" fmla="*/ 1 h 2134"/>
                  <a:gd name="T116" fmla="*/ 508 w 2134"/>
                  <a:gd name="T117" fmla="*/ 0 h 2134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134"/>
                  <a:gd name="T178" fmla="*/ 0 h 2134"/>
                  <a:gd name="T179" fmla="*/ 2134 w 2134"/>
                  <a:gd name="T180" fmla="*/ 2134 h 2134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134" h="2134">
                    <a:moveTo>
                      <a:pt x="2105" y="1495"/>
                    </a:moveTo>
                    <a:lnTo>
                      <a:pt x="2105" y="1495"/>
                    </a:lnTo>
                    <a:lnTo>
                      <a:pt x="2101" y="1504"/>
                    </a:lnTo>
                    <a:lnTo>
                      <a:pt x="2093" y="1504"/>
                    </a:lnTo>
                    <a:lnTo>
                      <a:pt x="1261" y="1504"/>
                    </a:lnTo>
                    <a:lnTo>
                      <a:pt x="1249" y="1504"/>
                    </a:lnTo>
                    <a:lnTo>
                      <a:pt x="869" y="1504"/>
                    </a:lnTo>
                    <a:lnTo>
                      <a:pt x="37" y="1504"/>
                    </a:lnTo>
                    <a:lnTo>
                      <a:pt x="29" y="1504"/>
                    </a:lnTo>
                    <a:lnTo>
                      <a:pt x="29" y="1495"/>
                    </a:lnTo>
                    <a:lnTo>
                      <a:pt x="29" y="41"/>
                    </a:lnTo>
                    <a:lnTo>
                      <a:pt x="29" y="33"/>
                    </a:lnTo>
                    <a:lnTo>
                      <a:pt x="37" y="29"/>
                    </a:lnTo>
                    <a:lnTo>
                      <a:pt x="2093" y="29"/>
                    </a:lnTo>
                    <a:lnTo>
                      <a:pt x="2101" y="33"/>
                    </a:lnTo>
                    <a:lnTo>
                      <a:pt x="2105" y="41"/>
                    </a:lnTo>
                    <a:lnTo>
                      <a:pt x="2105" y="1495"/>
                    </a:lnTo>
                    <a:close/>
                    <a:moveTo>
                      <a:pt x="1274" y="1955"/>
                    </a:moveTo>
                    <a:lnTo>
                      <a:pt x="1274" y="1955"/>
                    </a:lnTo>
                    <a:lnTo>
                      <a:pt x="856" y="1955"/>
                    </a:lnTo>
                    <a:lnTo>
                      <a:pt x="894" y="1533"/>
                    </a:lnTo>
                    <a:lnTo>
                      <a:pt x="1236" y="1533"/>
                    </a:lnTo>
                    <a:lnTo>
                      <a:pt x="1274" y="1955"/>
                    </a:lnTo>
                    <a:close/>
                    <a:moveTo>
                      <a:pt x="1608" y="1984"/>
                    </a:moveTo>
                    <a:lnTo>
                      <a:pt x="1608" y="1984"/>
                    </a:lnTo>
                    <a:lnTo>
                      <a:pt x="1616" y="1988"/>
                    </a:lnTo>
                    <a:lnTo>
                      <a:pt x="1621" y="2001"/>
                    </a:lnTo>
                    <a:lnTo>
                      <a:pt x="1654" y="2101"/>
                    </a:lnTo>
                    <a:lnTo>
                      <a:pt x="1650" y="2105"/>
                    </a:lnTo>
                    <a:lnTo>
                      <a:pt x="1641" y="2105"/>
                    </a:lnTo>
                    <a:lnTo>
                      <a:pt x="488" y="2105"/>
                    </a:lnTo>
                    <a:lnTo>
                      <a:pt x="480" y="2105"/>
                    </a:lnTo>
                    <a:lnTo>
                      <a:pt x="476" y="2101"/>
                    </a:lnTo>
                    <a:lnTo>
                      <a:pt x="509" y="2001"/>
                    </a:lnTo>
                    <a:lnTo>
                      <a:pt x="518" y="1988"/>
                    </a:lnTo>
                    <a:lnTo>
                      <a:pt x="522" y="1984"/>
                    </a:lnTo>
                    <a:lnTo>
                      <a:pt x="823" y="1984"/>
                    </a:lnTo>
                    <a:lnTo>
                      <a:pt x="1307" y="1984"/>
                    </a:lnTo>
                    <a:lnTo>
                      <a:pt x="1608" y="1984"/>
                    </a:lnTo>
                    <a:close/>
                    <a:moveTo>
                      <a:pt x="2093" y="0"/>
                    </a:moveTo>
                    <a:lnTo>
                      <a:pt x="37" y="0"/>
                    </a:lnTo>
                    <a:lnTo>
                      <a:pt x="20" y="4"/>
                    </a:lnTo>
                    <a:lnTo>
                      <a:pt x="8" y="12"/>
                    </a:lnTo>
                    <a:lnTo>
                      <a:pt x="0" y="25"/>
                    </a:lnTo>
                    <a:lnTo>
                      <a:pt x="0" y="41"/>
                    </a:lnTo>
                    <a:lnTo>
                      <a:pt x="0" y="1495"/>
                    </a:lnTo>
                    <a:lnTo>
                      <a:pt x="0" y="1512"/>
                    </a:lnTo>
                    <a:lnTo>
                      <a:pt x="8" y="1524"/>
                    </a:lnTo>
                    <a:lnTo>
                      <a:pt x="20" y="1533"/>
                    </a:lnTo>
                    <a:lnTo>
                      <a:pt x="37" y="1533"/>
                    </a:lnTo>
                    <a:lnTo>
                      <a:pt x="864" y="1533"/>
                    </a:lnTo>
                    <a:lnTo>
                      <a:pt x="827" y="1959"/>
                    </a:lnTo>
                    <a:lnTo>
                      <a:pt x="522" y="1955"/>
                    </a:lnTo>
                    <a:lnTo>
                      <a:pt x="509" y="1959"/>
                    </a:lnTo>
                    <a:lnTo>
                      <a:pt x="497" y="1967"/>
                    </a:lnTo>
                    <a:lnTo>
                      <a:pt x="488" y="1976"/>
                    </a:lnTo>
                    <a:lnTo>
                      <a:pt x="484" y="1992"/>
                    </a:lnTo>
                    <a:lnTo>
                      <a:pt x="451" y="2093"/>
                    </a:lnTo>
                    <a:lnTo>
                      <a:pt x="451" y="2097"/>
                    </a:lnTo>
                    <a:lnTo>
                      <a:pt x="451" y="2114"/>
                    </a:lnTo>
                    <a:lnTo>
                      <a:pt x="455" y="2122"/>
                    </a:lnTo>
                    <a:lnTo>
                      <a:pt x="467" y="2134"/>
                    </a:lnTo>
                    <a:lnTo>
                      <a:pt x="488" y="2134"/>
                    </a:lnTo>
                    <a:lnTo>
                      <a:pt x="1641" y="2134"/>
                    </a:lnTo>
                    <a:lnTo>
                      <a:pt x="1658" y="2134"/>
                    </a:lnTo>
                    <a:lnTo>
                      <a:pt x="1671" y="2122"/>
                    </a:lnTo>
                    <a:lnTo>
                      <a:pt x="1679" y="2109"/>
                    </a:lnTo>
                    <a:lnTo>
                      <a:pt x="1679" y="2097"/>
                    </a:lnTo>
                    <a:lnTo>
                      <a:pt x="1679" y="2093"/>
                    </a:lnTo>
                    <a:lnTo>
                      <a:pt x="1646" y="1992"/>
                    </a:lnTo>
                    <a:lnTo>
                      <a:pt x="1646" y="1980"/>
                    </a:lnTo>
                    <a:lnTo>
                      <a:pt x="1637" y="1972"/>
                    </a:lnTo>
                    <a:lnTo>
                      <a:pt x="1629" y="1963"/>
                    </a:lnTo>
                    <a:lnTo>
                      <a:pt x="1612" y="1959"/>
                    </a:lnTo>
                    <a:lnTo>
                      <a:pt x="1303" y="1959"/>
                    </a:lnTo>
                    <a:lnTo>
                      <a:pt x="1265" y="1533"/>
                    </a:lnTo>
                    <a:lnTo>
                      <a:pt x="2093" y="1533"/>
                    </a:lnTo>
                    <a:lnTo>
                      <a:pt x="2109" y="1533"/>
                    </a:lnTo>
                    <a:lnTo>
                      <a:pt x="2122" y="1524"/>
                    </a:lnTo>
                    <a:lnTo>
                      <a:pt x="2130" y="1512"/>
                    </a:lnTo>
                    <a:lnTo>
                      <a:pt x="2134" y="1495"/>
                    </a:lnTo>
                    <a:lnTo>
                      <a:pt x="2134" y="41"/>
                    </a:lnTo>
                    <a:lnTo>
                      <a:pt x="2130" y="25"/>
                    </a:lnTo>
                    <a:lnTo>
                      <a:pt x="2122" y="12"/>
                    </a:lnTo>
                    <a:lnTo>
                      <a:pt x="2109" y="4"/>
                    </a:lnTo>
                    <a:lnTo>
                      <a:pt x="209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364" name="Freeform 4297"/>
              <p:cNvSpPr>
                <a:spLocks/>
              </p:cNvSpPr>
              <p:nvPr/>
            </p:nvSpPr>
            <p:spPr bwMode="auto">
              <a:xfrm>
                <a:off x="1074" y="1804"/>
                <a:ext cx="419" cy="45"/>
              </a:xfrm>
              <a:custGeom>
                <a:avLst/>
                <a:gdLst>
                  <a:gd name="T0" fmla="*/ 4 w 673"/>
                  <a:gd name="T1" fmla="*/ 0 h 72"/>
                  <a:gd name="T2" fmla="*/ 4 w 673"/>
                  <a:gd name="T3" fmla="*/ 0 h 72"/>
                  <a:gd name="T4" fmla="*/ 2 w 673"/>
                  <a:gd name="T5" fmla="*/ 0 h 72"/>
                  <a:gd name="T6" fmla="*/ 2 w 673"/>
                  <a:gd name="T7" fmla="*/ 1 h 72"/>
                  <a:gd name="T8" fmla="*/ 1 w 673"/>
                  <a:gd name="T9" fmla="*/ 3 h 72"/>
                  <a:gd name="T10" fmla="*/ 0 w 673"/>
                  <a:gd name="T11" fmla="*/ 4 h 72"/>
                  <a:gd name="T12" fmla="*/ 0 w 673"/>
                  <a:gd name="T13" fmla="*/ 13 h 72"/>
                  <a:gd name="T14" fmla="*/ 0 w 673"/>
                  <a:gd name="T15" fmla="*/ 13 h 72"/>
                  <a:gd name="T16" fmla="*/ 1 w 673"/>
                  <a:gd name="T17" fmla="*/ 15 h 72"/>
                  <a:gd name="T18" fmla="*/ 2 w 673"/>
                  <a:gd name="T19" fmla="*/ 16 h 72"/>
                  <a:gd name="T20" fmla="*/ 2 w 673"/>
                  <a:gd name="T21" fmla="*/ 17 h 72"/>
                  <a:gd name="T22" fmla="*/ 4 w 673"/>
                  <a:gd name="T23" fmla="*/ 17 h 72"/>
                  <a:gd name="T24" fmla="*/ 158 w 673"/>
                  <a:gd name="T25" fmla="*/ 17 h 72"/>
                  <a:gd name="T26" fmla="*/ 158 w 673"/>
                  <a:gd name="T27" fmla="*/ 17 h 72"/>
                  <a:gd name="T28" fmla="*/ 160 w 673"/>
                  <a:gd name="T29" fmla="*/ 17 h 72"/>
                  <a:gd name="T30" fmla="*/ 161 w 673"/>
                  <a:gd name="T31" fmla="*/ 16 h 72"/>
                  <a:gd name="T32" fmla="*/ 162 w 673"/>
                  <a:gd name="T33" fmla="*/ 15 h 72"/>
                  <a:gd name="T34" fmla="*/ 162 w 673"/>
                  <a:gd name="T35" fmla="*/ 13 h 72"/>
                  <a:gd name="T36" fmla="*/ 162 w 673"/>
                  <a:gd name="T37" fmla="*/ 4 h 72"/>
                  <a:gd name="T38" fmla="*/ 162 w 673"/>
                  <a:gd name="T39" fmla="*/ 4 h 72"/>
                  <a:gd name="T40" fmla="*/ 162 w 673"/>
                  <a:gd name="T41" fmla="*/ 3 h 72"/>
                  <a:gd name="T42" fmla="*/ 161 w 673"/>
                  <a:gd name="T43" fmla="*/ 1 h 72"/>
                  <a:gd name="T44" fmla="*/ 160 w 673"/>
                  <a:gd name="T45" fmla="*/ 0 h 72"/>
                  <a:gd name="T46" fmla="*/ 158 w 673"/>
                  <a:gd name="T47" fmla="*/ 0 h 72"/>
                  <a:gd name="T48" fmla="*/ 4 w 673"/>
                  <a:gd name="T49" fmla="*/ 0 h 7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673"/>
                  <a:gd name="T76" fmla="*/ 0 h 72"/>
                  <a:gd name="T77" fmla="*/ 673 w 673"/>
                  <a:gd name="T78" fmla="*/ 72 h 72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673" h="72">
                    <a:moveTo>
                      <a:pt x="17" y="0"/>
                    </a:moveTo>
                    <a:lnTo>
                      <a:pt x="17" y="0"/>
                    </a:lnTo>
                    <a:lnTo>
                      <a:pt x="12" y="0"/>
                    </a:lnTo>
                    <a:lnTo>
                      <a:pt x="8" y="5"/>
                    </a:lnTo>
                    <a:lnTo>
                      <a:pt x="4" y="9"/>
                    </a:lnTo>
                    <a:lnTo>
                      <a:pt x="0" y="17"/>
                    </a:lnTo>
                    <a:lnTo>
                      <a:pt x="0" y="55"/>
                    </a:lnTo>
                    <a:lnTo>
                      <a:pt x="4" y="63"/>
                    </a:lnTo>
                    <a:lnTo>
                      <a:pt x="8" y="67"/>
                    </a:lnTo>
                    <a:lnTo>
                      <a:pt x="12" y="72"/>
                    </a:lnTo>
                    <a:lnTo>
                      <a:pt x="17" y="72"/>
                    </a:lnTo>
                    <a:lnTo>
                      <a:pt x="656" y="72"/>
                    </a:lnTo>
                    <a:lnTo>
                      <a:pt x="664" y="72"/>
                    </a:lnTo>
                    <a:lnTo>
                      <a:pt x="668" y="67"/>
                    </a:lnTo>
                    <a:lnTo>
                      <a:pt x="673" y="63"/>
                    </a:lnTo>
                    <a:lnTo>
                      <a:pt x="673" y="55"/>
                    </a:lnTo>
                    <a:lnTo>
                      <a:pt x="673" y="17"/>
                    </a:lnTo>
                    <a:lnTo>
                      <a:pt x="673" y="9"/>
                    </a:lnTo>
                    <a:lnTo>
                      <a:pt x="668" y="5"/>
                    </a:lnTo>
                    <a:lnTo>
                      <a:pt x="664" y="0"/>
                    </a:lnTo>
                    <a:lnTo>
                      <a:pt x="656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9999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365" name="Freeform 4298"/>
              <p:cNvSpPr>
                <a:spLocks noEditPoints="1"/>
              </p:cNvSpPr>
              <p:nvPr/>
            </p:nvSpPr>
            <p:spPr bwMode="auto">
              <a:xfrm>
                <a:off x="1079" y="1810"/>
                <a:ext cx="409" cy="34"/>
              </a:xfrm>
              <a:custGeom>
                <a:avLst/>
                <a:gdLst>
                  <a:gd name="T0" fmla="*/ 155 w 656"/>
                  <a:gd name="T1" fmla="*/ 9 h 54"/>
                  <a:gd name="T2" fmla="*/ 128 w 656"/>
                  <a:gd name="T3" fmla="*/ 9 h 54"/>
                  <a:gd name="T4" fmla="*/ 128 w 656"/>
                  <a:gd name="T5" fmla="*/ 4 h 54"/>
                  <a:gd name="T6" fmla="*/ 155 w 656"/>
                  <a:gd name="T7" fmla="*/ 4 h 54"/>
                  <a:gd name="T8" fmla="*/ 155 w 656"/>
                  <a:gd name="T9" fmla="*/ 9 h 54"/>
                  <a:gd name="T10" fmla="*/ 123 w 656"/>
                  <a:gd name="T11" fmla="*/ 9 h 54"/>
                  <a:gd name="T12" fmla="*/ 97 w 656"/>
                  <a:gd name="T13" fmla="*/ 9 h 54"/>
                  <a:gd name="T14" fmla="*/ 97 w 656"/>
                  <a:gd name="T15" fmla="*/ 4 h 54"/>
                  <a:gd name="T16" fmla="*/ 123 w 656"/>
                  <a:gd name="T17" fmla="*/ 4 h 54"/>
                  <a:gd name="T18" fmla="*/ 123 w 656"/>
                  <a:gd name="T19" fmla="*/ 9 h 54"/>
                  <a:gd name="T20" fmla="*/ 94 w 656"/>
                  <a:gd name="T21" fmla="*/ 9 h 54"/>
                  <a:gd name="T22" fmla="*/ 66 w 656"/>
                  <a:gd name="T23" fmla="*/ 9 h 54"/>
                  <a:gd name="T24" fmla="*/ 66 w 656"/>
                  <a:gd name="T25" fmla="*/ 4 h 54"/>
                  <a:gd name="T26" fmla="*/ 94 w 656"/>
                  <a:gd name="T27" fmla="*/ 4 h 54"/>
                  <a:gd name="T28" fmla="*/ 94 w 656"/>
                  <a:gd name="T29" fmla="*/ 9 h 54"/>
                  <a:gd name="T30" fmla="*/ 62 w 656"/>
                  <a:gd name="T31" fmla="*/ 9 h 54"/>
                  <a:gd name="T32" fmla="*/ 36 w 656"/>
                  <a:gd name="T33" fmla="*/ 9 h 54"/>
                  <a:gd name="T34" fmla="*/ 36 w 656"/>
                  <a:gd name="T35" fmla="*/ 4 h 54"/>
                  <a:gd name="T36" fmla="*/ 62 w 656"/>
                  <a:gd name="T37" fmla="*/ 4 h 54"/>
                  <a:gd name="T38" fmla="*/ 62 w 656"/>
                  <a:gd name="T39" fmla="*/ 9 h 54"/>
                  <a:gd name="T40" fmla="*/ 32 w 656"/>
                  <a:gd name="T41" fmla="*/ 9 h 54"/>
                  <a:gd name="T42" fmla="*/ 4 w 656"/>
                  <a:gd name="T43" fmla="*/ 9 h 54"/>
                  <a:gd name="T44" fmla="*/ 4 w 656"/>
                  <a:gd name="T45" fmla="*/ 4 h 54"/>
                  <a:gd name="T46" fmla="*/ 32 w 656"/>
                  <a:gd name="T47" fmla="*/ 4 h 54"/>
                  <a:gd name="T48" fmla="*/ 32 w 656"/>
                  <a:gd name="T49" fmla="*/ 9 h 54"/>
                  <a:gd name="T50" fmla="*/ 157 w 656"/>
                  <a:gd name="T51" fmla="*/ 0 h 54"/>
                  <a:gd name="T52" fmla="*/ 2 w 656"/>
                  <a:gd name="T53" fmla="*/ 0 h 54"/>
                  <a:gd name="T54" fmla="*/ 2 w 656"/>
                  <a:gd name="T55" fmla="*/ 0 h 54"/>
                  <a:gd name="T56" fmla="*/ 1 w 656"/>
                  <a:gd name="T57" fmla="*/ 0 h 54"/>
                  <a:gd name="T58" fmla="*/ 0 w 656"/>
                  <a:gd name="T59" fmla="*/ 2 h 54"/>
                  <a:gd name="T60" fmla="*/ 0 w 656"/>
                  <a:gd name="T61" fmla="*/ 11 h 54"/>
                  <a:gd name="T62" fmla="*/ 0 w 656"/>
                  <a:gd name="T63" fmla="*/ 11 h 54"/>
                  <a:gd name="T64" fmla="*/ 1 w 656"/>
                  <a:gd name="T65" fmla="*/ 13 h 54"/>
                  <a:gd name="T66" fmla="*/ 2 w 656"/>
                  <a:gd name="T67" fmla="*/ 13 h 54"/>
                  <a:gd name="T68" fmla="*/ 157 w 656"/>
                  <a:gd name="T69" fmla="*/ 13 h 54"/>
                  <a:gd name="T70" fmla="*/ 157 w 656"/>
                  <a:gd name="T71" fmla="*/ 13 h 54"/>
                  <a:gd name="T72" fmla="*/ 158 w 656"/>
                  <a:gd name="T73" fmla="*/ 13 h 54"/>
                  <a:gd name="T74" fmla="*/ 159 w 656"/>
                  <a:gd name="T75" fmla="*/ 11 h 54"/>
                  <a:gd name="T76" fmla="*/ 159 w 656"/>
                  <a:gd name="T77" fmla="*/ 2 h 54"/>
                  <a:gd name="T78" fmla="*/ 159 w 656"/>
                  <a:gd name="T79" fmla="*/ 2 h 54"/>
                  <a:gd name="T80" fmla="*/ 158 w 656"/>
                  <a:gd name="T81" fmla="*/ 0 h 54"/>
                  <a:gd name="T82" fmla="*/ 157 w 656"/>
                  <a:gd name="T83" fmla="*/ 0 h 54"/>
                  <a:gd name="T84" fmla="*/ 157 w 656"/>
                  <a:gd name="T85" fmla="*/ 0 h 5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656"/>
                  <a:gd name="T130" fmla="*/ 0 h 54"/>
                  <a:gd name="T131" fmla="*/ 656 w 656"/>
                  <a:gd name="T132" fmla="*/ 54 h 54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656" h="54">
                    <a:moveTo>
                      <a:pt x="640" y="37"/>
                    </a:moveTo>
                    <a:lnTo>
                      <a:pt x="527" y="37"/>
                    </a:lnTo>
                    <a:lnTo>
                      <a:pt x="527" y="17"/>
                    </a:lnTo>
                    <a:lnTo>
                      <a:pt x="640" y="17"/>
                    </a:lnTo>
                    <a:lnTo>
                      <a:pt x="640" y="37"/>
                    </a:lnTo>
                    <a:close/>
                    <a:moveTo>
                      <a:pt x="510" y="37"/>
                    </a:moveTo>
                    <a:lnTo>
                      <a:pt x="401" y="37"/>
                    </a:lnTo>
                    <a:lnTo>
                      <a:pt x="401" y="17"/>
                    </a:lnTo>
                    <a:lnTo>
                      <a:pt x="510" y="17"/>
                    </a:lnTo>
                    <a:lnTo>
                      <a:pt x="510" y="37"/>
                    </a:lnTo>
                    <a:close/>
                    <a:moveTo>
                      <a:pt x="385" y="37"/>
                    </a:moveTo>
                    <a:lnTo>
                      <a:pt x="272" y="37"/>
                    </a:lnTo>
                    <a:lnTo>
                      <a:pt x="272" y="17"/>
                    </a:lnTo>
                    <a:lnTo>
                      <a:pt x="385" y="17"/>
                    </a:lnTo>
                    <a:lnTo>
                      <a:pt x="385" y="37"/>
                    </a:lnTo>
                    <a:close/>
                    <a:moveTo>
                      <a:pt x="255" y="37"/>
                    </a:moveTo>
                    <a:lnTo>
                      <a:pt x="147" y="37"/>
                    </a:lnTo>
                    <a:lnTo>
                      <a:pt x="147" y="17"/>
                    </a:lnTo>
                    <a:lnTo>
                      <a:pt x="255" y="17"/>
                    </a:lnTo>
                    <a:lnTo>
                      <a:pt x="255" y="37"/>
                    </a:lnTo>
                    <a:close/>
                    <a:moveTo>
                      <a:pt x="130" y="37"/>
                    </a:moveTo>
                    <a:lnTo>
                      <a:pt x="17" y="37"/>
                    </a:lnTo>
                    <a:lnTo>
                      <a:pt x="17" y="17"/>
                    </a:lnTo>
                    <a:lnTo>
                      <a:pt x="130" y="17"/>
                    </a:lnTo>
                    <a:lnTo>
                      <a:pt x="130" y="37"/>
                    </a:lnTo>
                    <a:close/>
                    <a:moveTo>
                      <a:pt x="648" y="0"/>
                    </a:moveTo>
                    <a:lnTo>
                      <a:pt x="9" y="0"/>
                    </a:lnTo>
                    <a:lnTo>
                      <a:pt x="4" y="0"/>
                    </a:lnTo>
                    <a:lnTo>
                      <a:pt x="0" y="8"/>
                    </a:lnTo>
                    <a:lnTo>
                      <a:pt x="0" y="46"/>
                    </a:lnTo>
                    <a:lnTo>
                      <a:pt x="4" y="54"/>
                    </a:lnTo>
                    <a:lnTo>
                      <a:pt x="9" y="54"/>
                    </a:lnTo>
                    <a:lnTo>
                      <a:pt x="648" y="54"/>
                    </a:lnTo>
                    <a:lnTo>
                      <a:pt x="652" y="54"/>
                    </a:lnTo>
                    <a:lnTo>
                      <a:pt x="656" y="46"/>
                    </a:lnTo>
                    <a:lnTo>
                      <a:pt x="656" y="8"/>
                    </a:lnTo>
                    <a:lnTo>
                      <a:pt x="652" y="0"/>
                    </a:lnTo>
                    <a:lnTo>
                      <a:pt x="64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366" name="Freeform 4299"/>
              <p:cNvSpPr>
                <a:spLocks noEditPoints="1"/>
              </p:cNvSpPr>
              <p:nvPr/>
            </p:nvSpPr>
            <p:spPr bwMode="auto">
              <a:xfrm>
                <a:off x="1090" y="1821"/>
                <a:ext cx="388" cy="12"/>
              </a:xfrm>
              <a:custGeom>
                <a:avLst/>
                <a:gdLst>
                  <a:gd name="T0" fmla="*/ 151 w 623"/>
                  <a:gd name="T1" fmla="*/ 4 h 20"/>
                  <a:gd name="T2" fmla="*/ 123 w 623"/>
                  <a:gd name="T3" fmla="*/ 4 h 20"/>
                  <a:gd name="T4" fmla="*/ 123 w 623"/>
                  <a:gd name="T5" fmla="*/ 0 h 20"/>
                  <a:gd name="T6" fmla="*/ 151 w 623"/>
                  <a:gd name="T7" fmla="*/ 0 h 20"/>
                  <a:gd name="T8" fmla="*/ 151 w 623"/>
                  <a:gd name="T9" fmla="*/ 4 h 20"/>
                  <a:gd name="T10" fmla="*/ 119 w 623"/>
                  <a:gd name="T11" fmla="*/ 4 h 20"/>
                  <a:gd name="T12" fmla="*/ 93 w 623"/>
                  <a:gd name="T13" fmla="*/ 4 h 20"/>
                  <a:gd name="T14" fmla="*/ 93 w 623"/>
                  <a:gd name="T15" fmla="*/ 0 h 20"/>
                  <a:gd name="T16" fmla="*/ 119 w 623"/>
                  <a:gd name="T17" fmla="*/ 0 h 20"/>
                  <a:gd name="T18" fmla="*/ 119 w 623"/>
                  <a:gd name="T19" fmla="*/ 4 h 20"/>
                  <a:gd name="T20" fmla="*/ 89 w 623"/>
                  <a:gd name="T21" fmla="*/ 4 h 20"/>
                  <a:gd name="T22" fmla="*/ 62 w 623"/>
                  <a:gd name="T23" fmla="*/ 4 h 20"/>
                  <a:gd name="T24" fmla="*/ 62 w 623"/>
                  <a:gd name="T25" fmla="*/ 0 h 20"/>
                  <a:gd name="T26" fmla="*/ 89 w 623"/>
                  <a:gd name="T27" fmla="*/ 0 h 20"/>
                  <a:gd name="T28" fmla="*/ 89 w 623"/>
                  <a:gd name="T29" fmla="*/ 4 h 20"/>
                  <a:gd name="T30" fmla="*/ 57 w 623"/>
                  <a:gd name="T31" fmla="*/ 4 h 20"/>
                  <a:gd name="T32" fmla="*/ 31 w 623"/>
                  <a:gd name="T33" fmla="*/ 4 h 20"/>
                  <a:gd name="T34" fmla="*/ 31 w 623"/>
                  <a:gd name="T35" fmla="*/ 0 h 20"/>
                  <a:gd name="T36" fmla="*/ 57 w 623"/>
                  <a:gd name="T37" fmla="*/ 0 h 20"/>
                  <a:gd name="T38" fmla="*/ 57 w 623"/>
                  <a:gd name="T39" fmla="*/ 4 h 20"/>
                  <a:gd name="T40" fmla="*/ 27 w 623"/>
                  <a:gd name="T41" fmla="*/ 4 h 20"/>
                  <a:gd name="T42" fmla="*/ 0 w 623"/>
                  <a:gd name="T43" fmla="*/ 4 h 20"/>
                  <a:gd name="T44" fmla="*/ 0 w 623"/>
                  <a:gd name="T45" fmla="*/ 0 h 20"/>
                  <a:gd name="T46" fmla="*/ 27 w 623"/>
                  <a:gd name="T47" fmla="*/ 0 h 20"/>
                  <a:gd name="T48" fmla="*/ 27 w 623"/>
                  <a:gd name="T49" fmla="*/ 4 h 2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623"/>
                  <a:gd name="T76" fmla="*/ 0 h 20"/>
                  <a:gd name="T77" fmla="*/ 623 w 623"/>
                  <a:gd name="T78" fmla="*/ 20 h 20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623" h="20">
                    <a:moveTo>
                      <a:pt x="623" y="20"/>
                    </a:moveTo>
                    <a:lnTo>
                      <a:pt x="510" y="20"/>
                    </a:lnTo>
                    <a:lnTo>
                      <a:pt x="510" y="0"/>
                    </a:lnTo>
                    <a:lnTo>
                      <a:pt x="623" y="0"/>
                    </a:lnTo>
                    <a:lnTo>
                      <a:pt x="623" y="20"/>
                    </a:lnTo>
                    <a:close/>
                    <a:moveTo>
                      <a:pt x="493" y="20"/>
                    </a:moveTo>
                    <a:lnTo>
                      <a:pt x="384" y="20"/>
                    </a:lnTo>
                    <a:lnTo>
                      <a:pt x="384" y="0"/>
                    </a:lnTo>
                    <a:lnTo>
                      <a:pt x="493" y="0"/>
                    </a:lnTo>
                    <a:lnTo>
                      <a:pt x="493" y="20"/>
                    </a:lnTo>
                    <a:close/>
                    <a:moveTo>
                      <a:pt x="368" y="20"/>
                    </a:moveTo>
                    <a:lnTo>
                      <a:pt x="255" y="20"/>
                    </a:lnTo>
                    <a:lnTo>
                      <a:pt x="255" y="0"/>
                    </a:lnTo>
                    <a:lnTo>
                      <a:pt x="368" y="0"/>
                    </a:lnTo>
                    <a:lnTo>
                      <a:pt x="368" y="20"/>
                    </a:lnTo>
                    <a:close/>
                    <a:moveTo>
                      <a:pt x="238" y="20"/>
                    </a:moveTo>
                    <a:lnTo>
                      <a:pt x="130" y="20"/>
                    </a:lnTo>
                    <a:lnTo>
                      <a:pt x="130" y="0"/>
                    </a:lnTo>
                    <a:lnTo>
                      <a:pt x="238" y="0"/>
                    </a:lnTo>
                    <a:lnTo>
                      <a:pt x="238" y="20"/>
                    </a:lnTo>
                    <a:close/>
                    <a:moveTo>
                      <a:pt x="113" y="20"/>
                    </a:moveTo>
                    <a:lnTo>
                      <a:pt x="0" y="20"/>
                    </a:lnTo>
                    <a:lnTo>
                      <a:pt x="0" y="0"/>
                    </a:lnTo>
                    <a:lnTo>
                      <a:pt x="113" y="0"/>
                    </a:lnTo>
                    <a:lnTo>
                      <a:pt x="113" y="2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367" name="Freeform 4300"/>
              <p:cNvSpPr>
                <a:spLocks noEditPoints="1"/>
              </p:cNvSpPr>
              <p:nvPr/>
            </p:nvSpPr>
            <p:spPr bwMode="auto">
              <a:xfrm>
                <a:off x="1090" y="1823"/>
                <a:ext cx="388" cy="10"/>
              </a:xfrm>
              <a:custGeom>
                <a:avLst/>
                <a:gdLst>
                  <a:gd name="T0" fmla="*/ 151 w 623"/>
                  <a:gd name="T1" fmla="*/ 4 h 16"/>
                  <a:gd name="T2" fmla="*/ 123 w 623"/>
                  <a:gd name="T3" fmla="*/ 4 h 16"/>
                  <a:gd name="T4" fmla="*/ 123 w 623"/>
                  <a:gd name="T5" fmla="*/ 0 h 16"/>
                  <a:gd name="T6" fmla="*/ 151 w 623"/>
                  <a:gd name="T7" fmla="*/ 0 h 16"/>
                  <a:gd name="T8" fmla="*/ 151 w 623"/>
                  <a:gd name="T9" fmla="*/ 4 h 16"/>
                  <a:gd name="T10" fmla="*/ 119 w 623"/>
                  <a:gd name="T11" fmla="*/ 4 h 16"/>
                  <a:gd name="T12" fmla="*/ 93 w 623"/>
                  <a:gd name="T13" fmla="*/ 4 h 16"/>
                  <a:gd name="T14" fmla="*/ 93 w 623"/>
                  <a:gd name="T15" fmla="*/ 0 h 16"/>
                  <a:gd name="T16" fmla="*/ 119 w 623"/>
                  <a:gd name="T17" fmla="*/ 0 h 16"/>
                  <a:gd name="T18" fmla="*/ 119 w 623"/>
                  <a:gd name="T19" fmla="*/ 4 h 16"/>
                  <a:gd name="T20" fmla="*/ 89 w 623"/>
                  <a:gd name="T21" fmla="*/ 4 h 16"/>
                  <a:gd name="T22" fmla="*/ 62 w 623"/>
                  <a:gd name="T23" fmla="*/ 4 h 16"/>
                  <a:gd name="T24" fmla="*/ 62 w 623"/>
                  <a:gd name="T25" fmla="*/ 0 h 16"/>
                  <a:gd name="T26" fmla="*/ 89 w 623"/>
                  <a:gd name="T27" fmla="*/ 0 h 16"/>
                  <a:gd name="T28" fmla="*/ 89 w 623"/>
                  <a:gd name="T29" fmla="*/ 4 h 16"/>
                  <a:gd name="T30" fmla="*/ 57 w 623"/>
                  <a:gd name="T31" fmla="*/ 4 h 16"/>
                  <a:gd name="T32" fmla="*/ 31 w 623"/>
                  <a:gd name="T33" fmla="*/ 4 h 16"/>
                  <a:gd name="T34" fmla="*/ 31 w 623"/>
                  <a:gd name="T35" fmla="*/ 0 h 16"/>
                  <a:gd name="T36" fmla="*/ 57 w 623"/>
                  <a:gd name="T37" fmla="*/ 0 h 16"/>
                  <a:gd name="T38" fmla="*/ 57 w 623"/>
                  <a:gd name="T39" fmla="*/ 4 h 16"/>
                  <a:gd name="T40" fmla="*/ 27 w 623"/>
                  <a:gd name="T41" fmla="*/ 4 h 16"/>
                  <a:gd name="T42" fmla="*/ 0 w 623"/>
                  <a:gd name="T43" fmla="*/ 4 h 16"/>
                  <a:gd name="T44" fmla="*/ 0 w 623"/>
                  <a:gd name="T45" fmla="*/ 0 h 16"/>
                  <a:gd name="T46" fmla="*/ 27 w 623"/>
                  <a:gd name="T47" fmla="*/ 0 h 16"/>
                  <a:gd name="T48" fmla="*/ 27 w 623"/>
                  <a:gd name="T49" fmla="*/ 4 h 1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623"/>
                  <a:gd name="T76" fmla="*/ 0 h 16"/>
                  <a:gd name="T77" fmla="*/ 623 w 623"/>
                  <a:gd name="T78" fmla="*/ 16 h 1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623" h="16">
                    <a:moveTo>
                      <a:pt x="623" y="16"/>
                    </a:moveTo>
                    <a:lnTo>
                      <a:pt x="510" y="16"/>
                    </a:lnTo>
                    <a:lnTo>
                      <a:pt x="510" y="0"/>
                    </a:lnTo>
                    <a:lnTo>
                      <a:pt x="623" y="0"/>
                    </a:lnTo>
                    <a:lnTo>
                      <a:pt x="623" y="16"/>
                    </a:lnTo>
                    <a:close/>
                    <a:moveTo>
                      <a:pt x="493" y="16"/>
                    </a:moveTo>
                    <a:lnTo>
                      <a:pt x="384" y="16"/>
                    </a:lnTo>
                    <a:lnTo>
                      <a:pt x="384" y="0"/>
                    </a:lnTo>
                    <a:lnTo>
                      <a:pt x="493" y="0"/>
                    </a:lnTo>
                    <a:lnTo>
                      <a:pt x="493" y="16"/>
                    </a:lnTo>
                    <a:close/>
                    <a:moveTo>
                      <a:pt x="368" y="16"/>
                    </a:moveTo>
                    <a:lnTo>
                      <a:pt x="255" y="16"/>
                    </a:lnTo>
                    <a:lnTo>
                      <a:pt x="255" y="0"/>
                    </a:lnTo>
                    <a:lnTo>
                      <a:pt x="368" y="0"/>
                    </a:lnTo>
                    <a:lnTo>
                      <a:pt x="368" y="16"/>
                    </a:lnTo>
                    <a:close/>
                    <a:moveTo>
                      <a:pt x="238" y="16"/>
                    </a:moveTo>
                    <a:lnTo>
                      <a:pt x="130" y="16"/>
                    </a:lnTo>
                    <a:lnTo>
                      <a:pt x="130" y="0"/>
                    </a:lnTo>
                    <a:lnTo>
                      <a:pt x="238" y="0"/>
                    </a:lnTo>
                    <a:lnTo>
                      <a:pt x="238" y="16"/>
                    </a:lnTo>
                    <a:close/>
                    <a:moveTo>
                      <a:pt x="113" y="16"/>
                    </a:moveTo>
                    <a:lnTo>
                      <a:pt x="0" y="16"/>
                    </a:lnTo>
                    <a:lnTo>
                      <a:pt x="0" y="0"/>
                    </a:lnTo>
                    <a:lnTo>
                      <a:pt x="113" y="0"/>
                    </a:lnTo>
                    <a:lnTo>
                      <a:pt x="113" y="16"/>
                    </a:lnTo>
                    <a:close/>
                  </a:path>
                </a:pathLst>
              </a:custGeom>
              <a:solidFill>
                <a:srgbClr val="9999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368" name="Freeform 4301"/>
              <p:cNvSpPr>
                <a:spLocks/>
              </p:cNvSpPr>
              <p:nvPr/>
            </p:nvSpPr>
            <p:spPr bwMode="auto">
              <a:xfrm>
                <a:off x="738" y="1899"/>
                <a:ext cx="261" cy="247"/>
              </a:xfrm>
              <a:custGeom>
                <a:avLst/>
                <a:gdLst>
                  <a:gd name="T0" fmla="*/ 0 w 418"/>
                  <a:gd name="T1" fmla="*/ 96 h 397"/>
                  <a:gd name="T2" fmla="*/ 0 w 418"/>
                  <a:gd name="T3" fmla="*/ 96 h 397"/>
                  <a:gd name="T4" fmla="*/ 102 w 418"/>
                  <a:gd name="T5" fmla="*/ 96 h 397"/>
                  <a:gd name="T6" fmla="*/ 102 w 418"/>
                  <a:gd name="T7" fmla="*/ 96 h 397"/>
                  <a:gd name="T8" fmla="*/ 92 w 418"/>
                  <a:gd name="T9" fmla="*/ 0 h 397"/>
                  <a:gd name="T10" fmla="*/ 9 w 418"/>
                  <a:gd name="T11" fmla="*/ 0 h 397"/>
                  <a:gd name="T12" fmla="*/ 9 w 418"/>
                  <a:gd name="T13" fmla="*/ 0 h 397"/>
                  <a:gd name="T14" fmla="*/ 0 w 418"/>
                  <a:gd name="T15" fmla="*/ 96 h 397"/>
                  <a:gd name="T16" fmla="*/ 0 w 418"/>
                  <a:gd name="T17" fmla="*/ 96 h 39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18"/>
                  <a:gd name="T28" fmla="*/ 0 h 397"/>
                  <a:gd name="T29" fmla="*/ 418 w 418"/>
                  <a:gd name="T30" fmla="*/ 397 h 39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18" h="397">
                    <a:moveTo>
                      <a:pt x="0" y="397"/>
                    </a:moveTo>
                    <a:lnTo>
                      <a:pt x="0" y="397"/>
                    </a:lnTo>
                    <a:lnTo>
                      <a:pt x="418" y="397"/>
                    </a:lnTo>
                    <a:lnTo>
                      <a:pt x="380" y="0"/>
                    </a:lnTo>
                    <a:lnTo>
                      <a:pt x="38" y="0"/>
                    </a:lnTo>
                    <a:lnTo>
                      <a:pt x="0" y="397"/>
                    </a:lnTo>
                    <a:close/>
                  </a:path>
                </a:pathLst>
              </a:custGeom>
              <a:solidFill>
                <a:srgbClr val="7F7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369" name="Freeform 4302"/>
              <p:cNvSpPr>
                <a:spLocks/>
              </p:cNvSpPr>
              <p:nvPr/>
            </p:nvSpPr>
            <p:spPr bwMode="auto">
              <a:xfrm>
                <a:off x="222" y="945"/>
                <a:ext cx="1295" cy="16"/>
              </a:xfrm>
              <a:custGeom>
                <a:avLst/>
                <a:gdLst>
                  <a:gd name="T0" fmla="*/ 501 w 2076"/>
                  <a:gd name="T1" fmla="*/ 0 h 25"/>
                  <a:gd name="T2" fmla="*/ 2 w 2076"/>
                  <a:gd name="T3" fmla="*/ 0 h 25"/>
                  <a:gd name="T4" fmla="*/ 2 w 2076"/>
                  <a:gd name="T5" fmla="*/ 0 h 25"/>
                  <a:gd name="T6" fmla="*/ 0 w 2076"/>
                  <a:gd name="T7" fmla="*/ 1 h 25"/>
                  <a:gd name="T8" fmla="*/ 0 w 2076"/>
                  <a:gd name="T9" fmla="*/ 3 h 25"/>
                  <a:gd name="T10" fmla="*/ 0 w 2076"/>
                  <a:gd name="T11" fmla="*/ 6 h 25"/>
                  <a:gd name="T12" fmla="*/ 0 w 2076"/>
                  <a:gd name="T13" fmla="*/ 6 h 25"/>
                  <a:gd name="T14" fmla="*/ 0 w 2076"/>
                  <a:gd name="T15" fmla="*/ 4 h 25"/>
                  <a:gd name="T16" fmla="*/ 2 w 2076"/>
                  <a:gd name="T17" fmla="*/ 4 h 25"/>
                  <a:gd name="T18" fmla="*/ 501 w 2076"/>
                  <a:gd name="T19" fmla="*/ 4 h 25"/>
                  <a:gd name="T20" fmla="*/ 501 w 2076"/>
                  <a:gd name="T21" fmla="*/ 4 h 25"/>
                  <a:gd name="T22" fmla="*/ 503 w 2076"/>
                  <a:gd name="T23" fmla="*/ 4 h 25"/>
                  <a:gd name="T24" fmla="*/ 504 w 2076"/>
                  <a:gd name="T25" fmla="*/ 6 h 25"/>
                  <a:gd name="T26" fmla="*/ 504 w 2076"/>
                  <a:gd name="T27" fmla="*/ 3 h 25"/>
                  <a:gd name="T28" fmla="*/ 504 w 2076"/>
                  <a:gd name="T29" fmla="*/ 3 h 25"/>
                  <a:gd name="T30" fmla="*/ 503 w 2076"/>
                  <a:gd name="T31" fmla="*/ 1 h 25"/>
                  <a:gd name="T32" fmla="*/ 501 w 2076"/>
                  <a:gd name="T33" fmla="*/ 0 h 25"/>
                  <a:gd name="T34" fmla="*/ 501 w 2076"/>
                  <a:gd name="T35" fmla="*/ 0 h 2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076"/>
                  <a:gd name="T55" fmla="*/ 0 h 25"/>
                  <a:gd name="T56" fmla="*/ 2076 w 2076"/>
                  <a:gd name="T57" fmla="*/ 25 h 25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076" h="25">
                    <a:moveTo>
                      <a:pt x="2064" y="0"/>
                    </a:moveTo>
                    <a:lnTo>
                      <a:pt x="8" y="0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0" y="25"/>
                    </a:lnTo>
                    <a:lnTo>
                      <a:pt x="0" y="17"/>
                    </a:lnTo>
                    <a:lnTo>
                      <a:pt x="8" y="17"/>
                    </a:lnTo>
                    <a:lnTo>
                      <a:pt x="2064" y="17"/>
                    </a:lnTo>
                    <a:lnTo>
                      <a:pt x="2072" y="17"/>
                    </a:lnTo>
                    <a:lnTo>
                      <a:pt x="2076" y="25"/>
                    </a:lnTo>
                    <a:lnTo>
                      <a:pt x="2076" y="12"/>
                    </a:lnTo>
                    <a:lnTo>
                      <a:pt x="2072" y="4"/>
                    </a:lnTo>
                    <a:lnTo>
                      <a:pt x="2064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370" name="Freeform 4303"/>
              <p:cNvSpPr>
                <a:spLocks/>
              </p:cNvSpPr>
              <p:nvPr/>
            </p:nvSpPr>
            <p:spPr bwMode="auto">
              <a:xfrm>
                <a:off x="222" y="1852"/>
                <a:ext cx="1295" cy="13"/>
              </a:xfrm>
              <a:custGeom>
                <a:avLst/>
                <a:gdLst>
                  <a:gd name="T0" fmla="*/ 501 w 2076"/>
                  <a:gd name="T1" fmla="*/ 2 h 21"/>
                  <a:gd name="T2" fmla="*/ 299 w 2076"/>
                  <a:gd name="T3" fmla="*/ 2 h 21"/>
                  <a:gd name="T4" fmla="*/ 296 w 2076"/>
                  <a:gd name="T5" fmla="*/ 2 h 21"/>
                  <a:gd name="T6" fmla="*/ 204 w 2076"/>
                  <a:gd name="T7" fmla="*/ 2 h 21"/>
                  <a:gd name="T8" fmla="*/ 2 w 2076"/>
                  <a:gd name="T9" fmla="*/ 2 h 21"/>
                  <a:gd name="T10" fmla="*/ 2 w 2076"/>
                  <a:gd name="T11" fmla="*/ 2 h 21"/>
                  <a:gd name="T12" fmla="*/ 0 w 2076"/>
                  <a:gd name="T13" fmla="*/ 2 h 21"/>
                  <a:gd name="T14" fmla="*/ 0 w 2076"/>
                  <a:gd name="T15" fmla="*/ 0 h 21"/>
                  <a:gd name="T16" fmla="*/ 0 w 2076"/>
                  <a:gd name="T17" fmla="*/ 4 h 21"/>
                  <a:gd name="T18" fmla="*/ 0 w 2076"/>
                  <a:gd name="T19" fmla="*/ 4 h 21"/>
                  <a:gd name="T20" fmla="*/ 0 w 2076"/>
                  <a:gd name="T21" fmla="*/ 5 h 21"/>
                  <a:gd name="T22" fmla="*/ 2 w 2076"/>
                  <a:gd name="T23" fmla="*/ 5 h 21"/>
                  <a:gd name="T24" fmla="*/ 204 w 2076"/>
                  <a:gd name="T25" fmla="*/ 5 h 21"/>
                  <a:gd name="T26" fmla="*/ 296 w 2076"/>
                  <a:gd name="T27" fmla="*/ 5 h 21"/>
                  <a:gd name="T28" fmla="*/ 299 w 2076"/>
                  <a:gd name="T29" fmla="*/ 5 h 21"/>
                  <a:gd name="T30" fmla="*/ 501 w 2076"/>
                  <a:gd name="T31" fmla="*/ 5 h 21"/>
                  <a:gd name="T32" fmla="*/ 501 w 2076"/>
                  <a:gd name="T33" fmla="*/ 5 h 21"/>
                  <a:gd name="T34" fmla="*/ 503 w 2076"/>
                  <a:gd name="T35" fmla="*/ 5 h 21"/>
                  <a:gd name="T36" fmla="*/ 504 w 2076"/>
                  <a:gd name="T37" fmla="*/ 4 h 21"/>
                  <a:gd name="T38" fmla="*/ 504 w 2076"/>
                  <a:gd name="T39" fmla="*/ 0 h 21"/>
                  <a:gd name="T40" fmla="*/ 504 w 2076"/>
                  <a:gd name="T41" fmla="*/ 0 h 21"/>
                  <a:gd name="T42" fmla="*/ 503 w 2076"/>
                  <a:gd name="T43" fmla="*/ 2 h 21"/>
                  <a:gd name="T44" fmla="*/ 501 w 2076"/>
                  <a:gd name="T45" fmla="*/ 2 h 21"/>
                  <a:gd name="T46" fmla="*/ 501 w 2076"/>
                  <a:gd name="T47" fmla="*/ 2 h 21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076"/>
                  <a:gd name="T73" fmla="*/ 0 h 21"/>
                  <a:gd name="T74" fmla="*/ 2076 w 2076"/>
                  <a:gd name="T75" fmla="*/ 21 h 21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076" h="21">
                    <a:moveTo>
                      <a:pt x="2064" y="8"/>
                    </a:moveTo>
                    <a:lnTo>
                      <a:pt x="1232" y="8"/>
                    </a:lnTo>
                    <a:lnTo>
                      <a:pt x="1220" y="8"/>
                    </a:lnTo>
                    <a:lnTo>
                      <a:pt x="840" y="8"/>
                    </a:lnTo>
                    <a:lnTo>
                      <a:pt x="8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0" y="21"/>
                    </a:lnTo>
                    <a:lnTo>
                      <a:pt x="8" y="21"/>
                    </a:lnTo>
                    <a:lnTo>
                      <a:pt x="840" y="21"/>
                    </a:lnTo>
                    <a:lnTo>
                      <a:pt x="1220" y="21"/>
                    </a:lnTo>
                    <a:lnTo>
                      <a:pt x="1232" y="21"/>
                    </a:lnTo>
                    <a:lnTo>
                      <a:pt x="2064" y="21"/>
                    </a:lnTo>
                    <a:lnTo>
                      <a:pt x="2072" y="21"/>
                    </a:lnTo>
                    <a:lnTo>
                      <a:pt x="2076" y="16"/>
                    </a:lnTo>
                    <a:lnTo>
                      <a:pt x="2076" y="0"/>
                    </a:lnTo>
                    <a:lnTo>
                      <a:pt x="2072" y="8"/>
                    </a:lnTo>
                    <a:lnTo>
                      <a:pt x="2064" y="8"/>
                    </a:lnTo>
                    <a:close/>
                  </a:path>
                </a:pathLst>
              </a:custGeom>
              <a:solidFill>
                <a:srgbClr val="9999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371" name="Freeform 4304"/>
              <p:cNvSpPr>
                <a:spLocks/>
              </p:cNvSpPr>
              <p:nvPr/>
            </p:nvSpPr>
            <p:spPr bwMode="auto">
              <a:xfrm>
                <a:off x="754" y="1883"/>
                <a:ext cx="236" cy="177"/>
              </a:xfrm>
              <a:custGeom>
                <a:avLst/>
                <a:gdLst>
                  <a:gd name="T0" fmla="*/ 85 w 380"/>
                  <a:gd name="T1" fmla="*/ 0 h 284"/>
                  <a:gd name="T2" fmla="*/ 3 w 380"/>
                  <a:gd name="T3" fmla="*/ 0 h 284"/>
                  <a:gd name="T4" fmla="*/ 3 w 380"/>
                  <a:gd name="T5" fmla="*/ 0 h 284"/>
                  <a:gd name="T6" fmla="*/ 0 w 380"/>
                  <a:gd name="T7" fmla="*/ 34 h 284"/>
                  <a:gd name="T8" fmla="*/ 91 w 380"/>
                  <a:gd name="T9" fmla="*/ 69 h 284"/>
                  <a:gd name="T10" fmla="*/ 91 w 380"/>
                  <a:gd name="T11" fmla="*/ 69 h 284"/>
                  <a:gd name="T12" fmla="*/ 85 w 380"/>
                  <a:gd name="T13" fmla="*/ 0 h 284"/>
                  <a:gd name="T14" fmla="*/ 85 w 380"/>
                  <a:gd name="T15" fmla="*/ 0 h 28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80"/>
                  <a:gd name="T25" fmla="*/ 0 h 284"/>
                  <a:gd name="T26" fmla="*/ 380 w 380"/>
                  <a:gd name="T27" fmla="*/ 284 h 28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80" h="284">
                    <a:moveTo>
                      <a:pt x="355" y="0"/>
                    </a:moveTo>
                    <a:lnTo>
                      <a:pt x="13" y="0"/>
                    </a:lnTo>
                    <a:lnTo>
                      <a:pt x="0" y="138"/>
                    </a:lnTo>
                    <a:lnTo>
                      <a:pt x="380" y="284"/>
                    </a:lnTo>
                    <a:lnTo>
                      <a:pt x="355" y="0"/>
                    </a:lnTo>
                    <a:close/>
                  </a:path>
                </a:pathLst>
              </a:custGeom>
              <a:solidFill>
                <a:srgbClr val="59595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372" name="Freeform 4305"/>
              <p:cNvSpPr>
                <a:spLocks/>
              </p:cNvSpPr>
              <p:nvPr/>
            </p:nvSpPr>
            <p:spPr bwMode="auto">
              <a:xfrm>
                <a:off x="751" y="2008"/>
                <a:ext cx="201" cy="127"/>
              </a:xfrm>
              <a:custGeom>
                <a:avLst/>
                <a:gdLst>
                  <a:gd name="T0" fmla="*/ 5 w 322"/>
                  <a:gd name="T1" fmla="*/ 0 h 205"/>
                  <a:gd name="T2" fmla="*/ 0 w 322"/>
                  <a:gd name="T3" fmla="*/ 49 h 205"/>
                  <a:gd name="T4" fmla="*/ 78 w 322"/>
                  <a:gd name="T5" fmla="*/ 49 h 205"/>
                  <a:gd name="T6" fmla="*/ 5 w 322"/>
                  <a:gd name="T7" fmla="*/ 41 h 205"/>
                  <a:gd name="T8" fmla="*/ 5 w 322"/>
                  <a:gd name="T9" fmla="*/ 0 h 20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2"/>
                  <a:gd name="T16" fmla="*/ 0 h 205"/>
                  <a:gd name="T17" fmla="*/ 322 w 322"/>
                  <a:gd name="T18" fmla="*/ 205 h 20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2" h="205">
                    <a:moveTo>
                      <a:pt x="21" y="0"/>
                    </a:moveTo>
                    <a:lnTo>
                      <a:pt x="0" y="205"/>
                    </a:lnTo>
                    <a:lnTo>
                      <a:pt x="322" y="205"/>
                    </a:lnTo>
                    <a:lnTo>
                      <a:pt x="21" y="172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9999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10373" name="Group 4306"/>
              <p:cNvGrpSpPr>
                <a:grpSpLocks/>
              </p:cNvGrpSpPr>
              <p:nvPr/>
            </p:nvGrpSpPr>
            <p:grpSpPr bwMode="auto">
              <a:xfrm>
                <a:off x="243" y="969"/>
                <a:ext cx="1250" cy="828"/>
                <a:chOff x="1869" y="1441"/>
                <a:chExt cx="2006" cy="1329"/>
              </a:xfrm>
            </p:grpSpPr>
            <p:sp>
              <p:nvSpPr>
                <p:cNvPr id="10375" name="Freeform 4307"/>
                <p:cNvSpPr>
                  <a:spLocks/>
                </p:cNvSpPr>
                <p:nvPr/>
              </p:nvSpPr>
              <p:spPr bwMode="auto">
                <a:xfrm>
                  <a:off x="1869" y="1441"/>
                  <a:ext cx="2006" cy="1329"/>
                </a:xfrm>
                <a:custGeom>
                  <a:avLst/>
                  <a:gdLst>
                    <a:gd name="T0" fmla="*/ 1989 w 2006"/>
                    <a:gd name="T1" fmla="*/ 0 h 1329"/>
                    <a:gd name="T2" fmla="*/ 0 w 2006"/>
                    <a:gd name="T3" fmla="*/ 0 h 1329"/>
                    <a:gd name="T4" fmla="*/ 0 w 2006"/>
                    <a:gd name="T5" fmla="*/ 1329 h 1329"/>
                    <a:gd name="T6" fmla="*/ 2006 w 2006"/>
                    <a:gd name="T7" fmla="*/ 1329 h 1329"/>
                    <a:gd name="T8" fmla="*/ 2006 w 2006"/>
                    <a:gd name="T9" fmla="*/ 0 h 1329"/>
                    <a:gd name="T10" fmla="*/ 1989 w 2006"/>
                    <a:gd name="T11" fmla="*/ 0 h 132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006"/>
                    <a:gd name="T19" fmla="*/ 0 h 1329"/>
                    <a:gd name="T20" fmla="*/ 2006 w 2006"/>
                    <a:gd name="T21" fmla="*/ 1329 h 132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006" h="1329">
                      <a:moveTo>
                        <a:pt x="1989" y="0"/>
                      </a:moveTo>
                      <a:lnTo>
                        <a:pt x="0" y="0"/>
                      </a:lnTo>
                      <a:lnTo>
                        <a:pt x="0" y="1329"/>
                      </a:lnTo>
                      <a:lnTo>
                        <a:pt x="2006" y="1329"/>
                      </a:lnTo>
                      <a:lnTo>
                        <a:pt x="2006" y="0"/>
                      </a:lnTo>
                      <a:lnTo>
                        <a:pt x="1989" y="0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376" name="Freeform 4308"/>
                <p:cNvSpPr>
                  <a:spLocks noEditPoints="1"/>
                </p:cNvSpPr>
                <p:nvPr/>
              </p:nvSpPr>
              <p:spPr bwMode="auto">
                <a:xfrm>
                  <a:off x="1886" y="1458"/>
                  <a:ext cx="1972" cy="1295"/>
                </a:xfrm>
                <a:custGeom>
                  <a:avLst/>
                  <a:gdLst>
                    <a:gd name="T0" fmla="*/ 1955 w 1972"/>
                    <a:gd name="T1" fmla="*/ 17 h 1295"/>
                    <a:gd name="T2" fmla="*/ 1955 w 1972"/>
                    <a:gd name="T3" fmla="*/ 17 h 1295"/>
                    <a:gd name="T4" fmla="*/ 1955 w 1972"/>
                    <a:gd name="T5" fmla="*/ 1279 h 1295"/>
                    <a:gd name="T6" fmla="*/ 1955 w 1972"/>
                    <a:gd name="T7" fmla="*/ 1279 h 1295"/>
                    <a:gd name="T8" fmla="*/ 17 w 1972"/>
                    <a:gd name="T9" fmla="*/ 1279 h 1295"/>
                    <a:gd name="T10" fmla="*/ 17 w 1972"/>
                    <a:gd name="T11" fmla="*/ 1279 h 1295"/>
                    <a:gd name="T12" fmla="*/ 17 w 1972"/>
                    <a:gd name="T13" fmla="*/ 17 h 1295"/>
                    <a:gd name="T14" fmla="*/ 17 w 1972"/>
                    <a:gd name="T15" fmla="*/ 17 h 1295"/>
                    <a:gd name="T16" fmla="*/ 1955 w 1972"/>
                    <a:gd name="T17" fmla="*/ 17 h 1295"/>
                    <a:gd name="T18" fmla="*/ 1955 w 1972"/>
                    <a:gd name="T19" fmla="*/ 17 h 1295"/>
                    <a:gd name="T20" fmla="*/ 1964 w 1972"/>
                    <a:gd name="T21" fmla="*/ 0 h 1295"/>
                    <a:gd name="T22" fmla="*/ 0 w 1972"/>
                    <a:gd name="T23" fmla="*/ 0 h 1295"/>
                    <a:gd name="T24" fmla="*/ 0 w 1972"/>
                    <a:gd name="T25" fmla="*/ 1295 h 1295"/>
                    <a:gd name="T26" fmla="*/ 1972 w 1972"/>
                    <a:gd name="T27" fmla="*/ 1295 h 1295"/>
                    <a:gd name="T28" fmla="*/ 1972 w 1972"/>
                    <a:gd name="T29" fmla="*/ 0 h 1295"/>
                    <a:gd name="T30" fmla="*/ 1964 w 1972"/>
                    <a:gd name="T31" fmla="*/ 0 h 1295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972"/>
                    <a:gd name="T49" fmla="*/ 0 h 1295"/>
                    <a:gd name="T50" fmla="*/ 1972 w 1972"/>
                    <a:gd name="T51" fmla="*/ 1295 h 1295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972" h="1295">
                      <a:moveTo>
                        <a:pt x="1955" y="17"/>
                      </a:moveTo>
                      <a:lnTo>
                        <a:pt x="1955" y="17"/>
                      </a:lnTo>
                      <a:lnTo>
                        <a:pt x="1955" y="1279"/>
                      </a:lnTo>
                      <a:lnTo>
                        <a:pt x="17" y="1279"/>
                      </a:lnTo>
                      <a:lnTo>
                        <a:pt x="17" y="17"/>
                      </a:lnTo>
                      <a:lnTo>
                        <a:pt x="1955" y="17"/>
                      </a:lnTo>
                      <a:close/>
                      <a:moveTo>
                        <a:pt x="1964" y="0"/>
                      </a:moveTo>
                      <a:lnTo>
                        <a:pt x="0" y="0"/>
                      </a:lnTo>
                      <a:lnTo>
                        <a:pt x="0" y="1295"/>
                      </a:lnTo>
                      <a:lnTo>
                        <a:pt x="1972" y="1295"/>
                      </a:lnTo>
                      <a:lnTo>
                        <a:pt x="1972" y="0"/>
                      </a:lnTo>
                      <a:lnTo>
                        <a:pt x="196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10377" name="Group 4309"/>
                <p:cNvGrpSpPr>
                  <a:grpSpLocks/>
                </p:cNvGrpSpPr>
                <p:nvPr/>
              </p:nvGrpSpPr>
              <p:grpSpPr bwMode="auto">
                <a:xfrm>
                  <a:off x="1903" y="1475"/>
                  <a:ext cx="1938" cy="1262"/>
                  <a:chOff x="1903" y="1475"/>
                  <a:chExt cx="1938" cy="1262"/>
                </a:xfrm>
              </p:grpSpPr>
              <p:sp>
                <p:nvSpPr>
                  <p:cNvPr id="10378" name="Freeform 4310"/>
                  <p:cNvSpPr>
                    <a:spLocks/>
                  </p:cNvSpPr>
                  <p:nvPr/>
                </p:nvSpPr>
                <p:spPr bwMode="auto">
                  <a:xfrm>
                    <a:off x="1903" y="1475"/>
                    <a:ext cx="1938" cy="1262"/>
                  </a:xfrm>
                  <a:custGeom>
                    <a:avLst/>
                    <a:gdLst>
                      <a:gd name="T0" fmla="*/ 1938 w 1938"/>
                      <a:gd name="T1" fmla="*/ 0 h 1262"/>
                      <a:gd name="T2" fmla="*/ 1938 w 1938"/>
                      <a:gd name="T3" fmla="*/ 0 h 1262"/>
                      <a:gd name="T4" fmla="*/ 1938 w 1938"/>
                      <a:gd name="T5" fmla="*/ 1262 h 1262"/>
                      <a:gd name="T6" fmla="*/ 1938 w 1938"/>
                      <a:gd name="T7" fmla="*/ 1262 h 1262"/>
                      <a:gd name="T8" fmla="*/ 0 w 1938"/>
                      <a:gd name="T9" fmla="*/ 1262 h 1262"/>
                      <a:gd name="T10" fmla="*/ 0 w 1938"/>
                      <a:gd name="T11" fmla="*/ 1262 h 1262"/>
                      <a:gd name="T12" fmla="*/ 0 w 1938"/>
                      <a:gd name="T13" fmla="*/ 0 h 1262"/>
                      <a:gd name="T14" fmla="*/ 0 w 1938"/>
                      <a:gd name="T15" fmla="*/ 0 h 1262"/>
                      <a:gd name="T16" fmla="*/ 1938 w 1938"/>
                      <a:gd name="T17" fmla="*/ 0 h 1262"/>
                      <a:gd name="T18" fmla="*/ 1938 w 1938"/>
                      <a:gd name="T19" fmla="*/ 0 h 126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938"/>
                      <a:gd name="T31" fmla="*/ 0 h 1262"/>
                      <a:gd name="T32" fmla="*/ 1938 w 1938"/>
                      <a:gd name="T33" fmla="*/ 1262 h 126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938" h="1262">
                        <a:moveTo>
                          <a:pt x="1938" y="0"/>
                        </a:moveTo>
                        <a:lnTo>
                          <a:pt x="1938" y="0"/>
                        </a:lnTo>
                        <a:lnTo>
                          <a:pt x="1938" y="1262"/>
                        </a:lnTo>
                        <a:lnTo>
                          <a:pt x="0" y="1262"/>
                        </a:lnTo>
                        <a:lnTo>
                          <a:pt x="0" y="0"/>
                        </a:lnTo>
                        <a:lnTo>
                          <a:pt x="1938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379" name="Freeform 4311"/>
                  <p:cNvSpPr>
                    <a:spLocks/>
                  </p:cNvSpPr>
                  <p:nvPr/>
                </p:nvSpPr>
                <p:spPr bwMode="auto">
                  <a:xfrm>
                    <a:off x="2224" y="1508"/>
                    <a:ext cx="1584" cy="1195"/>
                  </a:xfrm>
                  <a:custGeom>
                    <a:avLst/>
                    <a:gdLst>
                      <a:gd name="T0" fmla="*/ 0 w 1584"/>
                      <a:gd name="T1" fmla="*/ 0 h 1195"/>
                      <a:gd name="T2" fmla="*/ 0 w 1584"/>
                      <a:gd name="T3" fmla="*/ 0 h 1195"/>
                      <a:gd name="T4" fmla="*/ 1584 w 1584"/>
                      <a:gd name="T5" fmla="*/ 0 h 1195"/>
                      <a:gd name="T6" fmla="*/ 1584 w 1584"/>
                      <a:gd name="T7" fmla="*/ 0 h 1195"/>
                      <a:gd name="T8" fmla="*/ 1584 w 1584"/>
                      <a:gd name="T9" fmla="*/ 1195 h 1195"/>
                      <a:gd name="T10" fmla="*/ 1584 w 1584"/>
                      <a:gd name="T11" fmla="*/ 1195 h 1195"/>
                      <a:gd name="T12" fmla="*/ 1145 w 1584"/>
                      <a:gd name="T13" fmla="*/ 1195 h 1195"/>
                      <a:gd name="T14" fmla="*/ 1145 w 1584"/>
                      <a:gd name="T15" fmla="*/ 1195 h 1195"/>
                      <a:gd name="T16" fmla="*/ 1107 w 1584"/>
                      <a:gd name="T17" fmla="*/ 1137 h 1195"/>
                      <a:gd name="T18" fmla="*/ 1070 w 1584"/>
                      <a:gd name="T19" fmla="*/ 1078 h 1195"/>
                      <a:gd name="T20" fmla="*/ 1028 w 1584"/>
                      <a:gd name="T21" fmla="*/ 1028 h 1195"/>
                      <a:gd name="T22" fmla="*/ 986 w 1584"/>
                      <a:gd name="T23" fmla="*/ 978 h 1195"/>
                      <a:gd name="T24" fmla="*/ 945 w 1584"/>
                      <a:gd name="T25" fmla="*/ 932 h 1195"/>
                      <a:gd name="T26" fmla="*/ 903 w 1584"/>
                      <a:gd name="T27" fmla="*/ 886 h 1195"/>
                      <a:gd name="T28" fmla="*/ 819 w 1584"/>
                      <a:gd name="T29" fmla="*/ 811 h 1195"/>
                      <a:gd name="T30" fmla="*/ 731 w 1584"/>
                      <a:gd name="T31" fmla="*/ 740 h 1195"/>
                      <a:gd name="T32" fmla="*/ 644 w 1584"/>
                      <a:gd name="T33" fmla="*/ 677 h 1195"/>
                      <a:gd name="T34" fmla="*/ 472 w 1584"/>
                      <a:gd name="T35" fmla="*/ 564 h 1195"/>
                      <a:gd name="T36" fmla="*/ 389 w 1584"/>
                      <a:gd name="T37" fmla="*/ 510 h 1195"/>
                      <a:gd name="T38" fmla="*/ 314 w 1584"/>
                      <a:gd name="T39" fmla="*/ 456 h 1195"/>
                      <a:gd name="T40" fmla="*/ 243 w 1584"/>
                      <a:gd name="T41" fmla="*/ 397 h 1195"/>
                      <a:gd name="T42" fmla="*/ 176 w 1584"/>
                      <a:gd name="T43" fmla="*/ 334 h 1195"/>
                      <a:gd name="T44" fmla="*/ 147 w 1584"/>
                      <a:gd name="T45" fmla="*/ 301 h 1195"/>
                      <a:gd name="T46" fmla="*/ 117 w 1584"/>
                      <a:gd name="T47" fmla="*/ 263 h 1195"/>
                      <a:gd name="T48" fmla="*/ 92 w 1584"/>
                      <a:gd name="T49" fmla="*/ 226 h 1195"/>
                      <a:gd name="T50" fmla="*/ 67 w 1584"/>
                      <a:gd name="T51" fmla="*/ 188 h 1195"/>
                      <a:gd name="T52" fmla="*/ 46 w 1584"/>
                      <a:gd name="T53" fmla="*/ 146 h 1195"/>
                      <a:gd name="T54" fmla="*/ 30 w 1584"/>
                      <a:gd name="T55" fmla="*/ 101 h 1195"/>
                      <a:gd name="T56" fmla="*/ 13 w 1584"/>
                      <a:gd name="T57" fmla="*/ 50 h 1195"/>
                      <a:gd name="T58" fmla="*/ 0 w 1584"/>
                      <a:gd name="T59" fmla="*/ 0 h 1195"/>
                      <a:gd name="T60" fmla="*/ 0 w 1584"/>
                      <a:gd name="T61" fmla="*/ 0 h 1195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w 1584"/>
                      <a:gd name="T94" fmla="*/ 0 h 1195"/>
                      <a:gd name="T95" fmla="*/ 1584 w 1584"/>
                      <a:gd name="T96" fmla="*/ 1195 h 1195"/>
                    </a:gdLst>
                    <a:ahLst/>
                    <a:cxnLst>
                      <a:cxn ang="T62">
                        <a:pos x="T0" y="T1"/>
                      </a:cxn>
                      <a:cxn ang="T63">
                        <a:pos x="T2" y="T3"/>
                      </a:cxn>
                      <a:cxn ang="T64">
                        <a:pos x="T4" y="T5"/>
                      </a:cxn>
                      <a:cxn ang="T65">
                        <a:pos x="T6" y="T7"/>
                      </a:cxn>
                      <a:cxn ang="T66">
                        <a:pos x="T8" y="T9"/>
                      </a:cxn>
                      <a:cxn ang="T67">
                        <a:pos x="T10" y="T11"/>
                      </a:cxn>
                      <a:cxn ang="T68">
                        <a:pos x="T12" y="T13"/>
                      </a:cxn>
                      <a:cxn ang="T69">
                        <a:pos x="T14" y="T15"/>
                      </a:cxn>
                      <a:cxn ang="T70">
                        <a:pos x="T16" y="T17"/>
                      </a:cxn>
                      <a:cxn ang="T71">
                        <a:pos x="T18" y="T19"/>
                      </a:cxn>
                      <a:cxn ang="T72">
                        <a:pos x="T20" y="T21"/>
                      </a:cxn>
                      <a:cxn ang="T73">
                        <a:pos x="T22" y="T23"/>
                      </a:cxn>
                      <a:cxn ang="T74">
                        <a:pos x="T24" y="T25"/>
                      </a:cxn>
                      <a:cxn ang="T75">
                        <a:pos x="T26" y="T27"/>
                      </a:cxn>
                      <a:cxn ang="T76">
                        <a:pos x="T28" y="T29"/>
                      </a:cxn>
                      <a:cxn ang="T77">
                        <a:pos x="T30" y="T31"/>
                      </a:cxn>
                      <a:cxn ang="T78">
                        <a:pos x="T32" y="T33"/>
                      </a:cxn>
                      <a:cxn ang="T79">
                        <a:pos x="T34" y="T35"/>
                      </a:cxn>
                      <a:cxn ang="T80">
                        <a:pos x="T36" y="T37"/>
                      </a:cxn>
                      <a:cxn ang="T81">
                        <a:pos x="T38" y="T39"/>
                      </a:cxn>
                      <a:cxn ang="T82">
                        <a:pos x="T40" y="T41"/>
                      </a:cxn>
                      <a:cxn ang="T83">
                        <a:pos x="T42" y="T43"/>
                      </a:cxn>
                      <a:cxn ang="T84">
                        <a:pos x="T44" y="T45"/>
                      </a:cxn>
                      <a:cxn ang="T85">
                        <a:pos x="T46" y="T47"/>
                      </a:cxn>
                      <a:cxn ang="T86">
                        <a:pos x="T48" y="T49"/>
                      </a:cxn>
                      <a:cxn ang="T87">
                        <a:pos x="T50" y="T51"/>
                      </a:cxn>
                      <a:cxn ang="T88">
                        <a:pos x="T52" y="T53"/>
                      </a:cxn>
                      <a:cxn ang="T89">
                        <a:pos x="T54" y="T55"/>
                      </a:cxn>
                      <a:cxn ang="T90">
                        <a:pos x="T56" y="T57"/>
                      </a:cxn>
                      <a:cxn ang="T91">
                        <a:pos x="T58" y="T59"/>
                      </a:cxn>
                      <a:cxn ang="T92">
                        <a:pos x="T60" y="T61"/>
                      </a:cxn>
                    </a:cxnLst>
                    <a:rect l="T93" t="T94" r="T95" b="T96"/>
                    <a:pathLst>
                      <a:path w="1584" h="1195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1584" y="0"/>
                        </a:lnTo>
                        <a:lnTo>
                          <a:pt x="1584" y="1195"/>
                        </a:lnTo>
                        <a:lnTo>
                          <a:pt x="1145" y="1195"/>
                        </a:lnTo>
                        <a:lnTo>
                          <a:pt x="1107" y="1137"/>
                        </a:lnTo>
                        <a:lnTo>
                          <a:pt x="1070" y="1078"/>
                        </a:lnTo>
                        <a:lnTo>
                          <a:pt x="1028" y="1028"/>
                        </a:lnTo>
                        <a:lnTo>
                          <a:pt x="986" y="978"/>
                        </a:lnTo>
                        <a:lnTo>
                          <a:pt x="945" y="932"/>
                        </a:lnTo>
                        <a:lnTo>
                          <a:pt x="903" y="886"/>
                        </a:lnTo>
                        <a:lnTo>
                          <a:pt x="819" y="811"/>
                        </a:lnTo>
                        <a:lnTo>
                          <a:pt x="731" y="740"/>
                        </a:lnTo>
                        <a:lnTo>
                          <a:pt x="644" y="677"/>
                        </a:lnTo>
                        <a:lnTo>
                          <a:pt x="472" y="564"/>
                        </a:lnTo>
                        <a:lnTo>
                          <a:pt x="389" y="510"/>
                        </a:lnTo>
                        <a:lnTo>
                          <a:pt x="314" y="456"/>
                        </a:lnTo>
                        <a:lnTo>
                          <a:pt x="243" y="397"/>
                        </a:lnTo>
                        <a:lnTo>
                          <a:pt x="176" y="334"/>
                        </a:lnTo>
                        <a:lnTo>
                          <a:pt x="147" y="301"/>
                        </a:lnTo>
                        <a:lnTo>
                          <a:pt x="117" y="263"/>
                        </a:lnTo>
                        <a:lnTo>
                          <a:pt x="92" y="226"/>
                        </a:lnTo>
                        <a:lnTo>
                          <a:pt x="67" y="188"/>
                        </a:lnTo>
                        <a:lnTo>
                          <a:pt x="46" y="146"/>
                        </a:lnTo>
                        <a:lnTo>
                          <a:pt x="30" y="101"/>
                        </a:lnTo>
                        <a:lnTo>
                          <a:pt x="13" y="5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D94CD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380" name="Freeform 4312"/>
                  <p:cNvSpPr>
                    <a:spLocks/>
                  </p:cNvSpPr>
                  <p:nvPr/>
                </p:nvSpPr>
                <p:spPr bwMode="auto">
                  <a:xfrm>
                    <a:off x="3628" y="1588"/>
                    <a:ext cx="113" cy="196"/>
                  </a:xfrm>
                  <a:custGeom>
                    <a:avLst/>
                    <a:gdLst>
                      <a:gd name="T0" fmla="*/ 113 w 113"/>
                      <a:gd name="T1" fmla="*/ 100 h 196"/>
                      <a:gd name="T2" fmla="*/ 113 w 113"/>
                      <a:gd name="T3" fmla="*/ 100 h 196"/>
                      <a:gd name="T4" fmla="*/ 109 w 113"/>
                      <a:gd name="T5" fmla="*/ 137 h 196"/>
                      <a:gd name="T6" fmla="*/ 96 w 113"/>
                      <a:gd name="T7" fmla="*/ 171 h 196"/>
                      <a:gd name="T8" fmla="*/ 88 w 113"/>
                      <a:gd name="T9" fmla="*/ 179 h 196"/>
                      <a:gd name="T10" fmla="*/ 75 w 113"/>
                      <a:gd name="T11" fmla="*/ 192 h 196"/>
                      <a:gd name="T12" fmla="*/ 67 w 113"/>
                      <a:gd name="T13" fmla="*/ 196 h 196"/>
                      <a:gd name="T14" fmla="*/ 54 w 113"/>
                      <a:gd name="T15" fmla="*/ 196 h 196"/>
                      <a:gd name="T16" fmla="*/ 54 w 113"/>
                      <a:gd name="T17" fmla="*/ 196 h 196"/>
                      <a:gd name="T18" fmla="*/ 42 w 113"/>
                      <a:gd name="T19" fmla="*/ 196 h 196"/>
                      <a:gd name="T20" fmla="*/ 34 w 113"/>
                      <a:gd name="T21" fmla="*/ 192 h 196"/>
                      <a:gd name="T22" fmla="*/ 25 w 113"/>
                      <a:gd name="T23" fmla="*/ 179 h 196"/>
                      <a:gd name="T24" fmla="*/ 17 w 113"/>
                      <a:gd name="T25" fmla="*/ 171 h 196"/>
                      <a:gd name="T26" fmla="*/ 4 w 113"/>
                      <a:gd name="T27" fmla="*/ 137 h 196"/>
                      <a:gd name="T28" fmla="*/ 0 w 113"/>
                      <a:gd name="T29" fmla="*/ 100 h 196"/>
                      <a:gd name="T30" fmla="*/ 0 w 113"/>
                      <a:gd name="T31" fmla="*/ 100 h 196"/>
                      <a:gd name="T32" fmla="*/ 4 w 113"/>
                      <a:gd name="T33" fmla="*/ 62 h 196"/>
                      <a:gd name="T34" fmla="*/ 17 w 113"/>
                      <a:gd name="T35" fmla="*/ 29 h 196"/>
                      <a:gd name="T36" fmla="*/ 25 w 113"/>
                      <a:gd name="T37" fmla="*/ 16 h 196"/>
                      <a:gd name="T38" fmla="*/ 34 w 113"/>
                      <a:gd name="T39" fmla="*/ 8 h 196"/>
                      <a:gd name="T40" fmla="*/ 42 w 113"/>
                      <a:gd name="T41" fmla="*/ 4 h 196"/>
                      <a:gd name="T42" fmla="*/ 54 w 113"/>
                      <a:gd name="T43" fmla="*/ 0 h 196"/>
                      <a:gd name="T44" fmla="*/ 54 w 113"/>
                      <a:gd name="T45" fmla="*/ 0 h 196"/>
                      <a:gd name="T46" fmla="*/ 67 w 113"/>
                      <a:gd name="T47" fmla="*/ 4 h 196"/>
                      <a:gd name="T48" fmla="*/ 75 w 113"/>
                      <a:gd name="T49" fmla="*/ 8 h 196"/>
                      <a:gd name="T50" fmla="*/ 88 w 113"/>
                      <a:gd name="T51" fmla="*/ 16 h 196"/>
                      <a:gd name="T52" fmla="*/ 96 w 113"/>
                      <a:gd name="T53" fmla="*/ 29 h 196"/>
                      <a:gd name="T54" fmla="*/ 109 w 113"/>
                      <a:gd name="T55" fmla="*/ 62 h 196"/>
                      <a:gd name="T56" fmla="*/ 113 w 113"/>
                      <a:gd name="T57" fmla="*/ 100 h 196"/>
                      <a:gd name="T58" fmla="*/ 113 w 113"/>
                      <a:gd name="T59" fmla="*/ 100 h 19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113"/>
                      <a:gd name="T91" fmla="*/ 0 h 196"/>
                      <a:gd name="T92" fmla="*/ 113 w 113"/>
                      <a:gd name="T93" fmla="*/ 196 h 196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113" h="196">
                        <a:moveTo>
                          <a:pt x="113" y="100"/>
                        </a:moveTo>
                        <a:lnTo>
                          <a:pt x="113" y="100"/>
                        </a:lnTo>
                        <a:lnTo>
                          <a:pt x="109" y="137"/>
                        </a:lnTo>
                        <a:lnTo>
                          <a:pt x="96" y="171"/>
                        </a:lnTo>
                        <a:lnTo>
                          <a:pt x="88" y="179"/>
                        </a:lnTo>
                        <a:lnTo>
                          <a:pt x="75" y="192"/>
                        </a:lnTo>
                        <a:lnTo>
                          <a:pt x="67" y="196"/>
                        </a:lnTo>
                        <a:lnTo>
                          <a:pt x="54" y="196"/>
                        </a:lnTo>
                        <a:lnTo>
                          <a:pt x="42" y="196"/>
                        </a:lnTo>
                        <a:lnTo>
                          <a:pt x="34" y="192"/>
                        </a:lnTo>
                        <a:lnTo>
                          <a:pt x="25" y="179"/>
                        </a:lnTo>
                        <a:lnTo>
                          <a:pt x="17" y="171"/>
                        </a:lnTo>
                        <a:lnTo>
                          <a:pt x="4" y="137"/>
                        </a:lnTo>
                        <a:lnTo>
                          <a:pt x="0" y="100"/>
                        </a:lnTo>
                        <a:lnTo>
                          <a:pt x="4" y="62"/>
                        </a:lnTo>
                        <a:lnTo>
                          <a:pt x="17" y="29"/>
                        </a:lnTo>
                        <a:lnTo>
                          <a:pt x="25" y="16"/>
                        </a:lnTo>
                        <a:lnTo>
                          <a:pt x="34" y="8"/>
                        </a:lnTo>
                        <a:lnTo>
                          <a:pt x="42" y="4"/>
                        </a:lnTo>
                        <a:lnTo>
                          <a:pt x="54" y="0"/>
                        </a:lnTo>
                        <a:lnTo>
                          <a:pt x="67" y="4"/>
                        </a:lnTo>
                        <a:lnTo>
                          <a:pt x="75" y="8"/>
                        </a:lnTo>
                        <a:lnTo>
                          <a:pt x="88" y="16"/>
                        </a:lnTo>
                        <a:lnTo>
                          <a:pt x="96" y="29"/>
                        </a:lnTo>
                        <a:lnTo>
                          <a:pt x="109" y="62"/>
                        </a:lnTo>
                        <a:lnTo>
                          <a:pt x="113" y="100"/>
                        </a:lnTo>
                        <a:close/>
                      </a:path>
                    </a:pathLst>
                  </a:custGeom>
                  <a:solidFill>
                    <a:srgbClr val="BEE7F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381" name="Freeform 4313"/>
                  <p:cNvSpPr>
                    <a:spLocks/>
                  </p:cNvSpPr>
                  <p:nvPr/>
                </p:nvSpPr>
                <p:spPr bwMode="auto">
                  <a:xfrm>
                    <a:off x="3511" y="1625"/>
                    <a:ext cx="54" cy="113"/>
                  </a:xfrm>
                  <a:custGeom>
                    <a:avLst/>
                    <a:gdLst>
                      <a:gd name="T0" fmla="*/ 54 w 54"/>
                      <a:gd name="T1" fmla="*/ 59 h 113"/>
                      <a:gd name="T2" fmla="*/ 54 w 54"/>
                      <a:gd name="T3" fmla="*/ 59 h 113"/>
                      <a:gd name="T4" fmla="*/ 54 w 54"/>
                      <a:gd name="T5" fmla="*/ 80 h 113"/>
                      <a:gd name="T6" fmla="*/ 46 w 54"/>
                      <a:gd name="T7" fmla="*/ 96 h 113"/>
                      <a:gd name="T8" fmla="*/ 38 w 54"/>
                      <a:gd name="T9" fmla="*/ 109 h 113"/>
                      <a:gd name="T10" fmla="*/ 29 w 54"/>
                      <a:gd name="T11" fmla="*/ 113 h 113"/>
                      <a:gd name="T12" fmla="*/ 29 w 54"/>
                      <a:gd name="T13" fmla="*/ 113 h 113"/>
                      <a:gd name="T14" fmla="*/ 17 w 54"/>
                      <a:gd name="T15" fmla="*/ 109 h 113"/>
                      <a:gd name="T16" fmla="*/ 8 w 54"/>
                      <a:gd name="T17" fmla="*/ 96 h 113"/>
                      <a:gd name="T18" fmla="*/ 4 w 54"/>
                      <a:gd name="T19" fmla="*/ 80 h 113"/>
                      <a:gd name="T20" fmla="*/ 0 w 54"/>
                      <a:gd name="T21" fmla="*/ 59 h 113"/>
                      <a:gd name="T22" fmla="*/ 0 w 54"/>
                      <a:gd name="T23" fmla="*/ 59 h 113"/>
                      <a:gd name="T24" fmla="*/ 4 w 54"/>
                      <a:gd name="T25" fmla="*/ 34 h 113"/>
                      <a:gd name="T26" fmla="*/ 8 w 54"/>
                      <a:gd name="T27" fmla="*/ 17 h 113"/>
                      <a:gd name="T28" fmla="*/ 17 w 54"/>
                      <a:gd name="T29" fmla="*/ 4 h 113"/>
                      <a:gd name="T30" fmla="*/ 29 w 54"/>
                      <a:gd name="T31" fmla="*/ 0 h 113"/>
                      <a:gd name="T32" fmla="*/ 29 w 54"/>
                      <a:gd name="T33" fmla="*/ 0 h 113"/>
                      <a:gd name="T34" fmla="*/ 38 w 54"/>
                      <a:gd name="T35" fmla="*/ 4 h 113"/>
                      <a:gd name="T36" fmla="*/ 46 w 54"/>
                      <a:gd name="T37" fmla="*/ 17 h 113"/>
                      <a:gd name="T38" fmla="*/ 54 w 54"/>
                      <a:gd name="T39" fmla="*/ 34 h 113"/>
                      <a:gd name="T40" fmla="*/ 54 w 54"/>
                      <a:gd name="T41" fmla="*/ 59 h 113"/>
                      <a:gd name="T42" fmla="*/ 54 w 54"/>
                      <a:gd name="T43" fmla="*/ 59 h 11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54"/>
                      <a:gd name="T67" fmla="*/ 0 h 113"/>
                      <a:gd name="T68" fmla="*/ 54 w 54"/>
                      <a:gd name="T69" fmla="*/ 113 h 11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54" h="113">
                        <a:moveTo>
                          <a:pt x="54" y="59"/>
                        </a:moveTo>
                        <a:lnTo>
                          <a:pt x="54" y="59"/>
                        </a:lnTo>
                        <a:lnTo>
                          <a:pt x="54" y="80"/>
                        </a:lnTo>
                        <a:lnTo>
                          <a:pt x="46" y="96"/>
                        </a:lnTo>
                        <a:lnTo>
                          <a:pt x="38" y="109"/>
                        </a:lnTo>
                        <a:lnTo>
                          <a:pt x="29" y="113"/>
                        </a:lnTo>
                        <a:lnTo>
                          <a:pt x="17" y="109"/>
                        </a:lnTo>
                        <a:lnTo>
                          <a:pt x="8" y="96"/>
                        </a:lnTo>
                        <a:lnTo>
                          <a:pt x="4" y="80"/>
                        </a:lnTo>
                        <a:lnTo>
                          <a:pt x="0" y="59"/>
                        </a:lnTo>
                        <a:lnTo>
                          <a:pt x="4" y="34"/>
                        </a:lnTo>
                        <a:lnTo>
                          <a:pt x="8" y="17"/>
                        </a:lnTo>
                        <a:lnTo>
                          <a:pt x="17" y="4"/>
                        </a:lnTo>
                        <a:lnTo>
                          <a:pt x="29" y="0"/>
                        </a:lnTo>
                        <a:lnTo>
                          <a:pt x="38" y="4"/>
                        </a:lnTo>
                        <a:lnTo>
                          <a:pt x="46" y="17"/>
                        </a:lnTo>
                        <a:lnTo>
                          <a:pt x="54" y="34"/>
                        </a:lnTo>
                        <a:lnTo>
                          <a:pt x="54" y="59"/>
                        </a:lnTo>
                        <a:close/>
                      </a:path>
                    </a:pathLst>
                  </a:custGeom>
                  <a:solidFill>
                    <a:srgbClr val="BEE7F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382" name="Freeform 4314"/>
                  <p:cNvSpPr>
                    <a:spLocks/>
                  </p:cNvSpPr>
                  <p:nvPr/>
                </p:nvSpPr>
                <p:spPr bwMode="auto">
                  <a:xfrm>
                    <a:off x="1903" y="2210"/>
                    <a:ext cx="639" cy="527"/>
                  </a:xfrm>
                  <a:custGeom>
                    <a:avLst/>
                    <a:gdLst>
                      <a:gd name="T0" fmla="*/ 238 w 639"/>
                      <a:gd name="T1" fmla="*/ 155 h 527"/>
                      <a:gd name="T2" fmla="*/ 238 w 639"/>
                      <a:gd name="T3" fmla="*/ 155 h 527"/>
                      <a:gd name="T4" fmla="*/ 179 w 639"/>
                      <a:gd name="T5" fmla="*/ 125 h 527"/>
                      <a:gd name="T6" fmla="*/ 117 w 639"/>
                      <a:gd name="T7" fmla="*/ 88 h 527"/>
                      <a:gd name="T8" fmla="*/ 58 w 639"/>
                      <a:gd name="T9" fmla="*/ 46 h 527"/>
                      <a:gd name="T10" fmla="*/ 0 w 639"/>
                      <a:gd name="T11" fmla="*/ 0 h 527"/>
                      <a:gd name="T12" fmla="*/ 0 w 639"/>
                      <a:gd name="T13" fmla="*/ 0 h 527"/>
                      <a:gd name="T14" fmla="*/ 0 w 639"/>
                      <a:gd name="T15" fmla="*/ 527 h 527"/>
                      <a:gd name="T16" fmla="*/ 0 w 639"/>
                      <a:gd name="T17" fmla="*/ 527 h 527"/>
                      <a:gd name="T18" fmla="*/ 639 w 639"/>
                      <a:gd name="T19" fmla="*/ 527 h 527"/>
                      <a:gd name="T20" fmla="*/ 639 w 639"/>
                      <a:gd name="T21" fmla="*/ 527 h 527"/>
                      <a:gd name="T22" fmla="*/ 631 w 639"/>
                      <a:gd name="T23" fmla="*/ 472 h 527"/>
                      <a:gd name="T24" fmla="*/ 614 w 639"/>
                      <a:gd name="T25" fmla="*/ 418 h 527"/>
                      <a:gd name="T26" fmla="*/ 593 w 639"/>
                      <a:gd name="T27" fmla="*/ 368 h 527"/>
                      <a:gd name="T28" fmla="*/ 580 w 639"/>
                      <a:gd name="T29" fmla="*/ 347 h 527"/>
                      <a:gd name="T30" fmla="*/ 568 w 639"/>
                      <a:gd name="T31" fmla="*/ 322 h 527"/>
                      <a:gd name="T32" fmla="*/ 568 w 639"/>
                      <a:gd name="T33" fmla="*/ 322 h 527"/>
                      <a:gd name="T34" fmla="*/ 534 w 639"/>
                      <a:gd name="T35" fmla="*/ 288 h 527"/>
                      <a:gd name="T36" fmla="*/ 497 w 639"/>
                      <a:gd name="T37" fmla="*/ 259 h 527"/>
                      <a:gd name="T38" fmla="*/ 459 w 639"/>
                      <a:gd name="T39" fmla="*/ 238 h 527"/>
                      <a:gd name="T40" fmla="*/ 413 w 639"/>
                      <a:gd name="T41" fmla="*/ 222 h 527"/>
                      <a:gd name="T42" fmla="*/ 326 w 639"/>
                      <a:gd name="T43" fmla="*/ 188 h 527"/>
                      <a:gd name="T44" fmla="*/ 284 w 639"/>
                      <a:gd name="T45" fmla="*/ 171 h 527"/>
                      <a:gd name="T46" fmla="*/ 238 w 639"/>
                      <a:gd name="T47" fmla="*/ 155 h 527"/>
                      <a:gd name="T48" fmla="*/ 238 w 639"/>
                      <a:gd name="T49" fmla="*/ 155 h 527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639"/>
                      <a:gd name="T76" fmla="*/ 0 h 527"/>
                      <a:gd name="T77" fmla="*/ 639 w 639"/>
                      <a:gd name="T78" fmla="*/ 527 h 527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639" h="527">
                        <a:moveTo>
                          <a:pt x="238" y="155"/>
                        </a:moveTo>
                        <a:lnTo>
                          <a:pt x="238" y="155"/>
                        </a:lnTo>
                        <a:lnTo>
                          <a:pt x="179" y="125"/>
                        </a:lnTo>
                        <a:lnTo>
                          <a:pt x="117" y="88"/>
                        </a:lnTo>
                        <a:lnTo>
                          <a:pt x="58" y="46"/>
                        </a:lnTo>
                        <a:lnTo>
                          <a:pt x="0" y="0"/>
                        </a:lnTo>
                        <a:lnTo>
                          <a:pt x="0" y="527"/>
                        </a:lnTo>
                        <a:lnTo>
                          <a:pt x="639" y="527"/>
                        </a:lnTo>
                        <a:lnTo>
                          <a:pt x="631" y="472"/>
                        </a:lnTo>
                        <a:lnTo>
                          <a:pt x="614" y="418"/>
                        </a:lnTo>
                        <a:lnTo>
                          <a:pt x="593" y="368"/>
                        </a:lnTo>
                        <a:lnTo>
                          <a:pt x="580" y="347"/>
                        </a:lnTo>
                        <a:lnTo>
                          <a:pt x="568" y="322"/>
                        </a:lnTo>
                        <a:lnTo>
                          <a:pt x="534" y="288"/>
                        </a:lnTo>
                        <a:lnTo>
                          <a:pt x="497" y="259"/>
                        </a:lnTo>
                        <a:lnTo>
                          <a:pt x="459" y="238"/>
                        </a:lnTo>
                        <a:lnTo>
                          <a:pt x="413" y="222"/>
                        </a:lnTo>
                        <a:lnTo>
                          <a:pt x="326" y="188"/>
                        </a:lnTo>
                        <a:lnTo>
                          <a:pt x="284" y="171"/>
                        </a:lnTo>
                        <a:lnTo>
                          <a:pt x="238" y="155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sp>
            <p:nvSpPr>
              <p:cNvPr id="10374" name="Freeform 4315"/>
              <p:cNvSpPr>
                <a:spLocks/>
              </p:cNvSpPr>
              <p:nvPr/>
            </p:nvSpPr>
            <p:spPr bwMode="auto">
              <a:xfrm>
                <a:off x="501" y="2164"/>
                <a:ext cx="52" cy="76"/>
              </a:xfrm>
              <a:custGeom>
                <a:avLst/>
                <a:gdLst>
                  <a:gd name="T0" fmla="*/ 9 w 83"/>
                  <a:gd name="T1" fmla="*/ 29 h 121"/>
                  <a:gd name="T2" fmla="*/ 9 w 83"/>
                  <a:gd name="T3" fmla="*/ 29 h 121"/>
                  <a:gd name="T4" fmla="*/ 9 w 83"/>
                  <a:gd name="T5" fmla="*/ 29 h 121"/>
                  <a:gd name="T6" fmla="*/ 9 w 83"/>
                  <a:gd name="T7" fmla="*/ 29 h 121"/>
                  <a:gd name="T8" fmla="*/ 18 w 83"/>
                  <a:gd name="T9" fmla="*/ 4 h 121"/>
                  <a:gd name="T10" fmla="*/ 18 w 83"/>
                  <a:gd name="T11" fmla="*/ 4 h 121"/>
                  <a:gd name="T12" fmla="*/ 18 w 83"/>
                  <a:gd name="T13" fmla="*/ 1 h 121"/>
                  <a:gd name="T14" fmla="*/ 21 w 83"/>
                  <a:gd name="T15" fmla="*/ 0 h 121"/>
                  <a:gd name="T16" fmla="*/ 11 w 83"/>
                  <a:gd name="T17" fmla="*/ 0 h 121"/>
                  <a:gd name="T18" fmla="*/ 11 w 83"/>
                  <a:gd name="T19" fmla="*/ 0 h 121"/>
                  <a:gd name="T20" fmla="*/ 10 w 83"/>
                  <a:gd name="T21" fmla="*/ 1 h 121"/>
                  <a:gd name="T22" fmla="*/ 8 w 83"/>
                  <a:gd name="T23" fmla="*/ 4 h 121"/>
                  <a:gd name="T24" fmla="*/ 8 w 83"/>
                  <a:gd name="T25" fmla="*/ 4 h 121"/>
                  <a:gd name="T26" fmla="*/ 0 w 83"/>
                  <a:gd name="T27" fmla="*/ 29 h 121"/>
                  <a:gd name="T28" fmla="*/ 0 w 83"/>
                  <a:gd name="T29" fmla="*/ 29 h 121"/>
                  <a:gd name="T30" fmla="*/ 0 w 83"/>
                  <a:gd name="T31" fmla="*/ 29 h 121"/>
                  <a:gd name="T32" fmla="*/ 0 w 83"/>
                  <a:gd name="T33" fmla="*/ 29 h 121"/>
                  <a:gd name="T34" fmla="*/ 0 w 83"/>
                  <a:gd name="T35" fmla="*/ 30 h 121"/>
                  <a:gd name="T36" fmla="*/ 0 w 83"/>
                  <a:gd name="T37" fmla="*/ 30 h 121"/>
                  <a:gd name="T38" fmla="*/ 2 w 83"/>
                  <a:gd name="T39" fmla="*/ 30 h 121"/>
                  <a:gd name="T40" fmla="*/ 12 w 83"/>
                  <a:gd name="T41" fmla="*/ 30 h 121"/>
                  <a:gd name="T42" fmla="*/ 12 w 83"/>
                  <a:gd name="T43" fmla="*/ 30 h 121"/>
                  <a:gd name="T44" fmla="*/ 9 w 83"/>
                  <a:gd name="T45" fmla="*/ 30 h 121"/>
                  <a:gd name="T46" fmla="*/ 9 w 83"/>
                  <a:gd name="T47" fmla="*/ 30 h 121"/>
                  <a:gd name="T48" fmla="*/ 9 w 83"/>
                  <a:gd name="T49" fmla="*/ 29 h 121"/>
                  <a:gd name="T50" fmla="*/ 9 w 83"/>
                  <a:gd name="T51" fmla="*/ 29 h 12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3"/>
                  <a:gd name="T79" fmla="*/ 0 h 121"/>
                  <a:gd name="T80" fmla="*/ 83 w 83"/>
                  <a:gd name="T81" fmla="*/ 121 h 121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3" h="121">
                    <a:moveTo>
                      <a:pt x="37" y="117"/>
                    </a:moveTo>
                    <a:lnTo>
                      <a:pt x="37" y="117"/>
                    </a:lnTo>
                    <a:lnTo>
                      <a:pt x="71" y="17"/>
                    </a:lnTo>
                    <a:lnTo>
                      <a:pt x="75" y="4"/>
                    </a:lnTo>
                    <a:lnTo>
                      <a:pt x="83" y="0"/>
                    </a:lnTo>
                    <a:lnTo>
                      <a:pt x="46" y="0"/>
                    </a:lnTo>
                    <a:lnTo>
                      <a:pt x="42" y="4"/>
                    </a:lnTo>
                    <a:lnTo>
                      <a:pt x="33" y="17"/>
                    </a:lnTo>
                    <a:lnTo>
                      <a:pt x="0" y="117"/>
                    </a:lnTo>
                    <a:lnTo>
                      <a:pt x="0" y="121"/>
                    </a:lnTo>
                    <a:lnTo>
                      <a:pt x="8" y="121"/>
                    </a:lnTo>
                    <a:lnTo>
                      <a:pt x="50" y="121"/>
                    </a:lnTo>
                    <a:lnTo>
                      <a:pt x="37" y="121"/>
                    </a:lnTo>
                    <a:lnTo>
                      <a:pt x="37" y="117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223453" name="Text Box 4317"/>
            <p:cNvSpPr txBox="1">
              <a:spLocks noChangeArrowheads="1"/>
            </p:cNvSpPr>
            <p:nvPr/>
          </p:nvSpPr>
          <p:spPr bwMode="auto">
            <a:xfrm>
              <a:off x="264" y="1068"/>
              <a:ext cx="1200" cy="634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bg1"/>
              </a:outerShdw>
            </a:effectLst>
          </p:spPr>
          <p:txBody>
            <a:bodyPr/>
            <a:lstStyle/>
            <a:p>
              <a:pPr algn="ctr">
                <a:spcBef>
                  <a:spcPct val="50000"/>
                </a:spcBef>
                <a:defRPr/>
              </a:pPr>
              <a:r>
                <a:rPr lang="en-US" sz="2000" b="1" dirty="0">
                  <a:latin typeface="+mj-lt"/>
                </a:rPr>
                <a:t>Labor Feedback by Employee</a:t>
              </a:r>
            </a:p>
          </p:txBody>
        </p:sp>
      </p:grpSp>
      <p:sp>
        <p:nvSpPr>
          <p:cNvPr id="10244" name="Text Box 4239"/>
          <p:cNvSpPr txBox="1">
            <a:spLocks noChangeArrowheads="1"/>
          </p:cNvSpPr>
          <p:nvPr/>
        </p:nvSpPr>
        <p:spPr bwMode="auto">
          <a:xfrm>
            <a:off x="5011738" y="2922588"/>
            <a:ext cx="15303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en-US" altLang="zh-CN" sz="2000" b="1">
                <a:latin typeface="+mj-lt"/>
                <a:ea typeface="宋体" charset="-122"/>
              </a:rPr>
              <a:t>Timecards</a:t>
            </a:r>
          </a:p>
        </p:txBody>
      </p:sp>
      <p:grpSp>
        <p:nvGrpSpPr>
          <p:cNvPr id="10245" name="Group 4384"/>
          <p:cNvGrpSpPr>
            <a:grpSpLocks/>
          </p:cNvGrpSpPr>
          <p:nvPr/>
        </p:nvGrpSpPr>
        <p:grpSpPr bwMode="auto">
          <a:xfrm>
            <a:off x="4879975" y="3270250"/>
            <a:ext cx="1785938" cy="1812925"/>
            <a:chOff x="3242" y="2324"/>
            <a:chExt cx="1125" cy="1142"/>
          </a:xfrm>
        </p:grpSpPr>
        <p:grpSp>
          <p:nvGrpSpPr>
            <p:cNvPr id="10270" name="Group 4213"/>
            <p:cNvGrpSpPr>
              <a:grpSpLocks/>
            </p:cNvGrpSpPr>
            <p:nvPr/>
          </p:nvGrpSpPr>
          <p:grpSpPr bwMode="auto">
            <a:xfrm>
              <a:off x="3264" y="2638"/>
              <a:ext cx="1077" cy="828"/>
              <a:chOff x="2587" y="1837"/>
              <a:chExt cx="881" cy="678"/>
            </a:xfrm>
          </p:grpSpPr>
          <p:sp>
            <p:nvSpPr>
              <p:cNvPr id="10327" name="Freeform 4214"/>
              <p:cNvSpPr>
                <a:spLocks/>
              </p:cNvSpPr>
              <p:nvPr/>
            </p:nvSpPr>
            <p:spPr bwMode="auto">
              <a:xfrm>
                <a:off x="2597" y="2077"/>
                <a:ext cx="842" cy="438"/>
              </a:xfrm>
              <a:custGeom>
                <a:avLst/>
                <a:gdLst>
                  <a:gd name="T0" fmla="*/ 123 w 1684"/>
                  <a:gd name="T1" fmla="*/ 108 h 877"/>
                  <a:gd name="T2" fmla="*/ 127 w 1684"/>
                  <a:gd name="T3" fmla="*/ 103 h 877"/>
                  <a:gd name="T4" fmla="*/ 135 w 1684"/>
                  <a:gd name="T5" fmla="*/ 94 h 877"/>
                  <a:gd name="T6" fmla="*/ 146 w 1684"/>
                  <a:gd name="T7" fmla="*/ 83 h 877"/>
                  <a:gd name="T8" fmla="*/ 158 w 1684"/>
                  <a:gd name="T9" fmla="*/ 70 h 877"/>
                  <a:gd name="T10" fmla="*/ 171 w 1684"/>
                  <a:gd name="T11" fmla="*/ 57 h 877"/>
                  <a:gd name="T12" fmla="*/ 184 w 1684"/>
                  <a:gd name="T13" fmla="*/ 45 h 877"/>
                  <a:gd name="T14" fmla="*/ 195 w 1684"/>
                  <a:gd name="T15" fmla="*/ 33 h 877"/>
                  <a:gd name="T16" fmla="*/ 204 w 1684"/>
                  <a:gd name="T17" fmla="*/ 24 h 877"/>
                  <a:gd name="T18" fmla="*/ 210 w 1684"/>
                  <a:gd name="T19" fmla="*/ 18 h 877"/>
                  <a:gd name="T20" fmla="*/ 211 w 1684"/>
                  <a:gd name="T21" fmla="*/ 17 h 877"/>
                  <a:gd name="T22" fmla="*/ 210 w 1684"/>
                  <a:gd name="T23" fmla="*/ 17 h 877"/>
                  <a:gd name="T24" fmla="*/ 205 w 1684"/>
                  <a:gd name="T25" fmla="*/ 16 h 877"/>
                  <a:gd name="T26" fmla="*/ 197 w 1684"/>
                  <a:gd name="T27" fmla="*/ 15 h 877"/>
                  <a:gd name="T28" fmla="*/ 186 w 1684"/>
                  <a:gd name="T29" fmla="*/ 13 h 877"/>
                  <a:gd name="T30" fmla="*/ 174 w 1684"/>
                  <a:gd name="T31" fmla="*/ 12 h 877"/>
                  <a:gd name="T32" fmla="*/ 161 w 1684"/>
                  <a:gd name="T33" fmla="*/ 10 h 877"/>
                  <a:gd name="T34" fmla="*/ 149 w 1684"/>
                  <a:gd name="T35" fmla="*/ 7 h 877"/>
                  <a:gd name="T36" fmla="*/ 137 w 1684"/>
                  <a:gd name="T37" fmla="*/ 5 h 877"/>
                  <a:gd name="T38" fmla="*/ 127 w 1684"/>
                  <a:gd name="T39" fmla="*/ 3 h 877"/>
                  <a:gd name="T40" fmla="*/ 120 w 1684"/>
                  <a:gd name="T41" fmla="*/ 1 h 877"/>
                  <a:gd name="T42" fmla="*/ 117 w 1684"/>
                  <a:gd name="T43" fmla="*/ 1 h 877"/>
                  <a:gd name="T44" fmla="*/ 112 w 1684"/>
                  <a:gd name="T45" fmla="*/ 5 h 877"/>
                  <a:gd name="T46" fmla="*/ 104 w 1684"/>
                  <a:gd name="T47" fmla="*/ 11 h 877"/>
                  <a:gd name="T48" fmla="*/ 92 w 1684"/>
                  <a:gd name="T49" fmla="*/ 19 h 877"/>
                  <a:gd name="T50" fmla="*/ 78 w 1684"/>
                  <a:gd name="T51" fmla="*/ 26 h 877"/>
                  <a:gd name="T52" fmla="*/ 62 w 1684"/>
                  <a:gd name="T53" fmla="*/ 35 h 877"/>
                  <a:gd name="T54" fmla="*/ 47 w 1684"/>
                  <a:gd name="T55" fmla="*/ 43 h 877"/>
                  <a:gd name="T56" fmla="*/ 31 w 1684"/>
                  <a:gd name="T57" fmla="*/ 50 h 877"/>
                  <a:gd name="T58" fmla="*/ 19 w 1684"/>
                  <a:gd name="T59" fmla="*/ 56 h 877"/>
                  <a:gd name="T60" fmla="*/ 9 w 1684"/>
                  <a:gd name="T61" fmla="*/ 61 h 877"/>
                  <a:gd name="T62" fmla="*/ 3 w 1684"/>
                  <a:gd name="T63" fmla="*/ 63 h 877"/>
                  <a:gd name="T64" fmla="*/ 0 w 1684"/>
                  <a:gd name="T65" fmla="*/ 65 h 877"/>
                  <a:gd name="T66" fmla="*/ 3 w 1684"/>
                  <a:gd name="T67" fmla="*/ 68 h 877"/>
                  <a:gd name="T68" fmla="*/ 13 w 1684"/>
                  <a:gd name="T69" fmla="*/ 73 h 877"/>
                  <a:gd name="T70" fmla="*/ 26 w 1684"/>
                  <a:gd name="T71" fmla="*/ 79 h 877"/>
                  <a:gd name="T72" fmla="*/ 42 w 1684"/>
                  <a:gd name="T73" fmla="*/ 85 h 877"/>
                  <a:gd name="T74" fmla="*/ 59 w 1684"/>
                  <a:gd name="T75" fmla="*/ 91 h 877"/>
                  <a:gd name="T76" fmla="*/ 78 w 1684"/>
                  <a:gd name="T77" fmla="*/ 97 h 877"/>
                  <a:gd name="T78" fmla="*/ 94 w 1684"/>
                  <a:gd name="T79" fmla="*/ 102 h 877"/>
                  <a:gd name="T80" fmla="*/ 108 w 1684"/>
                  <a:gd name="T81" fmla="*/ 106 h 877"/>
                  <a:gd name="T82" fmla="*/ 118 w 1684"/>
                  <a:gd name="T83" fmla="*/ 109 h 877"/>
                  <a:gd name="T84" fmla="*/ 123 w 1684"/>
                  <a:gd name="T85" fmla="*/ 109 h 877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684"/>
                  <a:gd name="T130" fmla="*/ 0 h 877"/>
                  <a:gd name="T131" fmla="*/ 1684 w 1684"/>
                  <a:gd name="T132" fmla="*/ 877 h 877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684" h="877">
                    <a:moveTo>
                      <a:pt x="991" y="876"/>
                    </a:moveTo>
                    <a:lnTo>
                      <a:pt x="987" y="873"/>
                    </a:lnTo>
                    <a:lnTo>
                      <a:pt x="988" y="865"/>
                    </a:lnTo>
                    <a:lnTo>
                      <a:pt x="994" y="855"/>
                    </a:lnTo>
                    <a:lnTo>
                      <a:pt x="1003" y="841"/>
                    </a:lnTo>
                    <a:lnTo>
                      <a:pt x="1017" y="824"/>
                    </a:lnTo>
                    <a:lnTo>
                      <a:pt x="1033" y="803"/>
                    </a:lnTo>
                    <a:lnTo>
                      <a:pt x="1053" y="780"/>
                    </a:lnTo>
                    <a:lnTo>
                      <a:pt x="1077" y="755"/>
                    </a:lnTo>
                    <a:lnTo>
                      <a:pt x="1102" y="727"/>
                    </a:lnTo>
                    <a:lnTo>
                      <a:pt x="1131" y="697"/>
                    </a:lnTo>
                    <a:lnTo>
                      <a:pt x="1161" y="666"/>
                    </a:lnTo>
                    <a:lnTo>
                      <a:pt x="1193" y="634"/>
                    </a:lnTo>
                    <a:lnTo>
                      <a:pt x="1225" y="601"/>
                    </a:lnTo>
                    <a:lnTo>
                      <a:pt x="1260" y="566"/>
                    </a:lnTo>
                    <a:lnTo>
                      <a:pt x="1294" y="532"/>
                    </a:lnTo>
                    <a:lnTo>
                      <a:pt x="1330" y="497"/>
                    </a:lnTo>
                    <a:lnTo>
                      <a:pt x="1365" y="463"/>
                    </a:lnTo>
                    <a:lnTo>
                      <a:pt x="1400" y="428"/>
                    </a:lnTo>
                    <a:lnTo>
                      <a:pt x="1435" y="394"/>
                    </a:lnTo>
                    <a:lnTo>
                      <a:pt x="1468" y="362"/>
                    </a:lnTo>
                    <a:lnTo>
                      <a:pt x="1501" y="329"/>
                    </a:lnTo>
                    <a:lnTo>
                      <a:pt x="1530" y="299"/>
                    </a:lnTo>
                    <a:lnTo>
                      <a:pt x="1559" y="271"/>
                    </a:lnTo>
                    <a:lnTo>
                      <a:pt x="1587" y="244"/>
                    </a:lnTo>
                    <a:lnTo>
                      <a:pt x="1610" y="220"/>
                    </a:lnTo>
                    <a:lnTo>
                      <a:pt x="1632" y="198"/>
                    </a:lnTo>
                    <a:lnTo>
                      <a:pt x="1650" y="179"/>
                    </a:lnTo>
                    <a:lnTo>
                      <a:pt x="1664" y="164"/>
                    </a:lnTo>
                    <a:lnTo>
                      <a:pt x="1676" y="151"/>
                    </a:lnTo>
                    <a:lnTo>
                      <a:pt x="1681" y="142"/>
                    </a:lnTo>
                    <a:lnTo>
                      <a:pt x="1684" y="137"/>
                    </a:lnTo>
                    <a:lnTo>
                      <a:pt x="1681" y="136"/>
                    </a:lnTo>
                    <a:lnTo>
                      <a:pt x="1683" y="136"/>
                    </a:lnTo>
                    <a:lnTo>
                      <a:pt x="1680" y="136"/>
                    </a:lnTo>
                    <a:lnTo>
                      <a:pt x="1674" y="136"/>
                    </a:lnTo>
                    <a:lnTo>
                      <a:pt x="1664" y="135"/>
                    </a:lnTo>
                    <a:lnTo>
                      <a:pt x="1651" y="133"/>
                    </a:lnTo>
                    <a:lnTo>
                      <a:pt x="1635" y="130"/>
                    </a:lnTo>
                    <a:lnTo>
                      <a:pt x="1616" y="128"/>
                    </a:lnTo>
                    <a:lnTo>
                      <a:pt x="1594" y="126"/>
                    </a:lnTo>
                    <a:lnTo>
                      <a:pt x="1570" y="122"/>
                    </a:lnTo>
                    <a:lnTo>
                      <a:pt x="1543" y="119"/>
                    </a:lnTo>
                    <a:lnTo>
                      <a:pt x="1515" y="114"/>
                    </a:lnTo>
                    <a:lnTo>
                      <a:pt x="1486" y="110"/>
                    </a:lnTo>
                    <a:lnTo>
                      <a:pt x="1454" y="105"/>
                    </a:lnTo>
                    <a:lnTo>
                      <a:pt x="1422" y="100"/>
                    </a:lnTo>
                    <a:lnTo>
                      <a:pt x="1390" y="96"/>
                    </a:lnTo>
                    <a:lnTo>
                      <a:pt x="1355" y="90"/>
                    </a:lnTo>
                    <a:lnTo>
                      <a:pt x="1322" y="84"/>
                    </a:lnTo>
                    <a:lnTo>
                      <a:pt x="1287" y="80"/>
                    </a:lnTo>
                    <a:lnTo>
                      <a:pt x="1254" y="74"/>
                    </a:lnTo>
                    <a:lnTo>
                      <a:pt x="1221" y="68"/>
                    </a:lnTo>
                    <a:lnTo>
                      <a:pt x="1187" y="61"/>
                    </a:lnTo>
                    <a:lnTo>
                      <a:pt x="1155" y="56"/>
                    </a:lnTo>
                    <a:lnTo>
                      <a:pt x="1125" y="50"/>
                    </a:lnTo>
                    <a:lnTo>
                      <a:pt x="1095" y="44"/>
                    </a:lnTo>
                    <a:lnTo>
                      <a:pt x="1067" y="38"/>
                    </a:lnTo>
                    <a:lnTo>
                      <a:pt x="1041" y="33"/>
                    </a:lnTo>
                    <a:lnTo>
                      <a:pt x="1018" y="27"/>
                    </a:lnTo>
                    <a:lnTo>
                      <a:pt x="996" y="21"/>
                    </a:lnTo>
                    <a:lnTo>
                      <a:pt x="977" y="15"/>
                    </a:lnTo>
                    <a:lnTo>
                      <a:pt x="961" y="11"/>
                    </a:lnTo>
                    <a:lnTo>
                      <a:pt x="949" y="5"/>
                    </a:lnTo>
                    <a:lnTo>
                      <a:pt x="939" y="0"/>
                    </a:lnTo>
                    <a:lnTo>
                      <a:pt x="937" y="8"/>
                    </a:lnTo>
                    <a:lnTo>
                      <a:pt x="930" y="19"/>
                    </a:lnTo>
                    <a:lnTo>
                      <a:pt x="918" y="31"/>
                    </a:lnTo>
                    <a:lnTo>
                      <a:pt x="901" y="45"/>
                    </a:lnTo>
                    <a:lnTo>
                      <a:pt x="882" y="60"/>
                    </a:lnTo>
                    <a:lnTo>
                      <a:pt x="859" y="76"/>
                    </a:lnTo>
                    <a:lnTo>
                      <a:pt x="832" y="94"/>
                    </a:lnTo>
                    <a:lnTo>
                      <a:pt x="802" y="112"/>
                    </a:lnTo>
                    <a:lnTo>
                      <a:pt x="770" y="131"/>
                    </a:lnTo>
                    <a:lnTo>
                      <a:pt x="736" y="152"/>
                    </a:lnTo>
                    <a:lnTo>
                      <a:pt x="700" y="173"/>
                    </a:lnTo>
                    <a:lnTo>
                      <a:pt x="661" y="194"/>
                    </a:lnTo>
                    <a:lnTo>
                      <a:pt x="621" y="215"/>
                    </a:lnTo>
                    <a:lnTo>
                      <a:pt x="581" y="237"/>
                    </a:lnTo>
                    <a:lnTo>
                      <a:pt x="540" y="259"/>
                    </a:lnTo>
                    <a:lnTo>
                      <a:pt x="497" y="281"/>
                    </a:lnTo>
                    <a:lnTo>
                      <a:pt x="456" y="302"/>
                    </a:lnTo>
                    <a:lnTo>
                      <a:pt x="413" y="324"/>
                    </a:lnTo>
                    <a:lnTo>
                      <a:pt x="371" y="344"/>
                    </a:lnTo>
                    <a:lnTo>
                      <a:pt x="331" y="364"/>
                    </a:lnTo>
                    <a:lnTo>
                      <a:pt x="291" y="383"/>
                    </a:lnTo>
                    <a:lnTo>
                      <a:pt x="253" y="402"/>
                    </a:lnTo>
                    <a:lnTo>
                      <a:pt x="216" y="420"/>
                    </a:lnTo>
                    <a:lnTo>
                      <a:pt x="181" y="436"/>
                    </a:lnTo>
                    <a:lnTo>
                      <a:pt x="149" y="451"/>
                    </a:lnTo>
                    <a:lnTo>
                      <a:pt x="119" y="465"/>
                    </a:lnTo>
                    <a:lnTo>
                      <a:pt x="93" y="478"/>
                    </a:lnTo>
                    <a:lnTo>
                      <a:pt x="68" y="488"/>
                    </a:lnTo>
                    <a:lnTo>
                      <a:pt x="48" y="496"/>
                    </a:lnTo>
                    <a:lnTo>
                      <a:pt x="32" y="503"/>
                    </a:lnTo>
                    <a:lnTo>
                      <a:pt x="20" y="508"/>
                    </a:lnTo>
                    <a:lnTo>
                      <a:pt x="12" y="510"/>
                    </a:lnTo>
                    <a:lnTo>
                      <a:pt x="3" y="516"/>
                    </a:lnTo>
                    <a:lnTo>
                      <a:pt x="0" y="523"/>
                    </a:lnTo>
                    <a:lnTo>
                      <a:pt x="4" y="531"/>
                    </a:lnTo>
                    <a:lnTo>
                      <a:pt x="13" y="540"/>
                    </a:lnTo>
                    <a:lnTo>
                      <a:pt x="27" y="551"/>
                    </a:lnTo>
                    <a:lnTo>
                      <a:pt x="47" y="563"/>
                    </a:lnTo>
                    <a:lnTo>
                      <a:pt x="71" y="576"/>
                    </a:lnTo>
                    <a:lnTo>
                      <a:pt x="100" y="590"/>
                    </a:lnTo>
                    <a:lnTo>
                      <a:pt x="131" y="604"/>
                    </a:lnTo>
                    <a:lnTo>
                      <a:pt x="166" y="619"/>
                    </a:lnTo>
                    <a:lnTo>
                      <a:pt x="204" y="635"/>
                    </a:lnTo>
                    <a:lnTo>
                      <a:pt x="246" y="651"/>
                    </a:lnTo>
                    <a:lnTo>
                      <a:pt x="288" y="668"/>
                    </a:lnTo>
                    <a:lnTo>
                      <a:pt x="333" y="685"/>
                    </a:lnTo>
                    <a:lnTo>
                      <a:pt x="380" y="701"/>
                    </a:lnTo>
                    <a:lnTo>
                      <a:pt x="427" y="717"/>
                    </a:lnTo>
                    <a:lnTo>
                      <a:pt x="474" y="734"/>
                    </a:lnTo>
                    <a:lnTo>
                      <a:pt x="522" y="749"/>
                    </a:lnTo>
                    <a:lnTo>
                      <a:pt x="570" y="765"/>
                    </a:lnTo>
                    <a:lnTo>
                      <a:pt x="617" y="780"/>
                    </a:lnTo>
                    <a:lnTo>
                      <a:pt x="663" y="795"/>
                    </a:lnTo>
                    <a:lnTo>
                      <a:pt x="708" y="808"/>
                    </a:lnTo>
                    <a:lnTo>
                      <a:pt x="750" y="821"/>
                    </a:lnTo>
                    <a:lnTo>
                      <a:pt x="791" y="833"/>
                    </a:lnTo>
                    <a:lnTo>
                      <a:pt x="830" y="844"/>
                    </a:lnTo>
                    <a:lnTo>
                      <a:pt x="865" y="853"/>
                    </a:lnTo>
                    <a:lnTo>
                      <a:pt x="897" y="861"/>
                    </a:lnTo>
                    <a:lnTo>
                      <a:pt x="924" y="867"/>
                    </a:lnTo>
                    <a:lnTo>
                      <a:pt x="949" y="872"/>
                    </a:lnTo>
                    <a:lnTo>
                      <a:pt x="968" y="875"/>
                    </a:lnTo>
                    <a:lnTo>
                      <a:pt x="982" y="877"/>
                    </a:lnTo>
                    <a:lnTo>
                      <a:pt x="991" y="87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8" name="Freeform 4215"/>
              <p:cNvSpPr>
                <a:spLocks/>
              </p:cNvSpPr>
              <p:nvPr/>
            </p:nvSpPr>
            <p:spPr bwMode="auto">
              <a:xfrm>
                <a:off x="2615" y="2088"/>
                <a:ext cx="809" cy="414"/>
              </a:xfrm>
              <a:custGeom>
                <a:avLst/>
                <a:gdLst>
                  <a:gd name="T0" fmla="*/ 116 w 1620"/>
                  <a:gd name="T1" fmla="*/ 104 h 828"/>
                  <a:gd name="T2" fmla="*/ 116 w 1620"/>
                  <a:gd name="T3" fmla="*/ 102 h 828"/>
                  <a:gd name="T4" fmla="*/ 119 w 1620"/>
                  <a:gd name="T5" fmla="*/ 98 h 828"/>
                  <a:gd name="T6" fmla="*/ 124 w 1620"/>
                  <a:gd name="T7" fmla="*/ 92 h 828"/>
                  <a:gd name="T8" fmla="*/ 130 w 1620"/>
                  <a:gd name="T9" fmla="*/ 86 h 828"/>
                  <a:gd name="T10" fmla="*/ 137 w 1620"/>
                  <a:gd name="T11" fmla="*/ 79 h 828"/>
                  <a:gd name="T12" fmla="*/ 145 w 1620"/>
                  <a:gd name="T13" fmla="*/ 71 h 828"/>
                  <a:gd name="T14" fmla="*/ 154 w 1620"/>
                  <a:gd name="T15" fmla="*/ 62 h 828"/>
                  <a:gd name="T16" fmla="*/ 162 w 1620"/>
                  <a:gd name="T17" fmla="*/ 54 h 828"/>
                  <a:gd name="T18" fmla="*/ 171 w 1620"/>
                  <a:gd name="T19" fmla="*/ 46 h 828"/>
                  <a:gd name="T20" fmla="*/ 179 w 1620"/>
                  <a:gd name="T21" fmla="*/ 39 h 828"/>
                  <a:gd name="T22" fmla="*/ 187 w 1620"/>
                  <a:gd name="T23" fmla="*/ 31 h 828"/>
                  <a:gd name="T24" fmla="*/ 193 w 1620"/>
                  <a:gd name="T25" fmla="*/ 26 h 828"/>
                  <a:gd name="T26" fmla="*/ 198 w 1620"/>
                  <a:gd name="T27" fmla="*/ 21 h 828"/>
                  <a:gd name="T28" fmla="*/ 201 w 1620"/>
                  <a:gd name="T29" fmla="*/ 17 h 828"/>
                  <a:gd name="T30" fmla="*/ 202 w 1620"/>
                  <a:gd name="T31" fmla="*/ 15 h 828"/>
                  <a:gd name="T32" fmla="*/ 201 w 1620"/>
                  <a:gd name="T33" fmla="*/ 15 h 828"/>
                  <a:gd name="T34" fmla="*/ 196 w 1620"/>
                  <a:gd name="T35" fmla="*/ 14 h 828"/>
                  <a:gd name="T36" fmla="*/ 185 w 1620"/>
                  <a:gd name="T37" fmla="*/ 13 h 828"/>
                  <a:gd name="T38" fmla="*/ 171 w 1620"/>
                  <a:gd name="T39" fmla="*/ 11 h 828"/>
                  <a:gd name="T40" fmla="*/ 155 w 1620"/>
                  <a:gd name="T41" fmla="*/ 9 h 828"/>
                  <a:gd name="T42" fmla="*/ 139 w 1620"/>
                  <a:gd name="T43" fmla="*/ 6 h 828"/>
                  <a:gd name="T44" fmla="*/ 126 w 1620"/>
                  <a:gd name="T45" fmla="*/ 3 h 828"/>
                  <a:gd name="T46" fmla="*/ 116 w 1620"/>
                  <a:gd name="T47" fmla="*/ 1 h 828"/>
                  <a:gd name="T48" fmla="*/ 113 w 1620"/>
                  <a:gd name="T49" fmla="*/ 2 h 828"/>
                  <a:gd name="T50" fmla="*/ 109 w 1620"/>
                  <a:gd name="T51" fmla="*/ 5 h 828"/>
                  <a:gd name="T52" fmla="*/ 104 w 1620"/>
                  <a:gd name="T53" fmla="*/ 7 h 828"/>
                  <a:gd name="T54" fmla="*/ 98 w 1620"/>
                  <a:gd name="T55" fmla="*/ 13 h 828"/>
                  <a:gd name="T56" fmla="*/ 90 w 1620"/>
                  <a:gd name="T57" fmla="*/ 17 h 828"/>
                  <a:gd name="T58" fmla="*/ 81 w 1620"/>
                  <a:gd name="T59" fmla="*/ 22 h 828"/>
                  <a:gd name="T60" fmla="*/ 72 w 1620"/>
                  <a:gd name="T61" fmla="*/ 26 h 828"/>
                  <a:gd name="T62" fmla="*/ 62 w 1620"/>
                  <a:gd name="T63" fmla="*/ 33 h 828"/>
                  <a:gd name="T64" fmla="*/ 52 w 1620"/>
                  <a:gd name="T65" fmla="*/ 38 h 828"/>
                  <a:gd name="T66" fmla="*/ 42 w 1620"/>
                  <a:gd name="T67" fmla="*/ 43 h 828"/>
                  <a:gd name="T68" fmla="*/ 33 w 1620"/>
                  <a:gd name="T69" fmla="*/ 47 h 828"/>
                  <a:gd name="T70" fmla="*/ 24 w 1620"/>
                  <a:gd name="T71" fmla="*/ 51 h 828"/>
                  <a:gd name="T72" fmla="*/ 16 w 1620"/>
                  <a:gd name="T73" fmla="*/ 54 h 828"/>
                  <a:gd name="T74" fmla="*/ 10 w 1620"/>
                  <a:gd name="T75" fmla="*/ 57 h 828"/>
                  <a:gd name="T76" fmla="*/ 5 w 1620"/>
                  <a:gd name="T77" fmla="*/ 59 h 828"/>
                  <a:gd name="T78" fmla="*/ 2 w 1620"/>
                  <a:gd name="T79" fmla="*/ 60 h 828"/>
                  <a:gd name="T80" fmla="*/ 0 w 1620"/>
                  <a:gd name="T81" fmla="*/ 61 h 828"/>
                  <a:gd name="T82" fmla="*/ 0 w 1620"/>
                  <a:gd name="T83" fmla="*/ 63 h 828"/>
                  <a:gd name="T84" fmla="*/ 3 w 1620"/>
                  <a:gd name="T85" fmla="*/ 66 h 828"/>
                  <a:gd name="T86" fmla="*/ 8 w 1620"/>
                  <a:gd name="T87" fmla="*/ 69 h 828"/>
                  <a:gd name="T88" fmla="*/ 15 w 1620"/>
                  <a:gd name="T89" fmla="*/ 73 h 828"/>
                  <a:gd name="T90" fmla="*/ 24 w 1620"/>
                  <a:gd name="T91" fmla="*/ 76 h 828"/>
                  <a:gd name="T92" fmla="*/ 33 w 1620"/>
                  <a:gd name="T93" fmla="*/ 80 h 828"/>
                  <a:gd name="T94" fmla="*/ 44 w 1620"/>
                  <a:gd name="T95" fmla="*/ 84 h 828"/>
                  <a:gd name="T96" fmla="*/ 55 w 1620"/>
                  <a:gd name="T97" fmla="*/ 88 h 828"/>
                  <a:gd name="T98" fmla="*/ 67 w 1620"/>
                  <a:gd name="T99" fmla="*/ 91 h 828"/>
                  <a:gd name="T100" fmla="*/ 77 w 1620"/>
                  <a:gd name="T101" fmla="*/ 95 h 828"/>
                  <a:gd name="T102" fmla="*/ 88 w 1620"/>
                  <a:gd name="T103" fmla="*/ 98 h 828"/>
                  <a:gd name="T104" fmla="*/ 97 w 1620"/>
                  <a:gd name="T105" fmla="*/ 100 h 828"/>
                  <a:gd name="T106" fmla="*/ 105 w 1620"/>
                  <a:gd name="T107" fmla="*/ 102 h 828"/>
                  <a:gd name="T108" fmla="*/ 111 w 1620"/>
                  <a:gd name="T109" fmla="*/ 104 h 828"/>
                  <a:gd name="T110" fmla="*/ 115 w 1620"/>
                  <a:gd name="T111" fmla="*/ 104 h 828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620"/>
                  <a:gd name="T169" fmla="*/ 0 h 828"/>
                  <a:gd name="T170" fmla="*/ 1620 w 1620"/>
                  <a:gd name="T171" fmla="*/ 828 h 828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620" h="828">
                    <a:moveTo>
                      <a:pt x="933" y="828"/>
                    </a:moveTo>
                    <a:lnTo>
                      <a:pt x="930" y="826"/>
                    </a:lnTo>
                    <a:lnTo>
                      <a:pt x="930" y="819"/>
                    </a:lnTo>
                    <a:lnTo>
                      <a:pt x="936" y="809"/>
                    </a:lnTo>
                    <a:lnTo>
                      <a:pt x="945" y="795"/>
                    </a:lnTo>
                    <a:lnTo>
                      <a:pt x="959" y="779"/>
                    </a:lnTo>
                    <a:lnTo>
                      <a:pt x="976" y="759"/>
                    </a:lnTo>
                    <a:lnTo>
                      <a:pt x="995" y="736"/>
                    </a:lnTo>
                    <a:lnTo>
                      <a:pt x="1018" y="712"/>
                    </a:lnTo>
                    <a:lnTo>
                      <a:pt x="1044" y="686"/>
                    </a:lnTo>
                    <a:lnTo>
                      <a:pt x="1071" y="658"/>
                    </a:lnTo>
                    <a:lnTo>
                      <a:pt x="1101" y="628"/>
                    </a:lnTo>
                    <a:lnTo>
                      <a:pt x="1134" y="597"/>
                    </a:lnTo>
                    <a:lnTo>
                      <a:pt x="1166" y="566"/>
                    </a:lnTo>
                    <a:lnTo>
                      <a:pt x="1199" y="533"/>
                    </a:lnTo>
                    <a:lnTo>
                      <a:pt x="1234" y="499"/>
                    </a:lnTo>
                    <a:lnTo>
                      <a:pt x="1269" y="466"/>
                    </a:lnTo>
                    <a:lnTo>
                      <a:pt x="1304" y="434"/>
                    </a:lnTo>
                    <a:lnTo>
                      <a:pt x="1339" y="401"/>
                    </a:lnTo>
                    <a:lnTo>
                      <a:pt x="1372" y="368"/>
                    </a:lnTo>
                    <a:lnTo>
                      <a:pt x="1406" y="337"/>
                    </a:lnTo>
                    <a:lnTo>
                      <a:pt x="1438" y="306"/>
                    </a:lnTo>
                    <a:lnTo>
                      <a:pt x="1468" y="277"/>
                    </a:lnTo>
                    <a:lnTo>
                      <a:pt x="1497" y="251"/>
                    </a:lnTo>
                    <a:lnTo>
                      <a:pt x="1522" y="225"/>
                    </a:lnTo>
                    <a:lnTo>
                      <a:pt x="1546" y="202"/>
                    </a:lnTo>
                    <a:lnTo>
                      <a:pt x="1567" y="181"/>
                    </a:lnTo>
                    <a:lnTo>
                      <a:pt x="1585" y="164"/>
                    </a:lnTo>
                    <a:lnTo>
                      <a:pt x="1600" y="147"/>
                    </a:lnTo>
                    <a:lnTo>
                      <a:pt x="1611" y="136"/>
                    </a:lnTo>
                    <a:lnTo>
                      <a:pt x="1618" y="128"/>
                    </a:lnTo>
                    <a:lnTo>
                      <a:pt x="1620" y="123"/>
                    </a:lnTo>
                    <a:lnTo>
                      <a:pt x="1618" y="122"/>
                    </a:lnTo>
                    <a:lnTo>
                      <a:pt x="1616" y="122"/>
                    </a:lnTo>
                    <a:lnTo>
                      <a:pt x="1601" y="120"/>
                    </a:lnTo>
                    <a:lnTo>
                      <a:pt x="1574" y="116"/>
                    </a:lnTo>
                    <a:lnTo>
                      <a:pt x="1535" y="111"/>
                    </a:lnTo>
                    <a:lnTo>
                      <a:pt x="1486" y="104"/>
                    </a:lnTo>
                    <a:lnTo>
                      <a:pt x="1432" y="96"/>
                    </a:lnTo>
                    <a:lnTo>
                      <a:pt x="1372" y="86"/>
                    </a:lnTo>
                    <a:lnTo>
                      <a:pt x="1309" y="76"/>
                    </a:lnTo>
                    <a:lnTo>
                      <a:pt x="1244" y="67"/>
                    </a:lnTo>
                    <a:lnTo>
                      <a:pt x="1180" y="55"/>
                    </a:lnTo>
                    <a:lnTo>
                      <a:pt x="1119" y="45"/>
                    </a:lnTo>
                    <a:lnTo>
                      <a:pt x="1061" y="35"/>
                    </a:lnTo>
                    <a:lnTo>
                      <a:pt x="1010" y="24"/>
                    </a:lnTo>
                    <a:lnTo>
                      <a:pt x="968" y="15"/>
                    </a:lnTo>
                    <a:lnTo>
                      <a:pt x="934" y="7"/>
                    </a:lnTo>
                    <a:lnTo>
                      <a:pt x="914" y="0"/>
                    </a:lnTo>
                    <a:lnTo>
                      <a:pt x="907" y="9"/>
                    </a:lnTo>
                    <a:lnTo>
                      <a:pt x="895" y="21"/>
                    </a:lnTo>
                    <a:lnTo>
                      <a:pt x="880" y="34"/>
                    </a:lnTo>
                    <a:lnTo>
                      <a:pt x="862" y="49"/>
                    </a:lnTo>
                    <a:lnTo>
                      <a:pt x="840" y="63"/>
                    </a:lnTo>
                    <a:lnTo>
                      <a:pt x="815" y="80"/>
                    </a:lnTo>
                    <a:lnTo>
                      <a:pt x="787" y="97"/>
                    </a:lnTo>
                    <a:lnTo>
                      <a:pt x="757" y="115"/>
                    </a:lnTo>
                    <a:lnTo>
                      <a:pt x="725" y="134"/>
                    </a:lnTo>
                    <a:lnTo>
                      <a:pt x="690" y="153"/>
                    </a:lnTo>
                    <a:lnTo>
                      <a:pt x="653" y="174"/>
                    </a:lnTo>
                    <a:lnTo>
                      <a:pt x="616" y="195"/>
                    </a:lnTo>
                    <a:lnTo>
                      <a:pt x="578" y="215"/>
                    </a:lnTo>
                    <a:lnTo>
                      <a:pt x="538" y="236"/>
                    </a:lnTo>
                    <a:lnTo>
                      <a:pt x="499" y="257"/>
                    </a:lnTo>
                    <a:lnTo>
                      <a:pt x="459" y="277"/>
                    </a:lnTo>
                    <a:lnTo>
                      <a:pt x="418" y="297"/>
                    </a:lnTo>
                    <a:lnTo>
                      <a:pt x="379" y="318"/>
                    </a:lnTo>
                    <a:lnTo>
                      <a:pt x="340" y="337"/>
                    </a:lnTo>
                    <a:lnTo>
                      <a:pt x="302" y="356"/>
                    </a:lnTo>
                    <a:lnTo>
                      <a:pt x="264" y="374"/>
                    </a:lnTo>
                    <a:lnTo>
                      <a:pt x="228" y="391"/>
                    </a:lnTo>
                    <a:lnTo>
                      <a:pt x="195" y="407"/>
                    </a:lnTo>
                    <a:lnTo>
                      <a:pt x="162" y="422"/>
                    </a:lnTo>
                    <a:lnTo>
                      <a:pt x="133" y="436"/>
                    </a:lnTo>
                    <a:lnTo>
                      <a:pt x="106" y="449"/>
                    </a:lnTo>
                    <a:lnTo>
                      <a:pt x="82" y="460"/>
                    </a:lnTo>
                    <a:lnTo>
                      <a:pt x="60" y="470"/>
                    </a:lnTo>
                    <a:lnTo>
                      <a:pt x="43" y="478"/>
                    </a:lnTo>
                    <a:lnTo>
                      <a:pt x="28" y="483"/>
                    </a:lnTo>
                    <a:lnTo>
                      <a:pt x="17" y="487"/>
                    </a:lnTo>
                    <a:lnTo>
                      <a:pt x="12" y="489"/>
                    </a:lnTo>
                    <a:lnTo>
                      <a:pt x="2" y="494"/>
                    </a:lnTo>
                    <a:lnTo>
                      <a:pt x="0" y="501"/>
                    </a:lnTo>
                    <a:lnTo>
                      <a:pt x="3" y="509"/>
                    </a:lnTo>
                    <a:lnTo>
                      <a:pt x="12" y="518"/>
                    </a:lnTo>
                    <a:lnTo>
                      <a:pt x="25" y="528"/>
                    </a:lnTo>
                    <a:lnTo>
                      <a:pt x="44" y="539"/>
                    </a:lnTo>
                    <a:lnTo>
                      <a:pt x="66" y="551"/>
                    </a:lnTo>
                    <a:lnTo>
                      <a:pt x="92" y="564"/>
                    </a:lnTo>
                    <a:lnTo>
                      <a:pt x="122" y="578"/>
                    </a:lnTo>
                    <a:lnTo>
                      <a:pt x="156" y="591"/>
                    </a:lnTo>
                    <a:lnTo>
                      <a:pt x="192" y="606"/>
                    </a:lnTo>
                    <a:lnTo>
                      <a:pt x="230" y="621"/>
                    </a:lnTo>
                    <a:lnTo>
                      <a:pt x="271" y="636"/>
                    </a:lnTo>
                    <a:lnTo>
                      <a:pt x="313" y="651"/>
                    </a:lnTo>
                    <a:lnTo>
                      <a:pt x="356" y="666"/>
                    </a:lnTo>
                    <a:lnTo>
                      <a:pt x="401" y="682"/>
                    </a:lnTo>
                    <a:lnTo>
                      <a:pt x="446" y="697"/>
                    </a:lnTo>
                    <a:lnTo>
                      <a:pt x="491" y="712"/>
                    </a:lnTo>
                    <a:lnTo>
                      <a:pt x="536" y="726"/>
                    </a:lnTo>
                    <a:lnTo>
                      <a:pt x="580" y="740"/>
                    </a:lnTo>
                    <a:lnTo>
                      <a:pt x="623" y="754"/>
                    </a:lnTo>
                    <a:lnTo>
                      <a:pt x="666" y="766"/>
                    </a:lnTo>
                    <a:lnTo>
                      <a:pt x="706" y="778"/>
                    </a:lnTo>
                    <a:lnTo>
                      <a:pt x="744" y="788"/>
                    </a:lnTo>
                    <a:lnTo>
                      <a:pt x="780" y="799"/>
                    </a:lnTo>
                    <a:lnTo>
                      <a:pt x="813" y="807"/>
                    </a:lnTo>
                    <a:lnTo>
                      <a:pt x="843" y="815"/>
                    </a:lnTo>
                    <a:lnTo>
                      <a:pt x="870" y="820"/>
                    </a:lnTo>
                    <a:lnTo>
                      <a:pt x="893" y="825"/>
                    </a:lnTo>
                    <a:lnTo>
                      <a:pt x="911" y="827"/>
                    </a:lnTo>
                    <a:lnTo>
                      <a:pt x="925" y="828"/>
                    </a:lnTo>
                    <a:lnTo>
                      <a:pt x="933" y="828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9" name="Freeform 4216"/>
              <p:cNvSpPr>
                <a:spLocks/>
              </p:cNvSpPr>
              <p:nvPr/>
            </p:nvSpPr>
            <p:spPr bwMode="auto">
              <a:xfrm>
                <a:off x="2592" y="2028"/>
                <a:ext cx="859" cy="439"/>
              </a:xfrm>
              <a:custGeom>
                <a:avLst/>
                <a:gdLst>
                  <a:gd name="T0" fmla="*/ 123 w 1718"/>
                  <a:gd name="T1" fmla="*/ 109 h 876"/>
                  <a:gd name="T2" fmla="*/ 127 w 1718"/>
                  <a:gd name="T3" fmla="*/ 103 h 876"/>
                  <a:gd name="T4" fmla="*/ 136 w 1718"/>
                  <a:gd name="T5" fmla="*/ 95 h 876"/>
                  <a:gd name="T6" fmla="*/ 147 w 1718"/>
                  <a:gd name="T7" fmla="*/ 84 h 876"/>
                  <a:gd name="T8" fmla="*/ 160 w 1718"/>
                  <a:gd name="T9" fmla="*/ 72 h 876"/>
                  <a:gd name="T10" fmla="*/ 173 w 1718"/>
                  <a:gd name="T11" fmla="*/ 59 h 876"/>
                  <a:gd name="T12" fmla="*/ 187 w 1718"/>
                  <a:gd name="T13" fmla="*/ 47 h 876"/>
                  <a:gd name="T14" fmla="*/ 199 w 1718"/>
                  <a:gd name="T15" fmla="*/ 35 h 876"/>
                  <a:gd name="T16" fmla="*/ 208 w 1718"/>
                  <a:gd name="T17" fmla="*/ 27 h 876"/>
                  <a:gd name="T18" fmla="*/ 214 w 1718"/>
                  <a:gd name="T19" fmla="*/ 21 h 876"/>
                  <a:gd name="T20" fmla="*/ 215 w 1718"/>
                  <a:gd name="T21" fmla="*/ 19 h 876"/>
                  <a:gd name="T22" fmla="*/ 214 w 1718"/>
                  <a:gd name="T23" fmla="*/ 19 h 876"/>
                  <a:gd name="T24" fmla="*/ 209 w 1718"/>
                  <a:gd name="T25" fmla="*/ 18 h 876"/>
                  <a:gd name="T26" fmla="*/ 200 w 1718"/>
                  <a:gd name="T27" fmla="*/ 17 h 876"/>
                  <a:gd name="T28" fmla="*/ 189 w 1718"/>
                  <a:gd name="T29" fmla="*/ 15 h 876"/>
                  <a:gd name="T30" fmla="*/ 176 w 1718"/>
                  <a:gd name="T31" fmla="*/ 13 h 876"/>
                  <a:gd name="T32" fmla="*/ 163 w 1718"/>
                  <a:gd name="T33" fmla="*/ 11 h 876"/>
                  <a:gd name="T34" fmla="*/ 150 w 1718"/>
                  <a:gd name="T35" fmla="*/ 8 h 876"/>
                  <a:gd name="T36" fmla="*/ 138 w 1718"/>
                  <a:gd name="T37" fmla="*/ 6 h 876"/>
                  <a:gd name="T38" fmla="*/ 127 w 1718"/>
                  <a:gd name="T39" fmla="*/ 4 h 876"/>
                  <a:gd name="T40" fmla="*/ 120 w 1718"/>
                  <a:gd name="T41" fmla="*/ 2 h 876"/>
                  <a:gd name="T42" fmla="*/ 117 w 1718"/>
                  <a:gd name="T43" fmla="*/ 1 h 876"/>
                  <a:gd name="T44" fmla="*/ 112 w 1718"/>
                  <a:gd name="T45" fmla="*/ 6 h 876"/>
                  <a:gd name="T46" fmla="*/ 104 w 1718"/>
                  <a:gd name="T47" fmla="*/ 12 h 876"/>
                  <a:gd name="T48" fmla="*/ 92 w 1718"/>
                  <a:gd name="T49" fmla="*/ 19 h 876"/>
                  <a:gd name="T50" fmla="*/ 78 w 1718"/>
                  <a:gd name="T51" fmla="*/ 27 h 876"/>
                  <a:gd name="T52" fmla="*/ 62 w 1718"/>
                  <a:gd name="T53" fmla="*/ 36 h 876"/>
                  <a:gd name="T54" fmla="*/ 47 w 1718"/>
                  <a:gd name="T55" fmla="*/ 44 h 876"/>
                  <a:gd name="T56" fmla="*/ 31 w 1718"/>
                  <a:gd name="T57" fmla="*/ 51 h 876"/>
                  <a:gd name="T58" fmla="*/ 19 w 1718"/>
                  <a:gd name="T59" fmla="*/ 57 h 876"/>
                  <a:gd name="T60" fmla="*/ 9 w 1718"/>
                  <a:gd name="T61" fmla="*/ 62 h 876"/>
                  <a:gd name="T62" fmla="*/ 3 w 1718"/>
                  <a:gd name="T63" fmla="*/ 64 h 876"/>
                  <a:gd name="T64" fmla="*/ 0 w 1718"/>
                  <a:gd name="T65" fmla="*/ 66 h 876"/>
                  <a:gd name="T66" fmla="*/ 3 w 1718"/>
                  <a:gd name="T67" fmla="*/ 70 h 876"/>
                  <a:gd name="T68" fmla="*/ 13 w 1718"/>
                  <a:gd name="T69" fmla="*/ 74 h 876"/>
                  <a:gd name="T70" fmla="*/ 26 w 1718"/>
                  <a:gd name="T71" fmla="*/ 80 h 876"/>
                  <a:gd name="T72" fmla="*/ 42 w 1718"/>
                  <a:gd name="T73" fmla="*/ 86 h 876"/>
                  <a:gd name="T74" fmla="*/ 59 w 1718"/>
                  <a:gd name="T75" fmla="*/ 92 h 876"/>
                  <a:gd name="T76" fmla="*/ 77 w 1718"/>
                  <a:gd name="T77" fmla="*/ 98 h 876"/>
                  <a:gd name="T78" fmla="*/ 94 w 1718"/>
                  <a:gd name="T79" fmla="*/ 103 h 876"/>
                  <a:gd name="T80" fmla="*/ 108 w 1718"/>
                  <a:gd name="T81" fmla="*/ 107 h 876"/>
                  <a:gd name="T82" fmla="*/ 118 w 1718"/>
                  <a:gd name="T83" fmla="*/ 110 h 876"/>
                  <a:gd name="T84" fmla="*/ 123 w 1718"/>
                  <a:gd name="T85" fmla="*/ 110 h 87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18"/>
                  <a:gd name="T130" fmla="*/ 0 h 876"/>
                  <a:gd name="T131" fmla="*/ 1718 w 1718"/>
                  <a:gd name="T132" fmla="*/ 876 h 87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18" h="876">
                    <a:moveTo>
                      <a:pt x="991" y="875"/>
                    </a:moveTo>
                    <a:lnTo>
                      <a:pt x="986" y="873"/>
                    </a:lnTo>
                    <a:lnTo>
                      <a:pt x="987" y="866"/>
                    </a:lnTo>
                    <a:lnTo>
                      <a:pt x="993" y="854"/>
                    </a:lnTo>
                    <a:lnTo>
                      <a:pt x="1004" y="841"/>
                    </a:lnTo>
                    <a:lnTo>
                      <a:pt x="1017" y="823"/>
                    </a:lnTo>
                    <a:lnTo>
                      <a:pt x="1036" y="804"/>
                    </a:lnTo>
                    <a:lnTo>
                      <a:pt x="1057" y="781"/>
                    </a:lnTo>
                    <a:lnTo>
                      <a:pt x="1082" y="755"/>
                    </a:lnTo>
                    <a:lnTo>
                      <a:pt x="1108" y="729"/>
                    </a:lnTo>
                    <a:lnTo>
                      <a:pt x="1138" y="699"/>
                    </a:lnTo>
                    <a:lnTo>
                      <a:pt x="1169" y="669"/>
                    </a:lnTo>
                    <a:lnTo>
                      <a:pt x="1203" y="637"/>
                    </a:lnTo>
                    <a:lnTo>
                      <a:pt x="1237" y="605"/>
                    </a:lnTo>
                    <a:lnTo>
                      <a:pt x="1273" y="571"/>
                    </a:lnTo>
                    <a:lnTo>
                      <a:pt x="1310" y="537"/>
                    </a:lnTo>
                    <a:lnTo>
                      <a:pt x="1347" y="502"/>
                    </a:lnTo>
                    <a:lnTo>
                      <a:pt x="1383" y="468"/>
                    </a:lnTo>
                    <a:lnTo>
                      <a:pt x="1419" y="435"/>
                    </a:lnTo>
                    <a:lnTo>
                      <a:pt x="1455" y="401"/>
                    </a:lnTo>
                    <a:lnTo>
                      <a:pt x="1491" y="369"/>
                    </a:lnTo>
                    <a:lnTo>
                      <a:pt x="1524" y="338"/>
                    </a:lnTo>
                    <a:lnTo>
                      <a:pt x="1557" y="308"/>
                    </a:lnTo>
                    <a:lnTo>
                      <a:pt x="1587" y="280"/>
                    </a:lnTo>
                    <a:lnTo>
                      <a:pt x="1614" y="254"/>
                    </a:lnTo>
                    <a:lnTo>
                      <a:pt x="1640" y="230"/>
                    </a:lnTo>
                    <a:lnTo>
                      <a:pt x="1663" y="209"/>
                    </a:lnTo>
                    <a:lnTo>
                      <a:pt x="1681" y="190"/>
                    </a:lnTo>
                    <a:lnTo>
                      <a:pt x="1697" y="175"/>
                    </a:lnTo>
                    <a:lnTo>
                      <a:pt x="1709" y="162"/>
                    </a:lnTo>
                    <a:lnTo>
                      <a:pt x="1716" y="154"/>
                    </a:lnTo>
                    <a:lnTo>
                      <a:pt x="1718" y="149"/>
                    </a:lnTo>
                    <a:lnTo>
                      <a:pt x="1716" y="148"/>
                    </a:lnTo>
                    <a:lnTo>
                      <a:pt x="1717" y="148"/>
                    </a:lnTo>
                    <a:lnTo>
                      <a:pt x="1714" y="148"/>
                    </a:lnTo>
                    <a:lnTo>
                      <a:pt x="1708" y="147"/>
                    </a:lnTo>
                    <a:lnTo>
                      <a:pt x="1697" y="146"/>
                    </a:lnTo>
                    <a:lnTo>
                      <a:pt x="1683" y="144"/>
                    </a:lnTo>
                    <a:lnTo>
                      <a:pt x="1666" y="141"/>
                    </a:lnTo>
                    <a:lnTo>
                      <a:pt x="1645" y="139"/>
                    </a:lnTo>
                    <a:lnTo>
                      <a:pt x="1622" y="135"/>
                    </a:lnTo>
                    <a:lnTo>
                      <a:pt x="1597" y="131"/>
                    </a:lnTo>
                    <a:lnTo>
                      <a:pt x="1569" y="127"/>
                    </a:lnTo>
                    <a:lnTo>
                      <a:pt x="1540" y="123"/>
                    </a:lnTo>
                    <a:lnTo>
                      <a:pt x="1509" y="117"/>
                    </a:lnTo>
                    <a:lnTo>
                      <a:pt x="1476" y="112"/>
                    </a:lnTo>
                    <a:lnTo>
                      <a:pt x="1443" y="107"/>
                    </a:lnTo>
                    <a:lnTo>
                      <a:pt x="1408" y="101"/>
                    </a:lnTo>
                    <a:lnTo>
                      <a:pt x="1372" y="95"/>
                    </a:lnTo>
                    <a:lnTo>
                      <a:pt x="1337" y="89"/>
                    </a:lnTo>
                    <a:lnTo>
                      <a:pt x="1302" y="84"/>
                    </a:lnTo>
                    <a:lnTo>
                      <a:pt x="1266" y="77"/>
                    </a:lnTo>
                    <a:lnTo>
                      <a:pt x="1231" y="71"/>
                    </a:lnTo>
                    <a:lnTo>
                      <a:pt x="1196" y="64"/>
                    </a:lnTo>
                    <a:lnTo>
                      <a:pt x="1163" y="58"/>
                    </a:lnTo>
                    <a:lnTo>
                      <a:pt x="1130" y="51"/>
                    </a:lnTo>
                    <a:lnTo>
                      <a:pt x="1100" y="46"/>
                    </a:lnTo>
                    <a:lnTo>
                      <a:pt x="1072" y="39"/>
                    </a:lnTo>
                    <a:lnTo>
                      <a:pt x="1044" y="33"/>
                    </a:lnTo>
                    <a:lnTo>
                      <a:pt x="1020" y="27"/>
                    </a:lnTo>
                    <a:lnTo>
                      <a:pt x="997" y="20"/>
                    </a:lnTo>
                    <a:lnTo>
                      <a:pt x="978" y="15"/>
                    </a:lnTo>
                    <a:lnTo>
                      <a:pt x="961" y="10"/>
                    </a:lnTo>
                    <a:lnTo>
                      <a:pt x="948" y="4"/>
                    </a:lnTo>
                    <a:lnTo>
                      <a:pt x="939" y="0"/>
                    </a:lnTo>
                    <a:lnTo>
                      <a:pt x="937" y="8"/>
                    </a:lnTo>
                    <a:lnTo>
                      <a:pt x="930" y="19"/>
                    </a:lnTo>
                    <a:lnTo>
                      <a:pt x="917" y="31"/>
                    </a:lnTo>
                    <a:lnTo>
                      <a:pt x="902" y="45"/>
                    </a:lnTo>
                    <a:lnTo>
                      <a:pt x="881" y="60"/>
                    </a:lnTo>
                    <a:lnTo>
                      <a:pt x="858" y="76"/>
                    </a:lnTo>
                    <a:lnTo>
                      <a:pt x="832" y="94"/>
                    </a:lnTo>
                    <a:lnTo>
                      <a:pt x="802" y="112"/>
                    </a:lnTo>
                    <a:lnTo>
                      <a:pt x="770" y="132"/>
                    </a:lnTo>
                    <a:lnTo>
                      <a:pt x="736" y="152"/>
                    </a:lnTo>
                    <a:lnTo>
                      <a:pt x="699" y="173"/>
                    </a:lnTo>
                    <a:lnTo>
                      <a:pt x="661" y="194"/>
                    </a:lnTo>
                    <a:lnTo>
                      <a:pt x="621" y="216"/>
                    </a:lnTo>
                    <a:lnTo>
                      <a:pt x="581" y="238"/>
                    </a:lnTo>
                    <a:lnTo>
                      <a:pt x="539" y="260"/>
                    </a:lnTo>
                    <a:lnTo>
                      <a:pt x="498" y="282"/>
                    </a:lnTo>
                    <a:lnTo>
                      <a:pt x="455" y="303"/>
                    </a:lnTo>
                    <a:lnTo>
                      <a:pt x="414" y="324"/>
                    </a:lnTo>
                    <a:lnTo>
                      <a:pt x="372" y="345"/>
                    </a:lnTo>
                    <a:lnTo>
                      <a:pt x="331" y="366"/>
                    </a:lnTo>
                    <a:lnTo>
                      <a:pt x="292" y="385"/>
                    </a:lnTo>
                    <a:lnTo>
                      <a:pt x="252" y="403"/>
                    </a:lnTo>
                    <a:lnTo>
                      <a:pt x="216" y="422"/>
                    </a:lnTo>
                    <a:lnTo>
                      <a:pt x="181" y="438"/>
                    </a:lnTo>
                    <a:lnTo>
                      <a:pt x="149" y="453"/>
                    </a:lnTo>
                    <a:lnTo>
                      <a:pt x="119" y="467"/>
                    </a:lnTo>
                    <a:lnTo>
                      <a:pt x="92" y="479"/>
                    </a:lnTo>
                    <a:lnTo>
                      <a:pt x="68" y="490"/>
                    </a:lnTo>
                    <a:lnTo>
                      <a:pt x="48" y="498"/>
                    </a:lnTo>
                    <a:lnTo>
                      <a:pt x="31" y="505"/>
                    </a:lnTo>
                    <a:lnTo>
                      <a:pt x="20" y="509"/>
                    </a:lnTo>
                    <a:lnTo>
                      <a:pt x="12" y="512"/>
                    </a:lnTo>
                    <a:lnTo>
                      <a:pt x="2" y="517"/>
                    </a:lnTo>
                    <a:lnTo>
                      <a:pt x="0" y="524"/>
                    </a:lnTo>
                    <a:lnTo>
                      <a:pt x="4" y="532"/>
                    </a:lnTo>
                    <a:lnTo>
                      <a:pt x="13" y="542"/>
                    </a:lnTo>
                    <a:lnTo>
                      <a:pt x="27" y="553"/>
                    </a:lnTo>
                    <a:lnTo>
                      <a:pt x="46" y="565"/>
                    </a:lnTo>
                    <a:lnTo>
                      <a:pt x="70" y="577"/>
                    </a:lnTo>
                    <a:lnTo>
                      <a:pt x="99" y="591"/>
                    </a:lnTo>
                    <a:lnTo>
                      <a:pt x="130" y="606"/>
                    </a:lnTo>
                    <a:lnTo>
                      <a:pt x="166" y="621"/>
                    </a:lnTo>
                    <a:lnTo>
                      <a:pt x="204" y="636"/>
                    </a:lnTo>
                    <a:lnTo>
                      <a:pt x="245" y="652"/>
                    </a:lnTo>
                    <a:lnTo>
                      <a:pt x="288" y="669"/>
                    </a:lnTo>
                    <a:lnTo>
                      <a:pt x="333" y="685"/>
                    </a:lnTo>
                    <a:lnTo>
                      <a:pt x="379" y="701"/>
                    </a:lnTo>
                    <a:lnTo>
                      <a:pt x="426" y="718"/>
                    </a:lnTo>
                    <a:lnTo>
                      <a:pt x="474" y="734"/>
                    </a:lnTo>
                    <a:lnTo>
                      <a:pt x="522" y="750"/>
                    </a:lnTo>
                    <a:lnTo>
                      <a:pt x="569" y="766"/>
                    </a:lnTo>
                    <a:lnTo>
                      <a:pt x="616" y="781"/>
                    </a:lnTo>
                    <a:lnTo>
                      <a:pt x="663" y="795"/>
                    </a:lnTo>
                    <a:lnTo>
                      <a:pt x="707" y="808"/>
                    </a:lnTo>
                    <a:lnTo>
                      <a:pt x="750" y="821"/>
                    </a:lnTo>
                    <a:lnTo>
                      <a:pt x="790" y="833"/>
                    </a:lnTo>
                    <a:lnTo>
                      <a:pt x="830" y="843"/>
                    </a:lnTo>
                    <a:lnTo>
                      <a:pt x="864" y="852"/>
                    </a:lnTo>
                    <a:lnTo>
                      <a:pt x="896" y="860"/>
                    </a:lnTo>
                    <a:lnTo>
                      <a:pt x="924" y="866"/>
                    </a:lnTo>
                    <a:lnTo>
                      <a:pt x="948" y="872"/>
                    </a:lnTo>
                    <a:lnTo>
                      <a:pt x="968" y="874"/>
                    </a:lnTo>
                    <a:lnTo>
                      <a:pt x="982" y="876"/>
                    </a:lnTo>
                    <a:lnTo>
                      <a:pt x="991" y="8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0" name="Freeform 4217"/>
              <p:cNvSpPr>
                <a:spLocks/>
              </p:cNvSpPr>
              <p:nvPr/>
            </p:nvSpPr>
            <p:spPr bwMode="auto">
              <a:xfrm>
                <a:off x="2609" y="2039"/>
                <a:ext cx="827" cy="415"/>
              </a:xfrm>
              <a:custGeom>
                <a:avLst/>
                <a:gdLst>
                  <a:gd name="T0" fmla="*/ 117 w 1653"/>
                  <a:gd name="T1" fmla="*/ 103 h 829"/>
                  <a:gd name="T2" fmla="*/ 121 w 1653"/>
                  <a:gd name="T3" fmla="*/ 98 h 829"/>
                  <a:gd name="T4" fmla="*/ 129 w 1653"/>
                  <a:gd name="T5" fmla="*/ 90 h 829"/>
                  <a:gd name="T6" fmla="*/ 139 w 1653"/>
                  <a:gd name="T7" fmla="*/ 79 h 829"/>
                  <a:gd name="T8" fmla="*/ 152 w 1653"/>
                  <a:gd name="T9" fmla="*/ 68 h 829"/>
                  <a:gd name="T10" fmla="*/ 166 w 1653"/>
                  <a:gd name="T11" fmla="*/ 55 h 829"/>
                  <a:gd name="T12" fmla="*/ 179 w 1653"/>
                  <a:gd name="T13" fmla="*/ 44 h 829"/>
                  <a:gd name="T14" fmla="*/ 191 w 1653"/>
                  <a:gd name="T15" fmla="*/ 33 h 829"/>
                  <a:gd name="T16" fmla="*/ 200 w 1653"/>
                  <a:gd name="T17" fmla="*/ 24 h 829"/>
                  <a:gd name="T18" fmla="*/ 206 w 1653"/>
                  <a:gd name="T19" fmla="*/ 19 h 829"/>
                  <a:gd name="T20" fmla="*/ 207 w 1653"/>
                  <a:gd name="T21" fmla="*/ 17 h 829"/>
                  <a:gd name="T22" fmla="*/ 206 w 1653"/>
                  <a:gd name="T23" fmla="*/ 17 h 829"/>
                  <a:gd name="T24" fmla="*/ 201 w 1653"/>
                  <a:gd name="T25" fmla="*/ 16 h 829"/>
                  <a:gd name="T26" fmla="*/ 193 w 1653"/>
                  <a:gd name="T27" fmla="*/ 15 h 829"/>
                  <a:gd name="T28" fmla="*/ 182 w 1653"/>
                  <a:gd name="T29" fmla="*/ 13 h 829"/>
                  <a:gd name="T30" fmla="*/ 170 w 1653"/>
                  <a:gd name="T31" fmla="*/ 11 h 829"/>
                  <a:gd name="T32" fmla="*/ 158 w 1653"/>
                  <a:gd name="T33" fmla="*/ 9 h 829"/>
                  <a:gd name="T34" fmla="*/ 145 w 1653"/>
                  <a:gd name="T35" fmla="*/ 7 h 829"/>
                  <a:gd name="T36" fmla="*/ 134 w 1653"/>
                  <a:gd name="T37" fmla="*/ 5 h 829"/>
                  <a:gd name="T38" fmla="*/ 124 w 1653"/>
                  <a:gd name="T39" fmla="*/ 3 h 829"/>
                  <a:gd name="T40" fmla="*/ 117 w 1653"/>
                  <a:gd name="T41" fmla="*/ 1 h 829"/>
                  <a:gd name="T42" fmla="*/ 114 w 1653"/>
                  <a:gd name="T43" fmla="*/ 2 h 829"/>
                  <a:gd name="T44" fmla="*/ 108 w 1653"/>
                  <a:gd name="T45" fmla="*/ 6 h 829"/>
                  <a:gd name="T46" fmla="*/ 99 w 1653"/>
                  <a:gd name="T47" fmla="*/ 12 h 829"/>
                  <a:gd name="T48" fmla="*/ 87 w 1653"/>
                  <a:gd name="T49" fmla="*/ 20 h 829"/>
                  <a:gd name="T50" fmla="*/ 73 w 1653"/>
                  <a:gd name="T51" fmla="*/ 27 h 829"/>
                  <a:gd name="T52" fmla="*/ 58 w 1653"/>
                  <a:gd name="T53" fmla="*/ 35 h 829"/>
                  <a:gd name="T54" fmla="*/ 43 w 1653"/>
                  <a:gd name="T55" fmla="*/ 43 h 829"/>
                  <a:gd name="T56" fmla="*/ 29 w 1653"/>
                  <a:gd name="T57" fmla="*/ 49 h 829"/>
                  <a:gd name="T58" fmla="*/ 17 w 1653"/>
                  <a:gd name="T59" fmla="*/ 55 h 829"/>
                  <a:gd name="T60" fmla="*/ 8 w 1653"/>
                  <a:gd name="T61" fmla="*/ 59 h 829"/>
                  <a:gd name="T62" fmla="*/ 3 w 1653"/>
                  <a:gd name="T63" fmla="*/ 61 h 829"/>
                  <a:gd name="T64" fmla="*/ 0 w 1653"/>
                  <a:gd name="T65" fmla="*/ 63 h 829"/>
                  <a:gd name="T66" fmla="*/ 4 w 1653"/>
                  <a:gd name="T67" fmla="*/ 67 h 829"/>
                  <a:gd name="T68" fmla="*/ 12 w 1653"/>
                  <a:gd name="T69" fmla="*/ 71 h 829"/>
                  <a:gd name="T70" fmla="*/ 24 w 1653"/>
                  <a:gd name="T71" fmla="*/ 76 h 829"/>
                  <a:gd name="T72" fmla="*/ 40 w 1653"/>
                  <a:gd name="T73" fmla="*/ 82 h 829"/>
                  <a:gd name="T74" fmla="*/ 56 w 1653"/>
                  <a:gd name="T75" fmla="*/ 88 h 829"/>
                  <a:gd name="T76" fmla="*/ 73 w 1653"/>
                  <a:gd name="T77" fmla="*/ 93 h 829"/>
                  <a:gd name="T78" fmla="*/ 89 w 1653"/>
                  <a:gd name="T79" fmla="*/ 98 h 829"/>
                  <a:gd name="T80" fmla="*/ 102 w 1653"/>
                  <a:gd name="T81" fmla="*/ 101 h 829"/>
                  <a:gd name="T82" fmla="*/ 112 w 1653"/>
                  <a:gd name="T83" fmla="*/ 104 h 829"/>
                  <a:gd name="T84" fmla="*/ 117 w 1653"/>
                  <a:gd name="T85" fmla="*/ 104 h 82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653"/>
                  <a:gd name="T130" fmla="*/ 0 h 829"/>
                  <a:gd name="T131" fmla="*/ 1653 w 1653"/>
                  <a:gd name="T132" fmla="*/ 829 h 82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653" h="829">
                    <a:moveTo>
                      <a:pt x="934" y="829"/>
                    </a:moveTo>
                    <a:lnTo>
                      <a:pt x="931" y="827"/>
                    </a:lnTo>
                    <a:lnTo>
                      <a:pt x="932" y="820"/>
                    </a:lnTo>
                    <a:lnTo>
                      <a:pt x="937" y="809"/>
                    </a:lnTo>
                    <a:lnTo>
                      <a:pt x="948" y="796"/>
                    </a:lnTo>
                    <a:lnTo>
                      <a:pt x="962" y="779"/>
                    </a:lnTo>
                    <a:lnTo>
                      <a:pt x="979" y="760"/>
                    </a:lnTo>
                    <a:lnTo>
                      <a:pt x="1001" y="739"/>
                    </a:lnTo>
                    <a:lnTo>
                      <a:pt x="1025" y="715"/>
                    </a:lnTo>
                    <a:lnTo>
                      <a:pt x="1052" y="689"/>
                    </a:lnTo>
                    <a:lnTo>
                      <a:pt x="1080" y="661"/>
                    </a:lnTo>
                    <a:lnTo>
                      <a:pt x="1111" y="632"/>
                    </a:lnTo>
                    <a:lnTo>
                      <a:pt x="1145" y="601"/>
                    </a:lnTo>
                    <a:lnTo>
                      <a:pt x="1178" y="570"/>
                    </a:lnTo>
                    <a:lnTo>
                      <a:pt x="1214" y="538"/>
                    </a:lnTo>
                    <a:lnTo>
                      <a:pt x="1250" y="505"/>
                    </a:lnTo>
                    <a:lnTo>
                      <a:pt x="1287" y="472"/>
                    </a:lnTo>
                    <a:lnTo>
                      <a:pt x="1322" y="440"/>
                    </a:lnTo>
                    <a:lnTo>
                      <a:pt x="1359" y="407"/>
                    </a:lnTo>
                    <a:lnTo>
                      <a:pt x="1394" y="376"/>
                    </a:lnTo>
                    <a:lnTo>
                      <a:pt x="1428" y="345"/>
                    </a:lnTo>
                    <a:lnTo>
                      <a:pt x="1462" y="315"/>
                    </a:lnTo>
                    <a:lnTo>
                      <a:pt x="1494" y="286"/>
                    </a:lnTo>
                    <a:lnTo>
                      <a:pt x="1524" y="260"/>
                    </a:lnTo>
                    <a:lnTo>
                      <a:pt x="1552" y="234"/>
                    </a:lnTo>
                    <a:lnTo>
                      <a:pt x="1576" y="211"/>
                    </a:lnTo>
                    <a:lnTo>
                      <a:pt x="1598" y="191"/>
                    </a:lnTo>
                    <a:lnTo>
                      <a:pt x="1617" y="173"/>
                    </a:lnTo>
                    <a:lnTo>
                      <a:pt x="1632" y="158"/>
                    </a:lnTo>
                    <a:lnTo>
                      <a:pt x="1644" y="147"/>
                    </a:lnTo>
                    <a:lnTo>
                      <a:pt x="1651" y="139"/>
                    </a:lnTo>
                    <a:lnTo>
                      <a:pt x="1653" y="134"/>
                    </a:lnTo>
                    <a:lnTo>
                      <a:pt x="1651" y="133"/>
                    </a:lnTo>
                    <a:lnTo>
                      <a:pt x="1652" y="133"/>
                    </a:lnTo>
                    <a:lnTo>
                      <a:pt x="1649" y="133"/>
                    </a:lnTo>
                    <a:lnTo>
                      <a:pt x="1644" y="132"/>
                    </a:lnTo>
                    <a:lnTo>
                      <a:pt x="1633" y="131"/>
                    </a:lnTo>
                    <a:lnTo>
                      <a:pt x="1621" y="128"/>
                    </a:lnTo>
                    <a:lnTo>
                      <a:pt x="1603" y="126"/>
                    </a:lnTo>
                    <a:lnTo>
                      <a:pt x="1585" y="124"/>
                    </a:lnTo>
                    <a:lnTo>
                      <a:pt x="1563" y="120"/>
                    </a:lnTo>
                    <a:lnTo>
                      <a:pt x="1539" y="117"/>
                    </a:lnTo>
                    <a:lnTo>
                      <a:pt x="1512" y="112"/>
                    </a:lnTo>
                    <a:lnTo>
                      <a:pt x="1485" y="108"/>
                    </a:lnTo>
                    <a:lnTo>
                      <a:pt x="1455" y="103"/>
                    </a:lnTo>
                    <a:lnTo>
                      <a:pt x="1425" y="99"/>
                    </a:lnTo>
                    <a:lnTo>
                      <a:pt x="1393" y="93"/>
                    </a:lnTo>
                    <a:lnTo>
                      <a:pt x="1359" y="88"/>
                    </a:lnTo>
                    <a:lnTo>
                      <a:pt x="1326" y="82"/>
                    </a:lnTo>
                    <a:lnTo>
                      <a:pt x="1292" y="77"/>
                    </a:lnTo>
                    <a:lnTo>
                      <a:pt x="1259" y="71"/>
                    </a:lnTo>
                    <a:lnTo>
                      <a:pt x="1224" y="65"/>
                    </a:lnTo>
                    <a:lnTo>
                      <a:pt x="1192" y="59"/>
                    </a:lnTo>
                    <a:lnTo>
                      <a:pt x="1159" y="54"/>
                    </a:lnTo>
                    <a:lnTo>
                      <a:pt x="1128" y="48"/>
                    </a:lnTo>
                    <a:lnTo>
                      <a:pt x="1096" y="42"/>
                    </a:lnTo>
                    <a:lnTo>
                      <a:pt x="1068" y="36"/>
                    </a:lnTo>
                    <a:lnTo>
                      <a:pt x="1040" y="31"/>
                    </a:lnTo>
                    <a:lnTo>
                      <a:pt x="1015" y="26"/>
                    </a:lnTo>
                    <a:lnTo>
                      <a:pt x="990" y="20"/>
                    </a:lnTo>
                    <a:lnTo>
                      <a:pt x="970" y="16"/>
                    </a:lnTo>
                    <a:lnTo>
                      <a:pt x="951" y="11"/>
                    </a:lnTo>
                    <a:lnTo>
                      <a:pt x="936" y="6"/>
                    </a:lnTo>
                    <a:lnTo>
                      <a:pt x="924" y="3"/>
                    </a:lnTo>
                    <a:lnTo>
                      <a:pt x="914" y="0"/>
                    </a:lnTo>
                    <a:lnTo>
                      <a:pt x="908" y="9"/>
                    </a:lnTo>
                    <a:lnTo>
                      <a:pt x="896" y="20"/>
                    </a:lnTo>
                    <a:lnTo>
                      <a:pt x="881" y="33"/>
                    </a:lnTo>
                    <a:lnTo>
                      <a:pt x="863" y="48"/>
                    </a:lnTo>
                    <a:lnTo>
                      <a:pt x="840" y="63"/>
                    </a:lnTo>
                    <a:lnTo>
                      <a:pt x="815" y="79"/>
                    </a:lnTo>
                    <a:lnTo>
                      <a:pt x="787" y="96"/>
                    </a:lnTo>
                    <a:lnTo>
                      <a:pt x="757" y="115"/>
                    </a:lnTo>
                    <a:lnTo>
                      <a:pt x="724" y="134"/>
                    </a:lnTo>
                    <a:lnTo>
                      <a:pt x="690" y="154"/>
                    </a:lnTo>
                    <a:lnTo>
                      <a:pt x="654" y="173"/>
                    </a:lnTo>
                    <a:lnTo>
                      <a:pt x="616" y="194"/>
                    </a:lnTo>
                    <a:lnTo>
                      <a:pt x="578" y="215"/>
                    </a:lnTo>
                    <a:lnTo>
                      <a:pt x="539" y="235"/>
                    </a:lnTo>
                    <a:lnTo>
                      <a:pt x="499" y="256"/>
                    </a:lnTo>
                    <a:lnTo>
                      <a:pt x="458" y="277"/>
                    </a:lnTo>
                    <a:lnTo>
                      <a:pt x="418" y="298"/>
                    </a:lnTo>
                    <a:lnTo>
                      <a:pt x="379" y="317"/>
                    </a:lnTo>
                    <a:lnTo>
                      <a:pt x="340" y="338"/>
                    </a:lnTo>
                    <a:lnTo>
                      <a:pt x="302" y="356"/>
                    </a:lnTo>
                    <a:lnTo>
                      <a:pt x="265" y="375"/>
                    </a:lnTo>
                    <a:lnTo>
                      <a:pt x="229" y="392"/>
                    </a:lnTo>
                    <a:lnTo>
                      <a:pt x="194" y="408"/>
                    </a:lnTo>
                    <a:lnTo>
                      <a:pt x="162" y="423"/>
                    </a:lnTo>
                    <a:lnTo>
                      <a:pt x="132" y="438"/>
                    </a:lnTo>
                    <a:lnTo>
                      <a:pt x="106" y="451"/>
                    </a:lnTo>
                    <a:lnTo>
                      <a:pt x="81" y="461"/>
                    </a:lnTo>
                    <a:lnTo>
                      <a:pt x="60" y="471"/>
                    </a:lnTo>
                    <a:lnTo>
                      <a:pt x="42" y="479"/>
                    </a:lnTo>
                    <a:lnTo>
                      <a:pt x="27" y="485"/>
                    </a:lnTo>
                    <a:lnTo>
                      <a:pt x="17" y="488"/>
                    </a:lnTo>
                    <a:lnTo>
                      <a:pt x="11" y="491"/>
                    </a:lnTo>
                    <a:lnTo>
                      <a:pt x="2" y="495"/>
                    </a:lnTo>
                    <a:lnTo>
                      <a:pt x="0" y="502"/>
                    </a:lnTo>
                    <a:lnTo>
                      <a:pt x="3" y="510"/>
                    </a:lnTo>
                    <a:lnTo>
                      <a:pt x="12" y="518"/>
                    </a:lnTo>
                    <a:lnTo>
                      <a:pt x="25" y="529"/>
                    </a:lnTo>
                    <a:lnTo>
                      <a:pt x="43" y="540"/>
                    </a:lnTo>
                    <a:lnTo>
                      <a:pt x="66" y="552"/>
                    </a:lnTo>
                    <a:lnTo>
                      <a:pt x="93" y="564"/>
                    </a:lnTo>
                    <a:lnTo>
                      <a:pt x="123" y="578"/>
                    </a:lnTo>
                    <a:lnTo>
                      <a:pt x="156" y="592"/>
                    </a:lnTo>
                    <a:lnTo>
                      <a:pt x="192" y="607"/>
                    </a:lnTo>
                    <a:lnTo>
                      <a:pt x="230" y="622"/>
                    </a:lnTo>
                    <a:lnTo>
                      <a:pt x="270" y="637"/>
                    </a:lnTo>
                    <a:lnTo>
                      <a:pt x="313" y="652"/>
                    </a:lnTo>
                    <a:lnTo>
                      <a:pt x="357" y="668"/>
                    </a:lnTo>
                    <a:lnTo>
                      <a:pt x="401" y="683"/>
                    </a:lnTo>
                    <a:lnTo>
                      <a:pt x="446" y="698"/>
                    </a:lnTo>
                    <a:lnTo>
                      <a:pt x="490" y="713"/>
                    </a:lnTo>
                    <a:lnTo>
                      <a:pt x="535" y="727"/>
                    </a:lnTo>
                    <a:lnTo>
                      <a:pt x="580" y="740"/>
                    </a:lnTo>
                    <a:lnTo>
                      <a:pt x="624" y="754"/>
                    </a:lnTo>
                    <a:lnTo>
                      <a:pt x="666" y="767"/>
                    </a:lnTo>
                    <a:lnTo>
                      <a:pt x="706" y="778"/>
                    </a:lnTo>
                    <a:lnTo>
                      <a:pt x="745" y="789"/>
                    </a:lnTo>
                    <a:lnTo>
                      <a:pt x="781" y="799"/>
                    </a:lnTo>
                    <a:lnTo>
                      <a:pt x="814" y="807"/>
                    </a:lnTo>
                    <a:lnTo>
                      <a:pt x="844" y="815"/>
                    </a:lnTo>
                    <a:lnTo>
                      <a:pt x="871" y="821"/>
                    </a:lnTo>
                    <a:lnTo>
                      <a:pt x="894" y="826"/>
                    </a:lnTo>
                    <a:lnTo>
                      <a:pt x="912" y="828"/>
                    </a:lnTo>
                    <a:lnTo>
                      <a:pt x="925" y="829"/>
                    </a:lnTo>
                    <a:lnTo>
                      <a:pt x="934" y="829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1" name="Freeform 4218"/>
              <p:cNvSpPr>
                <a:spLocks/>
              </p:cNvSpPr>
              <p:nvPr/>
            </p:nvSpPr>
            <p:spPr bwMode="auto">
              <a:xfrm>
                <a:off x="2605" y="2278"/>
                <a:ext cx="475" cy="177"/>
              </a:xfrm>
              <a:custGeom>
                <a:avLst/>
                <a:gdLst>
                  <a:gd name="T0" fmla="*/ 6 w 951"/>
                  <a:gd name="T1" fmla="*/ 1 h 354"/>
                  <a:gd name="T2" fmla="*/ 8 w 951"/>
                  <a:gd name="T3" fmla="*/ 1 h 354"/>
                  <a:gd name="T4" fmla="*/ 12 w 951"/>
                  <a:gd name="T5" fmla="*/ 3 h 354"/>
                  <a:gd name="T6" fmla="*/ 17 w 951"/>
                  <a:gd name="T7" fmla="*/ 6 h 354"/>
                  <a:gd name="T8" fmla="*/ 24 w 951"/>
                  <a:gd name="T9" fmla="*/ 9 h 354"/>
                  <a:gd name="T10" fmla="*/ 32 w 951"/>
                  <a:gd name="T11" fmla="*/ 11 h 354"/>
                  <a:gd name="T12" fmla="*/ 41 w 951"/>
                  <a:gd name="T13" fmla="*/ 15 h 354"/>
                  <a:gd name="T14" fmla="*/ 50 w 951"/>
                  <a:gd name="T15" fmla="*/ 20 h 354"/>
                  <a:gd name="T16" fmla="*/ 59 w 951"/>
                  <a:gd name="T17" fmla="*/ 24 h 354"/>
                  <a:gd name="T18" fmla="*/ 69 w 951"/>
                  <a:gd name="T19" fmla="*/ 28 h 354"/>
                  <a:gd name="T20" fmla="*/ 79 w 951"/>
                  <a:gd name="T21" fmla="*/ 32 h 354"/>
                  <a:gd name="T22" fmla="*/ 88 w 951"/>
                  <a:gd name="T23" fmla="*/ 36 h 354"/>
                  <a:gd name="T24" fmla="*/ 97 w 951"/>
                  <a:gd name="T25" fmla="*/ 39 h 354"/>
                  <a:gd name="T26" fmla="*/ 104 w 951"/>
                  <a:gd name="T27" fmla="*/ 42 h 354"/>
                  <a:gd name="T28" fmla="*/ 111 w 951"/>
                  <a:gd name="T29" fmla="*/ 44 h 354"/>
                  <a:gd name="T30" fmla="*/ 116 w 951"/>
                  <a:gd name="T31" fmla="*/ 44 h 354"/>
                  <a:gd name="T32" fmla="*/ 116 w 951"/>
                  <a:gd name="T33" fmla="*/ 44 h 354"/>
                  <a:gd name="T34" fmla="*/ 110 w 951"/>
                  <a:gd name="T35" fmla="*/ 44 h 354"/>
                  <a:gd name="T36" fmla="*/ 103 w 951"/>
                  <a:gd name="T37" fmla="*/ 42 h 354"/>
                  <a:gd name="T38" fmla="*/ 95 w 951"/>
                  <a:gd name="T39" fmla="*/ 40 h 354"/>
                  <a:gd name="T40" fmla="*/ 86 w 951"/>
                  <a:gd name="T41" fmla="*/ 38 h 354"/>
                  <a:gd name="T42" fmla="*/ 77 w 951"/>
                  <a:gd name="T43" fmla="*/ 35 h 354"/>
                  <a:gd name="T44" fmla="*/ 67 w 951"/>
                  <a:gd name="T45" fmla="*/ 31 h 354"/>
                  <a:gd name="T46" fmla="*/ 57 w 951"/>
                  <a:gd name="T47" fmla="*/ 28 h 354"/>
                  <a:gd name="T48" fmla="*/ 47 w 951"/>
                  <a:gd name="T49" fmla="*/ 24 h 354"/>
                  <a:gd name="T50" fmla="*/ 38 w 951"/>
                  <a:gd name="T51" fmla="*/ 22 h 354"/>
                  <a:gd name="T52" fmla="*/ 29 w 951"/>
                  <a:gd name="T53" fmla="*/ 18 h 354"/>
                  <a:gd name="T54" fmla="*/ 21 w 951"/>
                  <a:gd name="T55" fmla="*/ 14 h 354"/>
                  <a:gd name="T56" fmla="*/ 14 w 951"/>
                  <a:gd name="T57" fmla="*/ 11 h 354"/>
                  <a:gd name="T58" fmla="*/ 8 w 951"/>
                  <a:gd name="T59" fmla="*/ 9 h 354"/>
                  <a:gd name="T60" fmla="*/ 3 w 951"/>
                  <a:gd name="T61" fmla="*/ 6 h 354"/>
                  <a:gd name="T62" fmla="*/ 0 w 951"/>
                  <a:gd name="T63" fmla="*/ 3 h 354"/>
                  <a:gd name="T64" fmla="*/ 0 w 951"/>
                  <a:gd name="T65" fmla="*/ 3 h 354"/>
                  <a:gd name="T66" fmla="*/ 2 w 951"/>
                  <a:gd name="T67" fmla="*/ 3 h 354"/>
                  <a:gd name="T68" fmla="*/ 4 w 951"/>
                  <a:gd name="T69" fmla="*/ 1 h 354"/>
                  <a:gd name="T70" fmla="*/ 5 w 951"/>
                  <a:gd name="T71" fmla="*/ 1 h 35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51"/>
                  <a:gd name="T109" fmla="*/ 0 h 354"/>
                  <a:gd name="T110" fmla="*/ 951 w 951"/>
                  <a:gd name="T111" fmla="*/ 354 h 35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51" h="354">
                    <a:moveTo>
                      <a:pt x="49" y="0"/>
                    </a:moveTo>
                    <a:lnTo>
                      <a:pt x="51" y="1"/>
                    </a:lnTo>
                    <a:lnTo>
                      <a:pt x="57" y="3"/>
                    </a:lnTo>
                    <a:lnTo>
                      <a:pt x="67" y="9"/>
                    </a:lnTo>
                    <a:lnTo>
                      <a:pt x="81" y="15"/>
                    </a:lnTo>
                    <a:lnTo>
                      <a:pt x="98" y="23"/>
                    </a:lnTo>
                    <a:lnTo>
                      <a:pt x="118" y="32"/>
                    </a:lnTo>
                    <a:lnTo>
                      <a:pt x="141" y="43"/>
                    </a:lnTo>
                    <a:lnTo>
                      <a:pt x="167" y="55"/>
                    </a:lnTo>
                    <a:lnTo>
                      <a:pt x="195" y="68"/>
                    </a:lnTo>
                    <a:lnTo>
                      <a:pt x="226" y="82"/>
                    </a:lnTo>
                    <a:lnTo>
                      <a:pt x="259" y="95"/>
                    </a:lnTo>
                    <a:lnTo>
                      <a:pt x="292" y="112"/>
                    </a:lnTo>
                    <a:lnTo>
                      <a:pt x="328" y="127"/>
                    </a:lnTo>
                    <a:lnTo>
                      <a:pt x="365" y="143"/>
                    </a:lnTo>
                    <a:lnTo>
                      <a:pt x="401" y="160"/>
                    </a:lnTo>
                    <a:lnTo>
                      <a:pt x="439" y="176"/>
                    </a:lnTo>
                    <a:lnTo>
                      <a:pt x="479" y="192"/>
                    </a:lnTo>
                    <a:lnTo>
                      <a:pt x="518" y="208"/>
                    </a:lnTo>
                    <a:lnTo>
                      <a:pt x="557" y="225"/>
                    </a:lnTo>
                    <a:lnTo>
                      <a:pt x="595" y="240"/>
                    </a:lnTo>
                    <a:lnTo>
                      <a:pt x="633" y="256"/>
                    </a:lnTo>
                    <a:lnTo>
                      <a:pt x="671" y="270"/>
                    </a:lnTo>
                    <a:lnTo>
                      <a:pt x="707" y="284"/>
                    </a:lnTo>
                    <a:lnTo>
                      <a:pt x="742" y="298"/>
                    </a:lnTo>
                    <a:lnTo>
                      <a:pt x="776" y="309"/>
                    </a:lnTo>
                    <a:lnTo>
                      <a:pt x="808" y="320"/>
                    </a:lnTo>
                    <a:lnTo>
                      <a:pt x="838" y="330"/>
                    </a:lnTo>
                    <a:lnTo>
                      <a:pt x="866" y="338"/>
                    </a:lnTo>
                    <a:lnTo>
                      <a:pt x="892" y="345"/>
                    </a:lnTo>
                    <a:lnTo>
                      <a:pt x="914" y="350"/>
                    </a:lnTo>
                    <a:lnTo>
                      <a:pt x="935" y="353"/>
                    </a:lnTo>
                    <a:lnTo>
                      <a:pt x="951" y="354"/>
                    </a:lnTo>
                    <a:lnTo>
                      <a:pt x="931" y="353"/>
                    </a:lnTo>
                    <a:lnTo>
                      <a:pt x="909" y="351"/>
                    </a:lnTo>
                    <a:lnTo>
                      <a:pt x="884" y="346"/>
                    </a:lnTo>
                    <a:lnTo>
                      <a:pt x="856" y="342"/>
                    </a:lnTo>
                    <a:lnTo>
                      <a:pt x="828" y="335"/>
                    </a:lnTo>
                    <a:lnTo>
                      <a:pt x="797" y="328"/>
                    </a:lnTo>
                    <a:lnTo>
                      <a:pt x="763" y="320"/>
                    </a:lnTo>
                    <a:lnTo>
                      <a:pt x="729" y="311"/>
                    </a:lnTo>
                    <a:lnTo>
                      <a:pt x="692" y="300"/>
                    </a:lnTo>
                    <a:lnTo>
                      <a:pt x="655" y="289"/>
                    </a:lnTo>
                    <a:lnTo>
                      <a:pt x="617" y="277"/>
                    </a:lnTo>
                    <a:lnTo>
                      <a:pt x="578" y="266"/>
                    </a:lnTo>
                    <a:lnTo>
                      <a:pt x="538" y="253"/>
                    </a:lnTo>
                    <a:lnTo>
                      <a:pt x="499" y="239"/>
                    </a:lnTo>
                    <a:lnTo>
                      <a:pt x="460" y="225"/>
                    </a:lnTo>
                    <a:lnTo>
                      <a:pt x="421" y="212"/>
                    </a:lnTo>
                    <a:lnTo>
                      <a:pt x="382" y="198"/>
                    </a:lnTo>
                    <a:lnTo>
                      <a:pt x="344" y="184"/>
                    </a:lnTo>
                    <a:lnTo>
                      <a:pt x="307" y="170"/>
                    </a:lnTo>
                    <a:lnTo>
                      <a:pt x="270" y="156"/>
                    </a:lnTo>
                    <a:lnTo>
                      <a:pt x="235" y="143"/>
                    </a:lnTo>
                    <a:lnTo>
                      <a:pt x="202" y="129"/>
                    </a:lnTo>
                    <a:lnTo>
                      <a:pt x="171" y="115"/>
                    </a:lnTo>
                    <a:lnTo>
                      <a:pt x="141" y="102"/>
                    </a:lnTo>
                    <a:lnTo>
                      <a:pt x="113" y="90"/>
                    </a:lnTo>
                    <a:lnTo>
                      <a:pt x="88" y="78"/>
                    </a:lnTo>
                    <a:lnTo>
                      <a:pt x="66" y="67"/>
                    </a:lnTo>
                    <a:lnTo>
                      <a:pt x="47" y="55"/>
                    </a:lnTo>
                    <a:lnTo>
                      <a:pt x="29" y="46"/>
                    </a:lnTo>
                    <a:lnTo>
                      <a:pt x="17" y="37"/>
                    </a:lnTo>
                    <a:lnTo>
                      <a:pt x="6" y="29"/>
                    </a:lnTo>
                    <a:lnTo>
                      <a:pt x="0" y="22"/>
                    </a:lnTo>
                    <a:lnTo>
                      <a:pt x="4" y="23"/>
                    </a:lnTo>
                    <a:lnTo>
                      <a:pt x="10" y="22"/>
                    </a:lnTo>
                    <a:lnTo>
                      <a:pt x="18" y="18"/>
                    </a:lnTo>
                    <a:lnTo>
                      <a:pt x="27" y="14"/>
                    </a:lnTo>
                    <a:lnTo>
                      <a:pt x="35" y="9"/>
                    </a:lnTo>
                    <a:lnTo>
                      <a:pt x="42" y="5"/>
                    </a:lnTo>
                    <a:lnTo>
                      <a:pt x="47" y="1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2" name="Freeform 4219"/>
              <p:cNvSpPr>
                <a:spLocks/>
              </p:cNvSpPr>
              <p:nvPr/>
            </p:nvSpPr>
            <p:spPr bwMode="auto">
              <a:xfrm>
                <a:off x="2609" y="2326"/>
                <a:ext cx="475" cy="177"/>
              </a:xfrm>
              <a:custGeom>
                <a:avLst/>
                <a:gdLst>
                  <a:gd name="T0" fmla="*/ 7 w 949"/>
                  <a:gd name="T1" fmla="*/ 0 h 356"/>
                  <a:gd name="T2" fmla="*/ 9 w 949"/>
                  <a:gd name="T3" fmla="*/ 1 h 356"/>
                  <a:gd name="T4" fmla="*/ 12 w 949"/>
                  <a:gd name="T5" fmla="*/ 2 h 356"/>
                  <a:gd name="T6" fmla="*/ 18 w 949"/>
                  <a:gd name="T7" fmla="*/ 5 h 356"/>
                  <a:gd name="T8" fmla="*/ 25 w 949"/>
                  <a:gd name="T9" fmla="*/ 8 h 356"/>
                  <a:gd name="T10" fmla="*/ 33 w 949"/>
                  <a:gd name="T11" fmla="*/ 12 h 356"/>
                  <a:gd name="T12" fmla="*/ 41 w 949"/>
                  <a:gd name="T13" fmla="*/ 16 h 356"/>
                  <a:gd name="T14" fmla="*/ 50 w 949"/>
                  <a:gd name="T15" fmla="*/ 20 h 356"/>
                  <a:gd name="T16" fmla="*/ 60 w 949"/>
                  <a:gd name="T17" fmla="*/ 24 h 356"/>
                  <a:gd name="T18" fmla="*/ 70 w 949"/>
                  <a:gd name="T19" fmla="*/ 28 h 356"/>
                  <a:gd name="T20" fmla="*/ 79 w 949"/>
                  <a:gd name="T21" fmla="*/ 32 h 356"/>
                  <a:gd name="T22" fmla="*/ 89 w 949"/>
                  <a:gd name="T23" fmla="*/ 35 h 356"/>
                  <a:gd name="T24" fmla="*/ 97 w 949"/>
                  <a:gd name="T25" fmla="*/ 38 h 356"/>
                  <a:gd name="T26" fmla="*/ 105 w 949"/>
                  <a:gd name="T27" fmla="*/ 41 h 356"/>
                  <a:gd name="T28" fmla="*/ 112 w 949"/>
                  <a:gd name="T29" fmla="*/ 43 h 356"/>
                  <a:gd name="T30" fmla="*/ 117 w 949"/>
                  <a:gd name="T31" fmla="*/ 44 h 356"/>
                  <a:gd name="T32" fmla="*/ 117 w 949"/>
                  <a:gd name="T33" fmla="*/ 44 h 356"/>
                  <a:gd name="T34" fmla="*/ 111 w 949"/>
                  <a:gd name="T35" fmla="*/ 43 h 356"/>
                  <a:gd name="T36" fmla="*/ 104 w 949"/>
                  <a:gd name="T37" fmla="*/ 41 h 356"/>
                  <a:gd name="T38" fmla="*/ 96 w 949"/>
                  <a:gd name="T39" fmla="*/ 40 h 356"/>
                  <a:gd name="T40" fmla="*/ 87 w 949"/>
                  <a:gd name="T41" fmla="*/ 37 h 356"/>
                  <a:gd name="T42" fmla="*/ 77 w 949"/>
                  <a:gd name="T43" fmla="*/ 34 h 356"/>
                  <a:gd name="T44" fmla="*/ 68 w 949"/>
                  <a:gd name="T45" fmla="*/ 31 h 356"/>
                  <a:gd name="T46" fmla="*/ 58 w 949"/>
                  <a:gd name="T47" fmla="*/ 28 h 356"/>
                  <a:gd name="T48" fmla="*/ 48 w 949"/>
                  <a:gd name="T49" fmla="*/ 24 h 356"/>
                  <a:gd name="T50" fmla="*/ 39 w 949"/>
                  <a:gd name="T51" fmla="*/ 21 h 356"/>
                  <a:gd name="T52" fmla="*/ 30 w 949"/>
                  <a:gd name="T53" fmla="*/ 18 h 356"/>
                  <a:gd name="T54" fmla="*/ 22 w 949"/>
                  <a:gd name="T55" fmla="*/ 14 h 356"/>
                  <a:gd name="T56" fmla="*/ 15 w 949"/>
                  <a:gd name="T57" fmla="*/ 11 h 356"/>
                  <a:gd name="T58" fmla="*/ 9 w 949"/>
                  <a:gd name="T59" fmla="*/ 8 h 356"/>
                  <a:gd name="T60" fmla="*/ 4 w 949"/>
                  <a:gd name="T61" fmla="*/ 6 h 356"/>
                  <a:gd name="T62" fmla="*/ 1 w 949"/>
                  <a:gd name="T63" fmla="*/ 3 h 356"/>
                  <a:gd name="T64" fmla="*/ 1 w 949"/>
                  <a:gd name="T65" fmla="*/ 3 h 356"/>
                  <a:gd name="T66" fmla="*/ 2 w 949"/>
                  <a:gd name="T67" fmla="*/ 2 h 356"/>
                  <a:gd name="T68" fmla="*/ 5 w 949"/>
                  <a:gd name="T69" fmla="*/ 1 h 356"/>
                  <a:gd name="T70" fmla="*/ 6 w 949"/>
                  <a:gd name="T71" fmla="*/ 0 h 35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49"/>
                  <a:gd name="T109" fmla="*/ 0 h 356"/>
                  <a:gd name="T110" fmla="*/ 949 w 949"/>
                  <a:gd name="T111" fmla="*/ 356 h 35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49" h="356">
                    <a:moveTo>
                      <a:pt x="47" y="0"/>
                    </a:moveTo>
                    <a:lnTo>
                      <a:pt x="49" y="2"/>
                    </a:lnTo>
                    <a:lnTo>
                      <a:pt x="55" y="4"/>
                    </a:lnTo>
                    <a:lnTo>
                      <a:pt x="65" y="10"/>
                    </a:lnTo>
                    <a:lnTo>
                      <a:pt x="79" y="15"/>
                    </a:lnTo>
                    <a:lnTo>
                      <a:pt x="96" y="23"/>
                    </a:lnTo>
                    <a:lnTo>
                      <a:pt x="116" y="33"/>
                    </a:lnTo>
                    <a:lnTo>
                      <a:pt x="139" y="44"/>
                    </a:lnTo>
                    <a:lnTo>
                      <a:pt x="166" y="56"/>
                    </a:lnTo>
                    <a:lnTo>
                      <a:pt x="193" y="68"/>
                    </a:lnTo>
                    <a:lnTo>
                      <a:pt x="224" y="82"/>
                    </a:lnTo>
                    <a:lnTo>
                      <a:pt x="257" y="97"/>
                    </a:lnTo>
                    <a:lnTo>
                      <a:pt x="290" y="112"/>
                    </a:lnTo>
                    <a:lnTo>
                      <a:pt x="326" y="128"/>
                    </a:lnTo>
                    <a:lnTo>
                      <a:pt x="363" y="144"/>
                    </a:lnTo>
                    <a:lnTo>
                      <a:pt x="399" y="160"/>
                    </a:lnTo>
                    <a:lnTo>
                      <a:pt x="437" y="176"/>
                    </a:lnTo>
                    <a:lnTo>
                      <a:pt x="477" y="194"/>
                    </a:lnTo>
                    <a:lnTo>
                      <a:pt x="516" y="210"/>
                    </a:lnTo>
                    <a:lnTo>
                      <a:pt x="555" y="226"/>
                    </a:lnTo>
                    <a:lnTo>
                      <a:pt x="593" y="242"/>
                    </a:lnTo>
                    <a:lnTo>
                      <a:pt x="631" y="257"/>
                    </a:lnTo>
                    <a:lnTo>
                      <a:pt x="669" y="272"/>
                    </a:lnTo>
                    <a:lnTo>
                      <a:pt x="705" y="286"/>
                    </a:lnTo>
                    <a:lnTo>
                      <a:pt x="740" y="298"/>
                    </a:lnTo>
                    <a:lnTo>
                      <a:pt x="774" y="311"/>
                    </a:lnTo>
                    <a:lnTo>
                      <a:pt x="806" y="321"/>
                    </a:lnTo>
                    <a:lnTo>
                      <a:pt x="836" y="332"/>
                    </a:lnTo>
                    <a:lnTo>
                      <a:pt x="864" y="340"/>
                    </a:lnTo>
                    <a:lnTo>
                      <a:pt x="890" y="347"/>
                    </a:lnTo>
                    <a:lnTo>
                      <a:pt x="912" y="351"/>
                    </a:lnTo>
                    <a:lnTo>
                      <a:pt x="933" y="355"/>
                    </a:lnTo>
                    <a:lnTo>
                      <a:pt x="949" y="356"/>
                    </a:lnTo>
                    <a:lnTo>
                      <a:pt x="929" y="355"/>
                    </a:lnTo>
                    <a:lnTo>
                      <a:pt x="908" y="352"/>
                    </a:lnTo>
                    <a:lnTo>
                      <a:pt x="882" y="348"/>
                    </a:lnTo>
                    <a:lnTo>
                      <a:pt x="856" y="343"/>
                    </a:lnTo>
                    <a:lnTo>
                      <a:pt x="826" y="336"/>
                    </a:lnTo>
                    <a:lnTo>
                      <a:pt x="795" y="329"/>
                    </a:lnTo>
                    <a:lnTo>
                      <a:pt x="761" y="321"/>
                    </a:lnTo>
                    <a:lnTo>
                      <a:pt x="727" y="312"/>
                    </a:lnTo>
                    <a:lnTo>
                      <a:pt x="691" y="302"/>
                    </a:lnTo>
                    <a:lnTo>
                      <a:pt x="654" y="290"/>
                    </a:lnTo>
                    <a:lnTo>
                      <a:pt x="616" y="279"/>
                    </a:lnTo>
                    <a:lnTo>
                      <a:pt x="577" y="267"/>
                    </a:lnTo>
                    <a:lnTo>
                      <a:pt x="538" y="255"/>
                    </a:lnTo>
                    <a:lnTo>
                      <a:pt x="499" y="241"/>
                    </a:lnTo>
                    <a:lnTo>
                      <a:pt x="459" y="227"/>
                    </a:lnTo>
                    <a:lnTo>
                      <a:pt x="420" y="213"/>
                    </a:lnTo>
                    <a:lnTo>
                      <a:pt x="381" y="199"/>
                    </a:lnTo>
                    <a:lnTo>
                      <a:pt x="343" y="186"/>
                    </a:lnTo>
                    <a:lnTo>
                      <a:pt x="306" y="172"/>
                    </a:lnTo>
                    <a:lnTo>
                      <a:pt x="269" y="158"/>
                    </a:lnTo>
                    <a:lnTo>
                      <a:pt x="235" y="144"/>
                    </a:lnTo>
                    <a:lnTo>
                      <a:pt x="201" y="130"/>
                    </a:lnTo>
                    <a:lnTo>
                      <a:pt x="170" y="117"/>
                    </a:lnTo>
                    <a:lnTo>
                      <a:pt x="140" y="104"/>
                    </a:lnTo>
                    <a:lnTo>
                      <a:pt x="113" y="91"/>
                    </a:lnTo>
                    <a:lnTo>
                      <a:pt x="87" y="80"/>
                    </a:lnTo>
                    <a:lnTo>
                      <a:pt x="65" y="68"/>
                    </a:lnTo>
                    <a:lnTo>
                      <a:pt x="46" y="57"/>
                    </a:lnTo>
                    <a:lnTo>
                      <a:pt x="28" y="48"/>
                    </a:lnTo>
                    <a:lnTo>
                      <a:pt x="16" y="38"/>
                    </a:lnTo>
                    <a:lnTo>
                      <a:pt x="5" y="30"/>
                    </a:lnTo>
                    <a:lnTo>
                      <a:pt x="0" y="23"/>
                    </a:lnTo>
                    <a:lnTo>
                      <a:pt x="3" y="25"/>
                    </a:lnTo>
                    <a:lnTo>
                      <a:pt x="9" y="22"/>
                    </a:lnTo>
                    <a:lnTo>
                      <a:pt x="16" y="19"/>
                    </a:lnTo>
                    <a:lnTo>
                      <a:pt x="25" y="14"/>
                    </a:lnTo>
                    <a:lnTo>
                      <a:pt x="33" y="10"/>
                    </a:lnTo>
                    <a:lnTo>
                      <a:pt x="40" y="5"/>
                    </a:lnTo>
                    <a:lnTo>
                      <a:pt x="45" y="2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3" name="Freeform 4220"/>
              <p:cNvSpPr>
                <a:spLocks/>
              </p:cNvSpPr>
              <p:nvPr/>
            </p:nvSpPr>
            <p:spPr bwMode="auto">
              <a:xfrm>
                <a:off x="2591" y="1979"/>
                <a:ext cx="866" cy="438"/>
              </a:xfrm>
              <a:custGeom>
                <a:avLst/>
                <a:gdLst>
                  <a:gd name="T0" fmla="*/ 123 w 1732"/>
                  <a:gd name="T1" fmla="*/ 109 h 876"/>
                  <a:gd name="T2" fmla="*/ 127 w 1732"/>
                  <a:gd name="T3" fmla="*/ 104 h 876"/>
                  <a:gd name="T4" fmla="*/ 136 w 1732"/>
                  <a:gd name="T5" fmla="*/ 95 h 876"/>
                  <a:gd name="T6" fmla="*/ 147 w 1732"/>
                  <a:gd name="T7" fmla="*/ 84 h 876"/>
                  <a:gd name="T8" fmla="*/ 160 w 1732"/>
                  <a:gd name="T9" fmla="*/ 72 h 876"/>
                  <a:gd name="T10" fmla="*/ 174 w 1732"/>
                  <a:gd name="T11" fmla="*/ 59 h 876"/>
                  <a:gd name="T12" fmla="*/ 188 w 1732"/>
                  <a:gd name="T13" fmla="*/ 47 h 876"/>
                  <a:gd name="T14" fmla="*/ 200 w 1732"/>
                  <a:gd name="T15" fmla="*/ 36 h 876"/>
                  <a:gd name="T16" fmla="*/ 210 w 1732"/>
                  <a:gd name="T17" fmla="*/ 27 h 876"/>
                  <a:gd name="T18" fmla="*/ 216 w 1732"/>
                  <a:gd name="T19" fmla="*/ 22 h 876"/>
                  <a:gd name="T20" fmla="*/ 217 w 1732"/>
                  <a:gd name="T21" fmla="*/ 20 h 876"/>
                  <a:gd name="T22" fmla="*/ 216 w 1732"/>
                  <a:gd name="T23" fmla="*/ 20 h 876"/>
                  <a:gd name="T24" fmla="*/ 210 w 1732"/>
                  <a:gd name="T25" fmla="*/ 19 h 876"/>
                  <a:gd name="T26" fmla="*/ 201 w 1732"/>
                  <a:gd name="T27" fmla="*/ 18 h 876"/>
                  <a:gd name="T28" fmla="*/ 190 w 1732"/>
                  <a:gd name="T29" fmla="*/ 15 h 876"/>
                  <a:gd name="T30" fmla="*/ 177 w 1732"/>
                  <a:gd name="T31" fmla="*/ 14 h 876"/>
                  <a:gd name="T32" fmla="*/ 164 w 1732"/>
                  <a:gd name="T33" fmla="*/ 11 h 876"/>
                  <a:gd name="T34" fmla="*/ 150 w 1732"/>
                  <a:gd name="T35" fmla="*/ 9 h 876"/>
                  <a:gd name="T36" fmla="*/ 138 w 1732"/>
                  <a:gd name="T37" fmla="*/ 6 h 876"/>
                  <a:gd name="T38" fmla="*/ 127 w 1732"/>
                  <a:gd name="T39" fmla="*/ 3 h 876"/>
                  <a:gd name="T40" fmla="*/ 120 w 1732"/>
                  <a:gd name="T41" fmla="*/ 2 h 876"/>
                  <a:gd name="T42" fmla="*/ 117 w 1732"/>
                  <a:gd name="T43" fmla="*/ 1 h 876"/>
                  <a:gd name="T44" fmla="*/ 112 w 1732"/>
                  <a:gd name="T45" fmla="*/ 6 h 876"/>
                  <a:gd name="T46" fmla="*/ 104 w 1732"/>
                  <a:gd name="T47" fmla="*/ 12 h 876"/>
                  <a:gd name="T48" fmla="*/ 92 w 1732"/>
                  <a:gd name="T49" fmla="*/ 19 h 876"/>
                  <a:gd name="T50" fmla="*/ 78 w 1732"/>
                  <a:gd name="T51" fmla="*/ 27 h 876"/>
                  <a:gd name="T52" fmla="*/ 62 w 1732"/>
                  <a:gd name="T53" fmla="*/ 35 h 876"/>
                  <a:gd name="T54" fmla="*/ 47 w 1732"/>
                  <a:gd name="T55" fmla="*/ 44 h 876"/>
                  <a:gd name="T56" fmla="*/ 31 w 1732"/>
                  <a:gd name="T57" fmla="*/ 51 h 876"/>
                  <a:gd name="T58" fmla="*/ 19 w 1732"/>
                  <a:gd name="T59" fmla="*/ 56 h 876"/>
                  <a:gd name="T60" fmla="*/ 9 w 1732"/>
                  <a:gd name="T61" fmla="*/ 61 h 876"/>
                  <a:gd name="T62" fmla="*/ 3 w 1732"/>
                  <a:gd name="T63" fmla="*/ 63 h 876"/>
                  <a:gd name="T64" fmla="*/ 0 w 1732"/>
                  <a:gd name="T65" fmla="*/ 66 h 876"/>
                  <a:gd name="T66" fmla="*/ 3 w 1732"/>
                  <a:gd name="T67" fmla="*/ 70 h 876"/>
                  <a:gd name="T68" fmla="*/ 13 w 1732"/>
                  <a:gd name="T69" fmla="*/ 74 h 876"/>
                  <a:gd name="T70" fmla="*/ 26 w 1732"/>
                  <a:gd name="T71" fmla="*/ 80 h 876"/>
                  <a:gd name="T72" fmla="*/ 42 w 1732"/>
                  <a:gd name="T73" fmla="*/ 86 h 876"/>
                  <a:gd name="T74" fmla="*/ 59 w 1732"/>
                  <a:gd name="T75" fmla="*/ 92 h 876"/>
                  <a:gd name="T76" fmla="*/ 77 w 1732"/>
                  <a:gd name="T77" fmla="*/ 98 h 876"/>
                  <a:gd name="T78" fmla="*/ 94 w 1732"/>
                  <a:gd name="T79" fmla="*/ 103 h 876"/>
                  <a:gd name="T80" fmla="*/ 108 w 1732"/>
                  <a:gd name="T81" fmla="*/ 107 h 876"/>
                  <a:gd name="T82" fmla="*/ 118 w 1732"/>
                  <a:gd name="T83" fmla="*/ 109 h 876"/>
                  <a:gd name="T84" fmla="*/ 123 w 1732"/>
                  <a:gd name="T85" fmla="*/ 110 h 87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32"/>
                  <a:gd name="T130" fmla="*/ 0 h 876"/>
                  <a:gd name="T131" fmla="*/ 1732 w 1732"/>
                  <a:gd name="T132" fmla="*/ 876 h 87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32" h="876">
                    <a:moveTo>
                      <a:pt x="991" y="875"/>
                    </a:moveTo>
                    <a:lnTo>
                      <a:pt x="987" y="873"/>
                    </a:lnTo>
                    <a:lnTo>
                      <a:pt x="987" y="866"/>
                    </a:lnTo>
                    <a:lnTo>
                      <a:pt x="994" y="856"/>
                    </a:lnTo>
                    <a:lnTo>
                      <a:pt x="1005" y="842"/>
                    </a:lnTo>
                    <a:lnTo>
                      <a:pt x="1018" y="825"/>
                    </a:lnTo>
                    <a:lnTo>
                      <a:pt x="1037" y="805"/>
                    </a:lnTo>
                    <a:lnTo>
                      <a:pt x="1059" y="782"/>
                    </a:lnTo>
                    <a:lnTo>
                      <a:pt x="1084" y="757"/>
                    </a:lnTo>
                    <a:lnTo>
                      <a:pt x="1112" y="730"/>
                    </a:lnTo>
                    <a:lnTo>
                      <a:pt x="1142" y="701"/>
                    </a:lnTo>
                    <a:lnTo>
                      <a:pt x="1174" y="672"/>
                    </a:lnTo>
                    <a:lnTo>
                      <a:pt x="1207" y="639"/>
                    </a:lnTo>
                    <a:lnTo>
                      <a:pt x="1243" y="607"/>
                    </a:lnTo>
                    <a:lnTo>
                      <a:pt x="1279" y="574"/>
                    </a:lnTo>
                    <a:lnTo>
                      <a:pt x="1316" y="540"/>
                    </a:lnTo>
                    <a:lnTo>
                      <a:pt x="1354" y="506"/>
                    </a:lnTo>
                    <a:lnTo>
                      <a:pt x="1391" y="473"/>
                    </a:lnTo>
                    <a:lnTo>
                      <a:pt x="1429" y="439"/>
                    </a:lnTo>
                    <a:lnTo>
                      <a:pt x="1465" y="406"/>
                    </a:lnTo>
                    <a:lnTo>
                      <a:pt x="1500" y="375"/>
                    </a:lnTo>
                    <a:lnTo>
                      <a:pt x="1535" y="344"/>
                    </a:lnTo>
                    <a:lnTo>
                      <a:pt x="1568" y="314"/>
                    </a:lnTo>
                    <a:lnTo>
                      <a:pt x="1598" y="286"/>
                    </a:lnTo>
                    <a:lnTo>
                      <a:pt x="1627" y="260"/>
                    </a:lnTo>
                    <a:lnTo>
                      <a:pt x="1652" y="237"/>
                    </a:lnTo>
                    <a:lnTo>
                      <a:pt x="1675" y="215"/>
                    </a:lnTo>
                    <a:lnTo>
                      <a:pt x="1695" y="197"/>
                    </a:lnTo>
                    <a:lnTo>
                      <a:pt x="1710" y="182"/>
                    </a:lnTo>
                    <a:lnTo>
                      <a:pt x="1722" y="169"/>
                    </a:lnTo>
                    <a:lnTo>
                      <a:pt x="1729" y="161"/>
                    </a:lnTo>
                    <a:lnTo>
                      <a:pt x="1732" y="156"/>
                    </a:lnTo>
                    <a:lnTo>
                      <a:pt x="1729" y="155"/>
                    </a:lnTo>
                    <a:lnTo>
                      <a:pt x="1730" y="155"/>
                    </a:lnTo>
                    <a:lnTo>
                      <a:pt x="1728" y="155"/>
                    </a:lnTo>
                    <a:lnTo>
                      <a:pt x="1721" y="154"/>
                    </a:lnTo>
                    <a:lnTo>
                      <a:pt x="1710" y="153"/>
                    </a:lnTo>
                    <a:lnTo>
                      <a:pt x="1696" y="150"/>
                    </a:lnTo>
                    <a:lnTo>
                      <a:pt x="1679" y="148"/>
                    </a:lnTo>
                    <a:lnTo>
                      <a:pt x="1658" y="145"/>
                    </a:lnTo>
                    <a:lnTo>
                      <a:pt x="1634" y="141"/>
                    </a:lnTo>
                    <a:lnTo>
                      <a:pt x="1608" y="137"/>
                    </a:lnTo>
                    <a:lnTo>
                      <a:pt x="1581" y="132"/>
                    </a:lnTo>
                    <a:lnTo>
                      <a:pt x="1550" y="127"/>
                    </a:lnTo>
                    <a:lnTo>
                      <a:pt x="1518" y="123"/>
                    </a:lnTo>
                    <a:lnTo>
                      <a:pt x="1485" y="117"/>
                    </a:lnTo>
                    <a:lnTo>
                      <a:pt x="1450" y="111"/>
                    </a:lnTo>
                    <a:lnTo>
                      <a:pt x="1416" y="106"/>
                    </a:lnTo>
                    <a:lnTo>
                      <a:pt x="1379" y="99"/>
                    </a:lnTo>
                    <a:lnTo>
                      <a:pt x="1343" y="93"/>
                    </a:lnTo>
                    <a:lnTo>
                      <a:pt x="1306" y="86"/>
                    </a:lnTo>
                    <a:lnTo>
                      <a:pt x="1271" y="79"/>
                    </a:lnTo>
                    <a:lnTo>
                      <a:pt x="1235" y="73"/>
                    </a:lnTo>
                    <a:lnTo>
                      <a:pt x="1200" y="67"/>
                    </a:lnTo>
                    <a:lnTo>
                      <a:pt x="1166" y="60"/>
                    </a:lnTo>
                    <a:lnTo>
                      <a:pt x="1134" y="53"/>
                    </a:lnTo>
                    <a:lnTo>
                      <a:pt x="1103" y="46"/>
                    </a:lnTo>
                    <a:lnTo>
                      <a:pt x="1073" y="40"/>
                    </a:lnTo>
                    <a:lnTo>
                      <a:pt x="1045" y="33"/>
                    </a:lnTo>
                    <a:lnTo>
                      <a:pt x="1021" y="27"/>
                    </a:lnTo>
                    <a:lnTo>
                      <a:pt x="998" y="22"/>
                    </a:lnTo>
                    <a:lnTo>
                      <a:pt x="978" y="16"/>
                    </a:lnTo>
                    <a:lnTo>
                      <a:pt x="962" y="10"/>
                    </a:lnTo>
                    <a:lnTo>
                      <a:pt x="948" y="4"/>
                    </a:lnTo>
                    <a:lnTo>
                      <a:pt x="939" y="0"/>
                    </a:lnTo>
                    <a:lnTo>
                      <a:pt x="937" y="8"/>
                    </a:lnTo>
                    <a:lnTo>
                      <a:pt x="930" y="18"/>
                    </a:lnTo>
                    <a:lnTo>
                      <a:pt x="917" y="31"/>
                    </a:lnTo>
                    <a:lnTo>
                      <a:pt x="901" y="45"/>
                    </a:lnTo>
                    <a:lnTo>
                      <a:pt x="881" y="60"/>
                    </a:lnTo>
                    <a:lnTo>
                      <a:pt x="858" y="76"/>
                    </a:lnTo>
                    <a:lnTo>
                      <a:pt x="832" y="93"/>
                    </a:lnTo>
                    <a:lnTo>
                      <a:pt x="802" y="111"/>
                    </a:lnTo>
                    <a:lnTo>
                      <a:pt x="770" y="131"/>
                    </a:lnTo>
                    <a:lnTo>
                      <a:pt x="735" y="152"/>
                    </a:lnTo>
                    <a:lnTo>
                      <a:pt x="699" y="172"/>
                    </a:lnTo>
                    <a:lnTo>
                      <a:pt x="660" y="193"/>
                    </a:lnTo>
                    <a:lnTo>
                      <a:pt x="621" y="215"/>
                    </a:lnTo>
                    <a:lnTo>
                      <a:pt x="581" y="237"/>
                    </a:lnTo>
                    <a:lnTo>
                      <a:pt x="539" y="259"/>
                    </a:lnTo>
                    <a:lnTo>
                      <a:pt x="497" y="280"/>
                    </a:lnTo>
                    <a:lnTo>
                      <a:pt x="455" y="302"/>
                    </a:lnTo>
                    <a:lnTo>
                      <a:pt x="412" y="324"/>
                    </a:lnTo>
                    <a:lnTo>
                      <a:pt x="371" y="345"/>
                    </a:lnTo>
                    <a:lnTo>
                      <a:pt x="331" y="364"/>
                    </a:lnTo>
                    <a:lnTo>
                      <a:pt x="290" y="384"/>
                    </a:lnTo>
                    <a:lnTo>
                      <a:pt x="252" y="404"/>
                    </a:lnTo>
                    <a:lnTo>
                      <a:pt x="215" y="421"/>
                    </a:lnTo>
                    <a:lnTo>
                      <a:pt x="181" y="437"/>
                    </a:lnTo>
                    <a:lnTo>
                      <a:pt x="149" y="452"/>
                    </a:lnTo>
                    <a:lnTo>
                      <a:pt x="119" y="466"/>
                    </a:lnTo>
                    <a:lnTo>
                      <a:pt x="92" y="478"/>
                    </a:lnTo>
                    <a:lnTo>
                      <a:pt x="68" y="489"/>
                    </a:lnTo>
                    <a:lnTo>
                      <a:pt x="47" y="498"/>
                    </a:lnTo>
                    <a:lnTo>
                      <a:pt x="31" y="505"/>
                    </a:lnTo>
                    <a:lnTo>
                      <a:pt x="20" y="509"/>
                    </a:lnTo>
                    <a:lnTo>
                      <a:pt x="11" y="512"/>
                    </a:lnTo>
                    <a:lnTo>
                      <a:pt x="2" y="517"/>
                    </a:lnTo>
                    <a:lnTo>
                      <a:pt x="0" y="524"/>
                    </a:lnTo>
                    <a:lnTo>
                      <a:pt x="3" y="532"/>
                    </a:lnTo>
                    <a:lnTo>
                      <a:pt x="13" y="542"/>
                    </a:lnTo>
                    <a:lnTo>
                      <a:pt x="26" y="553"/>
                    </a:lnTo>
                    <a:lnTo>
                      <a:pt x="46" y="565"/>
                    </a:lnTo>
                    <a:lnTo>
                      <a:pt x="70" y="577"/>
                    </a:lnTo>
                    <a:lnTo>
                      <a:pt x="99" y="591"/>
                    </a:lnTo>
                    <a:lnTo>
                      <a:pt x="130" y="606"/>
                    </a:lnTo>
                    <a:lnTo>
                      <a:pt x="166" y="621"/>
                    </a:lnTo>
                    <a:lnTo>
                      <a:pt x="204" y="636"/>
                    </a:lnTo>
                    <a:lnTo>
                      <a:pt x="245" y="652"/>
                    </a:lnTo>
                    <a:lnTo>
                      <a:pt x="288" y="669"/>
                    </a:lnTo>
                    <a:lnTo>
                      <a:pt x="333" y="685"/>
                    </a:lnTo>
                    <a:lnTo>
                      <a:pt x="379" y="701"/>
                    </a:lnTo>
                    <a:lnTo>
                      <a:pt x="426" y="718"/>
                    </a:lnTo>
                    <a:lnTo>
                      <a:pt x="473" y="734"/>
                    </a:lnTo>
                    <a:lnTo>
                      <a:pt x="522" y="750"/>
                    </a:lnTo>
                    <a:lnTo>
                      <a:pt x="569" y="766"/>
                    </a:lnTo>
                    <a:lnTo>
                      <a:pt x="616" y="781"/>
                    </a:lnTo>
                    <a:lnTo>
                      <a:pt x="662" y="795"/>
                    </a:lnTo>
                    <a:lnTo>
                      <a:pt x="707" y="808"/>
                    </a:lnTo>
                    <a:lnTo>
                      <a:pt x="750" y="821"/>
                    </a:lnTo>
                    <a:lnTo>
                      <a:pt x="790" y="833"/>
                    </a:lnTo>
                    <a:lnTo>
                      <a:pt x="829" y="843"/>
                    </a:lnTo>
                    <a:lnTo>
                      <a:pt x="864" y="852"/>
                    </a:lnTo>
                    <a:lnTo>
                      <a:pt x="896" y="860"/>
                    </a:lnTo>
                    <a:lnTo>
                      <a:pt x="924" y="866"/>
                    </a:lnTo>
                    <a:lnTo>
                      <a:pt x="948" y="872"/>
                    </a:lnTo>
                    <a:lnTo>
                      <a:pt x="968" y="874"/>
                    </a:lnTo>
                    <a:lnTo>
                      <a:pt x="982" y="876"/>
                    </a:lnTo>
                    <a:lnTo>
                      <a:pt x="991" y="8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4" name="Freeform 4221"/>
              <p:cNvSpPr>
                <a:spLocks/>
              </p:cNvSpPr>
              <p:nvPr/>
            </p:nvSpPr>
            <p:spPr bwMode="auto">
              <a:xfrm>
                <a:off x="2609" y="1990"/>
                <a:ext cx="833" cy="415"/>
              </a:xfrm>
              <a:custGeom>
                <a:avLst/>
                <a:gdLst>
                  <a:gd name="T0" fmla="*/ 116 w 1667"/>
                  <a:gd name="T1" fmla="*/ 103 h 829"/>
                  <a:gd name="T2" fmla="*/ 120 w 1667"/>
                  <a:gd name="T3" fmla="*/ 98 h 829"/>
                  <a:gd name="T4" fmla="*/ 128 w 1667"/>
                  <a:gd name="T5" fmla="*/ 90 h 829"/>
                  <a:gd name="T6" fmla="*/ 139 w 1667"/>
                  <a:gd name="T7" fmla="*/ 80 h 829"/>
                  <a:gd name="T8" fmla="*/ 152 w 1667"/>
                  <a:gd name="T9" fmla="*/ 68 h 829"/>
                  <a:gd name="T10" fmla="*/ 166 w 1667"/>
                  <a:gd name="T11" fmla="*/ 56 h 829"/>
                  <a:gd name="T12" fmla="*/ 179 w 1667"/>
                  <a:gd name="T13" fmla="*/ 44 h 829"/>
                  <a:gd name="T14" fmla="*/ 191 w 1667"/>
                  <a:gd name="T15" fmla="*/ 34 h 829"/>
                  <a:gd name="T16" fmla="*/ 201 w 1667"/>
                  <a:gd name="T17" fmla="*/ 25 h 829"/>
                  <a:gd name="T18" fmla="*/ 207 w 1667"/>
                  <a:gd name="T19" fmla="*/ 20 h 829"/>
                  <a:gd name="T20" fmla="*/ 208 w 1667"/>
                  <a:gd name="T21" fmla="*/ 18 h 829"/>
                  <a:gd name="T22" fmla="*/ 207 w 1667"/>
                  <a:gd name="T23" fmla="*/ 18 h 829"/>
                  <a:gd name="T24" fmla="*/ 202 w 1667"/>
                  <a:gd name="T25" fmla="*/ 17 h 829"/>
                  <a:gd name="T26" fmla="*/ 193 w 1667"/>
                  <a:gd name="T27" fmla="*/ 16 h 829"/>
                  <a:gd name="T28" fmla="*/ 183 w 1667"/>
                  <a:gd name="T29" fmla="*/ 14 h 829"/>
                  <a:gd name="T30" fmla="*/ 170 w 1667"/>
                  <a:gd name="T31" fmla="*/ 12 h 829"/>
                  <a:gd name="T32" fmla="*/ 157 w 1667"/>
                  <a:gd name="T33" fmla="*/ 10 h 829"/>
                  <a:gd name="T34" fmla="*/ 145 w 1667"/>
                  <a:gd name="T35" fmla="*/ 7 h 829"/>
                  <a:gd name="T36" fmla="*/ 133 w 1667"/>
                  <a:gd name="T37" fmla="*/ 5 h 829"/>
                  <a:gd name="T38" fmla="*/ 123 w 1667"/>
                  <a:gd name="T39" fmla="*/ 3 h 829"/>
                  <a:gd name="T40" fmla="*/ 116 w 1667"/>
                  <a:gd name="T41" fmla="*/ 1 h 829"/>
                  <a:gd name="T42" fmla="*/ 113 w 1667"/>
                  <a:gd name="T43" fmla="*/ 2 h 829"/>
                  <a:gd name="T44" fmla="*/ 107 w 1667"/>
                  <a:gd name="T45" fmla="*/ 6 h 829"/>
                  <a:gd name="T46" fmla="*/ 98 w 1667"/>
                  <a:gd name="T47" fmla="*/ 12 h 829"/>
                  <a:gd name="T48" fmla="*/ 86 w 1667"/>
                  <a:gd name="T49" fmla="*/ 20 h 829"/>
                  <a:gd name="T50" fmla="*/ 72 w 1667"/>
                  <a:gd name="T51" fmla="*/ 27 h 829"/>
                  <a:gd name="T52" fmla="*/ 57 w 1667"/>
                  <a:gd name="T53" fmla="*/ 35 h 829"/>
                  <a:gd name="T54" fmla="*/ 42 w 1667"/>
                  <a:gd name="T55" fmla="*/ 43 h 829"/>
                  <a:gd name="T56" fmla="*/ 28 w 1667"/>
                  <a:gd name="T57" fmla="*/ 49 h 829"/>
                  <a:gd name="T58" fmla="*/ 16 w 1667"/>
                  <a:gd name="T59" fmla="*/ 55 h 829"/>
                  <a:gd name="T60" fmla="*/ 7 w 1667"/>
                  <a:gd name="T61" fmla="*/ 59 h 829"/>
                  <a:gd name="T62" fmla="*/ 2 w 1667"/>
                  <a:gd name="T63" fmla="*/ 62 h 829"/>
                  <a:gd name="T64" fmla="*/ 0 w 1667"/>
                  <a:gd name="T65" fmla="*/ 63 h 829"/>
                  <a:gd name="T66" fmla="*/ 3 w 1667"/>
                  <a:gd name="T67" fmla="*/ 67 h 829"/>
                  <a:gd name="T68" fmla="*/ 11 w 1667"/>
                  <a:gd name="T69" fmla="*/ 71 h 829"/>
                  <a:gd name="T70" fmla="*/ 24 w 1667"/>
                  <a:gd name="T71" fmla="*/ 76 h 829"/>
                  <a:gd name="T72" fmla="*/ 39 w 1667"/>
                  <a:gd name="T73" fmla="*/ 82 h 829"/>
                  <a:gd name="T74" fmla="*/ 55 w 1667"/>
                  <a:gd name="T75" fmla="*/ 88 h 829"/>
                  <a:gd name="T76" fmla="*/ 72 w 1667"/>
                  <a:gd name="T77" fmla="*/ 93 h 829"/>
                  <a:gd name="T78" fmla="*/ 88 w 1667"/>
                  <a:gd name="T79" fmla="*/ 98 h 829"/>
                  <a:gd name="T80" fmla="*/ 101 w 1667"/>
                  <a:gd name="T81" fmla="*/ 101 h 829"/>
                  <a:gd name="T82" fmla="*/ 111 w 1667"/>
                  <a:gd name="T83" fmla="*/ 104 h 829"/>
                  <a:gd name="T84" fmla="*/ 116 w 1667"/>
                  <a:gd name="T85" fmla="*/ 104 h 82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667"/>
                  <a:gd name="T130" fmla="*/ 0 h 829"/>
                  <a:gd name="T131" fmla="*/ 1667 w 1667"/>
                  <a:gd name="T132" fmla="*/ 829 h 82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667" h="829">
                    <a:moveTo>
                      <a:pt x="933" y="829"/>
                    </a:moveTo>
                    <a:lnTo>
                      <a:pt x="929" y="827"/>
                    </a:lnTo>
                    <a:lnTo>
                      <a:pt x="930" y="820"/>
                    </a:lnTo>
                    <a:lnTo>
                      <a:pt x="936" y="809"/>
                    </a:lnTo>
                    <a:lnTo>
                      <a:pt x="947" y="797"/>
                    </a:lnTo>
                    <a:lnTo>
                      <a:pt x="962" y="781"/>
                    </a:lnTo>
                    <a:lnTo>
                      <a:pt x="980" y="761"/>
                    </a:lnTo>
                    <a:lnTo>
                      <a:pt x="1001" y="739"/>
                    </a:lnTo>
                    <a:lnTo>
                      <a:pt x="1026" y="716"/>
                    </a:lnTo>
                    <a:lnTo>
                      <a:pt x="1053" y="690"/>
                    </a:lnTo>
                    <a:lnTo>
                      <a:pt x="1082" y="663"/>
                    </a:lnTo>
                    <a:lnTo>
                      <a:pt x="1115" y="633"/>
                    </a:lnTo>
                    <a:lnTo>
                      <a:pt x="1148" y="604"/>
                    </a:lnTo>
                    <a:lnTo>
                      <a:pt x="1183" y="573"/>
                    </a:lnTo>
                    <a:lnTo>
                      <a:pt x="1218" y="541"/>
                    </a:lnTo>
                    <a:lnTo>
                      <a:pt x="1255" y="509"/>
                    </a:lnTo>
                    <a:lnTo>
                      <a:pt x="1292" y="476"/>
                    </a:lnTo>
                    <a:lnTo>
                      <a:pt x="1329" y="444"/>
                    </a:lnTo>
                    <a:lnTo>
                      <a:pt x="1366" y="411"/>
                    </a:lnTo>
                    <a:lnTo>
                      <a:pt x="1403" y="380"/>
                    </a:lnTo>
                    <a:lnTo>
                      <a:pt x="1437" y="349"/>
                    </a:lnTo>
                    <a:lnTo>
                      <a:pt x="1472" y="321"/>
                    </a:lnTo>
                    <a:lnTo>
                      <a:pt x="1504" y="292"/>
                    </a:lnTo>
                    <a:lnTo>
                      <a:pt x="1534" y="265"/>
                    </a:lnTo>
                    <a:lnTo>
                      <a:pt x="1562" y="241"/>
                    </a:lnTo>
                    <a:lnTo>
                      <a:pt x="1588" y="218"/>
                    </a:lnTo>
                    <a:lnTo>
                      <a:pt x="1610" y="198"/>
                    </a:lnTo>
                    <a:lnTo>
                      <a:pt x="1630" y="180"/>
                    </a:lnTo>
                    <a:lnTo>
                      <a:pt x="1645" y="165"/>
                    </a:lnTo>
                    <a:lnTo>
                      <a:pt x="1656" y="154"/>
                    </a:lnTo>
                    <a:lnTo>
                      <a:pt x="1664" y="146"/>
                    </a:lnTo>
                    <a:lnTo>
                      <a:pt x="1667" y="141"/>
                    </a:lnTo>
                    <a:lnTo>
                      <a:pt x="1664" y="140"/>
                    </a:lnTo>
                    <a:lnTo>
                      <a:pt x="1665" y="140"/>
                    </a:lnTo>
                    <a:lnTo>
                      <a:pt x="1663" y="140"/>
                    </a:lnTo>
                    <a:lnTo>
                      <a:pt x="1656" y="139"/>
                    </a:lnTo>
                    <a:lnTo>
                      <a:pt x="1646" y="138"/>
                    </a:lnTo>
                    <a:lnTo>
                      <a:pt x="1633" y="135"/>
                    </a:lnTo>
                    <a:lnTo>
                      <a:pt x="1616" y="133"/>
                    </a:lnTo>
                    <a:lnTo>
                      <a:pt x="1596" y="130"/>
                    </a:lnTo>
                    <a:lnTo>
                      <a:pt x="1574" y="126"/>
                    </a:lnTo>
                    <a:lnTo>
                      <a:pt x="1550" y="122"/>
                    </a:lnTo>
                    <a:lnTo>
                      <a:pt x="1523" y="118"/>
                    </a:lnTo>
                    <a:lnTo>
                      <a:pt x="1495" y="114"/>
                    </a:lnTo>
                    <a:lnTo>
                      <a:pt x="1464" y="108"/>
                    </a:lnTo>
                    <a:lnTo>
                      <a:pt x="1433" y="103"/>
                    </a:lnTo>
                    <a:lnTo>
                      <a:pt x="1400" y="97"/>
                    </a:lnTo>
                    <a:lnTo>
                      <a:pt x="1366" y="92"/>
                    </a:lnTo>
                    <a:lnTo>
                      <a:pt x="1333" y="86"/>
                    </a:lnTo>
                    <a:lnTo>
                      <a:pt x="1298" y="80"/>
                    </a:lnTo>
                    <a:lnTo>
                      <a:pt x="1263" y="73"/>
                    </a:lnTo>
                    <a:lnTo>
                      <a:pt x="1229" y="68"/>
                    </a:lnTo>
                    <a:lnTo>
                      <a:pt x="1195" y="62"/>
                    </a:lnTo>
                    <a:lnTo>
                      <a:pt x="1162" y="56"/>
                    </a:lnTo>
                    <a:lnTo>
                      <a:pt x="1130" y="49"/>
                    </a:lnTo>
                    <a:lnTo>
                      <a:pt x="1099" y="43"/>
                    </a:lnTo>
                    <a:lnTo>
                      <a:pt x="1069" y="38"/>
                    </a:lnTo>
                    <a:lnTo>
                      <a:pt x="1041" y="32"/>
                    </a:lnTo>
                    <a:lnTo>
                      <a:pt x="1015" y="26"/>
                    </a:lnTo>
                    <a:lnTo>
                      <a:pt x="990" y="22"/>
                    </a:lnTo>
                    <a:lnTo>
                      <a:pt x="970" y="16"/>
                    </a:lnTo>
                    <a:lnTo>
                      <a:pt x="950" y="11"/>
                    </a:lnTo>
                    <a:lnTo>
                      <a:pt x="935" y="8"/>
                    </a:lnTo>
                    <a:lnTo>
                      <a:pt x="922" y="3"/>
                    </a:lnTo>
                    <a:lnTo>
                      <a:pt x="913" y="0"/>
                    </a:lnTo>
                    <a:lnTo>
                      <a:pt x="906" y="9"/>
                    </a:lnTo>
                    <a:lnTo>
                      <a:pt x="895" y="20"/>
                    </a:lnTo>
                    <a:lnTo>
                      <a:pt x="880" y="33"/>
                    </a:lnTo>
                    <a:lnTo>
                      <a:pt x="861" y="48"/>
                    </a:lnTo>
                    <a:lnTo>
                      <a:pt x="839" y="63"/>
                    </a:lnTo>
                    <a:lnTo>
                      <a:pt x="814" y="79"/>
                    </a:lnTo>
                    <a:lnTo>
                      <a:pt x="786" y="96"/>
                    </a:lnTo>
                    <a:lnTo>
                      <a:pt x="756" y="115"/>
                    </a:lnTo>
                    <a:lnTo>
                      <a:pt x="724" y="134"/>
                    </a:lnTo>
                    <a:lnTo>
                      <a:pt x="690" y="154"/>
                    </a:lnTo>
                    <a:lnTo>
                      <a:pt x="653" y="173"/>
                    </a:lnTo>
                    <a:lnTo>
                      <a:pt x="616" y="194"/>
                    </a:lnTo>
                    <a:lnTo>
                      <a:pt x="578" y="215"/>
                    </a:lnTo>
                    <a:lnTo>
                      <a:pt x="538" y="235"/>
                    </a:lnTo>
                    <a:lnTo>
                      <a:pt x="498" y="256"/>
                    </a:lnTo>
                    <a:lnTo>
                      <a:pt x="458" y="277"/>
                    </a:lnTo>
                    <a:lnTo>
                      <a:pt x="418" y="298"/>
                    </a:lnTo>
                    <a:lnTo>
                      <a:pt x="379" y="317"/>
                    </a:lnTo>
                    <a:lnTo>
                      <a:pt x="339" y="338"/>
                    </a:lnTo>
                    <a:lnTo>
                      <a:pt x="301" y="356"/>
                    </a:lnTo>
                    <a:lnTo>
                      <a:pt x="263" y="375"/>
                    </a:lnTo>
                    <a:lnTo>
                      <a:pt x="228" y="392"/>
                    </a:lnTo>
                    <a:lnTo>
                      <a:pt x="194" y="408"/>
                    </a:lnTo>
                    <a:lnTo>
                      <a:pt x="162" y="423"/>
                    </a:lnTo>
                    <a:lnTo>
                      <a:pt x="132" y="438"/>
                    </a:lnTo>
                    <a:lnTo>
                      <a:pt x="106" y="451"/>
                    </a:lnTo>
                    <a:lnTo>
                      <a:pt x="81" y="461"/>
                    </a:lnTo>
                    <a:lnTo>
                      <a:pt x="59" y="471"/>
                    </a:lnTo>
                    <a:lnTo>
                      <a:pt x="42" y="479"/>
                    </a:lnTo>
                    <a:lnTo>
                      <a:pt x="27" y="485"/>
                    </a:lnTo>
                    <a:lnTo>
                      <a:pt x="17" y="489"/>
                    </a:lnTo>
                    <a:lnTo>
                      <a:pt x="11" y="491"/>
                    </a:lnTo>
                    <a:lnTo>
                      <a:pt x="2" y="495"/>
                    </a:lnTo>
                    <a:lnTo>
                      <a:pt x="0" y="502"/>
                    </a:lnTo>
                    <a:lnTo>
                      <a:pt x="3" y="510"/>
                    </a:lnTo>
                    <a:lnTo>
                      <a:pt x="11" y="518"/>
                    </a:lnTo>
                    <a:lnTo>
                      <a:pt x="25" y="529"/>
                    </a:lnTo>
                    <a:lnTo>
                      <a:pt x="43" y="540"/>
                    </a:lnTo>
                    <a:lnTo>
                      <a:pt x="65" y="552"/>
                    </a:lnTo>
                    <a:lnTo>
                      <a:pt x="92" y="564"/>
                    </a:lnTo>
                    <a:lnTo>
                      <a:pt x="122" y="578"/>
                    </a:lnTo>
                    <a:lnTo>
                      <a:pt x="155" y="592"/>
                    </a:lnTo>
                    <a:lnTo>
                      <a:pt x="192" y="607"/>
                    </a:lnTo>
                    <a:lnTo>
                      <a:pt x="230" y="622"/>
                    </a:lnTo>
                    <a:lnTo>
                      <a:pt x="270" y="637"/>
                    </a:lnTo>
                    <a:lnTo>
                      <a:pt x="313" y="652"/>
                    </a:lnTo>
                    <a:lnTo>
                      <a:pt x="356" y="668"/>
                    </a:lnTo>
                    <a:lnTo>
                      <a:pt x="400" y="683"/>
                    </a:lnTo>
                    <a:lnTo>
                      <a:pt x="445" y="698"/>
                    </a:lnTo>
                    <a:lnTo>
                      <a:pt x="490" y="713"/>
                    </a:lnTo>
                    <a:lnTo>
                      <a:pt x="535" y="727"/>
                    </a:lnTo>
                    <a:lnTo>
                      <a:pt x="579" y="740"/>
                    </a:lnTo>
                    <a:lnTo>
                      <a:pt x="623" y="754"/>
                    </a:lnTo>
                    <a:lnTo>
                      <a:pt x="665" y="767"/>
                    </a:lnTo>
                    <a:lnTo>
                      <a:pt x="706" y="778"/>
                    </a:lnTo>
                    <a:lnTo>
                      <a:pt x="744" y="789"/>
                    </a:lnTo>
                    <a:lnTo>
                      <a:pt x="779" y="799"/>
                    </a:lnTo>
                    <a:lnTo>
                      <a:pt x="813" y="807"/>
                    </a:lnTo>
                    <a:lnTo>
                      <a:pt x="843" y="815"/>
                    </a:lnTo>
                    <a:lnTo>
                      <a:pt x="869" y="821"/>
                    </a:lnTo>
                    <a:lnTo>
                      <a:pt x="892" y="826"/>
                    </a:lnTo>
                    <a:lnTo>
                      <a:pt x="911" y="828"/>
                    </a:lnTo>
                    <a:lnTo>
                      <a:pt x="925" y="829"/>
                    </a:lnTo>
                    <a:lnTo>
                      <a:pt x="933" y="829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5" name="Freeform 4222"/>
              <p:cNvSpPr>
                <a:spLocks/>
              </p:cNvSpPr>
              <p:nvPr/>
            </p:nvSpPr>
            <p:spPr bwMode="auto">
              <a:xfrm>
                <a:off x="2593" y="1935"/>
                <a:ext cx="874" cy="438"/>
              </a:xfrm>
              <a:custGeom>
                <a:avLst/>
                <a:gdLst>
                  <a:gd name="T0" fmla="*/ 124 w 1747"/>
                  <a:gd name="T1" fmla="*/ 108 h 877"/>
                  <a:gd name="T2" fmla="*/ 128 w 1747"/>
                  <a:gd name="T3" fmla="*/ 103 h 877"/>
                  <a:gd name="T4" fmla="*/ 136 w 1747"/>
                  <a:gd name="T5" fmla="*/ 95 h 877"/>
                  <a:gd name="T6" fmla="*/ 148 w 1747"/>
                  <a:gd name="T7" fmla="*/ 84 h 877"/>
                  <a:gd name="T8" fmla="*/ 161 w 1747"/>
                  <a:gd name="T9" fmla="*/ 72 h 877"/>
                  <a:gd name="T10" fmla="*/ 175 w 1747"/>
                  <a:gd name="T11" fmla="*/ 59 h 877"/>
                  <a:gd name="T12" fmla="*/ 189 w 1747"/>
                  <a:gd name="T13" fmla="*/ 47 h 877"/>
                  <a:gd name="T14" fmla="*/ 202 w 1747"/>
                  <a:gd name="T15" fmla="*/ 36 h 877"/>
                  <a:gd name="T16" fmla="*/ 212 w 1747"/>
                  <a:gd name="T17" fmla="*/ 28 h 877"/>
                  <a:gd name="T18" fmla="*/ 218 w 1747"/>
                  <a:gd name="T19" fmla="*/ 22 h 877"/>
                  <a:gd name="T20" fmla="*/ 219 w 1747"/>
                  <a:gd name="T21" fmla="*/ 20 h 877"/>
                  <a:gd name="T22" fmla="*/ 218 w 1747"/>
                  <a:gd name="T23" fmla="*/ 20 h 877"/>
                  <a:gd name="T24" fmla="*/ 212 w 1747"/>
                  <a:gd name="T25" fmla="*/ 19 h 877"/>
                  <a:gd name="T26" fmla="*/ 203 w 1747"/>
                  <a:gd name="T27" fmla="*/ 18 h 877"/>
                  <a:gd name="T28" fmla="*/ 192 w 1747"/>
                  <a:gd name="T29" fmla="*/ 16 h 877"/>
                  <a:gd name="T30" fmla="*/ 178 w 1747"/>
                  <a:gd name="T31" fmla="*/ 14 h 877"/>
                  <a:gd name="T32" fmla="*/ 165 w 1747"/>
                  <a:gd name="T33" fmla="*/ 11 h 877"/>
                  <a:gd name="T34" fmla="*/ 151 w 1747"/>
                  <a:gd name="T35" fmla="*/ 8 h 877"/>
                  <a:gd name="T36" fmla="*/ 139 w 1747"/>
                  <a:gd name="T37" fmla="*/ 6 h 877"/>
                  <a:gd name="T38" fmla="*/ 128 w 1747"/>
                  <a:gd name="T39" fmla="*/ 3 h 877"/>
                  <a:gd name="T40" fmla="*/ 121 w 1747"/>
                  <a:gd name="T41" fmla="*/ 1 h 877"/>
                  <a:gd name="T42" fmla="*/ 118 w 1747"/>
                  <a:gd name="T43" fmla="*/ 1 h 877"/>
                  <a:gd name="T44" fmla="*/ 113 w 1747"/>
                  <a:gd name="T45" fmla="*/ 5 h 877"/>
                  <a:gd name="T46" fmla="*/ 104 w 1747"/>
                  <a:gd name="T47" fmla="*/ 11 h 877"/>
                  <a:gd name="T48" fmla="*/ 93 w 1747"/>
                  <a:gd name="T49" fmla="*/ 19 h 877"/>
                  <a:gd name="T50" fmla="*/ 78 w 1747"/>
                  <a:gd name="T51" fmla="*/ 26 h 877"/>
                  <a:gd name="T52" fmla="*/ 63 w 1747"/>
                  <a:gd name="T53" fmla="*/ 35 h 877"/>
                  <a:gd name="T54" fmla="*/ 47 w 1747"/>
                  <a:gd name="T55" fmla="*/ 43 h 877"/>
                  <a:gd name="T56" fmla="*/ 32 w 1747"/>
                  <a:gd name="T57" fmla="*/ 50 h 877"/>
                  <a:gd name="T58" fmla="*/ 19 w 1747"/>
                  <a:gd name="T59" fmla="*/ 56 h 877"/>
                  <a:gd name="T60" fmla="*/ 9 w 1747"/>
                  <a:gd name="T61" fmla="*/ 61 h 877"/>
                  <a:gd name="T62" fmla="*/ 3 w 1747"/>
                  <a:gd name="T63" fmla="*/ 63 h 877"/>
                  <a:gd name="T64" fmla="*/ 0 w 1747"/>
                  <a:gd name="T65" fmla="*/ 65 h 877"/>
                  <a:gd name="T66" fmla="*/ 4 w 1747"/>
                  <a:gd name="T67" fmla="*/ 69 h 877"/>
                  <a:gd name="T68" fmla="*/ 13 w 1747"/>
                  <a:gd name="T69" fmla="*/ 73 h 877"/>
                  <a:gd name="T70" fmla="*/ 26 w 1747"/>
                  <a:gd name="T71" fmla="*/ 79 h 877"/>
                  <a:gd name="T72" fmla="*/ 42 w 1747"/>
                  <a:gd name="T73" fmla="*/ 85 h 877"/>
                  <a:gd name="T74" fmla="*/ 60 w 1747"/>
                  <a:gd name="T75" fmla="*/ 91 h 877"/>
                  <a:gd name="T76" fmla="*/ 78 w 1747"/>
                  <a:gd name="T77" fmla="*/ 97 h 877"/>
                  <a:gd name="T78" fmla="*/ 94 w 1747"/>
                  <a:gd name="T79" fmla="*/ 102 h 877"/>
                  <a:gd name="T80" fmla="*/ 108 w 1747"/>
                  <a:gd name="T81" fmla="*/ 106 h 877"/>
                  <a:gd name="T82" fmla="*/ 119 w 1747"/>
                  <a:gd name="T83" fmla="*/ 109 h 877"/>
                  <a:gd name="T84" fmla="*/ 124 w 1747"/>
                  <a:gd name="T85" fmla="*/ 109 h 877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47"/>
                  <a:gd name="T130" fmla="*/ 0 h 877"/>
                  <a:gd name="T131" fmla="*/ 1747 w 1747"/>
                  <a:gd name="T132" fmla="*/ 877 h 877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47" h="877">
                    <a:moveTo>
                      <a:pt x="991" y="876"/>
                    </a:moveTo>
                    <a:lnTo>
                      <a:pt x="988" y="873"/>
                    </a:lnTo>
                    <a:lnTo>
                      <a:pt x="989" y="867"/>
                    </a:lnTo>
                    <a:lnTo>
                      <a:pt x="995" y="856"/>
                    </a:lnTo>
                    <a:lnTo>
                      <a:pt x="1006" y="842"/>
                    </a:lnTo>
                    <a:lnTo>
                      <a:pt x="1020" y="825"/>
                    </a:lnTo>
                    <a:lnTo>
                      <a:pt x="1040" y="806"/>
                    </a:lnTo>
                    <a:lnTo>
                      <a:pt x="1061" y="784"/>
                    </a:lnTo>
                    <a:lnTo>
                      <a:pt x="1087" y="760"/>
                    </a:lnTo>
                    <a:lnTo>
                      <a:pt x="1116" y="733"/>
                    </a:lnTo>
                    <a:lnTo>
                      <a:pt x="1146" y="704"/>
                    </a:lnTo>
                    <a:lnTo>
                      <a:pt x="1179" y="674"/>
                    </a:lnTo>
                    <a:lnTo>
                      <a:pt x="1214" y="643"/>
                    </a:lnTo>
                    <a:lnTo>
                      <a:pt x="1249" y="611"/>
                    </a:lnTo>
                    <a:lnTo>
                      <a:pt x="1286" y="579"/>
                    </a:lnTo>
                    <a:lnTo>
                      <a:pt x="1324" y="546"/>
                    </a:lnTo>
                    <a:lnTo>
                      <a:pt x="1362" y="512"/>
                    </a:lnTo>
                    <a:lnTo>
                      <a:pt x="1400" y="479"/>
                    </a:lnTo>
                    <a:lnTo>
                      <a:pt x="1438" y="446"/>
                    </a:lnTo>
                    <a:lnTo>
                      <a:pt x="1475" y="413"/>
                    </a:lnTo>
                    <a:lnTo>
                      <a:pt x="1512" y="382"/>
                    </a:lnTo>
                    <a:lnTo>
                      <a:pt x="1547" y="351"/>
                    </a:lnTo>
                    <a:lnTo>
                      <a:pt x="1580" y="322"/>
                    </a:lnTo>
                    <a:lnTo>
                      <a:pt x="1611" y="295"/>
                    </a:lnTo>
                    <a:lnTo>
                      <a:pt x="1640" y="270"/>
                    </a:lnTo>
                    <a:lnTo>
                      <a:pt x="1666" y="247"/>
                    </a:lnTo>
                    <a:lnTo>
                      <a:pt x="1689" y="226"/>
                    </a:lnTo>
                    <a:lnTo>
                      <a:pt x="1709" y="207"/>
                    </a:lnTo>
                    <a:lnTo>
                      <a:pt x="1725" y="191"/>
                    </a:lnTo>
                    <a:lnTo>
                      <a:pt x="1737" y="180"/>
                    </a:lnTo>
                    <a:lnTo>
                      <a:pt x="1745" y="172"/>
                    </a:lnTo>
                    <a:lnTo>
                      <a:pt x="1747" y="167"/>
                    </a:lnTo>
                    <a:lnTo>
                      <a:pt x="1745" y="166"/>
                    </a:lnTo>
                    <a:lnTo>
                      <a:pt x="1746" y="166"/>
                    </a:lnTo>
                    <a:lnTo>
                      <a:pt x="1744" y="166"/>
                    </a:lnTo>
                    <a:lnTo>
                      <a:pt x="1737" y="165"/>
                    </a:lnTo>
                    <a:lnTo>
                      <a:pt x="1725" y="164"/>
                    </a:lnTo>
                    <a:lnTo>
                      <a:pt x="1710" y="161"/>
                    </a:lnTo>
                    <a:lnTo>
                      <a:pt x="1693" y="158"/>
                    </a:lnTo>
                    <a:lnTo>
                      <a:pt x="1672" y="155"/>
                    </a:lnTo>
                    <a:lnTo>
                      <a:pt x="1648" y="151"/>
                    </a:lnTo>
                    <a:lnTo>
                      <a:pt x="1621" y="146"/>
                    </a:lnTo>
                    <a:lnTo>
                      <a:pt x="1593" y="142"/>
                    </a:lnTo>
                    <a:lnTo>
                      <a:pt x="1562" y="136"/>
                    </a:lnTo>
                    <a:lnTo>
                      <a:pt x="1529" y="130"/>
                    </a:lnTo>
                    <a:lnTo>
                      <a:pt x="1496" y="125"/>
                    </a:lnTo>
                    <a:lnTo>
                      <a:pt x="1460" y="119"/>
                    </a:lnTo>
                    <a:lnTo>
                      <a:pt x="1424" y="112"/>
                    </a:lnTo>
                    <a:lnTo>
                      <a:pt x="1388" y="105"/>
                    </a:lnTo>
                    <a:lnTo>
                      <a:pt x="1351" y="98"/>
                    </a:lnTo>
                    <a:lnTo>
                      <a:pt x="1314" y="91"/>
                    </a:lnTo>
                    <a:lnTo>
                      <a:pt x="1277" y="84"/>
                    </a:lnTo>
                    <a:lnTo>
                      <a:pt x="1240" y="77"/>
                    </a:lnTo>
                    <a:lnTo>
                      <a:pt x="1204" y="71"/>
                    </a:lnTo>
                    <a:lnTo>
                      <a:pt x="1170" y="62"/>
                    </a:lnTo>
                    <a:lnTo>
                      <a:pt x="1136" y="56"/>
                    </a:lnTo>
                    <a:lnTo>
                      <a:pt x="1105" y="49"/>
                    </a:lnTo>
                    <a:lnTo>
                      <a:pt x="1075" y="42"/>
                    </a:lnTo>
                    <a:lnTo>
                      <a:pt x="1048" y="35"/>
                    </a:lnTo>
                    <a:lnTo>
                      <a:pt x="1021" y="29"/>
                    </a:lnTo>
                    <a:lnTo>
                      <a:pt x="999" y="22"/>
                    </a:lnTo>
                    <a:lnTo>
                      <a:pt x="979" y="16"/>
                    </a:lnTo>
                    <a:lnTo>
                      <a:pt x="962" y="11"/>
                    </a:lnTo>
                    <a:lnTo>
                      <a:pt x="949" y="5"/>
                    </a:lnTo>
                    <a:lnTo>
                      <a:pt x="939" y="0"/>
                    </a:lnTo>
                    <a:lnTo>
                      <a:pt x="937" y="8"/>
                    </a:lnTo>
                    <a:lnTo>
                      <a:pt x="930" y="19"/>
                    </a:lnTo>
                    <a:lnTo>
                      <a:pt x="917" y="31"/>
                    </a:lnTo>
                    <a:lnTo>
                      <a:pt x="903" y="45"/>
                    </a:lnTo>
                    <a:lnTo>
                      <a:pt x="882" y="60"/>
                    </a:lnTo>
                    <a:lnTo>
                      <a:pt x="859" y="76"/>
                    </a:lnTo>
                    <a:lnTo>
                      <a:pt x="832" y="94"/>
                    </a:lnTo>
                    <a:lnTo>
                      <a:pt x="802" y="112"/>
                    </a:lnTo>
                    <a:lnTo>
                      <a:pt x="770" y="132"/>
                    </a:lnTo>
                    <a:lnTo>
                      <a:pt x="737" y="152"/>
                    </a:lnTo>
                    <a:lnTo>
                      <a:pt x="700" y="173"/>
                    </a:lnTo>
                    <a:lnTo>
                      <a:pt x="662" y="194"/>
                    </a:lnTo>
                    <a:lnTo>
                      <a:pt x="621" y="215"/>
                    </a:lnTo>
                    <a:lnTo>
                      <a:pt x="581" y="237"/>
                    </a:lnTo>
                    <a:lnTo>
                      <a:pt x="540" y="259"/>
                    </a:lnTo>
                    <a:lnTo>
                      <a:pt x="498" y="281"/>
                    </a:lnTo>
                    <a:lnTo>
                      <a:pt x="455" y="303"/>
                    </a:lnTo>
                    <a:lnTo>
                      <a:pt x="414" y="324"/>
                    </a:lnTo>
                    <a:lnTo>
                      <a:pt x="373" y="345"/>
                    </a:lnTo>
                    <a:lnTo>
                      <a:pt x="331" y="365"/>
                    </a:lnTo>
                    <a:lnTo>
                      <a:pt x="292" y="385"/>
                    </a:lnTo>
                    <a:lnTo>
                      <a:pt x="253" y="403"/>
                    </a:lnTo>
                    <a:lnTo>
                      <a:pt x="216" y="421"/>
                    </a:lnTo>
                    <a:lnTo>
                      <a:pt x="181" y="437"/>
                    </a:lnTo>
                    <a:lnTo>
                      <a:pt x="149" y="452"/>
                    </a:lnTo>
                    <a:lnTo>
                      <a:pt x="119" y="466"/>
                    </a:lnTo>
                    <a:lnTo>
                      <a:pt x="93" y="479"/>
                    </a:lnTo>
                    <a:lnTo>
                      <a:pt x="68" y="489"/>
                    </a:lnTo>
                    <a:lnTo>
                      <a:pt x="49" y="497"/>
                    </a:lnTo>
                    <a:lnTo>
                      <a:pt x="32" y="504"/>
                    </a:lnTo>
                    <a:lnTo>
                      <a:pt x="20" y="509"/>
                    </a:lnTo>
                    <a:lnTo>
                      <a:pt x="12" y="511"/>
                    </a:lnTo>
                    <a:lnTo>
                      <a:pt x="3" y="517"/>
                    </a:lnTo>
                    <a:lnTo>
                      <a:pt x="0" y="524"/>
                    </a:lnTo>
                    <a:lnTo>
                      <a:pt x="4" y="532"/>
                    </a:lnTo>
                    <a:lnTo>
                      <a:pt x="13" y="541"/>
                    </a:lnTo>
                    <a:lnTo>
                      <a:pt x="28" y="553"/>
                    </a:lnTo>
                    <a:lnTo>
                      <a:pt x="48" y="564"/>
                    </a:lnTo>
                    <a:lnTo>
                      <a:pt x="72" y="577"/>
                    </a:lnTo>
                    <a:lnTo>
                      <a:pt x="99" y="590"/>
                    </a:lnTo>
                    <a:lnTo>
                      <a:pt x="132" y="605"/>
                    </a:lnTo>
                    <a:lnTo>
                      <a:pt x="167" y="620"/>
                    </a:lnTo>
                    <a:lnTo>
                      <a:pt x="205" y="637"/>
                    </a:lnTo>
                    <a:lnTo>
                      <a:pt x="246" y="653"/>
                    </a:lnTo>
                    <a:lnTo>
                      <a:pt x="288" y="669"/>
                    </a:lnTo>
                    <a:lnTo>
                      <a:pt x="333" y="685"/>
                    </a:lnTo>
                    <a:lnTo>
                      <a:pt x="379" y="702"/>
                    </a:lnTo>
                    <a:lnTo>
                      <a:pt x="427" y="718"/>
                    </a:lnTo>
                    <a:lnTo>
                      <a:pt x="475" y="734"/>
                    </a:lnTo>
                    <a:lnTo>
                      <a:pt x="522" y="750"/>
                    </a:lnTo>
                    <a:lnTo>
                      <a:pt x="570" y="765"/>
                    </a:lnTo>
                    <a:lnTo>
                      <a:pt x="617" y="780"/>
                    </a:lnTo>
                    <a:lnTo>
                      <a:pt x="663" y="795"/>
                    </a:lnTo>
                    <a:lnTo>
                      <a:pt x="708" y="809"/>
                    </a:lnTo>
                    <a:lnTo>
                      <a:pt x="750" y="822"/>
                    </a:lnTo>
                    <a:lnTo>
                      <a:pt x="792" y="833"/>
                    </a:lnTo>
                    <a:lnTo>
                      <a:pt x="830" y="844"/>
                    </a:lnTo>
                    <a:lnTo>
                      <a:pt x="864" y="853"/>
                    </a:lnTo>
                    <a:lnTo>
                      <a:pt x="897" y="861"/>
                    </a:lnTo>
                    <a:lnTo>
                      <a:pt x="924" y="867"/>
                    </a:lnTo>
                    <a:lnTo>
                      <a:pt x="949" y="872"/>
                    </a:lnTo>
                    <a:lnTo>
                      <a:pt x="968" y="875"/>
                    </a:lnTo>
                    <a:lnTo>
                      <a:pt x="982" y="877"/>
                    </a:lnTo>
                    <a:lnTo>
                      <a:pt x="991" y="87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6" name="Freeform 4223"/>
              <p:cNvSpPr>
                <a:spLocks/>
              </p:cNvSpPr>
              <p:nvPr/>
            </p:nvSpPr>
            <p:spPr bwMode="auto">
              <a:xfrm>
                <a:off x="2610" y="1946"/>
                <a:ext cx="842" cy="415"/>
              </a:xfrm>
              <a:custGeom>
                <a:avLst/>
                <a:gdLst>
                  <a:gd name="T0" fmla="*/ 117 w 1683"/>
                  <a:gd name="T1" fmla="*/ 103 h 830"/>
                  <a:gd name="T2" fmla="*/ 121 w 1683"/>
                  <a:gd name="T3" fmla="*/ 98 h 830"/>
                  <a:gd name="T4" fmla="*/ 129 w 1683"/>
                  <a:gd name="T5" fmla="*/ 90 h 830"/>
                  <a:gd name="T6" fmla="*/ 140 w 1683"/>
                  <a:gd name="T7" fmla="*/ 80 h 830"/>
                  <a:gd name="T8" fmla="*/ 154 w 1683"/>
                  <a:gd name="T9" fmla="*/ 69 h 830"/>
                  <a:gd name="T10" fmla="*/ 168 w 1683"/>
                  <a:gd name="T11" fmla="*/ 56 h 830"/>
                  <a:gd name="T12" fmla="*/ 182 w 1683"/>
                  <a:gd name="T13" fmla="*/ 45 h 830"/>
                  <a:gd name="T14" fmla="*/ 194 w 1683"/>
                  <a:gd name="T15" fmla="*/ 35 h 830"/>
                  <a:gd name="T16" fmla="*/ 203 w 1683"/>
                  <a:gd name="T17" fmla="*/ 26 h 830"/>
                  <a:gd name="T18" fmla="*/ 210 w 1683"/>
                  <a:gd name="T19" fmla="*/ 21 h 830"/>
                  <a:gd name="T20" fmla="*/ 211 w 1683"/>
                  <a:gd name="T21" fmla="*/ 19 h 830"/>
                  <a:gd name="T22" fmla="*/ 210 w 1683"/>
                  <a:gd name="T23" fmla="*/ 19 h 830"/>
                  <a:gd name="T24" fmla="*/ 204 w 1683"/>
                  <a:gd name="T25" fmla="*/ 18 h 830"/>
                  <a:gd name="T26" fmla="*/ 196 w 1683"/>
                  <a:gd name="T27" fmla="*/ 17 h 830"/>
                  <a:gd name="T28" fmla="*/ 185 w 1683"/>
                  <a:gd name="T29" fmla="*/ 14 h 830"/>
                  <a:gd name="T30" fmla="*/ 172 w 1683"/>
                  <a:gd name="T31" fmla="*/ 13 h 830"/>
                  <a:gd name="T32" fmla="*/ 159 w 1683"/>
                  <a:gd name="T33" fmla="*/ 10 h 830"/>
                  <a:gd name="T34" fmla="*/ 146 w 1683"/>
                  <a:gd name="T35" fmla="*/ 7 h 830"/>
                  <a:gd name="T36" fmla="*/ 135 w 1683"/>
                  <a:gd name="T37" fmla="*/ 5 h 830"/>
                  <a:gd name="T38" fmla="*/ 125 w 1683"/>
                  <a:gd name="T39" fmla="*/ 3 h 830"/>
                  <a:gd name="T40" fmla="*/ 118 w 1683"/>
                  <a:gd name="T41" fmla="*/ 1 h 830"/>
                  <a:gd name="T42" fmla="*/ 114 w 1683"/>
                  <a:gd name="T43" fmla="*/ 2 h 830"/>
                  <a:gd name="T44" fmla="*/ 108 w 1683"/>
                  <a:gd name="T45" fmla="*/ 6 h 830"/>
                  <a:gd name="T46" fmla="*/ 99 w 1683"/>
                  <a:gd name="T47" fmla="*/ 13 h 830"/>
                  <a:gd name="T48" fmla="*/ 87 w 1683"/>
                  <a:gd name="T49" fmla="*/ 20 h 830"/>
                  <a:gd name="T50" fmla="*/ 73 w 1683"/>
                  <a:gd name="T51" fmla="*/ 26 h 830"/>
                  <a:gd name="T52" fmla="*/ 58 w 1683"/>
                  <a:gd name="T53" fmla="*/ 35 h 830"/>
                  <a:gd name="T54" fmla="*/ 43 w 1683"/>
                  <a:gd name="T55" fmla="*/ 43 h 830"/>
                  <a:gd name="T56" fmla="*/ 29 w 1683"/>
                  <a:gd name="T57" fmla="*/ 49 h 830"/>
                  <a:gd name="T58" fmla="*/ 17 w 1683"/>
                  <a:gd name="T59" fmla="*/ 54 h 830"/>
                  <a:gd name="T60" fmla="*/ 8 w 1683"/>
                  <a:gd name="T61" fmla="*/ 59 h 830"/>
                  <a:gd name="T62" fmla="*/ 3 w 1683"/>
                  <a:gd name="T63" fmla="*/ 61 h 830"/>
                  <a:gd name="T64" fmla="*/ 0 w 1683"/>
                  <a:gd name="T65" fmla="*/ 62 h 830"/>
                  <a:gd name="T66" fmla="*/ 4 w 1683"/>
                  <a:gd name="T67" fmla="*/ 67 h 830"/>
                  <a:gd name="T68" fmla="*/ 12 w 1683"/>
                  <a:gd name="T69" fmla="*/ 71 h 830"/>
                  <a:gd name="T70" fmla="*/ 24 w 1683"/>
                  <a:gd name="T71" fmla="*/ 76 h 830"/>
                  <a:gd name="T72" fmla="*/ 40 w 1683"/>
                  <a:gd name="T73" fmla="*/ 82 h 830"/>
                  <a:gd name="T74" fmla="*/ 56 w 1683"/>
                  <a:gd name="T75" fmla="*/ 88 h 830"/>
                  <a:gd name="T76" fmla="*/ 73 w 1683"/>
                  <a:gd name="T77" fmla="*/ 93 h 830"/>
                  <a:gd name="T78" fmla="*/ 89 w 1683"/>
                  <a:gd name="T79" fmla="*/ 98 h 830"/>
                  <a:gd name="T80" fmla="*/ 102 w 1683"/>
                  <a:gd name="T81" fmla="*/ 101 h 830"/>
                  <a:gd name="T82" fmla="*/ 112 w 1683"/>
                  <a:gd name="T83" fmla="*/ 104 h 830"/>
                  <a:gd name="T84" fmla="*/ 117 w 1683"/>
                  <a:gd name="T85" fmla="*/ 104 h 83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683"/>
                  <a:gd name="T130" fmla="*/ 0 h 830"/>
                  <a:gd name="T131" fmla="*/ 1683 w 1683"/>
                  <a:gd name="T132" fmla="*/ 830 h 83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683" h="830">
                    <a:moveTo>
                      <a:pt x="934" y="830"/>
                    </a:moveTo>
                    <a:lnTo>
                      <a:pt x="931" y="827"/>
                    </a:lnTo>
                    <a:lnTo>
                      <a:pt x="932" y="820"/>
                    </a:lnTo>
                    <a:lnTo>
                      <a:pt x="938" y="810"/>
                    </a:lnTo>
                    <a:lnTo>
                      <a:pt x="949" y="797"/>
                    </a:lnTo>
                    <a:lnTo>
                      <a:pt x="964" y="781"/>
                    </a:lnTo>
                    <a:lnTo>
                      <a:pt x="983" y="763"/>
                    </a:lnTo>
                    <a:lnTo>
                      <a:pt x="1005" y="741"/>
                    </a:lnTo>
                    <a:lnTo>
                      <a:pt x="1030" y="718"/>
                    </a:lnTo>
                    <a:lnTo>
                      <a:pt x="1058" y="693"/>
                    </a:lnTo>
                    <a:lnTo>
                      <a:pt x="1088" y="665"/>
                    </a:lnTo>
                    <a:lnTo>
                      <a:pt x="1120" y="636"/>
                    </a:lnTo>
                    <a:lnTo>
                      <a:pt x="1154" y="608"/>
                    </a:lnTo>
                    <a:lnTo>
                      <a:pt x="1190" y="577"/>
                    </a:lnTo>
                    <a:lnTo>
                      <a:pt x="1226" y="545"/>
                    </a:lnTo>
                    <a:lnTo>
                      <a:pt x="1264" y="513"/>
                    </a:lnTo>
                    <a:lnTo>
                      <a:pt x="1301" y="481"/>
                    </a:lnTo>
                    <a:lnTo>
                      <a:pt x="1339" y="450"/>
                    </a:lnTo>
                    <a:lnTo>
                      <a:pt x="1377" y="418"/>
                    </a:lnTo>
                    <a:lnTo>
                      <a:pt x="1414" y="387"/>
                    </a:lnTo>
                    <a:lnTo>
                      <a:pt x="1449" y="357"/>
                    </a:lnTo>
                    <a:lnTo>
                      <a:pt x="1484" y="328"/>
                    </a:lnTo>
                    <a:lnTo>
                      <a:pt x="1516" y="300"/>
                    </a:lnTo>
                    <a:lnTo>
                      <a:pt x="1547" y="274"/>
                    </a:lnTo>
                    <a:lnTo>
                      <a:pt x="1576" y="250"/>
                    </a:lnTo>
                    <a:lnTo>
                      <a:pt x="1603" y="228"/>
                    </a:lnTo>
                    <a:lnTo>
                      <a:pt x="1624" y="207"/>
                    </a:lnTo>
                    <a:lnTo>
                      <a:pt x="1645" y="190"/>
                    </a:lnTo>
                    <a:lnTo>
                      <a:pt x="1660" y="176"/>
                    </a:lnTo>
                    <a:lnTo>
                      <a:pt x="1673" y="165"/>
                    </a:lnTo>
                    <a:lnTo>
                      <a:pt x="1680" y="157"/>
                    </a:lnTo>
                    <a:lnTo>
                      <a:pt x="1683" y="152"/>
                    </a:lnTo>
                    <a:lnTo>
                      <a:pt x="1681" y="151"/>
                    </a:lnTo>
                    <a:lnTo>
                      <a:pt x="1682" y="151"/>
                    </a:lnTo>
                    <a:lnTo>
                      <a:pt x="1680" y="151"/>
                    </a:lnTo>
                    <a:lnTo>
                      <a:pt x="1673" y="150"/>
                    </a:lnTo>
                    <a:lnTo>
                      <a:pt x="1662" y="149"/>
                    </a:lnTo>
                    <a:lnTo>
                      <a:pt x="1649" y="146"/>
                    </a:lnTo>
                    <a:lnTo>
                      <a:pt x="1631" y="143"/>
                    </a:lnTo>
                    <a:lnTo>
                      <a:pt x="1611" y="139"/>
                    </a:lnTo>
                    <a:lnTo>
                      <a:pt x="1588" y="136"/>
                    </a:lnTo>
                    <a:lnTo>
                      <a:pt x="1563" y="131"/>
                    </a:lnTo>
                    <a:lnTo>
                      <a:pt x="1536" y="127"/>
                    </a:lnTo>
                    <a:lnTo>
                      <a:pt x="1507" y="122"/>
                    </a:lnTo>
                    <a:lnTo>
                      <a:pt x="1476" y="116"/>
                    </a:lnTo>
                    <a:lnTo>
                      <a:pt x="1444" y="111"/>
                    </a:lnTo>
                    <a:lnTo>
                      <a:pt x="1410" y="105"/>
                    </a:lnTo>
                    <a:lnTo>
                      <a:pt x="1376" y="98"/>
                    </a:lnTo>
                    <a:lnTo>
                      <a:pt x="1341" y="92"/>
                    </a:lnTo>
                    <a:lnTo>
                      <a:pt x="1306" y="85"/>
                    </a:lnTo>
                    <a:lnTo>
                      <a:pt x="1271" y="78"/>
                    </a:lnTo>
                    <a:lnTo>
                      <a:pt x="1236" y="73"/>
                    </a:lnTo>
                    <a:lnTo>
                      <a:pt x="1202" y="66"/>
                    </a:lnTo>
                    <a:lnTo>
                      <a:pt x="1167" y="59"/>
                    </a:lnTo>
                    <a:lnTo>
                      <a:pt x="1135" y="53"/>
                    </a:lnTo>
                    <a:lnTo>
                      <a:pt x="1103" y="46"/>
                    </a:lnTo>
                    <a:lnTo>
                      <a:pt x="1073" y="40"/>
                    </a:lnTo>
                    <a:lnTo>
                      <a:pt x="1044" y="34"/>
                    </a:lnTo>
                    <a:lnTo>
                      <a:pt x="1017" y="28"/>
                    </a:lnTo>
                    <a:lnTo>
                      <a:pt x="993" y="22"/>
                    </a:lnTo>
                    <a:lnTo>
                      <a:pt x="971" y="17"/>
                    </a:lnTo>
                    <a:lnTo>
                      <a:pt x="953" y="13"/>
                    </a:lnTo>
                    <a:lnTo>
                      <a:pt x="937" y="8"/>
                    </a:lnTo>
                    <a:lnTo>
                      <a:pt x="924" y="4"/>
                    </a:lnTo>
                    <a:lnTo>
                      <a:pt x="915" y="0"/>
                    </a:lnTo>
                    <a:lnTo>
                      <a:pt x="908" y="9"/>
                    </a:lnTo>
                    <a:lnTo>
                      <a:pt x="896" y="21"/>
                    </a:lnTo>
                    <a:lnTo>
                      <a:pt x="881" y="34"/>
                    </a:lnTo>
                    <a:lnTo>
                      <a:pt x="863" y="49"/>
                    </a:lnTo>
                    <a:lnTo>
                      <a:pt x="841" y="64"/>
                    </a:lnTo>
                    <a:lnTo>
                      <a:pt x="816" y="80"/>
                    </a:lnTo>
                    <a:lnTo>
                      <a:pt x="788" y="97"/>
                    </a:lnTo>
                    <a:lnTo>
                      <a:pt x="758" y="115"/>
                    </a:lnTo>
                    <a:lnTo>
                      <a:pt x="725" y="135"/>
                    </a:lnTo>
                    <a:lnTo>
                      <a:pt x="690" y="154"/>
                    </a:lnTo>
                    <a:lnTo>
                      <a:pt x="654" y="174"/>
                    </a:lnTo>
                    <a:lnTo>
                      <a:pt x="617" y="195"/>
                    </a:lnTo>
                    <a:lnTo>
                      <a:pt x="578" y="215"/>
                    </a:lnTo>
                    <a:lnTo>
                      <a:pt x="539" y="236"/>
                    </a:lnTo>
                    <a:lnTo>
                      <a:pt x="499" y="257"/>
                    </a:lnTo>
                    <a:lnTo>
                      <a:pt x="460" y="277"/>
                    </a:lnTo>
                    <a:lnTo>
                      <a:pt x="419" y="298"/>
                    </a:lnTo>
                    <a:lnTo>
                      <a:pt x="379" y="318"/>
                    </a:lnTo>
                    <a:lnTo>
                      <a:pt x="340" y="338"/>
                    </a:lnTo>
                    <a:lnTo>
                      <a:pt x="302" y="357"/>
                    </a:lnTo>
                    <a:lnTo>
                      <a:pt x="265" y="375"/>
                    </a:lnTo>
                    <a:lnTo>
                      <a:pt x="229" y="392"/>
                    </a:lnTo>
                    <a:lnTo>
                      <a:pt x="195" y="409"/>
                    </a:lnTo>
                    <a:lnTo>
                      <a:pt x="162" y="424"/>
                    </a:lnTo>
                    <a:lnTo>
                      <a:pt x="134" y="439"/>
                    </a:lnTo>
                    <a:lnTo>
                      <a:pt x="106" y="451"/>
                    </a:lnTo>
                    <a:lnTo>
                      <a:pt x="82" y="462"/>
                    </a:lnTo>
                    <a:lnTo>
                      <a:pt x="60" y="472"/>
                    </a:lnTo>
                    <a:lnTo>
                      <a:pt x="43" y="480"/>
                    </a:lnTo>
                    <a:lnTo>
                      <a:pt x="28" y="486"/>
                    </a:lnTo>
                    <a:lnTo>
                      <a:pt x="17" y="489"/>
                    </a:lnTo>
                    <a:lnTo>
                      <a:pt x="11" y="491"/>
                    </a:lnTo>
                    <a:lnTo>
                      <a:pt x="2" y="496"/>
                    </a:lnTo>
                    <a:lnTo>
                      <a:pt x="0" y="503"/>
                    </a:lnTo>
                    <a:lnTo>
                      <a:pt x="3" y="511"/>
                    </a:lnTo>
                    <a:lnTo>
                      <a:pt x="13" y="519"/>
                    </a:lnTo>
                    <a:lnTo>
                      <a:pt x="25" y="529"/>
                    </a:lnTo>
                    <a:lnTo>
                      <a:pt x="44" y="541"/>
                    </a:lnTo>
                    <a:lnTo>
                      <a:pt x="67" y="552"/>
                    </a:lnTo>
                    <a:lnTo>
                      <a:pt x="93" y="565"/>
                    </a:lnTo>
                    <a:lnTo>
                      <a:pt x="123" y="579"/>
                    </a:lnTo>
                    <a:lnTo>
                      <a:pt x="157" y="593"/>
                    </a:lnTo>
                    <a:lnTo>
                      <a:pt x="192" y="608"/>
                    </a:lnTo>
                    <a:lnTo>
                      <a:pt x="230" y="623"/>
                    </a:lnTo>
                    <a:lnTo>
                      <a:pt x="271" y="638"/>
                    </a:lnTo>
                    <a:lnTo>
                      <a:pt x="313" y="652"/>
                    </a:lnTo>
                    <a:lnTo>
                      <a:pt x="357" y="667"/>
                    </a:lnTo>
                    <a:lnTo>
                      <a:pt x="401" y="682"/>
                    </a:lnTo>
                    <a:lnTo>
                      <a:pt x="446" y="698"/>
                    </a:lnTo>
                    <a:lnTo>
                      <a:pt x="491" y="712"/>
                    </a:lnTo>
                    <a:lnTo>
                      <a:pt x="536" y="727"/>
                    </a:lnTo>
                    <a:lnTo>
                      <a:pt x="581" y="741"/>
                    </a:lnTo>
                    <a:lnTo>
                      <a:pt x="624" y="755"/>
                    </a:lnTo>
                    <a:lnTo>
                      <a:pt x="666" y="766"/>
                    </a:lnTo>
                    <a:lnTo>
                      <a:pt x="706" y="779"/>
                    </a:lnTo>
                    <a:lnTo>
                      <a:pt x="745" y="789"/>
                    </a:lnTo>
                    <a:lnTo>
                      <a:pt x="781" y="800"/>
                    </a:lnTo>
                    <a:lnTo>
                      <a:pt x="815" y="808"/>
                    </a:lnTo>
                    <a:lnTo>
                      <a:pt x="844" y="815"/>
                    </a:lnTo>
                    <a:lnTo>
                      <a:pt x="871" y="822"/>
                    </a:lnTo>
                    <a:lnTo>
                      <a:pt x="894" y="826"/>
                    </a:lnTo>
                    <a:lnTo>
                      <a:pt x="912" y="828"/>
                    </a:lnTo>
                    <a:lnTo>
                      <a:pt x="925" y="830"/>
                    </a:lnTo>
                    <a:lnTo>
                      <a:pt x="934" y="83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7" name="Freeform 4224"/>
              <p:cNvSpPr>
                <a:spLocks/>
              </p:cNvSpPr>
              <p:nvPr/>
            </p:nvSpPr>
            <p:spPr bwMode="auto">
              <a:xfrm>
                <a:off x="2589" y="1887"/>
                <a:ext cx="879" cy="438"/>
              </a:xfrm>
              <a:custGeom>
                <a:avLst/>
                <a:gdLst>
                  <a:gd name="T0" fmla="*/ 123 w 1758"/>
                  <a:gd name="T1" fmla="*/ 109 h 876"/>
                  <a:gd name="T2" fmla="*/ 127 w 1758"/>
                  <a:gd name="T3" fmla="*/ 104 h 876"/>
                  <a:gd name="T4" fmla="*/ 136 w 1758"/>
                  <a:gd name="T5" fmla="*/ 96 h 876"/>
                  <a:gd name="T6" fmla="*/ 148 w 1758"/>
                  <a:gd name="T7" fmla="*/ 85 h 876"/>
                  <a:gd name="T8" fmla="*/ 162 w 1758"/>
                  <a:gd name="T9" fmla="*/ 74 h 876"/>
                  <a:gd name="T10" fmla="*/ 176 w 1758"/>
                  <a:gd name="T11" fmla="*/ 60 h 876"/>
                  <a:gd name="T12" fmla="*/ 190 w 1758"/>
                  <a:gd name="T13" fmla="*/ 49 h 876"/>
                  <a:gd name="T14" fmla="*/ 203 w 1758"/>
                  <a:gd name="T15" fmla="*/ 39 h 876"/>
                  <a:gd name="T16" fmla="*/ 213 w 1758"/>
                  <a:gd name="T17" fmla="*/ 29 h 876"/>
                  <a:gd name="T18" fmla="*/ 219 w 1758"/>
                  <a:gd name="T19" fmla="*/ 25 h 876"/>
                  <a:gd name="T20" fmla="*/ 220 w 1758"/>
                  <a:gd name="T21" fmla="*/ 23 h 876"/>
                  <a:gd name="T22" fmla="*/ 219 w 1758"/>
                  <a:gd name="T23" fmla="*/ 23 h 876"/>
                  <a:gd name="T24" fmla="*/ 213 w 1758"/>
                  <a:gd name="T25" fmla="*/ 22 h 876"/>
                  <a:gd name="T26" fmla="*/ 204 w 1758"/>
                  <a:gd name="T27" fmla="*/ 20 h 876"/>
                  <a:gd name="T28" fmla="*/ 193 w 1758"/>
                  <a:gd name="T29" fmla="*/ 18 h 876"/>
                  <a:gd name="T30" fmla="*/ 179 w 1758"/>
                  <a:gd name="T31" fmla="*/ 14 h 876"/>
                  <a:gd name="T32" fmla="*/ 165 w 1758"/>
                  <a:gd name="T33" fmla="*/ 12 h 876"/>
                  <a:gd name="T34" fmla="*/ 151 w 1758"/>
                  <a:gd name="T35" fmla="*/ 10 h 876"/>
                  <a:gd name="T36" fmla="*/ 139 w 1758"/>
                  <a:gd name="T37" fmla="*/ 7 h 876"/>
                  <a:gd name="T38" fmla="*/ 127 w 1758"/>
                  <a:gd name="T39" fmla="*/ 3 h 876"/>
                  <a:gd name="T40" fmla="*/ 120 w 1758"/>
                  <a:gd name="T41" fmla="*/ 2 h 876"/>
                  <a:gd name="T42" fmla="*/ 117 w 1758"/>
                  <a:gd name="T43" fmla="*/ 1 h 876"/>
                  <a:gd name="T44" fmla="*/ 112 w 1758"/>
                  <a:gd name="T45" fmla="*/ 6 h 876"/>
                  <a:gd name="T46" fmla="*/ 104 w 1758"/>
                  <a:gd name="T47" fmla="*/ 12 h 876"/>
                  <a:gd name="T48" fmla="*/ 92 w 1758"/>
                  <a:gd name="T49" fmla="*/ 19 h 876"/>
                  <a:gd name="T50" fmla="*/ 78 w 1758"/>
                  <a:gd name="T51" fmla="*/ 27 h 876"/>
                  <a:gd name="T52" fmla="*/ 62 w 1758"/>
                  <a:gd name="T53" fmla="*/ 36 h 876"/>
                  <a:gd name="T54" fmla="*/ 47 w 1758"/>
                  <a:gd name="T55" fmla="*/ 44 h 876"/>
                  <a:gd name="T56" fmla="*/ 31 w 1758"/>
                  <a:gd name="T57" fmla="*/ 51 h 876"/>
                  <a:gd name="T58" fmla="*/ 19 w 1758"/>
                  <a:gd name="T59" fmla="*/ 56 h 876"/>
                  <a:gd name="T60" fmla="*/ 9 w 1758"/>
                  <a:gd name="T61" fmla="*/ 61 h 876"/>
                  <a:gd name="T62" fmla="*/ 3 w 1758"/>
                  <a:gd name="T63" fmla="*/ 63 h 876"/>
                  <a:gd name="T64" fmla="*/ 0 w 1758"/>
                  <a:gd name="T65" fmla="*/ 66 h 876"/>
                  <a:gd name="T66" fmla="*/ 3 w 1758"/>
                  <a:gd name="T67" fmla="*/ 70 h 876"/>
                  <a:gd name="T68" fmla="*/ 13 w 1758"/>
                  <a:gd name="T69" fmla="*/ 74 h 876"/>
                  <a:gd name="T70" fmla="*/ 26 w 1758"/>
                  <a:gd name="T71" fmla="*/ 80 h 876"/>
                  <a:gd name="T72" fmla="*/ 42 w 1758"/>
                  <a:gd name="T73" fmla="*/ 86 h 876"/>
                  <a:gd name="T74" fmla="*/ 59 w 1758"/>
                  <a:gd name="T75" fmla="*/ 92 h 876"/>
                  <a:gd name="T76" fmla="*/ 78 w 1758"/>
                  <a:gd name="T77" fmla="*/ 98 h 876"/>
                  <a:gd name="T78" fmla="*/ 94 w 1758"/>
                  <a:gd name="T79" fmla="*/ 103 h 876"/>
                  <a:gd name="T80" fmla="*/ 108 w 1758"/>
                  <a:gd name="T81" fmla="*/ 107 h 876"/>
                  <a:gd name="T82" fmla="*/ 118 w 1758"/>
                  <a:gd name="T83" fmla="*/ 109 h 876"/>
                  <a:gd name="T84" fmla="*/ 123 w 1758"/>
                  <a:gd name="T85" fmla="*/ 110 h 87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58"/>
                  <a:gd name="T130" fmla="*/ 0 h 876"/>
                  <a:gd name="T131" fmla="*/ 1758 w 1758"/>
                  <a:gd name="T132" fmla="*/ 876 h 87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58" h="876">
                    <a:moveTo>
                      <a:pt x="991" y="875"/>
                    </a:moveTo>
                    <a:lnTo>
                      <a:pt x="988" y="873"/>
                    </a:lnTo>
                    <a:lnTo>
                      <a:pt x="989" y="866"/>
                    </a:lnTo>
                    <a:lnTo>
                      <a:pt x="994" y="856"/>
                    </a:lnTo>
                    <a:lnTo>
                      <a:pt x="1006" y="843"/>
                    </a:lnTo>
                    <a:lnTo>
                      <a:pt x="1021" y="827"/>
                    </a:lnTo>
                    <a:lnTo>
                      <a:pt x="1039" y="807"/>
                    </a:lnTo>
                    <a:lnTo>
                      <a:pt x="1062" y="785"/>
                    </a:lnTo>
                    <a:lnTo>
                      <a:pt x="1088" y="761"/>
                    </a:lnTo>
                    <a:lnTo>
                      <a:pt x="1117" y="736"/>
                    </a:lnTo>
                    <a:lnTo>
                      <a:pt x="1148" y="708"/>
                    </a:lnTo>
                    <a:lnTo>
                      <a:pt x="1181" y="680"/>
                    </a:lnTo>
                    <a:lnTo>
                      <a:pt x="1216" y="649"/>
                    </a:lnTo>
                    <a:lnTo>
                      <a:pt x="1253" y="617"/>
                    </a:lnTo>
                    <a:lnTo>
                      <a:pt x="1289" y="585"/>
                    </a:lnTo>
                    <a:lnTo>
                      <a:pt x="1327" y="553"/>
                    </a:lnTo>
                    <a:lnTo>
                      <a:pt x="1367" y="520"/>
                    </a:lnTo>
                    <a:lnTo>
                      <a:pt x="1406" y="487"/>
                    </a:lnTo>
                    <a:lnTo>
                      <a:pt x="1444" y="455"/>
                    </a:lnTo>
                    <a:lnTo>
                      <a:pt x="1482" y="423"/>
                    </a:lnTo>
                    <a:lnTo>
                      <a:pt x="1519" y="392"/>
                    </a:lnTo>
                    <a:lnTo>
                      <a:pt x="1554" y="363"/>
                    </a:lnTo>
                    <a:lnTo>
                      <a:pt x="1588" y="334"/>
                    </a:lnTo>
                    <a:lnTo>
                      <a:pt x="1619" y="308"/>
                    </a:lnTo>
                    <a:lnTo>
                      <a:pt x="1649" y="283"/>
                    </a:lnTo>
                    <a:lnTo>
                      <a:pt x="1675" y="260"/>
                    </a:lnTo>
                    <a:lnTo>
                      <a:pt x="1698" y="239"/>
                    </a:lnTo>
                    <a:lnTo>
                      <a:pt x="1719" y="222"/>
                    </a:lnTo>
                    <a:lnTo>
                      <a:pt x="1735" y="207"/>
                    </a:lnTo>
                    <a:lnTo>
                      <a:pt x="1748" y="195"/>
                    </a:lnTo>
                    <a:lnTo>
                      <a:pt x="1755" y="187"/>
                    </a:lnTo>
                    <a:lnTo>
                      <a:pt x="1758" y="183"/>
                    </a:lnTo>
                    <a:lnTo>
                      <a:pt x="1756" y="182"/>
                    </a:lnTo>
                    <a:lnTo>
                      <a:pt x="1757" y="182"/>
                    </a:lnTo>
                    <a:lnTo>
                      <a:pt x="1755" y="182"/>
                    </a:lnTo>
                    <a:lnTo>
                      <a:pt x="1747" y="180"/>
                    </a:lnTo>
                    <a:lnTo>
                      <a:pt x="1735" y="178"/>
                    </a:lnTo>
                    <a:lnTo>
                      <a:pt x="1720" y="175"/>
                    </a:lnTo>
                    <a:lnTo>
                      <a:pt x="1703" y="171"/>
                    </a:lnTo>
                    <a:lnTo>
                      <a:pt x="1681" y="168"/>
                    </a:lnTo>
                    <a:lnTo>
                      <a:pt x="1657" y="163"/>
                    </a:lnTo>
                    <a:lnTo>
                      <a:pt x="1629" y="158"/>
                    </a:lnTo>
                    <a:lnTo>
                      <a:pt x="1600" y="153"/>
                    </a:lnTo>
                    <a:lnTo>
                      <a:pt x="1569" y="147"/>
                    </a:lnTo>
                    <a:lnTo>
                      <a:pt x="1537" y="140"/>
                    </a:lnTo>
                    <a:lnTo>
                      <a:pt x="1503" y="133"/>
                    </a:lnTo>
                    <a:lnTo>
                      <a:pt x="1467" y="126"/>
                    </a:lnTo>
                    <a:lnTo>
                      <a:pt x="1430" y="119"/>
                    </a:lnTo>
                    <a:lnTo>
                      <a:pt x="1393" y="112"/>
                    </a:lnTo>
                    <a:lnTo>
                      <a:pt x="1355" y="104"/>
                    </a:lnTo>
                    <a:lnTo>
                      <a:pt x="1318" y="96"/>
                    </a:lnTo>
                    <a:lnTo>
                      <a:pt x="1280" y="89"/>
                    </a:lnTo>
                    <a:lnTo>
                      <a:pt x="1243" y="81"/>
                    </a:lnTo>
                    <a:lnTo>
                      <a:pt x="1208" y="73"/>
                    </a:lnTo>
                    <a:lnTo>
                      <a:pt x="1173" y="65"/>
                    </a:lnTo>
                    <a:lnTo>
                      <a:pt x="1138" y="58"/>
                    </a:lnTo>
                    <a:lnTo>
                      <a:pt x="1106" y="50"/>
                    </a:lnTo>
                    <a:lnTo>
                      <a:pt x="1076" y="43"/>
                    </a:lnTo>
                    <a:lnTo>
                      <a:pt x="1047" y="35"/>
                    </a:lnTo>
                    <a:lnTo>
                      <a:pt x="1022" y="29"/>
                    </a:lnTo>
                    <a:lnTo>
                      <a:pt x="999" y="23"/>
                    </a:lnTo>
                    <a:lnTo>
                      <a:pt x="979" y="16"/>
                    </a:lnTo>
                    <a:lnTo>
                      <a:pt x="962" y="10"/>
                    </a:lnTo>
                    <a:lnTo>
                      <a:pt x="948" y="4"/>
                    </a:lnTo>
                    <a:lnTo>
                      <a:pt x="939" y="0"/>
                    </a:lnTo>
                    <a:lnTo>
                      <a:pt x="937" y="8"/>
                    </a:lnTo>
                    <a:lnTo>
                      <a:pt x="930" y="19"/>
                    </a:lnTo>
                    <a:lnTo>
                      <a:pt x="917" y="31"/>
                    </a:lnTo>
                    <a:lnTo>
                      <a:pt x="901" y="45"/>
                    </a:lnTo>
                    <a:lnTo>
                      <a:pt x="882" y="60"/>
                    </a:lnTo>
                    <a:lnTo>
                      <a:pt x="859" y="76"/>
                    </a:lnTo>
                    <a:lnTo>
                      <a:pt x="832" y="94"/>
                    </a:lnTo>
                    <a:lnTo>
                      <a:pt x="802" y="112"/>
                    </a:lnTo>
                    <a:lnTo>
                      <a:pt x="770" y="132"/>
                    </a:lnTo>
                    <a:lnTo>
                      <a:pt x="735" y="152"/>
                    </a:lnTo>
                    <a:lnTo>
                      <a:pt x="700" y="173"/>
                    </a:lnTo>
                    <a:lnTo>
                      <a:pt x="660" y="194"/>
                    </a:lnTo>
                    <a:lnTo>
                      <a:pt x="621" y="216"/>
                    </a:lnTo>
                    <a:lnTo>
                      <a:pt x="581" y="238"/>
                    </a:lnTo>
                    <a:lnTo>
                      <a:pt x="539" y="260"/>
                    </a:lnTo>
                    <a:lnTo>
                      <a:pt x="497" y="282"/>
                    </a:lnTo>
                    <a:lnTo>
                      <a:pt x="455" y="303"/>
                    </a:lnTo>
                    <a:lnTo>
                      <a:pt x="413" y="324"/>
                    </a:lnTo>
                    <a:lnTo>
                      <a:pt x="371" y="345"/>
                    </a:lnTo>
                    <a:lnTo>
                      <a:pt x="331" y="366"/>
                    </a:lnTo>
                    <a:lnTo>
                      <a:pt x="291" y="385"/>
                    </a:lnTo>
                    <a:lnTo>
                      <a:pt x="252" y="404"/>
                    </a:lnTo>
                    <a:lnTo>
                      <a:pt x="216" y="422"/>
                    </a:lnTo>
                    <a:lnTo>
                      <a:pt x="181" y="438"/>
                    </a:lnTo>
                    <a:lnTo>
                      <a:pt x="149" y="453"/>
                    </a:lnTo>
                    <a:lnTo>
                      <a:pt x="119" y="467"/>
                    </a:lnTo>
                    <a:lnTo>
                      <a:pt x="92" y="479"/>
                    </a:lnTo>
                    <a:lnTo>
                      <a:pt x="68" y="490"/>
                    </a:lnTo>
                    <a:lnTo>
                      <a:pt x="47" y="498"/>
                    </a:lnTo>
                    <a:lnTo>
                      <a:pt x="31" y="505"/>
                    </a:lnTo>
                    <a:lnTo>
                      <a:pt x="20" y="509"/>
                    </a:lnTo>
                    <a:lnTo>
                      <a:pt x="12" y="512"/>
                    </a:lnTo>
                    <a:lnTo>
                      <a:pt x="2" y="517"/>
                    </a:lnTo>
                    <a:lnTo>
                      <a:pt x="0" y="524"/>
                    </a:lnTo>
                    <a:lnTo>
                      <a:pt x="4" y="532"/>
                    </a:lnTo>
                    <a:lnTo>
                      <a:pt x="13" y="542"/>
                    </a:lnTo>
                    <a:lnTo>
                      <a:pt x="27" y="553"/>
                    </a:lnTo>
                    <a:lnTo>
                      <a:pt x="46" y="565"/>
                    </a:lnTo>
                    <a:lnTo>
                      <a:pt x="70" y="577"/>
                    </a:lnTo>
                    <a:lnTo>
                      <a:pt x="99" y="591"/>
                    </a:lnTo>
                    <a:lnTo>
                      <a:pt x="130" y="606"/>
                    </a:lnTo>
                    <a:lnTo>
                      <a:pt x="166" y="621"/>
                    </a:lnTo>
                    <a:lnTo>
                      <a:pt x="204" y="636"/>
                    </a:lnTo>
                    <a:lnTo>
                      <a:pt x="246" y="652"/>
                    </a:lnTo>
                    <a:lnTo>
                      <a:pt x="288" y="669"/>
                    </a:lnTo>
                    <a:lnTo>
                      <a:pt x="333" y="685"/>
                    </a:lnTo>
                    <a:lnTo>
                      <a:pt x="379" y="701"/>
                    </a:lnTo>
                    <a:lnTo>
                      <a:pt x="426" y="718"/>
                    </a:lnTo>
                    <a:lnTo>
                      <a:pt x="474" y="734"/>
                    </a:lnTo>
                    <a:lnTo>
                      <a:pt x="522" y="750"/>
                    </a:lnTo>
                    <a:lnTo>
                      <a:pt x="569" y="766"/>
                    </a:lnTo>
                    <a:lnTo>
                      <a:pt x="617" y="781"/>
                    </a:lnTo>
                    <a:lnTo>
                      <a:pt x="663" y="795"/>
                    </a:lnTo>
                    <a:lnTo>
                      <a:pt x="708" y="808"/>
                    </a:lnTo>
                    <a:lnTo>
                      <a:pt x="750" y="821"/>
                    </a:lnTo>
                    <a:lnTo>
                      <a:pt x="791" y="833"/>
                    </a:lnTo>
                    <a:lnTo>
                      <a:pt x="830" y="843"/>
                    </a:lnTo>
                    <a:lnTo>
                      <a:pt x="864" y="852"/>
                    </a:lnTo>
                    <a:lnTo>
                      <a:pt x="897" y="860"/>
                    </a:lnTo>
                    <a:lnTo>
                      <a:pt x="924" y="866"/>
                    </a:lnTo>
                    <a:lnTo>
                      <a:pt x="948" y="872"/>
                    </a:lnTo>
                    <a:lnTo>
                      <a:pt x="968" y="874"/>
                    </a:lnTo>
                    <a:lnTo>
                      <a:pt x="982" y="876"/>
                    </a:lnTo>
                    <a:lnTo>
                      <a:pt x="991" y="87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8" name="Freeform 4225"/>
              <p:cNvSpPr>
                <a:spLocks/>
              </p:cNvSpPr>
              <p:nvPr/>
            </p:nvSpPr>
            <p:spPr bwMode="auto">
              <a:xfrm>
                <a:off x="2600" y="1898"/>
                <a:ext cx="853" cy="416"/>
              </a:xfrm>
              <a:custGeom>
                <a:avLst/>
                <a:gdLst>
                  <a:gd name="T0" fmla="*/ 118 w 1705"/>
                  <a:gd name="T1" fmla="*/ 103 h 831"/>
                  <a:gd name="T2" fmla="*/ 122 w 1705"/>
                  <a:gd name="T3" fmla="*/ 98 h 831"/>
                  <a:gd name="T4" fmla="*/ 131 w 1705"/>
                  <a:gd name="T5" fmla="*/ 91 h 831"/>
                  <a:gd name="T6" fmla="*/ 142 w 1705"/>
                  <a:gd name="T7" fmla="*/ 81 h 831"/>
                  <a:gd name="T8" fmla="*/ 156 w 1705"/>
                  <a:gd name="T9" fmla="*/ 70 h 831"/>
                  <a:gd name="T10" fmla="*/ 170 w 1705"/>
                  <a:gd name="T11" fmla="*/ 58 h 831"/>
                  <a:gd name="T12" fmla="*/ 184 w 1705"/>
                  <a:gd name="T13" fmla="*/ 46 h 831"/>
                  <a:gd name="T14" fmla="*/ 196 w 1705"/>
                  <a:gd name="T15" fmla="*/ 36 h 831"/>
                  <a:gd name="T16" fmla="*/ 206 w 1705"/>
                  <a:gd name="T17" fmla="*/ 28 h 831"/>
                  <a:gd name="T18" fmla="*/ 212 w 1705"/>
                  <a:gd name="T19" fmla="*/ 23 h 831"/>
                  <a:gd name="T20" fmla="*/ 213 w 1705"/>
                  <a:gd name="T21" fmla="*/ 21 h 831"/>
                  <a:gd name="T22" fmla="*/ 212 w 1705"/>
                  <a:gd name="T23" fmla="*/ 21 h 831"/>
                  <a:gd name="T24" fmla="*/ 207 w 1705"/>
                  <a:gd name="T25" fmla="*/ 20 h 831"/>
                  <a:gd name="T26" fmla="*/ 198 w 1705"/>
                  <a:gd name="T27" fmla="*/ 18 h 831"/>
                  <a:gd name="T28" fmla="*/ 187 w 1705"/>
                  <a:gd name="T29" fmla="*/ 16 h 831"/>
                  <a:gd name="T30" fmla="*/ 175 w 1705"/>
                  <a:gd name="T31" fmla="*/ 14 h 831"/>
                  <a:gd name="T32" fmla="*/ 161 w 1705"/>
                  <a:gd name="T33" fmla="*/ 11 h 831"/>
                  <a:gd name="T34" fmla="*/ 148 w 1705"/>
                  <a:gd name="T35" fmla="*/ 8 h 831"/>
                  <a:gd name="T36" fmla="*/ 136 w 1705"/>
                  <a:gd name="T37" fmla="*/ 6 h 831"/>
                  <a:gd name="T38" fmla="*/ 126 w 1705"/>
                  <a:gd name="T39" fmla="*/ 3 h 831"/>
                  <a:gd name="T40" fmla="*/ 119 w 1705"/>
                  <a:gd name="T41" fmla="*/ 1 h 831"/>
                  <a:gd name="T42" fmla="*/ 115 w 1705"/>
                  <a:gd name="T43" fmla="*/ 2 h 831"/>
                  <a:gd name="T44" fmla="*/ 109 w 1705"/>
                  <a:gd name="T45" fmla="*/ 6 h 831"/>
                  <a:gd name="T46" fmla="*/ 100 w 1705"/>
                  <a:gd name="T47" fmla="*/ 13 h 831"/>
                  <a:gd name="T48" fmla="*/ 87 w 1705"/>
                  <a:gd name="T49" fmla="*/ 20 h 831"/>
                  <a:gd name="T50" fmla="*/ 73 w 1705"/>
                  <a:gd name="T51" fmla="*/ 28 h 831"/>
                  <a:gd name="T52" fmla="*/ 58 w 1705"/>
                  <a:gd name="T53" fmla="*/ 35 h 831"/>
                  <a:gd name="T54" fmla="*/ 43 w 1705"/>
                  <a:gd name="T55" fmla="*/ 43 h 831"/>
                  <a:gd name="T56" fmla="*/ 28 w 1705"/>
                  <a:gd name="T57" fmla="*/ 50 h 831"/>
                  <a:gd name="T58" fmla="*/ 16 w 1705"/>
                  <a:gd name="T59" fmla="*/ 56 h 831"/>
                  <a:gd name="T60" fmla="*/ 7 w 1705"/>
                  <a:gd name="T61" fmla="*/ 60 h 831"/>
                  <a:gd name="T62" fmla="*/ 1 w 1705"/>
                  <a:gd name="T63" fmla="*/ 62 h 831"/>
                  <a:gd name="T64" fmla="*/ 1 w 1705"/>
                  <a:gd name="T65" fmla="*/ 64 h 831"/>
                  <a:gd name="T66" fmla="*/ 7 w 1705"/>
                  <a:gd name="T67" fmla="*/ 68 h 831"/>
                  <a:gd name="T68" fmla="*/ 17 w 1705"/>
                  <a:gd name="T69" fmla="*/ 72 h 831"/>
                  <a:gd name="T70" fmla="*/ 30 w 1705"/>
                  <a:gd name="T71" fmla="*/ 78 h 831"/>
                  <a:gd name="T72" fmla="*/ 45 w 1705"/>
                  <a:gd name="T73" fmla="*/ 83 h 831"/>
                  <a:gd name="T74" fmla="*/ 62 w 1705"/>
                  <a:gd name="T75" fmla="*/ 89 h 831"/>
                  <a:gd name="T76" fmla="*/ 77 w 1705"/>
                  <a:gd name="T77" fmla="*/ 94 h 831"/>
                  <a:gd name="T78" fmla="*/ 92 w 1705"/>
                  <a:gd name="T79" fmla="*/ 98 h 831"/>
                  <a:gd name="T80" fmla="*/ 105 w 1705"/>
                  <a:gd name="T81" fmla="*/ 102 h 831"/>
                  <a:gd name="T82" fmla="*/ 114 w 1705"/>
                  <a:gd name="T83" fmla="*/ 104 h 831"/>
                  <a:gd name="T84" fmla="*/ 119 w 1705"/>
                  <a:gd name="T85" fmla="*/ 104 h 831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05"/>
                  <a:gd name="T130" fmla="*/ 0 h 831"/>
                  <a:gd name="T131" fmla="*/ 1705 w 1705"/>
                  <a:gd name="T132" fmla="*/ 831 h 831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05" h="831">
                    <a:moveTo>
                      <a:pt x="946" y="830"/>
                    </a:moveTo>
                    <a:lnTo>
                      <a:pt x="943" y="828"/>
                    </a:lnTo>
                    <a:lnTo>
                      <a:pt x="944" y="821"/>
                    </a:lnTo>
                    <a:lnTo>
                      <a:pt x="950" y="812"/>
                    </a:lnTo>
                    <a:lnTo>
                      <a:pt x="961" y="799"/>
                    </a:lnTo>
                    <a:lnTo>
                      <a:pt x="976" y="783"/>
                    </a:lnTo>
                    <a:lnTo>
                      <a:pt x="994" y="765"/>
                    </a:lnTo>
                    <a:lnTo>
                      <a:pt x="1018" y="744"/>
                    </a:lnTo>
                    <a:lnTo>
                      <a:pt x="1043" y="721"/>
                    </a:lnTo>
                    <a:lnTo>
                      <a:pt x="1071" y="697"/>
                    </a:lnTo>
                    <a:lnTo>
                      <a:pt x="1102" y="670"/>
                    </a:lnTo>
                    <a:lnTo>
                      <a:pt x="1134" y="641"/>
                    </a:lnTo>
                    <a:lnTo>
                      <a:pt x="1168" y="613"/>
                    </a:lnTo>
                    <a:lnTo>
                      <a:pt x="1205" y="583"/>
                    </a:lnTo>
                    <a:lnTo>
                      <a:pt x="1242" y="553"/>
                    </a:lnTo>
                    <a:lnTo>
                      <a:pt x="1280" y="522"/>
                    </a:lnTo>
                    <a:lnTo>
                      <a:pt x="1318" y="490"/>
                    </a:lnTo>
                    <a:lnTo>
                      <a:pt x="1356" y="459"/>
                    </a:lnTo>
                    <a:lnTo>
                      <a:pt x="1394" y="428"/>
                    </a:lnTo>
                    <a:lnTo>
                      <a:pt x="1432" y="398"/>
                    </a:lnTo>
                    <a:lnTo>
                      <a:pt x="1468" y="368"/>
                    </a:lnTo>
                    <a:lnTo>
                      <a:pt x="1503" y="340"/>
                    </a:lnTo>
                    <a:lnTo>
                      <a:pt x="1536" y="312"/>
                    </a:lnTo>
                    <a:lnTo>
                      <a:pt x="1568" y="287"/>
                    </a:lnTo>
                    <a:lnTo>
                      <a:pt x="1597" y="263"/>
                    </a:lnTo>
                    <a:lnTo>
                      <a:pt x="1624" y="241"/>
                    </a:lnTo>
                    <a:lnTo>
                      <a:pt x="1647" y="222"/>
                    </a:lnTo>
                    <a:lnTo>
                      <a:pt x="1666" y="204"/>
                    </a:lnTo>
                    <a:lnTo>
                      <a:pt x="1682" y="191"/>
                    </a:lnTo>
                    <a:lnTo>
                      <a:pt x="1695" y="179"/>
                    </a:lnTo>
                    <a:lnTo>
                      <a:pt x="1702" y="171"/>
                    </a:lnTo>
                    <a:lnTo>
                      <a:pt x="1705" y="168"/>
                    </a:lnTo>
                    <a:lnTo>
                      <a:pt x="1703" y="166"/>
                    </a:lnTo>
                    <a:lnTo>
                      <a:pt x="1704" y="166"/>
                    </a:lnTo>
                    <a:lnTo>
                      <a:pt x="1702" y="166"/>
                    </a:lnTo>
                    <a:lnTo>
                      <a:pt x="1695" y="165"/>
                    </a:lnTo>
                    <a:lnTo>
                      <a:pt x="1685" y="163"/>
                    </a:lnTo>
                    <a:lnTo>
                      <a:pt x="1670" y="160"/>
                    </a:lnTo>
                    <a:lnTo>
                      <a:pt x="1652" y="157"/>
                    </a:lnTo>
                    <a:lnTo>
                      <a:pt x="1632" y="153"/>
                    </a:lnTo>
                    <a:lnTo>
                      <a:pt x="1609" y="148"/>
                    </a:lnTo>
                    <a:lnTo>
                      <a:pt x="1583" y="143"/>
                    </a:lnTo>
                    <a:lnTo>
                      <a:pt x="1556" y="138"/>
                    </a:lnTo>
                    <a:lnTo>
                      <a:pt x="1526" y="132"/>
                    </a:lnTo>
                    <a:lnTo>
                      <a:pt x="1495" y="126"/>
                    </a:lnTo>
                    <a:lnTo>
                      <a:pt x="1462" y="119"/>
                    </a:lnTo>
                    <a:lnTo>
                      <a:pt x="1428" y="113"/>
                    </a:lnTo>
                    <a:lnTo>
                      <a:pt x="1393" y="107"/>
                    </a:lnTo>
                    <a:lnTo>
                      <a:pt x="1357" y="99"/>
                    </a:lnTo>
                    <a:lnTo>
                      <a:pt x="1322" y="92"/>
                    </a:lnTo>
                    <a:lnTo>
                      <a:pt x="1286" y="85"/>
                    </a:lnTo>
                    <a:lnTo>
                      <a:pt x="1250" y="77"/>
                    </a:lnTo>
                    <a:lnTo>
                      <a:pt x="1216" y="70"/>
                    </a:lnTo>
                    <a:lnTo>
                      <a:pt x="1181" y="63"/>
                    </a:lnTo>
                    <a:lnTo>
                      <a:pt x="1148" y="56"/>
                    </a:lnTo>
                    <a:lnTo>
                      <a:pt x="1115" y="48"/>
                    </a:lnTo>
                    <a:lnTo>
                      <a:pt x="1086" y="42"/>
                    </a:lnTo>
                    <a:lnTo>
                      <a:pt x="1056" y="35"/>
                    </a:lnTo>
                    <a:lnTo>
                      <a:pt x="1029" y="28"/>
                    </a:lnTo>
                    <a:lnTo>
                      <a:pt x="1005" y="23"/>
                    </a:lnTo>
                    <a:lnTo>
                      <a:pt x="983" y="17"/>
                    </a:lnTo>
                    <a:lnTo>
                      <a:pt x="963" y="12"/>
                    </a:lnTo>
                    <a:lnTo>
                      <a:pt x="947" y="8"/>
                    </a:lnTo>
                    <a:lnTo>
                      <a:pt x="935" y="3"/>
                    </a:lnTo>
                    <a:lnTo>
                      <a:pt x="925" y="0"/>
                    </a:lnTo>
                    <a:lnTo>
                      <a:pt x="918" y="9"/>
                    </a:lnTo>
                    <a:lnTo>
                      <a:pt x="907" y="20"/>
                    </a:lnTo>
                    <a:lnTo>
                      <a:pt x="892" y="33"/>
                    </a:lnTo>
                    <a:lnTo>
                      <a:pt x="872" y="48"/>
                    </a:lnTo>
                    <a:lnTo>
                      <a:pt x="849" y="63"/>
                    </a:lnTo>
                    <a:lnTo>
                      <a:pt x="824" y="80"/>
                    </a:lnTo>
                    <a:lnTo>
                      <a:pt x="795" y="97"/>
                    </a:lnTo>
                    <a:lnTo>
                      <a:pt x="764" y="116"/>
                    </a:lnTo>
                    <a:lnTo>
                      <a:pt x="732" y="135"/>
                    </a:lnTo>
                    <a:lnTo>
                      <a:pt x="696" y="155"/>
                    </a:lnTo>
                    <a:lnTo>
                      <a:pt x="659" y="176"/>
                    </a:lnTo>
                    <a:lnTo>
                      <a:pt x="620" y="196"/>
                    </a:lnTo>
                    <a:lnTo>
                      <a:pt x="581" y="217"/>
                    </a:lnTo>
                    <a:lnTo>
                      <a:pt x="541" y="239"/>
                    </a:lnTo>
                    <a:lnTo>
                      <a:pt x="499" y="260"/>
                    </a:lnTo>
                    <a:lnTo>
                      <a:pt x="459" y="280"/>
                    </a:lnTo>
                    <a:lnTo>
                      <a:pt x="417" y="301"/>
                    </a:lnTo>
                    <a:lnTo>
                      <a:pt x="377" y="322"/>
                    </a:lnTo>
                    <a:lnTo>
                      <a:pt x="337" y="341"/>
                    </a:lnTo>
                    <a:lnTo>
                      <a:pt x="297" y="361"/>
                    </a:lnTo>
                    <a:lnTo>
                      <a:pt x="258" y="379"/>
                    </a:lnTo>
                    <a:lnTo>
                      <a:pt x="223" y="398"/>
                    </a:lnTo>
                    <a:lnTo>
                      <a:pt x="187" y="414"/>
                    </a:lnTo>
                    <a:lnTo>
                      <a:pt x="155" y="429"/>
                    </a:lnTo>
                    <a:lnTo>
                      <a:pt x="124" y="444"/>
                    </a:lnTo>
                    <a:lnTo>
                      <a:pt x="96" y="456"/>
                    </a:lnTo>
                    <a:lnTo>
                      <a:pt x="72" y="468"/>
                    </a:lnTo>
                    <a:lnTo>
                      <a:pt x="50" y="477"/>
                    </a:lnTo>
                    <a:lnTo>
                      <a:pt x="31" y="485"/>
                    </a:lnTo>
                    <a:lnTo>
                      <a:pt x="16" y="492"/>
                    </a:lnTo>
                    <a:lnTo>
                      <a:pt x="6" y="495"/>
                    </a:lnTo>
                    <a:lnTo>
                      <a:pt x="0" y="498"/>
                    </a:lnTo>
                    <a:lnTo>
                      <a:pt x="1" y="503"/>
                    </a:lnTo>
                    <a:lnTo>
                      <a:pt x="8" y="510"/>
                    </a:lnTo>
                    <a:lnTo>
                      <a:pt x="20" y="520"/>
                    </a:lnTo>
                    <a:lnTo>
                      <a:pt x="35" y="529"/>
                    </a:lnTo>
                    <a:lnTo>
                      <a:pt x="54" y="539"/>
                    </a:lnTo>
                    <a:lnTo>
                      <a:pt x="79" y="551"/>
                    </a:lnTo>
                    <a:lnTo>
                      <a:pt x="105" y="562"/>
                    </a:lnTo>
                    <a:lnTo>
                      <a:pt x="135" y="575"/>
                    </a:lnTo>
                    <a:lnTo>
                      <a:pt x="167" y="589"/>
                    </a:lnTo>
                    <a:lnTo>
                      <a:pt x="202" y="602"/>
                    </a:lnTo>
                    <a:lnTo>
                      <a:pt x="239" y="617"/>
                    </a:lnTo>
                    <a:lnTo>
                      <a:pt x="278" y="631"/>
                    </a:lnTo>
                    <a:lnTo>
                      <a:pt x="318" y="646"/>
                    </a:lnTo>
                    <a:lnTo>
                      <a:pt x="360" y="661"/>
                    </a:lnTo>
                    <a:lnTo>
                      <a:pt x="402" y="676"/>
                    </a:lnTo>
                    <a:lnTo>
                      <a:pt x="445" y="691"/>
                    </a:lnTo>
                    <a:lnTo>
                      <a:pt x="489" y="705"/>
                    </a:lnTo>
                    <a:lnTo>
                      <a:pt x="531" y="720"/>
                    </a:lnTo>
                    <a:lnTo>
                      <a:pt x="574" y="734"/>
                    </a:lnTo>
                    <a:lnTo>
                      <a:pt x="615" y="746"/>
                    </a:lnTo>
                    <a:lnTo>
                      <a:pt x="657" y="759"/>
                    </a:lnTo>
                    <a:lnTo>
                      <a:pt x="696" y="771"/>
                    </a:lnTo>
                    <a:lnTo>
                      <a:pt x="734" y="783"/>
                    </a:lnTo>
                    <a:lnTo>
                      <a:pt x="770" y="792"/>
                    </a:lnTo>
                    <a:lnTo>
                      <a:pt x="803" y="803"/>
                    </a:lnTo>
                    <a:lnTo>
                      <a:pt x="834" y="811"/>
                    </a:lnTo>
                    <a:lnTo>
                      <a:pt x="862" y="817"/>
                    </a:lnTo>
                    <a:lnTo>
                      <a:pt x="886" y="823"/>
                    </a:lnTo>
                    <a:lnTo>
                      <a:pt x="908" y="827"/>
                    </a:lnTo>
                    <a:lnTo>
                      <a:pt x="924" y="830"/>
                    </a:lnTo>
                    <a:lnTo>
                      <a:pt x="938" y="831"/>
                    </a:lnTo>
                    <a:lnTo>
                      <a:pt x="946" y="83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9" name="Freeform 4226"/>
              <p:cNvSpPr>
                <a:spLocks/>
              </p:cNvSpPr>
              <p:nvPr/>
            </p:nvSpPr>
            <p:spPr bwMode="auto">
              <a:xfrm>
                <a:off x="2587" y="1837"/>
                <a:ext cx="880" cy="439"/>
              </a:xfrm>
              <a:custGeom>
                <a:avLst/>
                <a:gdLst>
                  <a:gd name="T0" fmla="*/ 124 w 1758"/>
                  <a:gd name="T1" fmla="*/ 109 h 878"/>
                  <a:gd name="T2" fmla="*/ 128 w 1758"/>
                  <a:gd name="T3" fmla="*/ 104 h 878"/>
                  <a:gd name="T4" fmla="*/ 137 w 1758"/>
                  <a:gd name="T5" fmla="*/ 96 h 878"/>
                  <a:gd name="T6" fmla="*/ 148 w 1758"/>
                  <a:gd name="T7" fmla="*/ 85 h 878"/>
                  <a:gd name="T8" fmla="*/ 162 w 1758"/>
                  <a:gd name="T9" fmla="*/ 74 h 878"/>
                  <a:gd name="T10" fmla="*/ 176 w 1758"/>
                  <a:gd name="T11" fmla="*/ 61 h 878"/>
                  <a:gd name="T12" fmla="*/ 190 w 1758"/>
                  <a:gd name="T13" fmla="*/ 50 h 878"/>
                  <a:gd name="T14" fmla="*/ 203 w 1758"/>
                  <a:gd name="T15" fmla="*/ 39 h 878"/>
                  <a:gd name="T16" fmla="*/ 213 w 1758"/>
                  <a:gd name="T17" fmla="*/ 29 h 878"/>
                  <a:gd name="T18" fmla="*/ 219 w 1758"/>
                  <a:gd name="T19" fmla="*/ 25 h 878"/>
                  <a:gd name="T20" fmla="*/ 220 w 1758"/>
                  <a:gd name="T21" fmla="*/ 23 h 878"/>
                  <a:gd name="T22" fmla="*/ 219 w 1758"/>
                  <a:gd name="T23" fmla="*/ 23 h 878"/>
                  <a:gd name="T24" fmla="*/ 213 w 1758"/>
                  <a:gd name="T25" fmla="*/ 22 h 878"/>
                  <a:gd name="T26" fmla="*/ 204 w 1758"/>
                  <a:gd name="T27" fmla="*/ 20 h 878"/>
                  <a:gd name="T28" fmla="*/ 192 w 1758"/>
                  <a:gd name="T29" fmla="*/ 18 h 878"/>
                  <a:gd name="T30" fmla="*/ 178 w 1758"/>
                  <a:gd name="T31" fmla="*/ 14 h 878"/>
                  <a:gd name="T32" fmla="*/ 164 w 1758"/>
                  <a:gd name="T33" fmla="*/ 12 h 878"/>
                  <a:gd name="T34" fmla="*/ 150 w 1758"/>
                  <a:gd name="T35" fmla="*/ 9 h 878"/>
                  <a:gd name="T36" fmla="*/ 138 w 1758"/>
                  <a:gd name="T37" fmla="*/ 6 h 878"/>
                  <a:gd name="T38" fmla="*/ 127 w 1758"/>
                  <a:gd name="T39" fmla="*/ 3 h 878"/>
                  <a:gd name="T40" fmla="*/ 120 w 1758"/>
                  <a:gd name="T41" fmla="*/ 1 h 878"/>
                  <a:gd name="T42" fmla="*/ 118 w 1758"/>
                  <a:gd name="T43" fmla="*/ 1 h 878"/>
                  <a:gd name="T44" fmla="*/ 113 w 1758"/>
                  <a:gd name="T45" fmla="*/ 6 h 878"/>
                  <a:gd name="T46" fmla="*/ 104 w 1758"/>
                  <a:gd name="T47" fmla="*/ 12 h 878"/>
                  <a:gd name="T48" fmla="*/ 92 w 1758"/>
                  <a:gd name="T49" fmla="*/ 19 h 878"/>
                  <a:gd name="T50" fmla="*/ 78 w 1758"/>
                  <a:gd name="T51" fmla="*/ 27 h 878"/>
                  <a:gd name="T52" fmla="*/ 63 w 1758"/>
                  <a:gd name="T53" fmla="*/ 36 h 878"/>
                  <a:gd name="T54" fmla="*/ 47 w 1758"/>
                  <a:gd name="T55" fmla="*/ 44 h 878"/>
                  <a:gd name="T56" fmla="*/ 32 w 1758"/>
                  <a:gd name="T57" fmla="*/ 51 h 878"/>
                  <a:gd name="T58" fmla="*/ 19 w 1758"/>
                  <a:gd name="T59" fmla="*/ 56 h 878"/>
                  <a:gd name="T60" fmla="*/ 9 w 1758"/>
                  <a:gd name="T61" fmla="*/ 61 h 878"/>
                  <a:gd name="T62" fmla="*/ 3 w 1758"/>
                  <a:gd name="T63" fmla="*/ 63 h 878"/>
                  <a:gd name="T64" fmla="*/ 0 w 1758"/>
                  <a:gd name="T65" fmla="*/ 66 h 878"/>
                  <a:gd name="T66" fmla="*/ 4 w 1758"/>
                  <a:gd name="T67" fmla="*/ 70 h 878"/>
                  <a:gd name="T68" fmla="*/ 13 w 1758"/>
                  <a:gd name="T69" fmla="*/ 74 h 878"/>
                  <a:gd name="T70" fmla="*/ 26 w 1758"/>
                  <a:gd name="T71" fmla="*/ 80 h 878"/>
                  <a:gd name="T72" fmla="*/ 42 w 1758"/>
                  <a:gd name="T73" fmla="*/ 86 h 878"/>
                  <a:gd name="T74" fmla="*/ 60 w 1758"/>
                  <a:gd name="T75" fmla="*/ 92 h 878"/>
                  <a:gd name="T76" fmla="*/ 77 w 1758"/>
                  <a:gd name="T77" fmla="*/ 98 h 878"/>
                  <a:gd name="T78" fmla="*/ 94 w 1758"/>
                  <a:gd name="T79" fmla="*/ 103 h 878"/>
                  <a:gd name="T80" fmla="*/ 108 w 1758"/>
                  <a:gd name="T81" fmla="*/ 107 h 878"/>
                  <a:gd name="T82" fmla="*/ 119 w 1758"/>
                  <a:gd name="T83" fmla="*/ 110 h 878"/>
                  <a:gd name="T84" fmla="*/ 124 w 1758"/>
                  <a:gd name="T85" fmla="*/ 110 h 87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58"/>
                  <a:gd name="T130" fmla="*/ 0 h 878"/>
                  <a:gd name="T131" fmla="*/ 1758 w 1758"/>
                  <a:gd name="T132" fmla="*/ 878 h 87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58" h="878">
                    <a:moveTo>
                      <a:pt x="991" y="876"/>
                    </a:moveTo>
                    <a:lnTo>
                      <a:pt x="987" y="874"/>
                    </a:lnTo>
                    <a:lnTo>
                      <a:pt x="988" y="867"/>
                    </a:lnTo>
                    <a:lnTo>
                      <a:pt x="994" y="857"/>
                    </a:lnTo>
                    <a:lnTo>
                      <a:pt x="1006" y="844"/>
                    </a:lnTo>
                    <a:lnTo>
                      <a:pt x="1021" y="827"/>
                    </a:lnTo>
                    <a:lnTo>
                      <a:pt x="1040" y="808"/>
                    </a:lnTo>
                    <a:lnTo>
                      <a:pt x="1062" y="787"/>
                    </a:lnTo>
                    <a:lnTo>
                      <a:pt x="1089" y="762"/>
                    </a:lnTo>
                    <a:lnTo>
                      <a:pt x="1116" y="736"/>
                    </a:lnTo>
                    <a:lnTo>
                      <a:pt x="1147" y="708"/>
                    </a:lnTo>
                    <a:lnTo>
                      <a:pt x="1181" y="680"/>
                    </a:lnTo>
                    <a:lnTo>
                      <a:pt x="1217" y="649"/>
                    </a:lnTo>
                    <a:lnTo>
                      <a:pt x="1252" y="618"/>
                    </a:lnTo>
                    <a:lnTo>
                      <a:pt x="1290" y="585"/>
                    </a:lnTo>
                    <a:lnTo>
                      <a:pt x="1328" y="553"/>
                    </a:lnTo>
                    <a:lnTo>
                      <a:pt x="1367" y="520"/>
                    </a:lnTo>
                    <a:lnTo>
                      <a:pt x="1405" y="488"/>
                    </a:lnTo>
                    <a:lnTo>
                      <a:pt x="1445" y="455"/>
                    </a:lnTo>
                    <a:lnTo>
                      <a:pt x="1483" y="423"/>
                    </a:lnTo>
                    <a:lnTo>
                      <a:pt x="1518" y="393"/>
                    </a:lnTo>
                    <a:lnTo>
                      <a:pt x="1554" y="363"/>
                    </a:lnTo>
                    <a:lnTo>
                      <a:pt x="1589" y="335"/>
                    </a:lnTo>
                    <a:lnTo>
                      <a:pt x="1620" y="308"/>
                    </a:lnTo>
                    <a:lnTo>
                      <a:pt x="1650" y="283"/>
                    </a:lnTo>
                    <a:lnTo>
                      <a:pt x="1676" y="260"/>
                    </a:lnTo>
                    <a:lnTo>
                      <a:pt x="1699" y="239"/>
                    </a:lnTo>
                    <a:lnTo>
                      <a:pt x="1719" y="222"/>
                    </a:lnTo>
                    <a:lnTo>
                      <a:pt x="1735" y="207"/>
                    </a:lnTo>
                    <a:lnTo>
                      <a:pt x="1748" y="195"/>
                    </a:lnTo>
                    <a:lnTo>
                      <a:pt x="1756" y="187"/>
                    </a:lnTo>
                    <a:lnTo>
                      <a:pt x="1758" y="183"/>
                    </a:lnTo>
                    <a:lnTo>
                      <a:pt x="1756" y="182"/>
                    </a:lnTo>
                    <a:lnTo>
                      <a:pt x="1758" y="182"/>
                    </a:lnTo>
                    <a:lnTo>
                      <a:pt x="1755" y="182"/>
                    </a:lnTo>
                    <a:lnTo>
                      <a:pt x="1748" y="179"/>
                    </a:lnTo>
                    <a:lnTo>
                      <a:pt x="1736" y="177"/>
                    </a:lnTo>
                    <a:lnTo>
                      <a:pt x="1721" y="175"/>
                    </a:lnTo>
                    <a:lnTo>
                      <a:pt x="1703" y="171"/>
                    </a:lnTo>
                    <a:lnTo>
                      <a:pt x="1681" y="167"/>
                    </a:lnTo>
                    <a:lnTo>
                      <a:pt x="1655" y="161"/>
                    </a:lnTo>
                    <a:lnTo>
                      <a:pt x="1628" y="156"/>
                    </a:lnTo>
                    <a:lnTo>
                      <a:pt x="1598" y="149"/>
                    </a:lnTo>
                    <a:lnTo>
                      <a:pt x="1566" y="144"/>
                    </a:lnTo>
                    <a:lnTo>
                      <a:pt x="1532" y="137"/>
                    </a:lnTo>
                    <a:lnTo>
                      <a:pt x="1496" y="129"/>
                    </a:lnTo>
                    <a:lnTo>
                      <a:pt x="1461" y="122"/>
                    </a:lnTo>
                    <a:lnTo>
                      <a:pt x="1423" y="114"/>
                    </a:lnTo>
                    <a:lnTo>
                      <a:pt x="1385" y="106"/>
                    </a:lnTo>
                    <a:lnTo>
                      <a:pt x="1347" y="99"/>
                    </a:lnTo>
                    <a:lnTo>
                      <a:pt x="1309" y="91"/>
                    </a:lnTo>
                    <a:lnTo>
                      <a:pt x="1271" y="83"/>
                    </a:lnTo>
                    <a:lnTo>
                      <a:pt x="1233" y="75"/>
                    </a:lnTo>
                    <a:lnTo>
                      <a:pt x="1197" y="67"/>
                    </a:lnTo>
                    <a:lnTo>
                      <a:pt x="1161" y="58"/>
                    </a:lnTo>
                    <a:lnTo>
                      <a:pt x="1128" y="50"/>
                    </a:lnTo>
                    <a:lnTo>
                      <a:pt x="1096" y="44"/>
                    </a:lnTo>
                    <a:lnTo>
                      <a:pt x="1066" y="37"/>
                    </a:lnTo>
                    <a:lnTo>
                      <a:pt x="1038" y="30"/>
                    </a:lnTo>
                    <a:lnTo>
                      <a:pt x="1013" y="23"/>
                    </a:lnTo>
                    <a:lnTo>
                      <a:pt x="991" y="17"/>
                    </a:lnTo>
                    <a:lnTo>
                      <a:pt x="972" y="12"/>
                    </a:lnTo>
                    <a:lnTo>
                      <a:pt x="957" y="8"/>
                    </a:lnTo>
                    <a:lnTo>
                      <a:pt x="946" y="3"/>
                    </a:lnTo>
                    <a:lnTo>
                      <a:pt x="939" y="0"/>
                    </a:lnTo>
                    <a:lnTo>
                      <a:pt x="937" y="8"/>
                    </a:lnTo>
                    <a:lnTo>
                      <a:pt x="930" y="18"/>
                    </a:lnTo>
                    <a:lnTo>
                      <a:pt x="918" y="31"/>
                    </a:lnTo>
                    <a:lnTo>
                      <a:pt x="902" y="45"/>
                    </a:lnTo>
                    <a:lnTo>
                      <a:pt x="882" y="60"/>
                    </a:lnTo>
                    <a:lnTo>
                      <a:pt x="858" y="76"/>
                    </a:lnTo>
                    <a:lnTo>
                      <a:pt x="832" y="93"/>
                    </a:lnTo>
                    <a:lnTo>
                      <a:pt x="803" y="111"/>
                    </a:lnTo>
                    <a:lnTo>
                      <a:pt x="771" y="131"/>
                    </a:lnTo>
                    <a:lnTo>
                      <a:pt x="736" y="152"/>
                    </a:lnTo>
                    <a:lnTo>
                      <a:pt x="699" y="172"/>
                    </a:lnTo>
                    <a:lnTo>
                      <a:pt x="661" y="193"/>
                    </a:lnTo>
                    <a:lnTo>
                      <a:pt x="622" y="215"/>
                    </a:lnTo>
                    <a:lnTo>
                      <a:pt x="581" y="237"/>
                    </a:lnTo>
                    <a:lnTo>
                      <a:pt x="539" y="259"/>
                    </a:lnTo>
                    <a:lnTo>
                      <a:pt x="498" y="281"/>
                    </a:lnTo>
                    <a:lnTo>
                      <a:pt x="455" y="302"/>
                    </a:lnTo>
                    <a:lnTo>
                      <a:pt x="413" y="324"/>
                    </a:lnTo>
                    <a:lnTo>
                      <a:pt x="372" y="345"/>
                    </a:lnTo>
                    <a:lnTo>
                      <a:pt x="331" y="364"/>
                    </a:lnTo>
                    <a:lnTo>
                      <a:pt x="291" y="384"/>
                    </a:lnTo>
                    <a:lnTo>
                      <a:pt x="253" y="404"/>
                    </a:lnTo>
                    <a:lnTo>
                      <a:pt x="216" y="421"/>
                    </a:lnTo>
                    <a:lnTo>
                      <a:pt x="181" y="437"/>
                    </a:lnTo>
                    <a:lnTo>
                      <a:pt x="149" y="452"/>
                    </a:lnTo>
                    <a:lnTo>
                      <a:pt x="119" y="466"/>
                    </a:lnTo>
                    <a:lnTo>
                      <a:pt x="92" y="478"/>
                    </a:lnTo>
                    <a:lnTo>
                      <a:pt x="68" y="489"/>
                    </a:lnTo>
                    <a:lnTo>
                      <a:pt x="48" y="498"/>
                    </a:lnTo>
                    <a:lnTo>
                      <a:pt x="31" y="505"/>
                    </a:lnTo>
                    <a:lnTo>
                      <a:pt x="19" y="509"/>
                    </a:lnTo>
                    <a:lnTo>
                      <a:pt x="11" y="512"/>
                    </a:lnTo>
                    <a:lnTo>
                      <a:pt x="2" y="517"/>
                    </a:lnTo>
                    <a:lnTo>
                      <a:pt x="0" y="524"/>
                    </a:lnTo>
                    <a:lnTo>
                      <a:pt x="3" y="532"/>
                    </a:lnTo>
                    <a:lnTo>
                      <a:pt x="13" y="542"/>
                    </a:lnTo>
                    <a:lnTo>
                      <a:pt x="28" y="553"/>
                    </a:lnTo>
                    <a:lnTo>
                      <a:pt x="47" y="565"/>
                    </a:lnTo>
                    <a:lnTo>
                      <a:pt x="71" y="577"/>
                    </a:lnTo>
                    <a:lnTo>
                      <a:pt x="99" y="591"/>
                    </a:lnTo>
                    <a:lnTo>
                      <a:pt x="131" y="606"/>
                    </a:lnTo>
                    <a:lnTo>
                      <a:pt x="167" y="621"/>
                    </a:lnTo>
                    <a:lnTo>
                      <a:pt x="205" y="637"/>
                    </a:lnTo>
                    <a:lnTo>
                      <a:pt x="245" y="653"/>
                    </a:lnTo>
                    <a:lnTo>
                      <a:pt x="288" y="669"/>
                    </a:lnTo>
                    <a:lnTo>
                      <a:pt x="333" y="685"/>
                    </a:lnTo>
                    <a:lnTo>
                      <a:pt x="379" y="703"/>
                    </a:lnTo>
                    <a:lnTo>
                      <a:pt x="426" y="719"/>
                    </a:lnTo>
                    <a:lnTo>
                      <a:pt x="475" y="735"/>
                    </a:lnTo>
                    <a:lnTo>
                      <a:pt x="522" y="751"/>
                    </a:lnTo>
                    <a:lnTo>
                      <a:pt x="569" y="766"/>
                    </a:lnTo>
                    <a:lnTo>
                      <a:pt x="616" y="781"/>
                    </a:lnTo>
                    <a:lnTo>
                      <a:pt x="662" y="796"/>
                    </a:lnTo>
                    <a:lnTo>
                      <a:pt x="707" y="810"/>
                    </a:lnTo>
                    <a:lnTo>
                      <a:pt x="750" y="822"/>
                    </a:lnTo>
                    <a:lnTo>
                      <a:pt x="791" y="834"/>
                    </a:lnTo>
                    <a:lnTo>
                      <a:pt x="829" y="844"/>
                    </a:lnTo>
                    <a:lnTo>
                      <a:pt x="864" y="853"/>
                    </a:lnTo>
                    <a:lnTo>
                      <a:pt x="896" y="861"/>
                    </a:lnTo>
                    <a:lnTo>
                      <a:pt x="924" y="867"/>
                    </a:lnTo>
                    <a:lnTo>
                      <a:pt x="948" y="873"/>
                    </a:lnTo>
                    <a:lnTo>
                      <a:pt x="968" y="875"/>
                    </a:lnTo>
                    <a:lnTo>
                      <a:pt x="981" y="878"/>
                    </a:lnTo>
                    <a:lnTo>
                      <a:pt x="991" y="87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0" name="Freeform 4227"/>
              <p:cNvSpPr>
                <a:spLocks/>
              </p:cNvSpPr>
              <p:nvPr/>
            </p:nvSpPr>
            <p:spPr bwMode="auto">
              <a:xfrm>
                <a:off x="2605" y="1848"/>
                <a:ext cx="847" cy="416"/>
              </a:xfrm>
              <a:custGeom>
                <a:avLst/>
                <a:gdLst>
                  <a:gd name="T0" fmla="*/ 116 w 1694"/>
                  <a:gd name="T1" fmla="*/ 103 h 830"/>
                  <a:gd name="T2" fmla="*/ 120 w 1694"/>
                  <a:gd name="T3" fmla="*/ 98 h 830"/>
                  <a:gd name="T4" fmla="*/ 129 w 1694"/>
                  <a:gd name="T5" fmla="*/ 91 h 830"/>
                  <a:gd name="T6" fmla="*/ 141 w 1694"/>
                  <a:gd name="T7" fmla="*/ 81 h 830"/>
                  <a:gd name="T8" fmla="*/ 154 w 1694"/>
                  <a:gd name="T9" fmla="*/ 70 h 830"/>
                  <a:gd name="T10" fmla="*/ 169 w 1694"/>
                  <a:gd name="T11" fmla="*/ 58 h 830"/>
                  <a:gd name="T12" fmla="*/ 183 w 1694"/>
                  <a:gd name="T13" fmla="*/ 46 h 830"/>
                  <a:gd name="T14" fmla="*/ 195 w 1694"/>
                  <a:gd name="T15" fmla="*/ 36 h 830"/>
                  <a:gd name="T16" fmla="*/ 205 w 1694"/>
                  <a:gd name="T17" fmla="*/ 28 h 830"/>
                  <a:gd name="T18" fmla="*/ 211 w 1694"/>
                  <a:gd name="T19" fmla="*/ 23 h 830"/>
                  <a:gd name="T20" fmla="*/ 212 w 1694"/>
                  <a:gd name="T21" fmla="*/ 21 h 830"/>
                  <a:gd name="T22" fmla="*/ 211 w 1694"/>
                  <a:gd name="T23" fmla="*/ 21 h 830"/>
                  <a:gd name="T24" fmla="*/ 206 w 1694"/>
                  <a:gd name="T25" fmla="*/ 20 h 830"/>
                  <a:gd name="T26" fmla="*/ 197 w 1694"/>
                  <a:gd name="T27" fmla="*/ 18 h 830"/>
                  <a:gd name="T28" fmla="*/ 186 w 1694"/>
                  <a:gd name="T29" fmla="*/ 16 h 830"/>
                  <a:gd name="T30" fmla="*/ 173 w 1694"/>
                  <a:gd name="T31" fmla="*/ 14 h 830"/>
                  <a:gd name="T32" fmla="*/ 160 w 1694"/>
                  <a:gd name="T33" fmla="*/ 11 h 830"/>
                  <a:gd name="T34" fmla="*/ 147 w 1694"/>
                  <a:gd name="T35" fmla="*/ 8 h 830"/>
                  <a:gd name="T36" fmla="*/ 135 w 1694"/>
                  <a:gd name="T37" fmla="*/ 6 h 830"/>
                  <a:gd name="T38" fmla="*/ 124 w 1694"/>
                  <a:gd name="T39" fmla="*/ 3 h 830"/>
                  <a:gd name="T40" fmla="*/ 117 w 1694"/>
                  <a:gd name="T41" fmla="*/ 1 h 830"/>
                  <a:gd name="T42" fmla="*/ 113 w 1694"/>
                  <a:gd name="T43" fmla="*/ 2 h 830"/>
                  <a:gd name="T44" fmla="*/ 107 w 1694"/>
                  <a:gd name="T45" fmla="*/ 6 h 830"/>
                  <a:gd name="T46" fmla="*/ 99 w 1694"/>
                  <a:gd name="T47" fmla="*/ 12 h 830"/>
                  <a:gd name="T48" fmla="*/ 87 w 1694"/>
                  <a:gd name="T49" fmla="*/ 20 h 830"/>
                  <a:gd name="T50" fmla="*/ 73 w 1694"/>
                  <a:gd name="T51" fmla="*/ 27 h 830"/>
                  <a:gd name="T52" fmla="*/ 57 w 1694"/>
                  <a:gd name="T53" fmla="*/ 35 h 830"/>
                  <a:gd name="T54" fmla="*/ 43 w 1694"/>
                  <a:gd name="T55" fmla="*/ 43 h 830"/>
                  <a:gd name="T56" fmla="*/ 28 w 1694"/>
                  <a:gd name="T57" fmla="*/ 49 h 830"/>
                  <a:gd name="T58" fmla="*/ 17 w 1694"/>
                  <a:gd name="T59" fmla="*/ 55 h 830"/>
                  <a:gd name="T60" fmla="*/ 7 w 1694"/>
                  <a:gd name="T61" fmla="*/ 59 h 830"/>
                  <a:gd name="T62" fmla="*/ 3 w 1694"/>
                  <a:gd name="T63" fmla="*/ 62 h 830"/>
                  <a:gd name="T64" fmla="*/ 0 w 1694"/>
                  <a:gd name="T65" fmla="*/ 63 h 830"/>
                  <a:gd name="T66" fmla="*/ 3 w 1694"/>
                  <a:gd name="T67" fmla="*/ 67 h 830"/>
                  <a:gd name="T68" fmla="*/ 12 w 1694"/>
                  <a:gd name="T69" fmla="*/ 71 h 830"/>
                  <a:gd name="T70" fmla="*/ 25 w 1694"/>
                  <a:gd name="T71" fmla="*/ 76 h 830"/>
                  <a:gd name="T72" fmla="*/ 40 w 1694"/>
                  <a:gd name="T73" fmla="*/ 82 h 830"/>
                  <a:gd name="T74" fmla="*/ 55 w 1694"/>
                  <a:gd name="T75" fmla="*/ 88 h 830"/>
                  <a:gd name="T76" fmla="*/ 73 w 1694"/>
                  <a:gd name="T77" fmla="*/ 93 h 830"/>
                  <a:gd name="T78" fmla="*/ 89 w 1694"/>
                  <a:gd name="T79" fmla="*/ 98 h 830"/>
                  <a:gd name="T80" fmla="*/ 102 w 1694"/>
                  <a:gd name="T81" fmla="*/ 102 h 830"/>
                  <a:gd name="T82" fmla="*/ 111 w 1694"/>
                  <a:gd name="T83" fmla="*/ 104 h 830"/>
                  <a:gd name="T84" fmla="*/ 116 w 1694"/>
                  <a:gd name="T85" fmla="*/ 105 h 83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694"/>
                  <a:gd name="T130" fmla="*/ 0 h 830"/>
                  <a:gd name="T131" fmla="*/ 1694 w 1694"/>
                  <a:gd name="T132" fmla="*/ 830 h 83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694" h="830">
                    <a:moveTo>
                      <a:pt x="935" y="830"/>
                    </a:moveTo>
                    <a:lnTo>
                      <a:pt x="931" y="828"/>
                    </a:lnTo>
                    <a:lnTo>
                      <a:pt x="933" y="821"/>
                    </a:lnTo>
                    <a:lnTo>
                      <a:pt x="939" y="812"/>
                    </a:lnTo>
                    <a:lnTo>
                      <a:pt x="950" y="799"/>
                    </a:lnTo>
                    <a:lnTo>
                      <a:pt x="965" y="783"/>
                    </a:lnTo>
                    <a:lnTo>
                      <a:pt x="984" y="765"/>
                    </a:lnTo>
                    <a:lnTo>
                      <a:pt x="1006" y="744"/>
                    </a:lnTo>
                    <a:lnTo>
                      <a:pt x="1032" y="721"/>
                    </a:lnTo>
                    <a:lnTo>
                      <a:pt x="1060" y="696"/>
                    </a:lnTo>
                    <a:lnTo>
                      <a:pt x="1090" y="669"/>
                    </a:lnTo>
                    <a:lnTo>
                      <a:pt x="1124" y="642"/>
                    </a:lnTo>
                    <a:lnTo>
                      <a:pt x="1158" y="613"/>
                    </a:lnTo>
                    <a:lnTo>
                      <a:pt x="1194" y="583"/>
                    </a:lnTo>
                    <a:lnTo>
                      <a:pt x="1231" y="552"/>
                    </a:lnTo>
                    <a:lnTo>
                      <a:pt x="1269" y="521"/>
                    </a:lnTo>
                    <a:lnTo>
                      <a:pt x="1307" y="490"/>
                    </a:lnTo>
                    <a:lnTo>
                      <a:pt x="1345" y="459"/>
                    </a:lnTo>
                    <a:lnTo>
                      <a:pt x="1383" y="428"/>
                    </a:lnTo>
                    <a:lnTo>
                      <a:pt x="1421" y="398"/>
                    </a:lnTo>
                    <a:lnTo>
                      <a:pt x="1457" y="368"/>
                    </a:lnTo>
                    <a:lnTo>
                      <a:pt x="1492" y="339"/>
                    </a:lnTo>
                    <a:lnTo>
                      <a:pt x="1526" y="313"/>
                    </a:lnTo>
                    <a:lnTo>
                      <a:pt x="1557" y="286"/>
                    </a:lnTo>
                    <a:lnTo>
                      <a:pt x="1586" y="263"/>
                    </a:lnTo>
                    <a:lnTo>
                      <a:pt x="1612" y="241"/>
                    </a:lnTo>
                    <a:lnTo>
                      <a:pt x="1635" y="222"/>
                    </a:lnTo>
                    <a:lnTo>
                      <a:pt x="1655" y="204"/>
                    </a:lnTo>
                    <a:lnTo>
                      <a:pt x="1671" y="191"/>
                    </a:lnTo>
                    <a:lnTo>
                      <a:pt x="1684" y="179"/>
                    </a:lnTo>
                    <a:lnTo>
                      <a:pt x="1691" y="171"/>
                    </a:lnTo>
                    <a:lnTo>
                      <a:pt x="1694" y="166"/>
                    </a:lnTo>
                    <a:lnTo>
                      <a:pt x="1692" y="166"/>
                    </a:lnTo>
                    <a:lnTo>
                      <a:pt x="1693" y="166"/>
                    </a:lnTo>
                    <a:lnTo>
                      <a:pt x="1691" y="166"/>
                    </a:lnTo>
                    <a:lnTo>
                      <a:pt x="1684" y="165"/>
                    </a:lnTo>
                    <a:lnTo>
                      <a:pt x="1673" y="163"/>
                    </a:lnTo>
                    <a:lnTo>
                      <a:pt x="1658" y="160"/>
                    </a:lnTo>
                    <a:lnTo>
                      <a:pt x="1641" y="157"/>
                    </a:lnTo>
                    <a:lnTo>
                      <a:pt x="1620" y="153"/>
                    </a:lnTo>
                    <a:lnTo>
                      <a:pt x="1597" y="148"/>
                    </a:lnTo>
                    <a:lnTo>
                      <a:pt x="1572" y="143"/>
                    </a:lnTo>
                    <a:lnTo>
                      <a:pt x="1544" y="138"/>
                    </a:lnTo>
                    <a:lnTo>
                      <a:pt x="1515" y="132"/>
                    </a:lnTo>
                    <a:lnTo>
                      <a:pt x="1483" y="126"/>
                    </a:lnTo>
                    <a:lnTo>
                      <a:pt x="1451" y="119"/>
                    </a:lnTo>
                    <a:lnTo>
                      <a:pt x="1418" y="114"/>
                    </a:lnTo>
                    <a:lnTo>
                      <a:pt x="1383" y="107"/>
                    </a:lnTo>
                    <a:lnTo>
                      <a:pt x="1347" y="99"/>
                    </a:lnTo>
                    <a:lnTo>
                      <a:pt x="1312" y="92"/>
                    </a:lnTo>
                    <a:lnTo>
                      <a:pt x="1276" y="85"/>
                    </a:lnTo>
                    <a:lnTo>
                      <a:pt x="1240" y="77"/>
                    </a:lnTo>
                    <a:lnTo>
                      <a:pt x="1206" y="70"/>
                    </a:lnTo>
                    <a:lnTo>
                      <a:pt x="1171" y="63"/>
                    </a:lnTo>
                    <a:lnTo>
                      <a:pt x="1138" y="56"/>
                    </a:lnTo>
                    <a:lnTo>
                      <a:pt x="1105" y="48"/>
                    </a:lnTo>
                    <a:lnTo>
                      <a:pt x="1074" y="42"/>
                    </a:lnTo>
                    <a:lnTo>
                      <a:pt x="1045" y="35"/>
                    </a:lnTo>
                    <a:lnTo>
                      <a:pt x="1019" y="28"/>
                    </a:lnTo>
                    <a:lnTo>
                      <a:pt x="995" y="23"/>
                    </a:lnTo>
                    <a:lnTo>
                      <a:pt x="973" y="17"/>
                    </a:lnTo>
                    <a:lnTo>
                      <a:pt x="953" y="12"/>
                    </a:lnTo>
                    <a:lnTo>
                      <a:pt x="937" y="8"/>
                    </a:lnTo>
                    <a:lnTo>
                      <a:pt x="924" y="3"/>
                    </a:lnTo>
                    <a:lnTo>
                      <a:pt x="915" y="0"/>
                    </a:lnTo>
                    <a:lnTo>
                      <a:pt x="908" y="9"/>
                    </a:lnTo>
                    <a:lnTo>
                      <a:pt x="897" y="20"/>
                    </a:lnTo>
                    <a:lnTo>
                      <a:pt x="882" y="33"/>
                    </a:lnTo>
                    <a:lnTo>
                      <a:pt x="863" y="48"/>
                    </a:lnTo>
                    <a:lnTo>
                      <a:pt x="841" y="63"/>
                    </a:lnTo>
                    <a:lnTo>
                      <a:pt x="816" y="79"/>
                    </a:lnTo>
                    <a:lnTo>
                      <a:pt x="788" y="96"/>
                    </a:lnTo>
                    <a:lnTo>
                      <a:pt x="759" y="115"/>
                    </a:lnTo>
                    <a:lnTo>
                      <a:pt x="725" y="134"/>
                    </a:lnTo>
                    <a:lnTo>
                      <a:pt x="691" y="154"/>
                    </a:lnTo>
                    <a:lnTo>
                      <a:pt x="655" y="173"/>
                    </a:lnTo>
                    <a:lnTo>
                      <a:pt x="618" y="194"/>
                    </a:lnTo>
                    <a:lnTo>
                      <a:pt x="579" y="215"/>
                    </a:lnTo>
                    <a:lnTo>
                      <a:pt x="540" y="235"/>
                    </a:lnTo>
                    <a:lnTo>
                      <a:pt x="499" y="256"/>
                    </a:lnTo>
                    <a:lnTo>
                      <a:pt x="460" y="277"/>
                    </a:lnTo>
                    <a:lnTo>
                      <a:pt x="420" y="298"/>
                    </a:lnTo>
                    <a:lnTo>
                      <a:pt x="379" y="317"/>
                    </a:lnTo>
                    <a:lnTo>
                      <a:pt x="340" y="338"/>
                    </a:lnTo>
                    <a:lnTo>
                      <a:pt x="302" y="356"/>
                    </a:lnTo>
                    <a:lnTo>
                      <a:pt x="265" y="375"/>
                    </a:lnTo>
                    <a:lnTo>
                      <a:pt x="230" y="392"/>
                    </a:lnTo>
                    <a:lnTo>
                      <a:pt x="195" y="408"/>
                    </a:lnTo>
                    <a:lnTo>
                      <a:pt x="163" y="423"/>
                    </a:lnTo>
                    <a:lnTo>
                      <a:pt x="134" y="438"/>
                    </a:lnTo>
                    <a:lnTo>
                      <a:pt x="106" y="451"/>
                    </a:lnTo>
                    <a:lnTo>
                      <a:pt x="82" y="461"/>
                    </a:lnTo>
                    <a:lnTo>
                      <a:pt x="60" y="471"/>
                    </a:lnTo>
                    <a:lnTo>
                      <a:pt x="43" y="479"/>
                    </a:lnTo>
                    <a:lnTo>
                      <a:pt x="28" y="485"/>
                    </a:lnTo>
                    <a:lnTo>
                      <a:pt x="18" y="489"/>
                    </a:lnTo>
                    <a:lnTo>
                      <a:pt x="12" y="491"/>
                    </a:lnTo>
                    <a:lnTo>
                      <a:pt x="3" y="495"/>
                    </a:lnTo>
                    <a:lnTo>
                      <a:pt x="0" y="502"/>
                    </a:lnTo>
                    <a:lnTo>
                      <a:pt x="4" y="510"/>
                    </a:lnTo>
                    <a:lnTo>
                      <a:pt x="13" y="518"/>
                    </a:lnTo>
                    <a:lnTo>
                      <a:pt x="26" y="529"/>
                    </a:lnTo>
                    <a:lnTo>
                      <a:pt x="44" y="540"/>
                    </a:lnTo>
                    <a:lnTo>
                      <a:pt x="67" y="552"/>
                    </a:lnTo>
                    <a:lnTo>
                      <a:pt x="94" y="566"/>
                    </a:lnTo>
                    <a:lnTo>
                      <a:pt x="124" y="578"/>
                    </a:lnTo>
                    <a:lnTo>
                      <a:pt x="157" y="593"/>
                    </a:lnTo>
                    <a:lnTo>
                      <a:pt x="193" y="607"/>
                    </a:lnTo>
                    <a:lnTo>
                      <a:pt x="231" y="622"/>
                    </a:lnTo>
                    <a:lnTo>
                      <a:pt x="271" y="637"/>
                    </a:lnTo>
                    <a:lnTo>
                      <a:pt x="314" y="653"/>
                    </a:lnTo>
                    <a:lnTo>
                      <a:pt x="358" y="668"/>
                    </a:lnTo>
                    <a:lnTo>
                      <a:pt x="401" y="683"/>
                    </a:lnTo>
                    <a:lnTo>
                      <a:pt x="446" y="699"/>
                    </a:lnTo>
                    <a:lnTo>
                      <a:pt x="491" y="713"/>
                    </a:lnTo>
                    <a:lnTo>
                      <a:pt x="536" y="728"/>
                    </a:lnTo>
                    <a:lnTo>
                      <a:pt x="581" y="742"/>
                    </a:lnTo>
                    <a:lnTo>
                      <a:pt x="625" y="755"/>
                    </a:lnTo>
                    <a:lnTo>
                      <a:pt x="666" y="768"/>
                    </a:lnTo>
                    <a:lnTo>
                      <a:pt x="707" y="780"/>
                    </a:lnTo>
                    <a:lnTo>
                      <a:pt x="746" y="790"/>
                    </a:lnTo>
                    <a:lnTo>
                      <a:pt x="782" y="800"/>
                    </a:lnTo>
                    <a:lnTo>
                      <a:pt x="815" y="808"/>
                    </a:lnTo>
                    <a:lnTo>
                      <a:pt x="845" y="816"/>
                    </a:lnTo>
                    <a:lnTo>
                      <a:pt x="871" y="822"/>
                    </a:lnTo>
                    <a:lnTo>
                      <a:pt x="894" y="827"/>
                    </a:lnTo>
                    <a:lnTo>
                      <a:pt x="913" y="829"/>
                    </a:lnTo>
                    <a:lnTo>
                      <a:pt x="926" y="830"/>
                    </a:lnTo>
                    <a:lnTo>
                      <a:pt x="935" y="83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1" name="Freeform 4228"/>
              <p:cNvSpPr>
                <a:spLocks/>
              </p:cNvSpPr>
              <p:nvPr/>
            </p:nvSpPr>
            <p:spPr bwMode="auto">
              <a:xfrm>
                <a:off x="2598" y="2135"/>
                <a:ext cx="475" cy="178"/>
              </a:xfrm>
              <a:custGeom>
                <a:avLst/>
                <a:gdLst>
                  <a:gd name="T0" fmla="*/ 7 w 950"/>
                  <a:gd name="T1" fmla="*/ 1 h 355"/>
                  <a:gd name="T2" fmla="*/ 9 w 950"/>
                  <a:gd name="T3" fmla="*/ 2 h 355"/>
                  <a:gd name="T4" fmla="*/ 13 w 950"/>
                  <a:gd name="T5" fmla="*/ 3 h 355"/>
                  <a:gd name="T6" fmla="*/ 18 w 950"/>
                  <a:gd name="T7" fmla="*/ 6 h 355"/>
                  <a:gd name="T8" fmla="*/ 25 w 950"/>
                  <a:gd name="T9" fmla="*/ 9 h 355"/>
                  <a:gd name="T10" fmla="*/ 33 w 950"/>
                  <a:gd name="T11" fmla="*/ 12 h 355"/>
                  <a:gd name="T12" fmla="*/ 41 w 950"/>
                  <a:gd name="T13" fmla="*/ 16 h 355"/>
                  <a:gd name="T14" fmla="*/ 51 w 950"/>
                  <a:gd name="T15" fmla="*/ 20 h 355"/>
                  <a:gd name="T16" fmla="*/ 59 w 950"/>
                  <a:gd name="T17" fmla="*/ 25 h 355"/>
                  <a:gd name="T18" fmla="*/ 70 w 950"/>
                  <a:gd name="T19" fmla="*/ 29 h 355"/>
                  <a:gd name="T20" fmla="*/ 79 w 950"/>
                  <a:gd name="T21" fmla="*/ 32 h 355"/>
                  <a:gd name="T22" fmla="*/ 89 w 950"/>
                  <a:gd name="T23" fmla="*/ 36 h 355"/>
                  <a:gd name="T24" fmla="*/ 97 w 950"/>
                  <a:gd name="T25" fmla="*/ 39 h 355"/>
                  <a:gd name="T26" fmla="*/ 105 w 950"/>
                  <a:gd name="T27" fmla="*/ 42 h 355"/>
                  <a:gd name="T28" fmla="*/ 112 w 950"/>
                  <a:gd name="T29" fmla="*/ 44 h 355"/>
                  <a:gd name="T30" fmla="*/ 117 w 950"/>
                  <a:gd name="T31" fmla="*/ 45 h 355"/>
                  <a:gd name="T32" fmla="*/ 117 w 950"/>
                  <a:gd name="T33" fmla="*/ 45 h 355"/>
                  <a:gd name="T34" fmla="*/ 111 w 950"/>
                  <a:gd name="T35" fmla="*/ 44 h 355"/>
                  <a:gd name="T36" fmla="*/ 104 w 950"/>
                  <a:gd name="T37" fmla="*/ 42 h 355"/>
                  <a:gd name="T38" fmla="*/ 96 w 950"/>
                  <a:gd name="T39" fmla="*/ 41 h 355"/>
                  <a:gd name="T40" fmla="*/ 87 w 950"/>
                  <a:gd name="T41" fmla="*/ 38 h 355"/>
                  <a:gd name="T42" fmla="*/ 77 w 950"/>
                  <a:gd name="T43" fmla="*/ 35 h 355"/>
                  <a:gd name="T44" fmla="*/ 68 w 950"/>
                  <a:gd name="T45" fmla="*/ 32 h 355"/>
                  <a:gd name="T46" fmla="*/ 58 w 950"/>
                  <a:gd name="T47" fmla="*/ 29 h 355"/>
                  <a:gd name="T48" fmla="*/ 48 w 950"/>
                  <a:gd name="T49" fmla="*/ 25 h 355"/>
                  <a:gd name="T50" fmla="*/ 39 w 950"/>
                  <a:gd name="T51" fmla="*/ 22 h 355"/>
                  <a:gd name="T52" fmla="*/ 30 w 950"/>
                  <a:gd name="T53" fmla="*/ 18 h 355"/>
                  <a:gd name="T54" fmla="*/ 22 w 950"/>
                  <a:gd name="T55" fmla="*/ 15 h 355"/>
                  <a:gd name="T56" fmla="*/ 15 w 950"/>
                  <a:gd name="T57" fmla="*/ 12 h 355"/>
                  <a:gd name="T58" fmla="*/ 9 w 950"/>
                  <a:gd name="T59" fmla="*/ 9 h 355"/>
                  <a:gd name="T60" fmla="*/ 4 w 950"/>
                  <a:gd name="T61" fmla="*/ 6 h 355"/>
                  <a:gd name="T62" fmla="*/ 1 w 950"/>
                  <a:gd name="T63" fmla="*/ 4 h 355"/>
                  <a:gd name="T64" fmla="*/ 1 w 950"/>
                  <a:gd name="T65" fmla="*/ 3 h 355"/>
                  <a:gd name="T66" fmla="*/ 3 w 950"/>
                  <a:gd name="T67" fmla="*/ 3 h 355"/>
                  <a:gd name="T68" fmla="*/ 5 w 950"/>
                  <a:gd name="T69" fmla="*/ 2 h 355"/>
                  <a:gd name="T70" fmla="*/ 6 w 950"/>
                  <a:gd name="T71" fmla="*/ 1 h 35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50"/>
                  <a:gd name="T109" fmla="*/ 0 h 355"/>
                  <a:gd name="T110" fmla="*/ 950 w 950"/>
                  <a:gd name="T111" fmla="*/ 355 h 355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50" h="355">
                    <a:moveTo>
                      <a:pt x="48" y="0"/>
                    </a:moveTo>
                    <a:lnTo>
                      <a:pt x="50" y="1"/>
                    </a:lnTo>
                    <a:lnTo>
                      <a:pt x="56" y="3"/>
                    </a:lnTo>
                    <a:lnTo>
                      <a:pt x="66" y="9"/>
                    </a:lnTo>
                    <a:lnTo>
                      <a:pt x="80" y="15"/>
                    </a:lnTo>
                    <a:lnTo>
                      <a:pt x="98" y="23"/>
                    </a:lnTo>
                    <a:lnTo>
                      <a:pt x="117" y="32"/>
                    </a:lnTo>
                    <a:lnTo>
                      <a:pt x="140" y="43"/>
                    </a:lnTo>
                    <a:lnTo>
                      <a:pt x="167" y="55"/>
                    </a:lnTo>
                    <a:lnTo>
                      <a:pt x="194" y="68"/>
                    </a:lnTo>
                    <a:lnTo>
                      <a:pt x="225" y="81"/>
                    </a:lnTo>
                    <a:lnTo>
                      <a:pt x="258" y="96"/>
                    </a:lnTo>
                    <a:lnTo>
                      <a:pt x="291" y="111"/>
                    </a:lnTo>
                    <a:lnTo>
                      <a:pt x="327" y="127"/>
                    </a:lnTo>
                    <a:lnTo>
                      <a:pt x="364" y="143"/>
                    </a:lnTo>
                    <a:lnTo>
                      <a:pt x="401" y="160"/>
                    </a:lnTo>
                    <a:lnTo>
                      <a:pt x="439" y="176"/>
                    </a:lnTo>
                    <a:lnTo>
                      <a:pt x="478" y="193"/>
                    </a:lnTo>
                    <a:lnTo>
                      <a:pt x="517" y="209"/>
                    </a:lnTo>
                    <a:lnTo>
                      <a:pt x="556" y="225"/>
                    </a:lnTo>
                    <a:lnTo>
                      <a:pt x="594" y="241"/>
                    </a:lnTo>
                    <a:lnTo>
                      <a:pt x="632" y="256"/>
                    </a:lnTo>
                    <a:lnTo>
                      <a:pt x="670" y="271"/>
                    </a:lnTo>
                    <a:lnTo>
                      <a:pt x="706" y="285"/>
                    </a:lnTo>
                    <a:lnTo>
                      <a:pt x="742" y="298"/>
                    </a:lnTo>
                    <a:lnTo>
                      <a:pt x="775" y="310"/>
                    </a:lnTo>
                    <a:lnTo>
                      <a:pt x="807" y="321"/>
                    </a:lnTo>
                    <a:lnTo>
                      <a:pt x="837" y="331"/>
                    </a:lnTo>
                    <a:lnTo>
                      <a:pt x="865" y="339"/>
                    </a:lnTo>
                    <a:lnTo>
                      <a:pt x="891" y="346"/>
                    </a:lnTo>
                    <a:lnTo>
                      <a:pt x="913" y="351"/>
                    </a:lnTo>
                    <a:lnTo>
                      <a:pt x="934" y="354"/>
                    </a:lnTo>
                    <a:lnTo>
                      <a:pt x="950" y="355"/>
                    </a:lnTo>
                    <a:lnTo>
                      <a:pt x="931" y="354"/>
                    </a:lnTo>
                    <a:lnTo>
                      <a:pt x="909" y="352"/>
                    </a:lnTo>
                    <a:lnTo>
                      <a:pt x="883" y="347"/>
                    </a:lnTo>
                    <a:lnTo>
                      <a:pt x="856" y="342"/>
                    </a:lnTo>
                    <a:lnTo>
                      <a:pt x="827" y="336"/>
                    </a:lnTo>
                    <a:lnTo>
                      <a:pt x="796" y="329"/>
                    </a:lnTo>
                    <a:lnTo>
                      <a:pt x="762" y="321"/>
                    </a:lnTo>
                    <a:lnTo>
                      <a:pt x="728" y="311"/>
                    </a:lnTo>
                    <a:lnTo>
                      <a:pt x="691" y="301"/>
                    </a:lnTo>
                    <a:lnTo>
                      <a:pt x="654" y="290"/>
                    </a:lnTo>
                    <a:lnTo>
                      <a:pt x="616" y="278"/>
                    </a:lnTo>
                    <a:lnTo>
                      <a:pt x="577" y="267"/>
                    </a:lnTo>
                    <a:lnTo>
                      <a:pt x="538" y="254"/>
                    </a:lnTo>
                    <a:lnTo>
                      <a:pt x="498" y="240"/>
                    </a:lnTo>
                    <a:lnTo>
                      <a:pt x="459" y="227"/>
                    </a:lnTo>
                    <a:lnTo>
                      <a:pt x="420" y="214"/>
                    </a:lnTo>
                    <a:lnTo>
                      <a:pt x="381" y="200"/>
                    </a:lnTo>
                    <a:lnTo>
                      <a:pt x="343" y="186"/>
                    </a:lnTo>
                    <a:lnTo>
                      <a:pt x="306" y="171"/>
                    </a:lnTo>
                    <a:lnTo>
                      <a:pt x="269" y="157"/>
                    </a:lnTo>
                    <a:lnTo>
                      <a:pt x="235" y="143"/>
                    </a:lnTo>
                    <a:lnTo>
                      <a:pt x="201" y="130"/>
                    </a:lnTo>
                    <a:lnTo>
                      <a:pt x="170" y="117"/>
                    </a:lnTo>
                    <a:lnTo>
                      <a:pt x="140" y="103"/>
                    </a:lnTo>
                    <a:lnTo>
                      <a:pt x="113" y="91"/>
                    </a:lnTo>
                    <a:lnTo>
                      <a:pt x="87" y="79"/>
                    </a:lnTo>
                    <a:lnTo>
                      <a:pt x="65" y="68"/>
                    </a:lnTo>
                    <a:lnTo>
                      <a:pt x="46" y="57"/>
                    </a:lnTo>
                    <a:lnTo>
                      <a:pt x="28" y="47"/>
                    </a:lnTo>
                    <a:lnTo>
                      <a:pt x="16" y="38"/>
                    </a:lnTo>
                    <a:lnTo>
                      <a:pt x="5" y="30"/>
                    </a:lnTo>
                    <a:lnTo>
                      <a:pt x="0" y="23"/>
                    </a:lnTo>
                    <a:lnTo>
                      <a:pt x="3" y="24"/>
                    </a:lnTo>
                    <a:lnTo>
                      <a:pt x="9" y="22"/>
                    </a:lnTo>
                    <a:lnTo>
                      <a:pt x="17" y="18"/>
                    </a:lnTo>
                    <a:lnTo>
                      <a:pt x="26" y="13"/>
                    </a:lnTo>
                    <a:lnTo>
                      <a:pt x="34" y="9"/>
                    </a:lnTo>
                    <a:lnTo>
                      <a:pt x="41" y="4"/>
                    </a:lnTo>
                    <a:lnTo>
                      <a:pt x="46" y="1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2" name="Freeform 4229"/>
              <p:cNvSpPr>
                <a:spLocks/>
              </p:cNvSpPr>
              <p:nvPr/>
            </p:nvSpPr>
            <p:spPr bwMode="auto">
              <a:xfrm>
                <a:off x="2605" y="2185"/>
                <a:ext cx="475" cy="178"/>
              </a:xfrm>
              <a:custGeom>
                <a:avLst/>
                <a:gdLst>
                  <a:gd name="T0" fmla="*/ 6 w 951"/>
                  <a:gd name="T1" fmla="*/ 1 h 354"/>
                  <a:gd name="T2" fmla="*/ 8 w 951"/>
                  <a:gd name="T3" fmla="*/ 2 h 354"/>
                  <a:gd name="T4" fmla="*/ 12 w 951"/>
                  <a:gd name="T5" fmla="*/ 3 h 354"/>
                  <a:gd name="T6" fmla="*/ 17 w 951"/>
                  <a:gd name="T7" fmla="*/ 6 h 354"/>
                  <a:gd name="T8" fmla="*/ 24 w 951"/>
                  <a:gd name="T9" fmla="*/ 9 h 354"/>
                  <a:gd name="T10" fmla="*/ 32 w 951"/>
                  <a:gd name="T11" fmla="*/ 12 h 354"/>
                  <a:gd name="T12" fmla="*/ 41 w 951"/>
                  <a:gd name="T13" fmla="*/ 16 h 354"/>
                  <a:gd name="T14" fmla="*/ 50 w 951"/>
                  <a:gd name="T15" fmla="*/ 20 h 354"/>
                  <a:gd name="T16" fmla="*/ 59 w 951"/>
                  <a:gd name="T17" fmla="*/ 25 h 354"/>
                  <a:gd name="T18" fmla="*/ 69 w 951"/>
                  <a:gd name="T19" fmla="*/ 29 h 354"/>
                  <a:gd name="T20" fmla="*/ 79 w 951"/>
                  <a:gd name="T21" fmla="*/ 32 h 354"/>
                  <a:gd name="T22" fmla="*/ 88 w 951"/>
                  <a:gd name="T23" fmla="*/ 36 h 354"/>
                  <a:gd name="T24" fmla="*/ 97 w 951"/>
                  <a:gd name="T25" fmla="*/ 39 h 354"/>
                  <a:gd name="T26" fmla="*/ 104 w 951"/>
                  <a:gd name="T27" fmla="*/ 42 h 354"/>
                  <a:gd name="T28" fmla="*/ 111 w 951"/>
                  <a:gd name="T29" fmla="*/ 44 h 354"/>
                  <a:gd name="T30" fmla="*/ 116 w 951"/>
                  <a:gd name="T31" fmla="*/ 45 h 354"/>
                  <a:gd name="T32" fmla="*/ 116 w 951"/>
                  <a:gd name="T33" fmla="*/ 45 h 354"/>
                  <a:gd name="T34" fmla="*/ 110 w 951"/>
                  <a:gd name="T35" fmla="*/ 44 h 354"/>
                  <a:gd name="T36" fmla="*/ 103 w 951"/>
                  <a:gd name="T37" fmla="*/ 42 h 354"/>
                  <a:gd name="T38" fmla="*/ 95 w 951"/>
                  <a:gd name="T39" fmla="*/ 41 h 354"/>
                  <a:gd name="T40" fmla="*/ 86 w 951"/>
                  <a:gd name="T41" fmla="*/ 38 h 354"/>
                  <a:gd name="T42" fmla="*/ 77 w 951"/>
                  <a:gd name="T43" fmla="*/ 35 h 354"/>
                  <a:gd name="T44" fmla="*/ 67 w 951"/>
                  <a:gd name="T45" fmla="*/ 32 h 354"/>
                  <a:gd name="T46" fmla="*/ 57 w 951"/>
                  <a:gd name="T47" fmla="*/ 29 h 354"/>
                  <a:gd name="T48" fmla="*/ 47 w 951"/>
                  <a:gd name="T49" fmla="*/ 25 h 354"/>
                  <a:gd name="T50" fmla="*/ 38 w 951"/>
                  <a:gd name="T51" fmla="*/ 22 h 354"/>
                  <a:gd name="T52" fmla="*/ 29 w 951"/>
                  <a:gd name="T53" fmla="*/ 18 h 354"/>
                  <a:gd name="T54" fmla="*/ 21 w 951"/>
                  <a:gd name="T55" fmla="*/ 15 h 354"/>
                  <a:gd name="T56" fmla="*/ 14 w 951"/>
                  <a:gd name="T57" fmla="*/ 12 h 354"/>
                  <a:gd name="T58" fmla="*/ 8 w 951"/>
                  <a:gd name="T59" fmla="*/ 9 h 354"/>
                  <a:gd name="T60" fmla="*/ 3 w 951"/>
                  <a:gd name="T61" fmla="*/ 6 h 354"/>
                  <a:gd name="T62" fmla="*/ 0 w 951"/>
                  <a:gd name="T63" fmla="*/ 4 h 354"/>
                  <a:gd name="T64" fmla="*/ 0 w 951"/>
                  <a:gd name="T65" fmla="*/ 3 h 354"/>
                  <a:gd name="T66" fmla="*/ 2 w 951"/>
                  <a:gd name="T67" fmla="*/ 3 h 354"/>
                  <a:gd name="T68" fmla="*/ 4 w 951"/>
                  <a:gd name="T69" fmla="*/ 2 h 354"/>
                  <a:gd name="T70" fmla="*/ 5 w 951"/>
                  <a:gd name="T71" fmla="*/ 1 h 35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51"/>
                  <a:gd name="T109" fmla="*/ 0 h 354"/>
                  <a:gd name="T110" fmla="*/ 951 w 951"/>
                  <a:gd name="T111" fmla="*/ 354 h 35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51" h="354">
                    <a:moveTo>
                      <a:pt x="49" y="0"/>
                    </a:moveTo>
                    <a:lnTo>
                      <a:pt x="51" y="1"/>
                    </a:lnTo>
                    <a:lnTo>
                      <a:pt x="57" y="3"/>
                    </a:lnTo>
                    <a:lnTo>
                      <a:pt x="67" y="9"/>
                    </a:lnTo>
                    <a:lnTo>
                      <a:pt x="81" y="15"/>
                    </a:lnTo>
                    <a:lnTo>
                      <a:pt x="98" y="23"/>
                    </a:lnTo>
                    <a:lnTo>
                      <a:pt x="118" y="32"/>
                    </a:lnTo>
                    <a:lnTo>
                      <a:pt x="141" y="42"/>
                    </a:lnTo>
                    <a:lnTo>
                      <a:pt x="167" y="55"/>
                    </a:lnTo>
                    <a:lnTo>
                      <a:pt x="195" y="68"/>
                    </a:lnTo>
                    <a:lnTo>
                      <a:pt x="226" y="81"/>
                    </a:lnTo>
                    <a:lnTo>
                      <a:pt x="259" y="95"/>
                    </a:lnTo>
                    <a:lnTo>
                      <a:pt x="292" y="110"/>
                    </a:lnTo>
                    <a:lnTo>
                      <a:pt x="328" y="126"/>
                    </a:lnTo>
                    <a:lnTo>
                      <a:pt x="365" y="142"/>
                    </a:lnTo>
                    <a:lnTo>
                      <a:pt x="401" y="159"/>
                    </a:lnTo>
                    <a:lnTo>
                      <a:pt x="439" y="175"/>
                    </a:lnTo>
                    <a:lnTo>
                      <a:pt x="479" y="192"/>
                    </a:lnTo>
                    <a:lnTo>
                      <a:pt x="518" y="208"/>
                    </a:lnTo>
                    <a:lnTo>
                      <a:pt x="557" y="224"/>
                    </a:lnTo>
                    <a:lnTo>
                      <a:pt x="595" y="240"/>
                    </a:lnTo>
                    <a:lnTo>
                      <a:pt x="633" y="255"/>
                    </a:lnTo>
                    <a:lnTo>
                      <a:pt x="671" y="270"/>
                    </a:lnTo>
                    <a:lnTo>
                      <a:pt x="707" y="284"/>
                    </a:lnTo>
                    <a:lnTo>
                      <a:pt x="742" y="297"/>
                    </a:lnTo>
                    <a:lnTo>
                      <a:pt x="776" y="309"/>
                    </a:lnTo>
                    <a:lnTo>
                      <a:pt x="808" y="320"/>
                    </a:lnTo>
                    <a:lnTo>
                      <a:pt x="838" y="329"/>
                    </a:lnTo>
                    <a:lnTo>
                      <a:pt x="866" y="338"/>
                    </a:lnTo>
                    <a:lnTo>
                      <a:pt x="892" y="344"/>
                    </a:lnTo>
                    <a:lnTo>
                      <a:pt x="914" y="349"/>
                    </a:lnTo>
                    <a:lnTo>
                      <a:pt x="935" y="353"/>
                    </a:lnTo>
                    <a:lnTo>
                      <a:pt x="951" y="354"/>
                    </a:lnTo>
                    <a:lnTo>
                      <a:pt x="931" y="353"/>
                    </a:lnTo>
                    <a:lnTo>
                      <a:pt x="909" y="351"/>
                    </a:lnTo>
                    <a:lnTo>
                      <a:pt x="884" y="346"/>
                    </a:lnTo>
                    <a:lnTo>
                      <a:pt x="856" y="341"/>
                    </a:lnTo>
                    <a:lnTo>
                      <a:pt x="828" y="335"/>
                    </a:lnTo>
                    <a:lnTo>
                      <a:pt x="797" y="328"/>
                    </a:lnTo>
                    <a:lnTo>
                      <a:pt x="763" y="320"/>
                    </a:lnTo>
                    <a:lnTo>
                      <a:pt x="729" y="310"/>
                    </a:lnTo>
                    <a:lnTo>
                      <a:pt x="692" y="300"/>
                    </a:lnTo>
                    <a:lnTo>
                      <a:pt x="655" y="288"/>
                    </a:lnTo>
                    <a:lnTo>
                      <a:pt x="617" y="277"/>
                    </a:lnTo>
                    <a:lnTo>
                      <a:pt x="578" y="265"/>
                    </a:lnTo>
                    <a:lnTo>
                      <a:pt x="538" y="253"/>
                    </a:lnTo>
                    <a:lnTo>
                      <a:pt x="499" y="239"/>
                    </a:lnTo>
                    <a:lnTo>
                      <a:pt x="460" y="226"/>
                    </a:lnTo>
                    <a:lnTo>
                      <a:pt x="421" y="213"/>
                    </a:lnTo>
                    <a:lnTo>
                      <a:pt x="382" y="199"/>
                    </a:lnTo>
                    <a:lnTo>
                      <a:pt x="344" y="185"/>
                    </a:lnTo>
                    <a:lnTo>
                      <a:pt x="307" y="170"/>
                    </a:lnTo>
                    <a:lnTo>
                      <a:pt x="270" y="156"/>
                    </a:lnTo>
                    <a:lnTo>
                      <a:pt x="235" y="142"/>
                    </a:lnTo>
                    <a:lnTo>
                      <a:pt x="202" y="129"/>
                    </a:lnTo>
                    <a:lnTo>
                      <a:pt x="171" y="116"/>
                    </a:lnTo>
                    <a:lnTo>
                      <a:pt x="141" y="102"/>
                    </a:lnTo>
                    <a:lnTo>
                      <a:pt x="113" y="89"/>
                    </a:lnTo>
                    <a:lnTo>
                      <a:pt x="88" y="78"/>
                    </a:lnTo>
                    <a:lnTo>
                      <a:pt x="66" y="66"/>
                    </a:lnTo>
                    <a:lnTo>
                      <a:pt x="47" y="56"/>
                    </a:lnTo>
                    <a:lnTo>
                      <a:pt x="29" y="46"/>
                    </a:lnTo>
                    <a:lnTo>
                      <a:pt x="17" y="37"/>
                    </a:lnTo>
                    <a:lnTo>
                      <a:pt x="6" y="29"/>
                    </a:lnTo>
                    <a:lnTo>
                      <a:pt x="0" y="22"/>
                    </a:lnTo>
                    <a:lnTo>
                      <a:pt x="4" y="23"/>
                    </a:lnTo>
                    <a:lnTo>
                      <a:pt x="10" y="22"/>
                    </a:lnTo>
                    <a:lnTo>
                      <a:pt x="18" y="18"/>
                    </a:lnTo>
                    <a:lnTo>
                      <a:pt x="27" y="14"/>
                    </a:lnTo>
                    <a:lnTo>
                      <a:pt x="35" y="9"/>
                    </a:lnTo>
                    <a:lnTo>
                      <a:pt x="42" y="4"/>
                    </a:lnTo>
                    <a:lnTo>
                      <a:pt x="47" y="1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3" name="Freeform 4230"/>
              <p:cNvSpPr>
                <a:spLocks/>
              </p:cNvSpPr>
              <p:nvPr/>
            </p:nvSpPr>
            <p:spPr bwMode="auto">
              <a:xfrm>
                <a:off x="2601" y="2230"/>
                <a:ext cx="474" cy="177"/>
              </a:xfrm>
              <a:custGeom>
                <a:avLst/>
                <a:gdLst>
                  <a:gd name="T0" fmla="*/ 6 w 950"/>
                  <a:gd name="T1" fmla="*/ 0 h 355"/>
                  <a:gd name="T2" fmla="*/ 8 w 950"/>
                  <a:gd name="T3" fmla="*/ 1 h 355"/>
                  <a:gd name="T4" fmla="*/ 12 w 950"/>
                  <a:gd name="T5" fmla="*/ 2 h 355"/>
                  <a:gd name="T6" fmla="*/ 17 w 950"/>
                  <a:gd name="T7" fmla="*/ 5 h 355"/>
                  <a:gd name="T8" fmla="*/ 24 w 950"/>
                  <a:gd name="T9" fmla="*/ 8 h 355"/>
                  <a:gd name="T10" fmla="*/ 32 w 950"/>
                  <a:gd name="T11" fmla="*/ 12 h 355"/>
                  <a:gd name="T12" fmla="*/ 40 w 950"/>
                  <a:gd name="T13" fmla="*/ 15 h 355"/>
                  <a:gd name="T14" fmla="*/ 50 w 950"/>
                  <a:gd name="T15" fmla="*/ 19 h 355"/>
                  <a:gd name="T16" fmla="*/ 59 w 950"/>
                  <a:gd name="T17" fmla="*/ 24 h 355"/>
                  <a:gd name="T18" fmla="*/ 69 w 950"/>
                  <a:gd name="T19" fmla="*/ 28 h 355"/>
                  <a:gd name="T20" fmla="*/ 79 w 950"/>
                  <a:gd name="T21" fmla="*/ 32 h 355"/>
                  <a:gd name="T22" fmla="*/ 88 w 950"/>
                  <a:gd name="T23" fmla="*/ 35 h 355"/>
                  <a:gd name="T24" fmla="*/ 96 w 950"/>
                  <a:gd name="T25" fmla="*/ 38 h 355"/>
                  <a:gd name="T26" fmla="*/ 104 w 950"/>
                  <a:gd name="T27" fmla="*/ 41 h 355"/>
                  <a:gd name="T28" fmla="*/ 111 w 950"/>
                  <a:gd name="T29" fmla="*/ 43 h 355"/>
                  <a:gd name="T30" fmla="*/ 116 w 950"/>
                  <a:gd name="T31" fmla="*/ 44 h 355"/>
                  <a:gd name="T32" fmla="*/ 116 w 950"/>
                  <a:gd name="T33" fmla="*/ 44 h 355"/>
                  <a:gd name="T34" fmla="*/ 110 w 950"/>
                  <a:gd name="T35" fmla="*/ 43 h 355"/>
                  <a:gd name="T36" fmla="*/ 103 w 950"/>
                  <a:gd name="T37" fmla="*/ 41 h 355"/>
                  <a:gd name="T38" fmla="*/ 95 w 950"/>
                  <a:gd name="T39" fmla="*/ 40 h 355"/>
                  <a:gd name="T40" fmla="*/ 86 w 950"/>
                  <a:gd name="T41" fmla="*/ 37 h 355"/>
                  <a:gd name="T42" fmla="*/ 77 w 950"/>
                  <a:gd name="T43" fmla="*/ 34 h 355"/>
                  <a:gd name="T44" fmla="*/ 67 w 950"/>
                  <a:gd name="T45" fmla="*/ 31 h 355"/>
                  <a:gd name="T46" fmla="*/ 57 w 950"/>
                  <a:gd name="T47" fmla="*/ 28 h 355"/>
                  <a:gd name="T48" fmla="*/ 47 w 950"/>
                  <a:gd name="T49" fmla="*/ 24 h 355"/>
                  <a:gd name="T50" fmla="*/ 38 w 950"/>
                  <a:gd name="T51" fmla="*/ 21 h 355"/>
                  <a:gd name="T52" fmla="*/ 29 w 950"/>
                  <a:gd name="T53" fmla="*/ 17 h 355"/>
                  <a:gd name="T54" fmla="*/ 21 w 950"/>
                  <a:gd name="T55" fmla="*/ 14 h 355"/>
                  <a:gd name="T56" fmla="*/ 14 w 950"/>
                  <a:gd name="T57" fmla="*/ 11 h 355"/>
                  <a:gd name="T58" fmla="*/ 8 w 950"/>
                  <a:gd name="T59" fmla="*/ 8 h 355"/>
                  <a:gd name="T60" fmla="*/ 3 w 950"/>
                  <a:gd name="T61" fmla="*/ 5 h 355"/>
                  <a:gd name="T62" fmla="*/ 0 w 950"/>
                  <a:gd name="T63" fmla="*/ 3 h 355"/>
                  <a:gd name="T64" fmla="*/ 0 w 950"/>
                  <a:gd name="T65" fmla="*/ 2 h 355"/>
                  <a:gd name="T66" fmla="*/ 2 w 950"/>
                  <a:gd name="T67" fmla="*/ 2 h 355"/>
                  <a:gd name="T68" fmla="*/ 4 w 950"/>
                  <a:gd name="T69" fmla="*/ 1 h 355"/>
                  <a:gd name="T70" fmla="*/ 5 w 950"/>
                  <a:gd name="T71" fmla="*/ 0 h 35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50"/>
                  <a:gd name="T109" fmla="*/ 0 h 355"/>
                  <a:gd name="T110" fmla="*/ 950 w 950"/>
                  <a:gd name="T111" fmla="*/ 355 h 355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50" h="355">
                    <a:moveTo>
                      <a:pt x="49" y="0"/>
                    </a:moveTo>
                    <a:lnTo>
                      <a:pt x="51" y="1"/>
                    </a:lnTo>
                    <a:lnTo>
                      <a:pt x="57" y="4"/>
                    </a:lnTo>
                    <a:lnTo>
                      <a:pt x="67" y="10"/>
                    </a:lnTo>
                    <a:lnTo>
                      <a:pt x="81" y="15"/>
                    </a:lnTo>
                    <a:lnTo>
                      <a:pt x="98" y="23"/>
                    </a:lnTo>
                    <a:lnTo>
                      <a:pt x="118" y="33"/>
                    </a:lnTo>
                    <a:lnTo>
                      <a:pt x="141" y="43"/>
                    </a:lnTo>
                    <a:lnTo>
                      <a:pt x="167" y="56"/>
                    </a:lnTo>
                    <a:lnTo>
                      <a:pt x="195" y="68"/>
                    </a:lnTo>
                    <a:lnTo>
                      <a:pt x="225" y="82"/>
                    </a:lnTo>
                    <a:lnTo>
                      <a:pt x="257" y="96"/>
                    </a:lnTo>
                    <a:lnTo>
                      <a:pt x="292" y="111"/>
                    </a:lnTo>
                    <a:lnTo>
                      <a:pt x="326" y="127"/>
                    </a:lnTo>
                    <a:lnTo>
                      <a:pt x="363" y="143"/>
                    </a:lnTo>
                    <a:lnTo>
                      <a:pt x="401" y="159"/>
                    </a:lnTo>
                    <a:lnTo>
                      <a:pt x="439" y="175"/>
                    </a:lnTo>
                    <a:lnTo>
                      <a:pt x="477" y="192"/>
                    </a:lnTo>
                    <a:lnTo>
                      <a:pt x="517" y="209"/>
                    </a:lnTo>
                    <a:lnTo>
                      <a:pt x="556" y="225"/>
                    </a:lnTo>
                    <a:lnTo>
                      <a:pt x="594" y="241"/>
                    </a:lnTo>
                    <a:lnTo>
                      <a:pt x="633" y="256"/>
                    </a:lnTo>
                    <a:lnTo>
                      <a:pt x="670" y="271"/>
                    </a:lnTo>
                    <a:lnTo>
                      <a:pt x="707" y="284"/>
                    </a:lnTo>
                    <a:lnTo>
                      <a:pt x="741" y="297"/>
                    </a:lnTo>
                    <a:lnTo>
                      <a:pt x="775" y="310"/>
                    </a:lnTo>
                    <a:lnTo>
                      <a:pt x="807" y="320"/>
                    </a:lnTo>
                    <a:lnTo>
                      <a:pt x="837" y="329"/>
                    </a:lnTo>
                    <a:lnTo>
                      <a:pt x="864" y="339"/>
                    </a:lnTo>
                    <a:lnTo>
                      <a:pt x="891" y="344"/>
                    </a:lnTo>
                    <a:lnTo>
                      <a:pt x="913" y="350"/>
                    </a:lnTo>
                    <a:lnTo>
                      <a:pt x="934" y="353"/>
                    </a:lnTo>
                    <a:lnTo>
                      <a:pt x="950" y="355"/>
                    </a:lnTo>
                    <a:lnTo>
                      <a:pt x="930" y="353"/>
                    </a:lnTo>
                    <a:lnTo>
                      <a:pt x="908" y="351"/>
                    </a:lnTo>
                    <a:lnTo>
                      <a:pt x="883" y="347"/>
                    </a:lnTo>
                    <a:lnTo>
                      <a:pt x="856" y="342"/>
                    </a:lnTo>
                    <a:lnTo>
                      <a:pt x="826" y="335"/>
                    </a:lnTo>
                    <a:lnTo>
                      <a:pt x="795" y="328"/>
                    </a:lnTo>
                    <a:lnTo>
                      <a:pt x="762" y="320"/>
                    </a:lnTo>
                    <a:lnTo>
                      <a:pt x="727" y="311"/>
                    </a:lnTo>
                    <a:lnTo>
                      <a:pt x="692" y="301"/>
                    </a:lnTo>
                    <a:lnTo>
                      <a:pt x="655" y="289"/>
                    </a:lnTo>
                    <a:lnTo>
                      <a:pt x="617" y="278"/>
                    </a:lnTo>
                    <a:lnTo>
                      <a:pt x="578" y="266"/>
                    </a:lnTo>
                    <a:lnTo>
                      <a:pt x="538" y="253"/>
                    </a:lnTo>
                    <a:lnTo>
                      <a:pt x="499" y="240"/>
                    </a:lnTo>
                    <a:lnTo>
                      <a:pt x="460" y="227"/>
                    </a:lnTo>
                    <a:lnTo>
                      <a:pt x="421" y="213"/>
                    </a:lnTo>
                    <a:lnTo>
                      <a:pt x="382" y="199"/>
                    </a:lnTo>
                    <a:lnTo>
                      <a:pt x="344" y="186"/>
                    </a:lnTo>
                    <a:lnTo>
                      <a:pt x="307" y="171"/>
                    </a:lnTo>
                    <a:lnTo>
                      <a:pt x="270" y="157"/>
                    </a:lnTo>
                    <a:lnTo>
                      <a:pt x="235" y="143"/>
                    </a:lnTo>
                    <a:lnTo>
                      <a:pt x="202" y="129"/>
                    </a:lnTo>
                    <a:lnTo>
                      <a:pt x="171" y="117"/>
                    </a:lnTo>
                    <a:lnTo>
                      <a:pt x="141" y="103"/>
                    </a:lnTo>
                    <a:lnTo>
                      <a:pt x="113" y="90"/>
                    </a:lnTo>
                    <a:lnTo>
                      <a:pt x="88" y="79"/>
                    </a:lnTo>
                    <a:lnTo>
                      <a:pt x="66" y="67"/>
                    </a:lnTo>
                    <a:lnTo>
                      <a:pt x="46" y="57"/>
                    </a:lnTo>
                    <a:lnTo>
                      <a:pt x="29" y="46"/>
                    </a:lnTo>
                    <a:lnTo>
                      <a:pt x="17" y="37"/>
                    </a:lnTo>
                    <a:lnTo>
                      <a:pt x="6" y="29"/>
                    </a:lnTo>
                    <a:lnTo>
                      <a:pt x="0" y="22"/>
                    </a:lnTo>
                    <a:lnTo>
                      <a:pt x="4" y="23"/>
                    </a:lnTo>
                    <a:lnTo>
                      <a:pt x="10" y="22"/>
                    </a:lnTo>
                    <a:lnTo>
                      <a:pt x="18" y="19"/>
                    </a:lnTo>
                    <a:lnTo>
                      <a:pt x="27" y="14"/>
                    </a:lnTo>
                    <a:lnTo>
                      <a:pt x="35" y="10"/>
                    </a:lnTo>
                    <a:lnTo>
                      <a:pt x="42" y="5"/>
                    </a:lnTo>
                    <a:lnTo>
                      <a:pt x="46" y="1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4" name="Freeform 4231"/>
              <p:cNvSpPr>
                <a:spLocks/>
              </p:cNvSpPr>
              <p:nvPr/>
            </p:nvSpPr>
            <p:spPr bwMode="auto">
              <a:xfrm>
                <a:off x="3058" y="1905"/>
                <a:ext cx="265" cy="73"/>
              </a:xfrm>
              <a:custGeom>
                <a:avLst/>
                <a:gdLst>
                  <a:gd name="T0" fmla="*/ 0 w 530"/>
                  <a:gd name="T1" fmla="*/ 0 h 145"/>
                  <a:gd name="T2" fmla="*/ 1 w 530"/>
                  <a:gd name="T3" fmla="*/ 1 h 145"/>
                  <a:gd name="T4" fmla="*/ 2 w 530"/>
                  <a:gd name="T5" fmla="*/ 1 h 145"/>
                  <a:gd name="T6" fmla="*/ 5 w 530"/>
                  <a:gd name="T7" fmla="*/ 2 h 145"/>
                  <a:gd name="T8" fmla="*/ 9 w 530"/>
                  <a:gd name="T9" fmla="*/ 3 h 145"/>
                  <a:gd name="T10" fmla="*/ 14 w 530"/>
                  <a:gd name="T11" fmla="*/ 4 h 145"/>
                  <a:gd name="T12" fmla="*/ 19 w 530"/>
                  <a:gd name="T13" fmla="*/ 6 h 145"/>
                  <a:gd name="T14" fmla="*/ 24 w 530"/>
                  <a:gd name="T15" fmla="*/ 7 h 145"/>
                  <a:gd name="T16" fmla="*/ 30 w 530"/>
                  <a:gd name="T17" fmla="*/ 9 h 145"/>
                  <a:gd name="T18" fmla="*/ 36 w 530"/>
                  <a:gd name="T19" fmla="*/ 10 h 145"/>
                  <a:gd name="T20" fmla="*/ 42 w 530"/>
                  <a:gd name="T21" fmla="*/ 12 h 145"/>
                  <a:gd name="T22" fmla="*/ 48 w 530"/>
                  <a:gd name="T23" fmla="*/ 13 h 145"/>
                  <a:gd name="T24" fmla="*/ 53 w 530"/>
                  <a:gd name="T25" fmla="*/ 15 h 145"/>
                  <a:gd name="T26" fmla="*/ 57 w 530"/>
                  <a:gd name="T27" fmla="*/ 16 h 145"/>
                  <a:gd name="T28" fmla="*/ 61 w 530"/>
                  <a:gd name="T29" fmla="*/ 17 h 145"/>
                  <a:gd name="T30" fmla="*/ 65 w 530"/>
                  <a:gd name="T31" fmla="*/ 17 h 145"/>
                  <a:gd name="T32" fmla="*/ 66 w 530"/>
                  <a:gd name="T33" fmla="*/ 18 h 145"/>
                  <a:gd name="T34" fmla="*/ 66 w 530"/>
                  <a:gd name="T35" fmla="*/ 19 h 145"/>
                  <a:gd name="T36" fmla="*/ 65 w 530"/>
                  <a:gd name="T37" fmla="*/ 18 h 145"/>
                  <a:gd name="T38" fmla="*/ 62 w 530"/>
                  <a:gd name="T39" fmla="*/ 18 h 145"/>
                  <a:gd name="T40" fmla="*/ 59 w 530"/>
                  <a:gd name="T41" fmla="*/ 17 h 145"/>
                  <a:gd name="T42" fmla="*/ 55 w 530"/>
                  <a:gd name="T43" fmla="*/ 16 h 145"/>
                  <a:gd name="T44" fmla="*/ 51 w 530"/>
                  <a:gd name="T45" fmla="*/ 15 h 145"/>
                  <a:gd name="T46" fmla="*/ 45 w 530"/>
                  <a:gd name="T47" fmla="*/ 14 h 145"/>
                  <a:gd name="T48" fmla="*/ 40 w 530"/>
                  <a:gd name="T49" fmla="*/ 12 h 145"/>
                  <a:gd name="T50" fmla="*/ 34 w 530"/>
                  <a:gd name="T51" fmla="*/ 11 h 145"/>
                  <a:gd name="T52" fmla="*/ 28 w 530"/>
                  <a:gd name="T53" fmla="*/ 9 h 145"/>
                  <a:gd name="T54" fmla="*/ 22 w 530"/>
                  <a:gd name="T55" fmla="*/ 8 h 145"/>
                  <a:gd name="T56" fmla="*/ 17 w 530"/>
                  <a:gd name="T57" fmla="*/ 6 h 145"/>
                  <a:gd name="T58" fmla="*/ 12 w 530"/>
                  <a:gd name="T59" fmla="*/ 5 h 145"/>
                  <a:gd name="T60" fmla="*/ 7 w 530"/>
                  <a:gd name="T61" fmla="*/ 3 h 145"/>
                  <a:gd name="T62" fmla="*/ 4 w 530"/>
                  <a:gd name="T63" fmla="*/ 2 h 145"/>
                  <a:gd name="T64" fmla="*/ 1 w 530"/>
                  <a:gd name="T65" fmla="*/ 1 h 145"/>
                  <a:gd name="T66" fmla="*/ 0 w 530"/>
                  <a:gd name="T67" fmla="*/ 0 h 14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30"/>
                  <a:gd name="T103" fmla="*/ 0 h 145"/>
                  <a:gd name="T104" fmla="*/ 530 w 530"/>
                  <a:gd name="T105" fmla="*/ 145 h 145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30" h="145">
                    <a:moveTo>
                      <a:pt x="0" y="0"/>
                    </a:moveTo>
                    <a:lnTo>
                      <a:pt x="6" y="1"/>
                    </a:lnTo>
                    <a:lnTo>
                      <a:pt x="21" y="5"/>
                    </a:lnTo>
                    <a:lnTo>
                      <a:pt x="45" y="12"/>
                    </a:lnTo>
                    <a:lnTo>
                      <a:pt x="75" y="20"/>
                    </a:lnTo>
                    <a:lnTo>
                      <a:pt x="112" y="31"/>
                    </a:lnTo>
                    <a:lnTo>
                      <a:pt x="153" y="41"/>
                    </a:lnTo>
                    <a:lnTo>
                      <a:pt x="198" y="54"/>
                    </a:lnTo>
                    <a:lnTo>
                      <a:pt x="246" y="66"/>
                    </a:lnTo>
                    <a:lnTo>
                      <a:pt x="293" y="79"/>
                    </a:lnTo>
                    <a:lnTo>
                      <a:pt x="339" y="90"/>
                    </a:lnTo>
                    <a:lnTo>
                      <a:pt x="384" y="103"/>
                    </a:lnTo>
                    <a:lnTo>
                      <a:pt x="425" y="113"/>
                    </a:lnTo>
                    <a:lnTo>
                      <a:pt x="461" y="123"/>
                    </a:lnTo>
                    <a:lnTo>
                      <a:pt x="492" y="130"/>
                    </a:lnTo>
                    <a:lnTo>
                      <a:pt x="515" y="135"/>
                    </a:lnTo>
                    <a:lnTo>
                      <a:pt x="530" y="138"/>
                    </a:lnTo>
                    <a:lnTo>
                      <a:pt x="522" y="145"/>
                    </a:lnTo>
                    <a:lnTo>
                      <a:pt x="516" y="143"/>
                    </a:lnTo>
                    <a:lnTo>
                      <a:pt x="501" y="140"/>
                    </a:lnTo>
                    <a:lnTo>
                      <a:pt x="477" y="134"/>
                    </a:lnTo>
                    <a:lnTo>
                      <a:pt x="445" y="126"/>
                    </a:lnTo>
                    <a:lnTo>
                      <a:pt x="408" y="117"/>
                    </a:lnTo>
                    <a:lnTo>
                      <a:pt x="365" y="107"/>
                    </a:lnTo>
                    <a:lnTo>
                      <a:pt x="320" y="95"/>
                    </a:lnTo>
                    <a:lnTo>
                      <a:pt x="273" y="82"/>
                    </a:lnTo>
                    <a:lnTo>
                      <a:pt x="226" y="71"/>
                    </a:lnTo>
                    <a:lnTo>
                      <a:pt x="180" y="58"/>
                    </a:lnTo>
                    <a:lnTo>
                      <a:pt x="136" y="46"/>
                    </a:lnTo>
                    <a:lnTo>
                      <a:pt x="96" y="34"/>
                    </a:lnTo>
                    <a:lnTo>
                      <a:pt x="61" y="24"/>
                    </a:lnTo>
                    <a:lnTo>
                      <a:pt x="32" y="15"/>
                    </a:lnTo>
                    <a:lnTo>
                      <a:pt x="12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5" name="Freeform 4232"/>
              <p:cNvSpPr>
                <a:spLocks/>
              </p:cNvSpPr>
              <p:nvPr/>
            </p:nvSpPr>
            <p:spPr bwMode="auto">
              <a:xfrm>
                <a:off x="3036" y="1917"/>
                <a:ext cx="270" cy="75"/>
              </a:xfrm>
              <a:custGeom>
                <a:avLst/>
                <a:gdLst>
                  <a:gd name="T0" fmla="*/ 0 w 541"/>
                  <a:gd name="T1" fmla="*/ 0 h 150"/>
                  <a:gd name="T2" fmla="*/ 0 w 541"/>
                  <a:gd name="T3" fmla="*/ 1 h 150"/>
                  <a:gd name="T4" fmla="*/ 2 w 541"/>
                  <a:gd name="T5" fmla="*/ 1 h 150"/>
                  <a:gd name="T6" fmla="*/ 5 w 541"/>
                  <a:gd name="T7" fmla="*/ 1 h 150"/>
                  <a:gd name="T8" fmla="*/ 9 w 541"/>
                  <a:gd name="T9" fmla="*/ 2 h 150"/>
                  <a:gd name="T10" fmla="*/ 14 w 541"/>
                  <a:gd name="T11" fmla="*/ 4 h 150"/>
                  <a:gd name="T12" fmla="*/ 19 w 541"/>
                  <a:gd name="T13" fmla="*/ 5 h 150"/>
                  <a:gd name="T14" fmla="*/ 25 w 541"/>
                  <a:gd name="T15" fmla="*/ 7 h 150"/>
                  <a:gd name="T16" fmla="*/ 31 w 541"/>
                  <a:gd name="T17" fmla="*/ 9 h 150"/>
                  <a:gd name="T18" fmla="*/ 37 w 541"/>
                  <a:gd name="T19" fmla="*/ 10 h 150"/>
                  <a:gd name="T20" fmla="*/ 43 w 541"/>
                  <a:gd name="T21" fmla="*/ 11 h 150"/>
                  <a:gd name="T22" fmla="*/ 49 w 541"/>
                  <a:gd name="T23" fmla="*/ 13 h 150"/>
                  <a:gd name="T24" fmla="*/ 54 w 541"/>
                  <a:gd name="T25" fmla="*/ 14 h 150"/>
                  <a:gd name="T26" fmla="*/ 58 w 541"/>
                  <a:gd name="T27" fmla="*/ 15 h 150"/>
                  <a:gd name="T28" fmla="*/ 62 w 541"/>
                  <a:gd name="T29" fmla="*/ 17 h 150"/>
                  <a:gd name="T30" fmla="*/ 65 w 541"/>
                  <a:gd name="T31" fmla="*/ 18 h 150"/>
                  <a:gd name="T32" fmla="*/ 67 w 541"/>
                  <a:gd name="T33" fmla="*/ 18 h 150"/>
                  <a:gd name="T34" fmla="*/ 66 w 541"/>
                  <a:gd name="T35" fmla="*/ 19 h 150"/>
                  <a:gd name="T36" fmla="*/ 65 w 541"/>
                  <a:gd name="T37" fmla="*/ 19 h 150"/>
                  <a:gd name="T38" fmla="*/ 63 w 541"/>
                  <a:gd name="T39" fmla="*/ 19 h 150"/>
                  <a:gd name="T40" fmla="*/ 60 w 541"/>
                  <a:gd name="T41" fmla="*/ 18 h 150"/>
                  <a:gd name="T42" fmla="*/ 56 w 541"/>
                  <a:gd name="T43" fmla="*/ 17 h 150"/>
                  <a:gd name="T44" fmla="*/ 52 w 541"/>
                  <a:gd name="T45" fmla="*/ 15 h 150"/>
                  <a:gd name="T46" fmla="*/ 46 w 541"/>
                  <a:gd name="T47" fmla="*/ 13 h 150"/>
                  <a:gd name="T48" fmla="*/ 40 w 541"/>
                  <a:gd name="T49" fmla="*/ 12 h 150"/>
                  <a:gd name="T50" fmla="*/ 34 w 541"/>
                  <a:gd name="T51" fmla="*/ 10 h 150"/>
                  <a:gd name="T52" fmla="*/ 28 w 541"/>
                  <a:gd name="T53" fmla="*/ 9 h 150"/>
                  <a:gd name="T54" fmla="*/ 22 w 541"/>
                  <a:gd name="T55" fmla="*/ 7 h 150"/>
                  <a:gd name="T56" fmla="*/ 17 w 541"/>
                  <a:gd name="T57" fmla="*/ 5 h 150"/>
                  <a:gd name="T58" fmla="*/ 12 w 541"/>
                  <a:gd name="T59" fmla="*/ 5 h 150"/>
                  <a:gd name="T60" fmla="*/ 7 w 541"/>
                  <a:gd name="T61" fmla="*/ 3 h 150"/>
                  <a:gd name="T62" fmla="*/ 4 w 541"/>
                  <a:gd name="T63" fmla="*/ 1 h 150"/>
                  <a:gd name="T64" fmla="*/ 1 w 541"/>
                  <a:gd name="T65" fmla="*/ 1 h 150"/>
                  <a:gd name="T66" fmla="*/ 0 w 541"/>
                  <a:gd name="T67" fmla="*/ 0 h 150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41"/>
                  <a:gd name="T103" fmla="*/ 0 h 150"/>
                  <a:gd name="T104" fmla="*/ 541 w 541"/>
                  <a:gd name="T105" fmla="*/ 150 h 150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41" h="150">
                    <a:moveTo>
                      <a:pt x="0" y="0"/>
                    </a:moveTo>
                    <a:lnTo>
                      <a:pt x="6" y="1"/>
                    </a:lnTo>
                    <a:lnTo>
                      <a:pt x="21" y="5"/>
                    </a:lnTo>
                    <a:lnTo>
                      <a:pt x="45" y="12"/>
                    </a:lnTo>
                    <a:lnTo>
                      <a:pt x="77" y="21"/>
                    </a:lnTo>
                    <a:lnTo>
                      <a:pt x="115" y="32"/>
                    </a:lnTo>
                    <a:lnTo>
                      <a:pt x="157" y="43"/>
                    </a:lnTo>
                    <a:lnTo>
                      <a:pt x="203" y="56"/>
                    </a:lnTo>
                    <a:lnTo>
                      <a:pt x="250" y="69"/>
                    </a:lnTo>
                    <a:lnTo>
                      <a:pt x="299" y="82"/>
                    </a:lnTo>
                    <a:lnTo>
                      <a:pt x="346" y="95"/>
                    </a:lnTo>
                    <a:lnTo>
                      <a:pt x="392" y="107"/>
                    </a:lnTo>
                    <a:lnTo>
                      <a:pt x="433" y="118"/>
                    </a:lnTo>
                    <a:lnTo>
                      <a:pt x="471" y="127"/>
                    </a:lnTo>
                    <a:lnTo>
                      <a:pt x="503" y="135"/>
                    </a:lnTo>
                    <a:lnTo>
                      <a:pt x="526" y="141"/>
                    </a:lnTo>
                    <a:lnTo>
                      <a:pt x="541" y="143"/>
                    </a:lnTo>
                    <a:lnTo>
                      <a:pt x="532" y="150"/>
                    </a:lnTo>
                    <a:lnTo>
                      <a:pt x="527" y="149"/>
                    </a:lnTo>
                    <a:lnTo>
                      <a:pt x="511" y="145"/>
                    </a:lnTo>
                    <a:lnTo>
                      <a:pt x="486" y="139"/>
                    </a:lnTo>
                    <a:lnTo>
                      <a:pt x="454" y="131"/>
                    </a:lnTo>
                    <a:lnTo>
                      <a:pt x="416" y="120"/>
                    </a:lnTo>
                    <a:lnTo>
                      <a:pt x="372" y="110"/>
                    </a:lnTo>
                    <a:lnTo>
                      <a:pt x="326" y="97"/>
                    </a:lnTo>
                    <a:lnTo>
                      <a:pt x="279" y="85"/>
                    </a:lnTo>
                    <a:lnTo>
                      <a:pt x="231" y="72"/>
                    </a:lnTo>
                    <a:lnTo>
                      <a:pt x="183" y="59"/>
                    </a:lnTo>
                    <a:lnTo>
                      <a:pt x="138" y="47"/>
                    </a:lnTo>
                    <a:lnTo>
                      <a:pt x="97" y="35"/>
                    </a:lnTo>
                    <a:lnTo>
                      <a:pt x="61" y="24"/>
                    </a:lnTo>
                    <a:lnTo>
                      <a:pt x="32" y="15"/>
                    </a:lnTo>
                    <a:lnTo>
                      <a:pt x="12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6" name="Freeform 4233"/>
              <p:cNvSpPr>
                <a:spLocks/>
              </p:cNvSpPr>
              <p:nvPr/>
            </p:nvSpPr>
            <p:spPr bwMode="auto">
              <a:xfrm>
                <a:off x="3013" y="1928"/>
                <a:ext cx="276" cy="79"/>
              </a:xfrm>
              <a:custGeom>
                <a:avLst/>
                <a:gdLst>
                  <a:gd name="T0" fmla="*/ 0 w 552"/>
                  <a:gd name="T1" fmla="*/ 0 h 158"/>
                  <a:gd name="T2" fmla="*/ 1 w 552"/>
                  <a:gd name="T3" fmla="*/ 1 h 158"/>
                  <a:gd name="T4" fmla="*/ 2 w 552"/>
                  <a:gd name="T5" fmla="*/ 1 h 158"/>
                  <a:gd name="T6" fmla="*/ 5 w 552"/>
                  <a:gd name="T7" fmla="*/ 1 h 158"/>
                  <a:gd name="T8" fmla="*/ 9 w 552"/>
                  <a:gd name="T9" fmla="*/ 2 h 158"/>
                  <a:gd name="T10" fmla="*/ 14 w 552"/>
                  <a:gd name="T11" fmla="*/ 5 h 158"/>
                  <a:gd name="T12" fmla="*/ 20 w 552"/>
                  <a:gd name="T13" fmla="*/ 5 h 158"/>
                  <a:gd name="T14" fmla="*/ 26 w 552"/>
                  <a:gd name="T15" fmla="*/ 7 h 158"/>
                  <a:gd name="T16" fmla="*/ 32 w 552"/>
                  <a:gd name="T17" fmla="*/ 10 h 158"/>
                  <a:gd name="T18" fmla="*/ 38 w 552"/>
                  <a:gd name="T19" fmla="*/ 10 h 158"/>
                  <a:gd name="T20" fmla="*/ 44 w 552"/>
                  <a:gd name="T21" fmla="*/ 12 h 158"/>
                  <a:gd name="T22" fmla="*/ 50 w 552"/>
                  <a:gd name="T23" fmla="*/ 14 h 158"/>
                  <a:gd name="T24" fmla="*/ 55 w 552"/>
                  <a:gd name="T25" fmla="*/ 15 h 158"/>
                  <a:gd name="T26" fmla="*/ 60 w 552"/>
                  <a:gd name="T27" fmla="*/ 17 h 158"/>
                  <a:gd name="T28" fmla="*/ 65 w 552"/>
                  <a:gd name="T29" fmla="*/ 18 h 158"/>
                  <a:gd name="T30" fmla="*/ 68 w 552"/>
                  <a:gd name="T31" fmla="*/ 19 h 158"/>
                  <a:gd name="T32" fmla="*/ 69 w 552"/>
                  <a:gd name="T33" fmla="*/ 19 h 158"/>
                  <a:gd name="T34" fmla="*/ 68 w 552"/>
                  <a:gd name="T35" fmla="*/ 20 h 158"/>
                  <a:gd name="T36" fmla="*/ 68 w 552"/>
                  <a:gd name="T37" fmla="*/ 20 h 158"/>
                  <a:gd name="T38" fmla="*/ 66 w 552"/>
                  <a:gd name="T39" fmla="*/ 19 h 158"/>
                  <a:gd name="T40" fmla="*/ 62 w 552"/>
                  <a:gd name="T41" fmla="*/ 19 h 158"/>
                  <a:gd name="T42" fmla="*/ 57 w 552"/>
                  <a:gd name="T43" fmla="*/ 18 h 158"/>
                  <a:gd name="T44" fmla="*/ 53 w 552"/>
                  <a:gd name="T45" fmla="*/ 15 h 158"/>
                  <a:gd name="T46" fmla="*/ 47 w 552"/>
                  <a:gd name="T47" fmla="*/ 14 h 158"/>
                  <a:gd name="T48" fmla="*/ 41 w 552"/>
                  <a:gd name="T49" fmla="*/ 12 h 158"/>
                  <a:gd name="T50" fmla="*/ 35 w 552"/>
                  <a:gd name="T51" fmla="*/ 11 h 158"/>
                  <a:gd name="T52" fmla="*/ 29 w 552"/>
                  <a:gd name="T53" fmla="*/ 10 h 158"/>
                  <a:gd name="T54" fmla="*/ 23 w 552"/>
                  <a:gd name="T55" fmla="*/ 7 h 158"/>
                  <a:gd name="T56" fmla="*/ 17 w 552"/>
                  <a:gd name="T57" fmla="*/ 6 h 158"/>
                  <a:gd name="T58" fmla="*/ 12 w 552"/>
                  <a:gd name="T59" fmla="*/ 5 h 158"/>
                  <a:gd name="T60" fmla="*/ 7 w 552"/>
                  <a:gd name="T61" fmla="*/ 3 h 158"/>
                  <a:gd name="T62" fmla="*/ 4 w 552"/>
                  <a:gd name="T63" fmla="*/ 1 h 158"/>
                  <a:gd name="T64" fmla="*/ 1 w 552"/>
                  <a:gd name="T65" fmla="*/ 1 h 158"/>
                  <a:gd name="T66" fmla="*/ 0 w 552"/>
                  <a:gd name="T67" fmla="*/ 0 h 15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52"/>
                  <a:gd name="T103" fmla="*/ 0 h 158"/>
                  <a:gd name="T104" fmla="*/ 552 w 552"/>
                  <a:gd name="T105" fmla="*/ 158 h 158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52" h="158">
                    <a:moveTo>
                      <a:pt x="0" y="0"/>
                    </a:moveTo>
                    <a:lnTo>
                      <a:pt x="6" y="2"/>
                    </a:lnTo>
                    <a:lnTo>
                      <a:pt x="22" y="6"/>
                    </a:lnTo>
                    <a:lnTo>
                      <a:pt x="46" y="14"/>
                    </a:lnTo>
                    <a:lnTo>
                      <a:pt x="78" y="23"/>
                    </a:lnTo>
                    <a:lnTo>
                      <a:pt x="118" y="34"/>
                    </a:lnTo>
                    <a:lnTo>
                      <a:pt x="160" y="46"/>
                    </a:lnTo>
                    <a:lnTo>
                      <a:pt x="208" y="59"/>
                    </a:lnTo>
                    <a:lnTo>
                      <a:pt x="256" y="73"/>
                    </a:lnTo>
                    <a:lnTo>
                      <a:pt x="305" y="87"/>
                    </a:lnTo>
                    <a:lnTo>
                      <a:pt x="354" y="101"/>
                    </a:lnTo>
                    <a:lnTo>
                      <a:pt x="401" y="113"/>
                    </a:lnTo>
                    <a:lnTo>
                      <a:pt x="444" y="125"/>
                    </a:lnTo>
                    <a:lnTo>
                      <a:pt x="482" y="135"/>
                    </a:lnTo>
                    <a:lnTo>
                      <a:pt x="513" y="143"/>
                    </a:lnTo>
                    <a:lnTo>
                      <a:pt x="537" y="149"/>
                    </a:lnTo>
                    <a:lnTo>
                      <a:pt x="552" y="152"/>
                    </a:lnTo>
                    <a:lnTo>
                      <a:pt x="544" y="158"/>
                    </a:lnTo>
                    <a:lnTo>
                      <a:pt x="538" y="157"/>
                    </a:lnTo>
                    <a:lnTo>
                      <a:pt x="522" y="152"/>
                    </a:lnTo>
                    <a:lnTo>
                      <a:pt x="497" y="145"/>
                    </a:lnTo>
                    <a:lnTo>
                      <a:pt x="463" y="137"/>
                    </a:lnTo>
                    <a:lnTo>
                      <a:pt x="424" y="127"/>
                    </a:lnTo>
                    <a:lnTo>
                      <a:pt x="380" y="115"/>
                    </a:lnTo>
                    <a:lnTo>
                      <a:pt x="333" y="103"/>
                    </a:lnTo>
                    <a:lnTo>
                      <a:pt x="285" y="90"/>
                    </a:lnTo>
                    <a:lnTo>
                      <a:pt x="235" y="76"/>
                    </a:lnTo>
                    <a:lnTo>
                      <a:pt x="187" y="63"/>
                    </a:lnTo>
                    <a:lnTo>
                      <a:pt x="141" y="50"/>
                    </a:lnTo>
                    <a:lnTo>
                      <a:pt x="99" y="37"/>
                    </a:lnTo>
                    <a:lnTo>
                      <a:pt x="62" y="26"/>
                    </a:lnTo>
                    <a:lnTo>
                      <a:pt x="34" y="15"/>
                    </a:lnTo>
                    <a:lnTo>
                      <a:pt x="12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7" name="Freeform 4234"/>
              <p:cNvSpPr>
                <a:spLocks/>
              </p:cNvSpPr>
              <p:nvPr/>
            </p:nvSpPr>
            <p:spPr bwMode="auto">
              <a:xfrm>
                <a:off x="2990" y="1939"/>
                <a:ext cx="281" cy="82"/>
              </a:xfrm>
              <a:custGeom>
                <a:avLst/>
                <a:gdLst>
                  <a:gd name="T0" fmla="*/ 0 w 563"/>
                  <a:gd name="T1" fmla="*/ 0 h 165"/>
                  <a:gd name="T2" fmla="*/ 0 w 563"/>
                  <a:gd name="T3" fmla="*/ 0 h 165"/>
                  <a:gd name="T4" fmla="*/ 2 w 563"/>
                  <a:gd name="T5" fmla="*/ 0 h 165"/>
                  <a:gd name="T6" fmla="*/ 5 w 563"/>
                  <a:gd name="T7" fmla="*/ 1 h 165"/>
                  <a:gd name="T8" fmla="*/ 10 w 563"/>
                  <a:gd name="T9" fmla="*/ 3 h 165"/>
                  <a:gd name="T10" fmla="*/ 15 w 563"/>
                  <a:gd name="T11" fmla="*/ 4 h 165"/>
                  <a:gd name="T12" fmla="*/ 20 w 563"/>
                  <a:gd name="T13" fmla="*/ 6 h 165"/>
                  <a:gd name="T14" fmla="*/ 26 w 563"/>
                  <a:gd name="T15" fmla="*/ 7 h 165"/>
                  <a:gd name="T16" fmla="*/ 32 w 563"/>
                  <a:gd name="T17" fmla="*/ 9 h 165"/>
                  <a:gd name="T18" fmla="*/ 39 w 563"/>
                  <a:gd name="T19" fmla="*/ 11 h 165"/>
                  <a:gd name="T20" fmla="*/ 45 w 563"/>
                  <a:gd name="T21" fmla="*/ 13 h 165"/>
                  <a:gd name="T22" fmla="*/ 51 w 563"/>
                  <a:gd name="T23" fmla="*/ 14 h 165"/>
                  <a:gd name="T24" fmla="*/ 56 w 563"/>
                  <a:gd name="T25" fmla="*/ 16 h 165"/>
                  <a:gd name="T26" fmla="*/ 61 w 563"/>
                  <a:gd name="T27" fmla="*/ 17 h 165"/>
                  <a:gd name="T28" fmla="*/ 65 w 563"/>
                  <a:gd name="T29" fmla="*/ 18 h 165"/>
                  <a:gd name="T30" fmla="*/ 68 w 563"/>
                  <a:gd name="T31" fmla="*/ 19 h 165"/>
                  <a:gd name="T32" fmla="*/ 70 w 563"/>
                  <a:gd name="T33" fmla="*/ 19 h 165"/>
                  <a:gd name="T34" fmla="*/ 69 w 563"/>
                  <a:gd name="T35" fmla="*/ 20 h 165"/>
                  <a:gd name="T36" fmla="*/ 68 w 563"/>
                  <a:gd name="T37" fmla="*/ 20 h 165"/>
                  <a:gd name="T38" fmla="*/ 66 w 563"/>
                  <a:gd name="T39" fmla="*/ 19 h 165"/>
                  <a:gd name="T40" fmla="*/ 63 w 563"/>
                  <a:gd name="T41" fmla="*/ 19 h 165"/>
                  <a:gd name="T42" fmla="*/ 59 w 563"/>
                  <a:gd name="T43" fmla="*/ 17 h 165"/>
                  <a:gd name="T44" fmla="*/ 54 w 563"/>
                  <a:gd name="T45" fmla="*/ 16 h 165"/>
                  <a:gd name="T46" fmla="*/ 48 w 563"/>
                  <a:gd name="T47" fmla="*/ 15 h 165"/>
                  <a:gd name="T48" fmla="*/ 42 w 563"/>
                  <a:gd name="T49" fmla="*/ 13 h 165"/>
                  <a:gd name="T50" fmla="*/ 36 w 563"/>
                  <a:gd name="T51" fmla="*/ 11 h 165"/>
                  <a:gd name="T52" fmla="*/ 30 w 563"/>
                  <a:gd name="T53" fmla="*/ 10 h 165"/>
                  <a:gd name="T54" fmla="*/ 23 w 563"/>
                  <a:gd name="T55" fmla="*/ 8 h 165"/>
                  <a:gd name="T56" fmla="*/ 18 w 563"/>
                  <a:gd name="T57" fmla="*/ 6 h 165"/>
                  <a:gd name="T58" fmla="*/ 12 w 563"/>
                  <a:gd name="T59" fmla="*/ 4 h 165"/>
                  <a:gd name="T60" fmla="*/ 7 w 563"/>
                  <a:gd name="T61" fmla="*/ 3 h 165"/>
                  <a:gd name="T62" fmla="*/ 4 w 563"/>
                  <a:gd name="T63" fmla="*/ 1 h 165"/>
                  <a:gd name="T64" fmla="*/ 1 w 563"/>
                  <a:gd name="T65" fmla="*/ 0 h 165"/>
                  <a:gd name="T66" fmla="*/ 0 w 563"/>
                  <a:gd name="T67" fmla="*/ 0 h 16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63"/>
                  <a:gd name="T103" fmla="*/ 0 h 165"/>
                  <a:gd name="T104" fmla="*/ 563 w 563"/>
                  <a:gd name="T105" fmla="*/ 165 h 165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63" h="165">
                    <a:moveTo>
                      <a:pt x="0" y="0"/>
                    </a:moveTo>
                    <a:lnTo>
                      <a:pt x="6" y="2"/>
                    </a:lnTo>
                    <a:lnTo>
                      <a:pt x="22" y="7"/>
                    </a:lnTo>
                    <a:lnTo>
                      <a:pt x="47" y="14"/>
                    </a:lnTo>
                    <a:lnTo>
                      <a:pt x="81" y="25"/>
                    </a:lnTo>
                    <a:lnTo>
                      <a:pt x="120" y="36"/>
                    </a:lnTo>
                    <a:lnTo>
                      <a:pt x="165" y="49"/>
                    </a:lnTo>
                    <a:lnTo>
                      <a:pt x="212" y="63"/>
                    </a:lnTo>
                    <a:lnTo>
                      <a:pt x="262" y="76"/>
                    </a:lnTo>
                    <a:lnTo>
                      <a:pt x="312" y="91"/>
                    </a:lnTo>
                    <a:lnTo>
                      <a:pt x="362" y="105"/>
                    </a:lnTo>
                    <a:lnTo>
                      <a:pt x="409" y="119"/>
                    </a:lnTo>
                    <a:lnTo>
                      <a:pt x="453" y="130"/>
                    </a:lnTo>
                    <a:lnTo>
                      <a:pt x="492" y="141"/>
                    </a:lnTo>
                    <a:lnTo>
                      <a:pt x="524" y="149"/>
                    </a:lnTo>
                    <a:lnTo>
                      <a:pt x="548" y="155"/>
                    </a:lnTo>
                    <a:lnTo>
                      <a:pt x="563" y="158"/>
                    </a:lnTo>
                    <a:lnTo>
                      <a:pt x="555" y="165"/>
                    </a:lnTo>
                    <a:lnTo>
                      <a:pt x="550" y="164"/>
                    </a:lnTo>
                    <a:lnTo>
                      <a:pt x="532" y="159"/>
                    </a:lnTo>
                    <a:lnTo>
                      <a:pt x="507" y="152"/>
                    </a:lnTo>
                    <a:lnTo>
                      <a:pt x="474" y="143"/>
                    </a:lnTo>
                    <a:lnTo>
                      <a:pt x="433" y="133"/>
                    </a:lnTo>
                    <a:lnTo>
                      <a:pt x="388" y="120"/>
                    </a:lnTo>
                    <a:lnTo>
                      <a:pt x="340" y="107"/>
                    </a:lnTo>
                    <a:lnTo>
                      <a:pt x="290" y="94"/>
                    </a:lnTo>
                    <a:lnTo>
                      <a:pt x="240" y="80"/>
                    </a:lnTo>
                    <a:lnTo>
                      <a:pt x="190" y="65"/>
                    </a:lnTo>
                    <a:lnTo>
                      <a:pt x="144" y="51"/>
                    </a:lnTo>
                    <a:lnTo>
                      <a:pt x="101" y="38"/>
                    </a:lnTo>
                    <a:lnTo>
                      <a:pt x="63" y="26"/>
                    </a:lnTo>
                    <a:lnTo>
                      <a:pt x="33" y="15"/>
                    </a:lnTo>
                    <a:lnTo>
                      <a:pt x="12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8" name="Freeform 4235"/>
              <p:cNvSpPr>
                <a:spLocks/>
              </p:cNvSpPr>
              <p:nvPr/>
            </p:nvSpPr>
            <p:spPr bwMode="auto">
              <a:xfrm>
                <a:off x="2966" y="1951"/>
                <a:ext cx="288" cy="85"/>
              </a:xfrm>
              <a:custGeom>
                <a:avLst/>
                <a:gdLst>
                  <a:gd name="T0" fmla="*/ 0 w 575"/>
                  <a:gd name="T1" fmla="*/ 0 h 171"/>
                  <a:gd name="T2" fmla="*/ 1 w 575"/>
                  <a:gd name="T3" fmla="*/ 0 h 171"/>
                  <a:gd name="T4" fmla="*/ 3 w 575"/>
                  <a:gd name="T5" fmla="*/ 0 h 171"/>
                  <a:gd name="T6" fmla="*/ 6 w 575"/>
                  <a:gd name="T7" fmla="*/ 1 h 171"/>
                  <a:gd name="T8" fmla="*/ 11 w 575"/>
                  <a:gd name="T9" fmla="*/ 3 h 171"/>
                  <a:gd name="T10" fmla="*/ 16 w 575"/>
                  <a:gd name="T11" fmla="*/ 4 h 171"/>
                  <a:gd name="T12" fmla="*/ 21 w 575"/>
                  <a:gd name="T13" fmla="*/ 6 h 171"/>
                  <a:gd name="T14" fmla="*/ 28 w 575"/>
                  <a:gd name="T15" fmla="*/ 8 h 171"/>
                  <a:gd name="T16" fmla="*/ 34 w 575"/>
                  <a:gd name="T17" fmla="*/ 10 h 171"/>
                  <a:gd name="T18" fmla="*/ 40 w 575"/>
                  <a:gd name="T19" fmla="*/ 11 h 171"/>
                  <a:gd name="T20" fmla="*/ 47 w 575"/>
                  <a:gd name="T21" fmla="*/ 13 h 171"/>
                  <a:gd name="T22" fmla="*/ 53 w 575"/>
                  <a:gd name="T23" fmla="*/ 15 h 171"/>
                  <a:gd name="T24" fmla="*/ 58 w 575"/>
                  <a:gd name="T25" fmla="*/ 16 h 171"/>
                  <a:gd name="T26" fmla="*/ 63 w 575"/>
                  <a:gd name="T27" fmla="*/ 18 h 171"/>
                  <a:gd name="T28" fmla="*/ 67 w 575"/>
                  <a:gd name="T29" fmla="*/ 19 h 171"/>
                  <a:gd name="T30" fmla="*/ 70 w 575"/>
                  <a:gd name="T31" fmla="*/ 20 h 171"/>
                  <a:gd name="T32" fmla="*/ 72 w 575"/>
                  <a:gd name="T33" fmla="*/ 20 h 171"/>
                  <a:gd name="T34" fmla="*/ 71 w 575"/>
                  <a:gd name="T35" fmla="*/ 21 h 171"/>
                  <a:gd name="T36" fmla="*/ 71 w 575"/>
                  <a:gd name="T37" fmla="*/ 21 h 171"/>
                  <a:gd name="T38" fmla="*/ 68 w 575"/>
                  <a:gd name="T39" fmla="*/ 20 h 171"/>
                  <a:gd name="T40" fmla="*/ 65 w 575"/>
                  <a:gd name="T41" fmla="*/ 19 h 171"/>
                  <a:gd name="T42" fmla="*/ 61 w 575"/>
                  <a:gd name="T43" fmla="*/ 18 h 171"/>
                  <a:gd name="T44" fmla="*/ 56 w 575"/>
                  <a:gd name="T45" fmla="*/ 17 h 171"/>
                  <a:gd name="T46" fmla="*/ 50 w 575"/>
                  <a:gd name="T47" fmla="*/ 15 h 171"/>
                  <a:gd name="T48" fmla="*/ 44 w 575"/>
                  <a:gd name="T49" fmla="*/ 13 h 171"/>
                  <a:gd name="T50" fmla="*/ 37 w 575"/>
                  <a:gd name="T51" fmla="*/ 12 h 171"/>
                  <a:gd name="T52" fmla="*/ 31 w 575"/>
                  <a:gd name="T53" fmla="*/ 10 h 171"/>
                  <a:gd name="T54" fmla="*/ 25 w 575"/>
                  <a:gd name="T55" fmla="*/ 8 h 171"/>
                  <a:gd name="T56" fmla="*/ 19 w 575"/>
                  <a:gd name="T57" fmla="*/ 6 h 171"/>
                  <a:gd name="T58" fmla="*/ 13 w 575"/>
                  <a:gd name="T59" fmla="*/ 5 h 171"/>
                  <a:gd name="T60" fmla="*/ 9 w 575"/>
                  <a:gd name="T61" fmla="*/ 3 h 171"/>
                  <a:gd name="T62" fmla="*/ 5 w 575"/>
                  <a:gd name="T63" fmla="*/ 2 h 171"/>
                  <a:gd name="T64" fmla="*/ 2 w 575"/>
                  <a:gd name="T65" fmla="*/ 0 h 171"/>
                  <a:gd name="T66" fmla="*/ 0 w 575"/>
                  <a:gd name="T67" fmla="*/ 0 h 171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75"/>
                  <a:gd name="T103" fmla="*/ 0 h 171"/>
                  <a:gd name="T104" fmla="*/ 575 w 575"/>
                  <a:gd name="T105" fmla="*/ 171 h 171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75" h="171">
                    <a:moveTo>
                      <a:pt x="0" y="0"/>
                    </a:moveTo>
                    <a:lnTo>
                      <a:pt x="6" y="3"/>
                    </a:lnTo>
                    <a:lnTo>
                      <a:pt x="23" y="7"/>
                    </a:lnTo>
                    <a:lnTo>
                      <a:pt x="48" y="15"/>
                    </a:lnTo>
                    <a:lnTo>
                      <a:pt x="83" y="25"/>
                    </a:lnTo>
                    <a:lnTo>
                      <a:pt x="122" y="37"/>
                    </a:lnTo>
                    <a:lnTo>
                      <a:pt x="168" y="50"/>
                    </a:lnTo>
                    <a:lnTo>
                      <a:pt x="217" y="65"/>
                    </a:lnTo>
                    <a:lnTo>
                      <a:pt x="267" y="80"/>
                    </a:lnTo>
                    <a:lnTo>
                      <a:pt x="319" y="95"/>
                    </a:lnTo>
                    <a:lnTo>
                      <a:pt x="370" y="109"/>
                    </a:lnTo>
                    <a:lnTo>
                      <a:pt x="418" y="122"/>
                    </a:lnTo>
                    <a:lnTo>
                      <a:pt x="463" y="135"/>
                    </a:lnTo>
                    <a:lnTo>
                      <a:pt x="502" y="147"/>
                    </a:lnTo>
                    <a:lnTo>
                      <a:pt x="535" y="155"/>
                    </a:lnTo>
                    <a:lnTo>
                      <a:pt x="560" y="160"/>
                    </a:lnTo>
                    <a:lnTo>
                      <a:pt x="575" y="164"/>
                    </a:lnTo>
                    <a:lnTo>
                      <a:pt x="567" y="171"/>
                    </a:lnTo>
                    <a:lnTo>
                      <a:pt x="561" y="170"/>
                    </a:lnTo>
                    <a:lnTo>
                      <a:pt x="544" y="165"/>
                    </a:lnTo>
                    <a:lnTo>
                      <a:pt x="517" y="157"/>
                    </a:lnTo>
                    <a:lnTo>
                      <a:pt x="483" y="148"/>
                    </a:lnTo>
                    <a:lnTo>
                      <a:pt x="442" y="137"/>
                    </a:lnTo>
                    <a:lnTo>
                      <a:pt x="396" y="125"/>
                    </a:lnTo>
                    <a:lnTo>
                      <a:pt x="348" y="111"/>
                    </a:lnTo>
                    <a:lnTo>
                      <a:pt x="296" y="96"/>
                    </a:lnTo>
                    <a:lnTo>
                      <a:pt x="245" y="82"/>
                    </a:lnTo>
                    <a:lnTo>
                      <a:pt x="195" y="67"/>
                    </a:lnTo>
                    <a:lnTo>
                      <a:pt x="146" y="52"/>
                    </a:lnTo>
                    <a:lnTo>
                      <a:pt x="104" y="40"/>
                    </a:lnTo>
                    <a:lnTo>
                      <a:pt x="66" y="27"/>
                    </a:lnTo>
                    <a:lnTo>
                      <a:pt x="35" y="17"/>
                    </a:lnTo>
                    <a:lnTo>
                      <a:pt x="11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9" name="Freeform 4236"/>
              <p:cNvSpPr>
                <a:spLocks/>
              </p:cNvSpPr>
              <p:nvPr/>
            </p:nvSpPr>
            <p:spPr bwMode="auto">
              <a:xfrm>
                <a:off x="2944" y="1962"/>
                <a:ext cx="293" cy="88"/>
              </a:xfrm>
              <a:custGeom>
                <a:avLst/>
                <a:gdLst>
                  <a:gd name="T0" fmla="*/ 0 w 585"/>
                  <a:gd name="T1" fmla="*/ 0 h 176"/>
                  <a:gd name="T2" fmla="*/ 1 w 585"/>
                  <a:gd name="T3" fmla="*/ 1 h 176"/>
                  <a:gd name="T4" fmla="*/ 3 w 585"/>
                  <a:gd name="T5" fmla="*/ 1 h 176"/>
                  <a:gd name="T6" fmla="*/ 7 w 585"/>
                  <a:gd name="T7" fmla="*/ 1 h 176"/>
                  <a:gd name="T8" fmla="*/ 11 w 585"/>
                  <a:gd name="T9" fmla="*/ 3 h 176"/>
                  <a:gd name="T10" fmla="*/ 16 w 585"/>
                  <a:gd name="T11" fmla="*/ 5 h 176"/>
                  <a:gd name="T12" fmla="*/ 22 w 585"/>
                  <a:gd name="T13" fmla="*/ 6 h 176"/>
                  <a:gd name="T14" fmla="*/ 28 w 585"/>
                  <a:gd name="T15" fmla="*/ 9 h 176"/>
                  <a:gd name="T16" fmla="*/ 35 w 585"/>
                  <a:gd name="T17" fmla="*/ 11 h 176"/>
                  <a:gd name="T18" fmla="*/ 41 w 585"/>
                  <a:gd name="T19" fmla="*/ 12 h 176"/>
                  <a:gd name="T20" fmla="*/ 48 w 585"/>
                  <a:gd name="T21" fmla="*/ 14 h 176"/>
                  <a:gd name="T22" fmla="*/ 54 w 585"/>
                  <a:gd name="T23" fmla="*/ 15 h 176"/>
                  <a:gd name="T24" fmla="*/ 59 w 585"/>
                  <a:gd name="T25" fmla="*/ 18 h 176"/>
                  <a:gd name="T26" fmla="*/ 64 w 585"/>
                  <a:gd name="T27" fmla="*/ 19 h 176"/>
                  <a:gd name="T28" fmla="*/ 69 w 585"/>
                  <a:gd name="T29" fmla="*/ 20 h 176"/>
                  <a:gd name="T30" fmla="*/ 72 w 585"/>
                  <a:gd name="T31" fmla="*/ 21 h 176"/>
                  <a:gd name="T32" fmla="*/ 74 w 585"/>
                  <a:gd name="T33" fmla="*/ 22 h 176"/>
                  <a:gd name="T34" fmla="*/ 73 w 585"/>
                  <a:gd name="T35" fmla="*/ 22 h 176"/>
                  <a:gd name="T36" fmla="*/ 72 w 585"/>
                  <a:gd name="T37" fmla="*/ 22 h 176"/>
                  <a:gd name="T38" fmla="*/ 70 w 585"/>
                  <a:gd name="T39" fmla="*/ 22 h 176"/>
                  <a:gd name="T40" fmla="*/ 66 w 585"/>
                  <a:gd name="T41" fmla="*/ 21 h 176"/>
                  <a:gd name="T42" fmla="*/ 62 w 585"/>
                  <a:gd name="T43" fmla="*/ 20 h 176"/>
                  <a:gd name="T44" fmla="*/ 57 w 585"/>
                  <a:gd name="T45" fmla="*/ 18 h 176"/>
                  <a:gd name="T46" fmla="*/ 51 w 585"/>
                  <a:gd name="T47" fmla="*/ 16 h 176"/>
                  <a:gd name="T48" fmla="*/ 45 w 585"/>
                  <a:gd name="T49" fmla="*/ 14 h 176"/>
                  <a:gd name="T50" fmla="*/ 38 w 585"/>
                  <a:gd name="T51" fmla="*/ 12 h 176"/>
                  <a:gd name="T52" fmla="*/ 32 w 585"/>
                  <a:gd name="T53" fmla="*/ 11 h 176"/>
                  <a:gd name="T54" fmla="*/ 25 w 585"/>
                  <a:gd name="T55" fmla="*/ 9 h 176"/>
                  <a:gd name="T56" fmla="*/ 19 w 585"/>
                  <a:gd name="T57" fmla="*/ 6 h 176"/>
                  <a:gd name="T58" fmla="*/ 14 w 585"/>
                  <a:gd name="T59" fmla="*/ 5 h 176"/>
                  <a:gd name="T60" fmla="*/ 9 w 585"/>
                  <a:gd name="T61" fmla="*/ 3 h 176"/>
                  <a:gd name="T62" fmla="*/ 5 w 585"/>
                  <a:gd name="T63" fmla="*/ 3 h 176"/>
                  <a:gd name="T64" fmla="*/ 2 w 585"/>
                  <a:gd name="T65" fmla="*/ 1 h 176"/>
                  <a:gd name="T66" fmla="*/ 0 w 585"/>
                  <a:gd name="T67" fmla="*/ 0 h 17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85"/>
                  <a:gd name="T103" fmla="*/ 0 h 176"/>
                  <a:gd name="T104" fmla="*/ 585 w 585"/>
                  <a:gd name="T105" fmla="*/ 176 h 17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85" h="176">
                    <a:moveTo>
                      <a:pt x="0" y="0"/>
                    </a:moveTo>
                    <a:lnTo>
                      <a:pt x="6" y="3"/>
                    </a:lnTo>
                    <a:lnTo>
                      <a:pt x="23" y="7"/>
                    </a:lnTo>
                    <a:lnTo>
                      <a:pt x="50" y="15"/>
                    </a:lnTo>
                    <a:lnTo>
                      <a:pt x="84" y="26"/>
                    </a:lnTo>
                    <a:lnTo>
                      <a:pt x="126" y="38"/>
                    </a:lnTo>
                    <a:lnTo>
                      <a:pt x="172" y="52"/>
                    </a:lnTo>
                    <a:lnTo>
                      <a:pt x="221" y="67"/>
                    </a:lnTo>
                    <a:lnTo>
                      <a:pt x="273" y="82"/>
                    </a:lnTo>
                    <a:lnTo>
                      <a:pt x="325" y="98"/>
                    </a:lnTo>
                    <a:lnTo>
                      <a:pt x="377" y="113"/>
                    </a:lnTo>
                    <a:lnTo>
                      <a:pt x="426" y="127"/>
                    </a:lnTo>
                    <a:lnTo>
                      <a:pt x="471" y="140"/>
                    </a:lnTo>
                    <a:lnTo>
                      <a:pt x="512" y="151"/>
                    </a:lnTo>
                    <a:lnTo>
                      <a:pt x="545" y="160"/>
                    </a:lnTo>
                    <a:lnTo>
                      <a:pt x="570" y="166"/>
                    </a:lnTo>
                    <a:lnTo>
                      <a:pt x="585" y="170"/>
                    </a:lnTo>
                    <a:lnTo>
                      <a:pt x="577" y="176"/>
                    </a:lnTo>
                    <a:lnTo>
                      <a:pt x="571" y="175"/>
                    </a:lnTo>
                    <a:lnTo>
                      <a:pt x="554" y="170"/>
                    </a:lnTo>
                    <a:lnTo>
                      <a:pt x="527" y="163"/>
                    </a:lnTo>
                    <a:lnTo>
                      <a:pt x="492" y="153"/>
                    </a:lnTo>
                    <a:lnTo>
                      <a:pt x="451" y="142"/>
                    </a:lnTo>
                    <a:lnTo>
                      <a:pt x="403" y="128"/>
                    </a:lnTo>
                    <a:lnTo>
                      <a:pt x="354" y="114"/>
                    </a:lnTo>
                    <a:lnTo>
                      <a:pt x="301" y="99"/>
                    </a:lnTo>
                    <a:lnTo>
                      <a:pt x="249" y="84"/>
                    </a:lnTo>
                    <a:lnTo>
                      <a:pt x="197" y="68"/>
                    </a:lnTo>
                    <a:lnTo>
                      <a:pt x="149" y="55"/>
                    </a:lnTo>
                    <a:lnTo>
                      <a:pt x="105" y="40"/>
                    </a:lnTo>
                    <a:lnTo>
                      <a:pt x="66" y="27"/>
                    </a:lnTo>
                    <a:lnTo>
                      <a:pt x="35" y="17"/>
                    </a:lnTo>
                    <a:lnTo>
                      <a:pt x="12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0" name="Freeform 4237"/>
              <p:cNvSpPr>
                <a:spLocks/>
              </p:cNvSpPr>
              <p:nvPr/>
            </p:nvSpPr>
            <p:spPr bwMode="auto">
              <a:xfrm>
                <a:off x="3067" y="1877"/>
                <a:ext cx="310" cy="74"/>
              </a:xfrm>
              <a:custGeom>
                <a:avLst/>
                <a:gdLst>
                  <a:gd name="T0" fmla="*/ 0 w 621"/>
                  <a:gd name="T1" fmla="*/ 0 h 149"/>
                  <a:gd name="T2" fmla="*/ 1 w 621"/>
                  <a:gd name="T3" fmla="*/ 0 h 149"/>
                  <a:gd name="T4" fmla="*/ 1 w 621"/>
                  <a:gd name="T5" fmla="*/ 0 h 149"/>
                  <a:gd name="T6" fmla="*/ 2 w 621"/>
                  <a:gd name="T7" fmla="*/ 0 h 149"/>
                  <a:gd name="T8" fmla="*/ 5 w 621"/>
                  <a:gd name="T9" fmla="*/ 1 h 149"/>
                  <a:gd name="T10" fmla="*/ 7 w 621"/>
                  <a:gd name="T11" fmla="*/ 1 h 149"/>
                  <a:gd name="T12" fmla="*/ 10 w 621"/>
                  <a:gd name="T13" fmla="*/ 2 h 149"/>
                  <a:gd name="T14" fmla="*/ 14 w 621"/>
                  <a:gd name="T15" fmla="*/ 3 h 149"/>
                  <a:gd name="T16" fmla="*/ 19 w 621"/>
                  <a:gd name="T17" fmla="*/ 4 h 149"/>
                  <a:gd name="T18" fmla="*/ 24 w 621"/>
                  <a:gd name="T19" fmla="*/ 6 h 149"/>
                  <a:gd name="T20" fmla="*/ 29 w 621"/>
                  <a:gd name="T21" fmla="*/ 7 h 149"/>
                  <a:gd name="T22" fmla="*/ 35 w 621"/>
                  <a:gd name="T23" fmla="*/ 8 h 149"/>
                  <a:gd name="T24" fmla="*/ 42 w 621"/>
                  <a:gd name="T25" fmla="*/ 10 h 149"/>
                  <a:gd name="T26" fmla="*/ 48 w 621"/>
                  <a:gd name="T27" fmla="*/ 11 h 149"/>
                  <a:gd name="T28" fmla="*/ 55 w 621"/>
                  <a:gd name="T29" fmla="*/ 13 h 149"/>
                  <a:gd name="T30" fmla="*/ 62 w 621"/>
                  <a:gd name="T31" fmla="*/ 14 h 149"/>
                  <a:gd name="T32" fmla="*/ 70 w 621"/>
                  <a:gd name="T33" fmla="*/ 15 h 149"/>
                  <a:gd name="T34" fmla="*/ 77 w 621"/>
                  <a:gd name="T35" fmla="*/ 16 h 149"/>
                  <a:gd name="T36" fmla="*/ 73 w 621"/>
                  <a:gd name="T37" fmla="*/ 18 h 149"/>
                  <a:gd name="T38" fmla="*/ 73 w 621"/>
                  <a:gd name="T39" fmla="*/ 18 h 149"/>
                  <a:gd name="T40" fmla="*/ 71 w 621"/>
                  <a:gd name="T41" fmla="*/ 18 h 149"/>
                  <a:gd name="T42" fmla="*/ 69 w 621"/>
                  <a:gd name="T43" fmla="*/ 17 h 149"/>
                  <a:gd name="T44" fmla="*/ 65 w 621"/>
                  <a:gd name="T45" fmla="*/ 17 h 149"/>
                  <a:gd name="T46" fmla="*/ 61 w 621"/>
                  <a:gd name="T47" fmla="*/ 16 h 149"/>
                  <a:gd name="T48" fmla="*/ 56 w 621"/>
                  <a:gd name="T49" fmla="*/ 15 h 149"/>
                  <a:gd name="T50" fmla="*/ 51 w 621"/>
                  <a:gd name="T51" fmla="*/ 14 h 149"/>
                  <a:gd name="T52" fmla="*/ 45 w 621"/>
                  <a:gd name="T53" fmla="*/ 13 h 149"/>
                  <a:gd name="T54" fmla="*/ 39 w 621"/>
                  <a:gd name="T55" fmla="*/ 11 h 149"/>
                  <a:gd name="T56" fmla="*/ 33 w 621"/>
                  <a:gd name="T57" fmla="*/ 10 h 149"/>
                  <a:gd name="T58" fmla="*/ 27 w 621"/>
                  <a:gd name="T59" fmla="*/ 8 h 149"/>
                  <a:gd name="T60" fmla="*/ 21 w 621"/>
                  <a:gd name="T61" fmla="*/ 7 h 149"/>
                  <a:gd name="T62" fmla="*/ 15 w 621"/>
                  <a:gd name="T63" fmla="*/ 5 h 149"/>
                  <a:gd name="T64" fmla="*/ 10 w 621"/>
                  <a:gd name="T65" fmla="*/ 4 h 149"/>
                  <a:gd name="T66" fmla="*/ 4 w 621"/>
                  <a:gd name="T67" fmla="*/ 2 h 149"/>
                  <a:gd name="T68" fmla="*/ 0 w 621"/>
                  <a:gd name="T69" fmla="*/ 0 h 149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621"/>
                  <a:gd name="T106" fmla="*/ 0 h 149"/>
                  <a:gd name="T107" fmla="*/ 621 w 621"/>
                  <a:gd name="T108" fmla="*/ 149 h 149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621" h="149">
                    <a:moveTo>
                      <a:pt x="0" y="5"/>
                    </a:moveTo>
                    <a:lnTo>
                      <a:pt x="11" y="0"/>
                    </a:lnTo>
                    <a:lnTo>
                      <a:pt x="14" y="1"/>
                    </a:lnTo>
                    <a:lnTo>
                      <a:pt x="23" y="4"/>
                    </a:lnTo>
                    <a:lnTo>
                      <a:pt x="40" y="8"/>
                    </a:lnTo>
                    <a:lnTo>
                      <a:pt x="60" y="14"/>
                    </a:lnTo>
                    <a:lnTo>
                      <a:pt x="87" y="21"/>
                    </a:lnTo>
                    <a:lnTo>
                      <a:pt x="118" y="30"/>
                    </a:lnTo>
                    <a:lnTo>
                      <a:pt x="154" y="39"/>
                    </a:lnTo>
                    <a:lnTo>
                      <a:pt x="194" y="49"/>
                    </a:lnTo>
                    <a:lnTo>
                      <a:pt x="238" y="59"/>
                    </a:lnTo>
                    <a:lnTo>
                      <a:pt x="285" y="70"/>
                    </a:lnTo>
                    <a:lnTo>
                      <a:pt x="336" y="81"/>
                    </a:lnTo>
                    <a:lnTo>
                      <a:pt x="389" y="92"/>
                    </a:lnTo>
                    <a:lnTo>
                      <a:pt x="444" y="104"/>
                    </a:lnTo>
                    <a:lnTo>
                      <a:pt x="502" y="114"/>
                    </a:lnTo>
                    <a:lnTo>
                      <a:pt x="560" y="124"/>
                    </a:lnTo>
                    <a:lnTo>
                      <a:pt x="621" y="134"/>
                    </a:lnTo>
                    <a:lnTo>
                      <a:pt x="591" y="149"/>
                    </a:lnTo>
                    <a:lnTo>
                      <a:pt x="587" y="147"/>
                    </a:lnTo>
                    <a:lnTo>
                      <a:pt x="574" y="145"/>
                    </a:lnTo>
                    <a:lnTo>
                      <a:pt x="553" y="142"/>
                    </a:lnTo>
                    <a:lnTo>
                      <a:pt x="526" y="136"/>
                    </a:lnTo>
                    <a:lnTo>
                      <a:pt x="492" y="130"/>
                    </a:lnTo>
                    <a:lnTo>
                      <a:pt x="454" y="122"/>
                    </a:lnTo>
                    <a:lnTo>
                      <a:pt x="412" y="114"/>
                    </a:lnTo>
                    <a:lnTo>
                      <a:pt x="367" y="104"/>
                    </a:lnTo>
                    <a:lnTo>
                      <a:pt x="318" y="93"/>
                    </a:lnTo>
                    <a:lnTo>
                      <a:pt x="270" y="83"/>
                    </a:lnTo>
                    <a:lnTo>
                      <a:pt x="220" y="70"/>
                    </a:lnTo>
                    <a:lnTo>
                      <a:pt x="172" y="59"/>
                    </a:lnTo>
                    <a:lnTo>
                      <a:pt x="125" y="45"/>
                    </a:lnTo>
                    <a:lnTo>
                      <a:pt x="80" y="32"/>
                    </a:lnTo>
                    <a:lnTo>
                      <a:pt x="38" y="19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0271" name="Freeform 4323"/>
            <p:cNvSpPr>
              <a:spLocks/>
            </p:cNvSpPr>
            <p:nvPr/>
          </p:nvSpPr>
          <p:spPr bwMode="auto">
            <a:xfrm>
              <a:off x="3304" y="2731"/>
              <a:ext cx="1028" cy="535"/>
            </a:xfrm>
            <a:custGeom>
              <a:avLst/>
              <a:gdLst>
                <a:gd name="T0" fmla="*/ 150 w 2057"/>
                <a:gd name="T1" fmla="*/ 132 h 1070"/>
                <a:gd name="T2" fmla="*/ 155 w 2057"/>
                <a:gd name="T3" fmla="*/ 125 h 1070"/>
                <a:gd name="T4" fmla="*/ 164 w 2057"/>
                <a:gd name="T5" fmla="*/ 115 h 1070"/>
                <a:gd name="T6" fmla="*/ 177 w 2057"/>
                <a:gd name="T7" fmla="*/ 101 h 1070"/>
                <a:gd name="T8" fmla="*/ 192 w 2057"/>
                <a:gd name="T9" fmla="*/ 86 h 1070"/>
                <a:gd name="T10" fmla="*/ 208 w 2057"/>
                <a:gd name="T11" fmla="*/ 70 h 1070"/>
                <a:gd name="T12" fmla="*/ 224 w 2057"/>
                <a:gd name="T13" fmla="*/ 55 h 1070"/>
                <a:gd name="T14" fmla="*/ 238 w 2057"/>
                <a:gd name="T15" fmla="*/ 41 h 1070"/>
                <a:gd name="T16" fmla="*/ 249 w 2057"/>
                <a:gd name="T17" fmla="*/ 30 h 1070"/>
                <a:gd name="T18" fmla="*/ 255 w 2057"/>
                <a:gd name="T19" fmla="*/ 23 h 1070"/>
                <a:gd name="T20" fmla="*/ 256 w 2057"/>
                <a:gd name="T21" fmla="*/ 20 h 1070"/>
                <a:gd name="T22" fmla="*/ 255 w 2057"/>
                <a:gd name="T23" fmla="*/ 20 h 1070"/>
                <a:gd name="T24" fmla="*/ 249 w 2057"/>
                <a:gd name="T25" fmla="*/ 19 h 1070"/>
                <a:gd name="T26" fmla="*/ 239 w 2057"/>
                <a:gd name="T27" fmla="*/ 18 h 1070"/>
                <a:gd name="T28" fmla="*/ 226 w 2057"/>
                <a:gd name="T29" fmla="*/ 17 h 1070"/>
                <a:gd name="T30" fmla="*/ 212 w 2057"/>
                <a:gd name="T31" fmla="*/ 14 h 1070"/>
                <a:gd name="T32" fmla="*/ 196 w 2057"/>
                <a:gd name="T33" fmla="*/ 12 h 1070"/>
                <a:gd name="T34" fmla="*/ 181 w 2057"/>
                <a:gd name="T35" fmla="*/ 9 h 1070"/>
                <a:gd name="T36" fmla="*/ 167 w 2057"/>
                <a:gd name="T37" fmla="*/ 6 h 1070"/>
                <a:gd name="T38" fmla="*/ 155 w 2057"/>
                <a:gd name="T39" fmla="*/ 4 h 1070"/>
                <a:gd name="T40" fmla="*/ 146 w 2057"/>
                <a:gd name="T41" fmla="*/ 1 h 1070"/>
                <a:gd name="T42" fmla="*/ 143 w 2057"/>
                <a:gd name="T43" fmla="*/ 1 h 1070"/>
                <a:gd name="T44" fmla="*/ 137 w 2057"/>
                <a:gd name="T45" fmla="*/ 6 h 1070"/>
                <a:gd name="T46" fmla="*/ 127 w 2057"/>
                <a:gd name="T47" fmla="*/ 14 h 1070"/>
                <a:gd name="T48" fmla="*/ 112 w 2057"/>
                <a:gd name="T49" fmla="*/ 23 h 1070"/>
                <a:gd name="T50" fmla="*/ 94 w 2057"/>
                <a:gd name="T51" fmla="*/ 33 h 1070"/>
                <a:gd name="T52" fmla="*/ 75 w 2057"/>
                <a:gd name="T53" fmla="*/ 42 h 1070"/>
                <a:gd name="T54" fmla="*/ 56 w 2057"/>
                <a:gd name="T55" fmla="*/ 52 h 1070"/>
                <a:gd name="T56" fmla="*/ 38 w 2057"/>
                <a:gd name="T57" fmla="*/ 61 h 1070"/>
                <a:gd name="T58" fmla="*/ 22 w 2057"/>
                <a:gd name="T59" fmla="*/ 68 h 1070"/>
                <a:gd name="T60" fmla="*/ 10 w 2057"/>
                <a:gd name="T61" fmla="*/ 74 h 1070"/>
                <a:gd name="T62" fmla="*/ 3 w 2057"/>
                <a:gd name="T63" fmla="*/ 77 h 1070"/>
                <a:gd name="T64" fmla="*/ 0 w 2057"/>
                <a:gd name="T65" fmla="*/ 79 h 1070"/>
                <a:gd name="T66" fmla="*/ 4 w 2057"/>
                <a:gd name="T67" fmla="*/ 84 h 1070"/>
                <a:gd name="T68" fmla="*/ 15 w 2057"/>
                <a:gd name="T69" fmla="*/ 90 h 1070"/>
                <a:gd name="T70" fmla="*/ 31 w 2057"/>
                <a:gd name="T71" fmla="*/ 96 h 1070"/>
                <a:gd name="T72" fmla="*/ 50 w 2057"/>
                <a:gd name="T73" fmla="*/ 104 h 1070"/>
                <a:gd name="T74" fmla="*/ 72 w 2057"/>
                <a:gd name="T75" fmla="*/ 112 h 1070"/>
                <a:gd name="T76" fmla="*/ 94 w 2057"/>
                <a:gd name="T77" fmla="*/ 119 h 1070"/>
                <a:gd name="T78" fmla="*/ 114 w 2057"/>
                <a:gd name="T79" fmla="*/ 125 h 1070"/>
                <a:gd name="T80" fmla="*/ 132 w 2057"/>
                <a:gd name="T81" fmla="*/ 131 h 1070"/>
                <a:gd name="T82" fmla="*/ 144 w 2057"/>
                <a:gd name="T83" fmla="*/ 134 h 1070"/>
                <a:gd name="T84" fmla="*/ 151 w 2057"/>
                <a:gd name="T85" fmla="*/ 134 h 107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057"/>
                <a:gd name="T130" fmla="*/ 0 h 1070"/>
                <a:gd name="T131" fmla="*/ 2057 w 2057"/>
                <a:gd name="T132" fmla="*/ 1070 h 107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057" h="1070">
                  <a:moveTo>
                    <a:pt x="1211" y="1069"/>
                  </a:moveTo>
                  <a:lnTo>
                    <a:pt x="1205" y="1066"/>
                  </a:lnTo>
                  <a:lnTo>
                    <a:pt x="1207" y="1056"/>
                  </a:lnTo>
                  <a:lnTo>
                    <a:pt x="1214" y="1044"/>
                  </a:lnTo>
                  <a:lnTo>
                    <a:pt x="1225" y="1027"/>
                  </a:lnTo>
                  <a:lnTo>
                    <a:pt x="1242" y="1006"/>
                  </a:lnTo>
                  <a:lnTo>
                    <a:pt x="1261" y="980"/>
                  </a:lnTo>
                  <a:lnTo>
                    <a:pt x="1287" y="952"/>
                  </a:lnTo>
                  <a:lnTo>
                    <a:pt x="1315" y="921"/>
                  </a:lnTo>
                  <a:lnTo>
                    <a:pt x="1346" y="888"/>
                  </a:lnTo>
                  <a:lnTo>
                    <a:pt x="1381" y="851"/>
                  </a:lnTo>
                  <a:lnTo>
                    <a:pt x="1418" y="813"/>
                  </a:lnTo>
                  <a:lnTo>
                    <a:pt x="1457" y="774"/>
                  </a:lnTo>
                  <a:lnTo>
                    <a:pt x="1497" y="733"/>
                  </a:lnTo>
                  <a:lnTo>
                    <a:pt x="1539" y="691"/>
                  </a:lnTo>
                  <a:lnTo>
                    <a:pt x="1581" y="649"/>
                  </a:lnTo>
                  <a:lnTo>
                    <a:pt x="1625" y="607"/>
                  </a:lnTo>
                  <a:lnTo>
                    <a:pt x="1667" y="565"/>
                  </a:lnTo>
                  <a:lnTo>
                    <a:pt x="1710" y="522"/>
                  </a:lnTo>
                  <a:lnTo>
                    <a:pt x="1753" y="480"/>
                  </a:lnTo>
                  <a:lnTo>
                    <a:pt x="1793" y="441"/>
                  </a:lnTo>
                  <a:lnTo>
                    <a:pt x="1833" y="402"/>
                  </a:lnTo>
                  <a:lnTo>
                    <a:pt x="1869" y="365"/>
                  </a:lnTo>
                  <a:lnTo>
                    <a:pt x="1905" y="330"/>
                  </a:lnTo>
                  <a:lnTo>
                    <a:pt x="1938" y="298"/>
                  </a:lnTo>
                  <a:lnTo>
                    <a:pt x="1967" y="268"/>
                  </a:lnTo>
                  <a:lnTo>
                    <a:pt x="1993" y="241"/>
                  </a:lnTo>
                  <a:lnTo>
                    <a:pt x="2016" y="217"/>
                  </a:lnTo>
                  <a:lnTo>
                    <a:pt x="2033" y="199"/>
                  </a:lnTo>
                  <a:lnTo>
                    <a:pt x="2047" y="184"/>
                  </a:lnTo>
                  <a:lnTo>
                    <a:pt x="2054" y="172"/>
                  </a:lnTo>
                  <a:lnTo>
                    <a:pt x="2057" y="167"/>
                  </a:lnTo>
                  <a:lnTo>
                    <a:pt x="2054" y="165"/>
                  </a:lnTo>
                  <a:lnTo>
                    <a:pt x="2055" y="165"/>
                  </a:lnTo>
                  <a:lnTo>
                    <a:pt x="2052" y="165"/>
                  </a:lnTo>
                  <a:lnTo>
                    <a:pt x="2045" y="165"/>
                  </a:lnTo>
                  <a:lnTo>
                    <a:pt x="2033" y="164"/>
                  </a:lnTo>
                  <a:lnTo>
                    <a:pt x="2017" y="161"/>
                  </a:lnTo>
                  <a:lnTo>
                    <a:pt x="1998" y="158"/>
                  </a:lnTo>
                  <a:lnTo>
                    <a:pt x="1974" y="156"/>
                  </a:lnTo>
                  <a:lnTo>
                    <a:pt x="1947" y="153"/>
                  </a:lnTo>
                  <a:lnTo>
                    <a:pt x="1917" y="149"/>
                  </a:lnTo>
                  <a:lnTo>
                    <a:pt x="1885" y="144"/>
                  </a:lnTo>
                  <a:lnTo>
                    <a:pt x="1851" y="139"/>
                  </a:lnTo>
                  <a:lnTo>
                    <a:pt x="1815" y="133"/>
                  </a:lnTo>
                  <a:lnTo>
                    <a:pt x="1777" y="128"/>
                  </a:lnTo>
                  <a:lnTo>
                    <a:pt x="1737" y="122"/>
                  </a:lnTo>
                  <a:lnTo>
                    <a:pt x="1698" y="116"/>
                  </a:lnTo>
                  <a:lnTo>
                    <a:pt x="1656" y="109"/>
                  </a:lnTo>
                  <a:lnTo>
                    <a:pt x="1615" y="102"/>
                  </a:lnTo>
                  <a:lnTo>
                    <a:pt x="1573" y="97"/>
                  </a:lnTo>
                  <a:lnTo>
                    <a:pt x="1532" y="90"/>
                  </a:lnTo>
                  <a:lnTo>
                    <a:pt x="1491" y="83"/>
                  </a:lnTo>
                  <a:lnTo>
                    <a:pt x="1450" y="74"/>
                  </a:lnTo>
                  <a:lnTo>
                    <a:pt x="1411" y="67"/>
                  </a:lnTo>
                  <a:lnTo>
                    <a:pt x="1374" y="60"/>
                  </a:lnTo>
                  <a:lnTo>
                    <a:pt x="1337" y="53"/>
                  </a:lnTo>
                  <a:lnTo>
                    <a:pt x="1304" y="46"/>
                  </a:lnTo>
                  <a:lnTo>
                    <a:pt x="1271" y="39"/>
                  </a:lnTo>
                  <a:lnTo>
                    <a:pt x="1243" y="32"/>
                  </a:lnTo>
                  <a:lnTo>
                    <a:pt x="1216" y="25"/>
                  </a:lnTo>
                  <a:lnTo>
                    <a:pt x="1194" y="18"/>
                  </a:lnTo>
                  <a:lnTo>
                    <a:pt x="1174" y="12"/>
                  </a:lnTo>
                  <a:lnTo>
                    <a:pt x="1159" y="5"/>
                  </a:lnTo>
                  <a:lnTo>
                    <a:pt x="1147" y="0"/>
                  </a:lnTo>
                  <a:lnTo>
                    <a:pt x="1145" y="10"/>
                  </a:lnTo>
                  <a:lnTo>
                    <a:pt x="1136" y="22"/>
                  </a:lnTo>
                  <a:lnTo>
                    <a:pt x="1121" y="38"/>
                  </a:lnTo>
                  <a:lnTo>
                    <a:pt x="1101" y="54"/>
                  </a:lnTo>
                  <a:lnTo>
                    <a:pt x="1077" y="73"/>
                  </a:lnTo>
                  <a:lnTo>
                    <a:pt x="1049" y="92"/>
                  </a:lnTo>
                  <a:lnTo>
                    <a:pt x="1017" y="113"/>
                  </a:lnTo>
                  <a:lnTo>
                    <a:pt x="980" y="136"/>
                  </a:lnTo>
                  <a:lnTo>
                    <a:pt x="941" y="160"/>
                  </a:lnTo>
                  <a:lnTo>
                    <a:pt x="898" y="185"/>
                  </a:lnTo>
                  <a:lnTo>
                    <a:pt x="855" y="210"/>
                  </a:lnTo>
                  <a:lnTo>
                    <a:pt x="807" y="236"/>
                  </a:lnTo>
                  <a:lnTo>
                    <a:pt x="759" y="262"/>
                  </a:lnTo>
                  <a:lnTo>
                    <a:pt x="710" y="289"/>
                  </a:lnTo>
                  <a:lnTo>
                    <a:pt x="659" y="316"/>
                  </a:lnTo>
                  <a:lnTo>
                    <a:pt x="607" y="343"/>
                  </a:lnTo>
                  <a:lnTo>
                    <a:pt x="556" y="368"/>
                  </a:lnTo>
                  <a:lnTo>
                    <a:pt x="504" y="394"/>
                  </a:lnTo>
                  <a:lnTo>
                    <a:pt x="454" y="420"/>
                  </a:lnTo>
                  <a:lnTo>
                    <a:pt x="404" y="444"/>
                  </a:lnTo>
                  <a:lnTo>
                    <a:pt x="355" y="468"/>
                  </a:lnTo>
                  <a:lnTo>
                    <a:pt x="309" y="490"/>
                  </a:lnTo>
                  <a:lnTo>
                    <a:pt x="264" y="513"/>
                  </a:lnTo>
                  <a:lnTo>
                    <a:pt x="221" y="532"/>
                  </a:lnTo>
                  <a:lnTo>
                    <a:pt x="182" y="550"/>
                  </a:lnTo>
                  <a:lnTo>
                    <a:pt x="145" y="567"/>
                  </a:lnTo>
                  <a:lnTo>
                    <a:pt x="113" y="583"/>
                  </a:lnTo>
                  <a:lnTo>
                    <a:pt x="83" y="595"/>
                  </a:lnTo>
                  <a:lnTo>
                    <a:pt x="58" y="605"/>
                  </a:lnTo>
                  <a:lnTo>
                    <a:pt x="38" y="614"/>
                  </a:lnTo>
                  <a:lnTo>
                    <a:pt x="24" y="619"/>
                  </a:lnTo>
                  <a:lnTo>
                    <a:pt x="14" y="622"/>
                  </a:lnTo>
                  <a:lnTo>
                    <a:pt x="3" y="629"/>
                  </a:lnTo>
                  <a:lnTo>
                    <a:pt x="0" y="638"/>
                  </a:lnTo>
                  <a:lnTo>
                    <a:pt x="5" y="647"/>
                  </a:lnTo>
                  <a:lnTo>
                    <a:pt x="16" y="659"/>
                  </a:lnTo>
                  <a:lnTo>
                    <a:pt x="33" y="673"/>
                  </a:lnTo>
                  <a:lnTo>
                    <a:pt x="57" y="687"/>
                  </a:lnTo>
                  <a:lnTo>
                    <a:pt x="86" y="702"/>
                  </a:lnTo>
                  <a:lnTo>
                    <a:pt x="121" y="720"/>
                  </a:lnTo>
                  <a:lnTo>
                    <a:pt x="159" y="737"/>
                  </a:lnTo>
                  <a:lnTo>
                    <a:pt x="203" y="756"/>
                  </a:lnTo>
                  <a:lnTo>
                    <a:pt x="249" y="775"/>
                  </a:lnTo>
                  <a:lnTo>
                    <a:pt x="300" y="795"/>
                  </a:lnTo>
                  <a:lnTo>
                    <a:pt x="352" y="815"/>
                  </a:lnTo>
                  <a:lnTo>
                    <a:pt x="407" y="836"/>
                  </a:lnTo>
                  <a:lnTo>
                    <a:pt x="463" y="855"/>
                  </a:lnTo>
                  <a:lnTo>
                    <a:pt x="521" y="875"/>
                  </a:lnTo>
                  <a:lnTo>
                    <a:pt x="579" y="896"/>
                  </a:lnTo>
                  <a:lnTo>
                    <a:pt x="638" y="914"/>
                  </a:lnTo>
                  <a:lnTo>
                    <a:pt x="696" y="934"/>
                  </a:lnTo>
                  <a:lnTo>
                    <a:pt x="753" y="952"/>
                  </a:lnTo>
                  <a:lnTo>
                    <a:pt x="810" y="971"/>
                  </a:lnTo>
                  <a:lnTo>
                    <a:pt x="865" y="986"/>
                  </a:lnTo>
                  <a:lnTo>
                    <a:pt x="917" y="1001"/>
                  </a:lnTo>
                  <a:lnTo>
                    <a:pt x="966" y="1017"/>
                  </a:lnTo>
                  <a:lnTo>
                    <a:pt x="1014" y="1030"/>
                  </a:lnTo>
                  <a:lnTo>
                    <a:pt x="1056" y="1041"/>
                  </a:lnTo>
                  <a:lnTo>
                    <a:pt x="1095" y="1051"/>
                  </a:lnTo>
                  <a:lnTo>
                    <a:pt x="1129" y="1058"/>
                  </a:lnTo>
                  <a:lnTo>
                    <a:pt x="1159" y="1065"/>
                  </a:lnTo>
                  <a:lnTo>
                    <a:pt x="1183" y="1068"/>
                  </a:lnTo>
                  <a:lnTo>
                    <a:pt x="1200" y="1070"/>
                  </a:lnTo>
                  <a:lnTo>
                    <a:pt x="1211" y="106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72" name="Freeform 4324"/>
            <p:cNvSpPr>
              <a:spLocks/>
            </p:cNvSpPr>
            <p:nvPr/>
          </p:nvSpPr>
          <p:spPr bwMode="auto">
            <a:xfrm>
              <a:off x="3325" y="2744"/>
              <a:ext cx="989" cy="506"/>
            </a:xfrm>
            <a:custGeom>
              <a:avLst/>
              <a:gdLst>
                <a:gd name="T0" fmla="*/ 141 w 1979"/>
                <a:gd name="T1" fmla="*/ 127 h 1012"/>
                <a:gd name="T2" fmla="*/ 142 w 1979"/>
                <a:gd name="T3" fmla="*/ 124 h 1012"/>
                <a:gd name="T4" fmla="*/ 146 w 1979"/>
                <a:gd name="T5" fmla="*/ 119 h 1012"/>
                <a:gd name="T6" fmla="*/ 152 w 1979"/>
                <a:gd name="T7" fmla="*/ 113 h 1012"/>
                <a:gd name="T8" fmla="*/ 159 w 1979"/>
                <a:gd name="T9" fmla="*/ 105 h 1012"/>
                <a:gd name="T10" fmla="*/ 168 w 1979"/>
                <a:gd name="T11" fmla="*/ 96 h 1012"/>
                <a:gd name="T12" fmla="*/ 178 w 1979"/>
                <a:gd name="T13" fmla="*/ 87 h 1012"/>
                <a:gd name="T14" fmla="*/ 188 w 1979"/>
                <a:gd name="T15" fmla="*/ 77 h 1012"/>
                <a:gd name="T16" fmla="*/ 199 w 1979"/>
                <a:gd name="T17" fmla="*/ 67 h 1012"/>
                <a:gd name="T18" fmla="*/ 209 w 1979"/>
                <a:gd name="T19" fmla="*/ 57 h 1012"/>
                <a:gd name="T20" fmla="*/ 219 w 1979"/>
                <a:gd name="T21" fmla="*/ 47 h 1012"/>
                <a:gd name="T22" fmla="*/ 228 w 1979"/>
                <a:gd name="T23" fmla="*/ 39 h 1012"/>
                <a:gd name="T24" fmla="*/ 236 w 1979"/>
                <a:gd name="T25" fmla="*/ 31 h 1012"/>
                <a:gd name="T26" fmla="*/ 242 w 1979"/>
                <a:gd name="T27" fmla="*/ 25 h 1012"/>
                <a:gd name="T28" fmla="*/ 245 w 1979"/>
                <a:gd name="T29" fmla="*/ 21 h 1012"/>
                <a:gd name="T30" fmla="*/ 247 w 1979"/>
                <a:gd name="T31" fmla="*/ 19 h 1012"/>
                <a:gd name="T32" fmla="*/ 246 w 1979"/>
                <a:gd name="T33" fmla="*/ 19 h 1012"/>
                <a:gd name="T34" fmla="*/ 240 w 1979"/>
                <a:gd name="T35" fmla="*/ 18 h 1012"/>
                <a:gd name="T36" fmla="*/ 226 w 1979"/>
                <a:gd name="T37" fmla="*/ 16 h 1012"/>
                <a:gd name="T38" fmla="*/ 209 w 1979"/>
                <a:gd name="T39" fmla="*/ 14 h 1012"/>
                <a:gd name="T40" fmla="*/ 190 w 1979"/>
                <a:gd name="T41" fmla="*/ 11 h 1012"/>
                <a:gd name="T42" fmla="*/ 170 w 1979"/>
                <a:gd name="T43" fmla="*/ 7 h 1012"/>
                <a:gd name="T44" fmla="*/ 154 w 1979"/>
                <a:gd name="T45" fmla="*/ 4 h 1012"/>
                <a:gd name="T46" fmla="*/ 142 w 1979"/>
                <a:gd name="T47" fmla="*/ 2 h 1012"/>
                <a:gd name="T48" fmla="*/ 138 w 1979"/>
                <a:gd name="T49" fmla="*/ 2 h 1012"/>
                <a:gd name="T50" fmla="*/ 134 w 1979"/>
                <a:gd name="T51" fmla="*/ 6 h 1012"/>
                <a:gd name="T52" fmla="*/ 128 w 1979"/>
                <a:gd name="T53" fmla="*/ 10 h 1012"/>
                <a:gd name="T54" fmla="*/ 120 w 1979"/>
                <a:gd name="T55" fmla="*/ 15 h 1012"/>
                <a:gd name="T56" fmla="*/ 110 w 1979"/>
                <a:gd name="T57" fmla="*/ 21 h 1012"/>
                <a:gd name="T58" fmla="*/ 99 w 1979"/>
                <a:gd name="T59" fmla="*/ 27 h 1012"/>
                <a:gd name="T60" fmla="*/ 88 w 1979"/>
                <a:gd name="T61" fmla="*/ 33 h 1012"/>
                <a:gd name="T62" fmla="*/ 76 w 1979"/>
                <a:gd name="T63" fmla="*/ 40 h 1012"/>
                <a:gd name="T64" fmla="*/ 63 w 1979"/>
                <a:gd name="T65" fmla="*/ 46 h 1012"/>
                <a:gd name="T66" fmla="*/ 51 w 1979"/>
                <a:gd name="T67" fmla="*/ 52 h 1012"/>
                <a:gd name="T68" fmla="*/ 40 w 1979"/>
                <a:gd name="T69" fmla="*/ 58 h 1012"/>
                <a:gd name="T70" fmla="*/ 29 w 1979"/>
                <a:gd name="T71" fmla="*/ 63 h 1012"/>
                <a:gd name="T72" fmla="*/ 20 w 1979"/>
                <a:gd name="T73" fmla="*/ 67 h 1012"/>
                <a:gd name="T74" fmla="*/ 12 w 1979"/>
                <a:gd name="T75" fmla="*/ 71 h 1012"/>
                <a:gd name="T76" fmla="*/ 6 w 1979"/>
                <a:gd name="T77" fmla="*/ 73 h 1012"/>
                <a:gd name="T78" fmla="*/ 2 w 1979"/>
                <a:gd name="T79" fmla="*/ 75 h 1012"/>
                <a:gd name="T80" fmla="*/ 0 w 1979"/>
                <a:gd name="T81" fmla="*/ 76 h 1012"/>
                <a:gd name="T82" fmla="*/ 0 w 1979"/>
                <a:gd name="T83" fmla="*/ 78 h 1012"/>
                <a:gd name="T84" fmla="*/ 3 w 1979"/>
                <a:gd name="T85" fmla="*/ 81 h 1012"/>
                <a:gd name="T86" fmla="*/ 10 w 1979"/>
                <a:gd name="T87" fmla="*/ 85 h 1012"/>
                <a:gd name="T88" fmla="*/ 18 w 1979"/>
                <a:gd name="T89" fmla="*/ 89 h 1012"/>
                <a:gd name="T90" fmla="*/ 29 w 1979"/>
                <a:gd name="T91" fmla="*/ 93 h 1012"/>
                <a:gd name="T92" fmla="*/ 41 w 1979"/>
                <a:gd name="T93" fmla="*/ 98 h 1012"/>
                <a:gd name="T94" fmla="*/ 54 w 1979"/>
                <a:gd name="T95" fmla="*/ 102 h 1012"/>
                <a:gd name="T96" fmla="*/ 68 w 1979"/>
                <a:gd name="T97" fmla="*/ 107 h 1012"/>
                <a:gd name="T98" fmla="*/ 81 w 1979"/>
                <a:gd name="T99" fmla="*/ 111 h 1012"/>
                <a:gd name="T100" fmla="*/ 95 w 1979"/>
                <a:gd name="T101" fmla="*/ 116 h 1012"/>
                <a:gd name="T102" fmla="*/ 107 w 1979"/>
                <a:gd name="T103" fmla="*/ 119 h 1012"/>
                <a:gd name="T104" fmla="*/ 119 w 1979"/>
                <a:gd name="T105" fmla="*/ 122 h 1012"/>
                <a:gd name="T106" fmla="*/ 128 w 1979"/>
                <a:gd name="T107" fmla="*/ 125 h 1012"/>
                <a:gd name="T108" fmla="*/ 136 w 1979"/>
                <a:gd name="T109" fmla="*/ 126 h 1012"/>
                <a:gd name="T110" fmla="*/ 141 w 1979"/>
                <a:gd name="T111" fmla="*/ 127 h 101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979"/>
                <a:gd name="T169" fmla="*/ 0 h 1012"/>
                <a:gd name="T170" fmla="*/ 1979 w 1979"/>
                <a:gd name="T171" fmla="*/ 1012 h 1012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979" h="1012">
                  <a:moveTo>
                    <a:pt x="1140" y="1012"/>
                  </a:moveTo>
                  <a:lnTo>
                    <a:pt x="1135" y="1009"/>
                  </a:lnTo>
                  <a:lnTo>
                    <a:pt x="1135" y="1001"/>
                  </a:lnTo>
                  <a:lnTo>
                    <a:pt x="1142" y="988"/>
                  </a:lnTo>
                  <a:lnTo>
                    <a:pt x="1154" y="971"/>
                  </a:lnTo>
                  <a:lnTo>
                    <a:pt x="1171" y="952"/>
                  </a:lnTo>
                  <a:lnTo>
                    <a:pt x="1192" y="928"/>
                  </a:lnTo>
                  <a:lnTo>
                    <a:pt x="1216" y="900"/>
                  </a:lnTo>
                  <a:lnTo>
                    <a:pt x="1244" y="870"/>
                  </a:lnTo>
                  <a:lnTo>
                    <a:pt x="1275" y="838"/>
                  </a:lnTo>
                  <a:lnTo>
                    <a:pt x="1309" y="804"/>
                  </a:lnTo>
                  <a:lnTo>
                    <a:pt x="1345" y="768"/>
                  </a:lnTo>
                  <a:lnTo>
                    <a:pt x="1385" y="730"/>
                  </a:lnTo>
                  <a:lnTo>
                    <a:pt x="1424" y="692"/>
                  </a:lnTo>
                  <a:lnTo>
                    <a:pt x="1465" y="651"/>
                  </a:lnTo>
                  <a:lnTo>
                    <a:pt x="1507" y="610"/>
                  </a:lnTo>
                  <a:lnTo>
                    <a:pt x="1549" y="569"/>
                  </a:lnTo>
                  <a:lnTo>
                    <a:pt x="1593" y="530"/>
                  </a:lnTo>
                  <a:lnTo>
                    <a:pt x="1635" y="489"/>
                  </a:lnTo>
                  <a:lnTo>
                    <a:pt x="1676" y="450"/>
                  </a:lnTo>
                  <a:lnTo>
                    <a:pt x="1717" y="412"/>
                  </a:lnTo>
                  <a:lnTo>
                    <a:pt x="1756" y="374"/>
                  </a:lnTo>
                  <a:lnTo>
                    <a:pt x="1793" y="339"/>
                  </a:lnTo>
                  <a:lnTo>
                    <a:pt x="1828" y="307"/>
                  </a:lnTo>
                  <a:lnTo>
                    <a:pt x="1859" y="274"/>
                  </a:lnTo>
                  <a:lnTo>
                    <a:pt x="1888" y="246"/>
                  </a:lnTo>
                  <a:lnTo>
                    <a:pt x="1914" y="221"/>
                  </a:lnTo>
                  <a:lnTo>
                    <a:pt x="1936" y="200"/>
                  </a:lnTo>
                  <a:lnTo>
                    <a:pt x="1955" y="180"/>
                  </a:lnTo>
                  <a:lnTo>
                    <a:pt x="1967" y="166"/>
                  </a:lnTo>
                  <a:lnTo>
                    <a:pt x="1976" y="156"/>
                  </a:lnTo>
                  <a:lnTo>
                    <a:pt x="1979" y="151"/>
                  </a:lnTo>
                  <a:lnTo>
                    <a:pt x="1976" y="149"/>
                  </a:lnTo>
                  <a:lnTo>
                    <a:pt x="1974" y="149"/>
                  </a:lnTo>
                  <a:lnTo>
                    <a:pt x="1956" y="146"/>
                  </a:lnTo>
                  <a:lnTo>
                    <a:pt x="1922" y="142"/>
                  </a:lnTo>
                  <a:lnTo>
                    <a:pt x="1874" y="135"/>
                  </a:lnTo>
                  <a:lnTo>
                    <a:pt x="1815" y="127"/>
                  </a:lnTo>
                  <a:lnTo>
                    <a:pt x="1749" y="117"/>
                  </a:lnTo>
                  <a:lnTo>
                    <a:pt x="1676" y="106"/>
                  </a:lnTo>
                  <a:lnTo>
                    <a:pt x="1598" y="93"/>
                  </a:lnTo>
                  <a:lnTo>
                    <a:pt x="1520" y="82"/>
                  </a:lnTo>
                  <a:lnTo>
                    <a:pt x="1441" y="68"/>
                  </a:lnTo>
                  <a:lnTo>
                    <a:pt x="1366" y="55"/>
                  </a:lnTo>
                  <a:lnTo>
                    <a:pt x="1296" y="43"/>
                  </a:lnTo>
                  <a:lnTo>
                    <a:pt x="1234" y="30"/>
                  </a:lnTo>
                  <a:lnTo>
                    <a:pt x="1182" y="19"/>
                  </a:lnTo>
                  <a:lnTo>
                    <a:pt x="1141" y="9"/>
                  </a:lnTo>
                  <a:lnTo>
                    <a:pt x="1116" y="0"/>
                  </a:lnTo>
                  <a:lnTo>
                    <a:pt x="1107" y="12"/>
                  </a:lnTo>
                  <a:lnTo>
                    <a:pt x="1093" y="26"/>
                  </a:lnTo>
                  <a:lnTo>
                    <a:pt x="1075" y="41"/>
                  </a:lnTo>
                  <a:lnTo>
                    <a:pt x="1052" y="59"/>
                  </a:lnTo>
                  <a:lnTo>
                    <a:pt x="1026" y="78"/>
                  </a:lnTo>
                  <a:lnTo>
                    <a:pt x="995" y="97"/>
                  </a:lnTo>
                  <a:lnTo>
                    <a:pt x="961" y="118"/>
                  </a:lnTo>
                  <a:lnTo>
                    <a:pt x="924" y="141"/>
                  </a:lnTo>
                  <a:lnTo>
                    <a:pt x="885" y="163"/>
                  </a:lnTo>
                  <a:lnTo>
                    <a:pt x="843" y="187"/>
                  </a:lnTo>
                  <a:lnTo>
                    <a:pt x="798" y="213"/>
                  </a:lnTo>
                  <a:lnTo>
                    <a:pt x="753" y="238"/>
                  </a:lnTo>
                  <a:lnTo>
                    <a:pt x="706" y="263"/>
                  </a:lnTo>
                  <a:lnTo>
                    <a:pt x="657" y="288"/>
                  </a:lnTo>
                  <a:lnTo>
                    <a:pt x="609" y="314"/>
                  </a:lnTo>
                  <a:lnTo>
                    <a:pt x="560" y="339"/>
                  </a:lnTo>
                  <a:lnTo>
                    <a:pt x="510" y="363"/>
                  </a:lnTo>
                  <a:lnTo>
                    <a:pt x="463" y="388"/>
                  </a:lnTo>
                  <a:lnTo>
                    <a:pt x="415" y="412"/>
                  </a:lnTo>
                  <a:lnTo>
                    <a:pt x="368" y="435"/>
                  </a:lnTo>
                  <a:lnTo>
                    <a:pt x="322" y="457"/>
                  </a:lnTo>
                  <a:lnTo>
                    <a:pt x="278" y="478"/>
                  </a:lnTo>
                  <a:lnTo>
                    <a:pt x="237" y="498"/>
                  </a:lnTo>
                  <a:lnTo>
                    <a:pt x="198" y="516"/>
                  </a:lnTo>
                  <a:lnTo>
                    <a:pt x="161" y="533"/>
                  </a:lnTo>
                  <a:lnTo>
                    <a:pt x="129" y="548"/>
                  </a:lnTo>
                  <a:lnTo>
                    <a:pt x="99" y="562"/>
                  </a:lnTo>
                  <a:lnTo>
                    <a:pt x="73" y="574"/>
                  </a:lnTo>
                  <a:lnTo>
                    <a:pt x="52" y="583"/>
                  </a:lnTo>
                  <a:lnTo>
                    <a:pt x="33" y="590"/>
                  </a:lnTo>
                  <a:lnTo>
                    <a:pt x="21" y="595"/>
                  </a:lnTo>
                  <a:lnTo>
                    <a:pt x="14" y="598"/>
                  </a:lnTo>
                  <a:lnTo>
                    <a:pt x="2" y="603"/>
                  </a:lnTo>
                  <a:lnTo>
                    <a:pt x="0" y="612"/>
                  </a:lnTo>
                  <a:lnTo>
                    <a:pt x="4" y="621"/>
                  </a:lnTo>
                  <a:lnTo>
                    <a:pt x="14" y="633"/>
                  </a:lnTo>
                  <a:lnTo>
                    <a:pt x="31" y="645"/>
                  </a:lnTo>
                  <a:lnTo>
                    <a:pt x="53" y="658"/>
                  </a:lnTo>
                  <a:lnTo>
                    <a:pt x="80" y="673"/>
                  </a:lnTo>
                  <a:lnTo>
                    <a:pt x="112" y="689"/>
                  </a:lnTo>
                  <a:lnTo>
                    <a:pt x="149" y="706"/>
                  </a:lnTo>
                  <a:lnTo>
                    <a:pt x="190" y="723"/>
                  </a:lnTo>
                  <a:lnTo>
                    <a:pt x="235" y="741"/>
                  </a:lnTo>
                  <a:lnTo>
                    <a:pt x="281" y="759"/>
                  </a:lnTo>
                  <a:lnTo>
                    <a:pt x="330" y="777"/>
                  </a:lnTo>
                  <a:lnTo>
                    <a:pt x="382" y="796"/>
                  </a:lnTo>
                  <a:lnTo>
                    <a:pt x="434" y="814"/>
                  </a:lnTo>
                  <a:lnTo>
                    <a:pt x="489" y="834"/>
                  </a:lnTo>
                  <a:lnTo>
                    <a:pt x="544" y="852"/>
                  </a:lnTo>
                  <a:lnTo>
                    <a:pt x="599" y="870"/>
                  </a:lnTo>
                  <a:lnTo>
                    <a:pt x="654" y="887"/>
                  </a:lnTo>
                  <a:lnTo>
                    <a:pt x="708" y="904"/>
                  </a:lnTo>
                  <a:lnTo>
                    <a:pt x="761" y="921"/>
                  </a:lnTo>
                  <a:lnTo>
                    <a:pt x="813" y="936"/>
                  </a:lnTo>
                  <a:lnTo>
                    <a:pt x="862" y="950"/>
                  </a:lnTo>
                  <a:lnTo>
                    <a:pt x="909" y="963"/>
                  </a:lnTo>
                  <a:lnTo>
                    <a:pt x="952" y="975"/>
                  </a:lnTo>
                  <a:lnTo>
                    <a:pt x="993" y="985"/>
                  </a:lnTo>
                  <a:lnTo>
                    <a:pt x="1030" y="995"/>
                  </a:lnTo>
                  <a:lnTo>
                    <a:pt x="1062" y="1002"/>
                  </a:lnTo>
                  <a:lnTo>
                    <a:pt x="1090" y="1008"/>
                  </a:lnTo>
                  <a:lnTo>
                    <a:pt x="1113" y="1011"/>
                  </a:lnTo>
                  <a:lnTo>
                    <a:pt x="1130" y="1012"/>
                  </a:lnTo>
                  <a:lnTo>
                    <a:pt x="1140" y="1012"/>
                  </a:lnTo>
                  <a:close/>
                </a:path>
              </a:pathLst>
            </a:custGeom>
            <a:solidFill>
              <a:srgbClr val="93D3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73" name="Freeform 4325"/>
            <p:cNvSpPr>
              <a:spLocks/>
            </p:cNvSpPr>
            <p:nvPr/>
          </p:nvSpPr>
          <p:spPr bwMode="auto">
            <a:xfrm>
              <a:off x="3297" y="2672"/>
              <a:ext cx="1050" cy="535"/>
            </a:xfrm>
            <a:custGeom>
              <a:avLst/>
              <a:gdLst>
                <a:gd name="T0" fmla="*/ 151 w 2098"/>
                <a:gd name="T1" fmla="*/ 133 h 1070"/>
                <a:gd name="T2" fmla="*/ 156 w 2098"/>
                <a:gd name="T3" fmla="*/ 125 h 1070"/>
                <a:gd name="T4" fmla="*/ 166 w 2098"/>
                <a:gd name="T5" fmla="*/ 115 h 1070"/>
                <a:gd name="T6" fmla="*/ 179 w 2098"/>
                <a:gd name="T7" fmla="*/ 102 h 1070"/>
                <a:gd name="T8" fmla="*/ 195 w 2098"/>
                <a:gd name="T9" fmla="*/ 87 h 1070"/>
                <a:gd name="T10" fmla="*/ 212 w 2098"/>
                <a:gd name="T11" fmla="*/ 71 h 1070"/>
                <a:gd name="T12" fmla="*/ 228 w 2098"/>
                <a:gd name="T13" fmla="*/ 56 h 1070"/>
                <a:gd name="T14" fmla="*/ 243 w 2098"/>
                <a:gd name="T15" fmla="*/ 42 h 1070"/>
                <a:gd name="T16" fmla="*/ 254 w 2098"/>
                <a:gd name="T17" fmla="*/ 31 h 1070"/>
                <a:gd name="T18" fmla="*/ 261 w 2098"/>
                <a:gd name="T19" fmla="*/ 24 h 1070"/>
                <a:gd name="T20" fmla="*/ 262 w 2098"/>
                <a:gd name="T21" fmla="*/ 22 h 1070"/>
                <a:gd name="T22" fmla="*/ 261 w 2098"/>
                <a:gd name="T23" fmla="*/ 22 h 1070"/>
                <a:gd name="T24" fmla="*/ 255 w 2098"/>
                <a:gd name="T25" fmla="*/ 21 h 1070"/>
                <a:gd name="T26" fmla="*/ 244 w 2098"/>
                <a:gd name="T27" fmla="*/ 20 h 1070"/>
                <a:gd name="T28" fmla="*/ 231 w 2098"/>
                <a:gd name="T29" fmla="*/ 17 h 1070"/>
                <a:gd name="T30" fmla="*/ 216 w 2098"/>
                <a:gd name="T31" fmla="*/ 15 h 1070"/>
                <a:gd name="T32" fmla="*/ 199 w 2098"/>
                <a:gd name="T33" fmla="*/ 12 h 1070"/>
                <a:gd name="T34" fmla="*/ 183 w 2098"/>
                <a:gd name="T35" fmla="*/ 9 h 1070"/>
                <a:gd name="T36" fmla="*/ 169 w 2098"/>
                <a:gd name="T37" fmla="*/ 7 h 1070"/>
                <a:gd name="T38" fmla="*/ 156 w 2098"/>
                <a:gd name="T39" fmla="*/ 4 h 1070"/>
                <a:gd name="T40" fmla="*/ 147 w 2098"/>
                <a:gd name="T41" fmla="*/ 1 h 1070"/>
                <a:gd name="T42" fmla="*/ 144 w 2098"/>
                <a:gd name="T43" fmla="*/ 1 h 1070"/>
                <a:gd name="T44" fmla="*/ 138 w 2098"/>
                <a:gd name="T45" fmla="*/ 6 h 1070"/>
                <a:gd name="T46" fmla="*/ 127 w 2098"/>
                <a:gd name="T47" fmla="*/ 14 h 1070"/>
                <a:gd name="T48" fmla="*/ 113 w 2098"/>
                <a:gd name="T49" fmla="*/ 23 h 1070"/>
                <a:gd name="T50" fmla="*/ 95 w 2098"/>
                <a:gd name="T51" fmla="*/ 33 h 1070"/>
                <a:gd name="T52" fmla="*/ 76 w 2098"/>
                <a:gd name="T53" fmla="*/ 43 h 1070"/>
                <a:gd name="T54" fmla="*/ 57 w 2098"/>
                <a:gd name="T55" fmla="*/ 52 h 1070"/>
                <a:gd name="T56" fmla="*/ 39 w 2098"/>
                <a:gd name="T57" fmla="*/ 61 h 1070"/>
                <a:gd name="T58" fmla="*/ 23 w 2098"/>
                <a:gd name="T59" fmla="*/ 69 h 1070"/>
                <a:gd name="T60" fmla="*/ 11 w 2098"/>
                <a:gd name="T61" fmla="*/ 74 h 1070"/>
                <a:gd name="T62" fmla="*/ 3 w 2098"/>
                <a:gd name="T63" fmla="*/ 77 h 1070"/>
                <a:gd name="T64" fmla="*/ 0 w 2098"/>
                <a:gd name="T65" fmla="*/ 80 h 1070"/>
                <a:gd name="T66" fmla="*/ 4 w 2098"/>
                <a:gd name="T67" fmla="*/ 84 h 1070"/>
                <a:gd name="T68" fmla="*/ 16 w 2098"/>
                <a:gd name="T69" fmla="*/ 90 h 1070"/>
                <a:gd name="T70" fmla="*/ 32 w 2098"/>
                <a:gd name="T71" fmla="*/ 97 h 1070"/>
                <a:gd name="T72" fmla="*/ 51 w 2098"/>
                <a:gd name="T73" fmla="*/ 104 h 1070"/>
                <a:gd name="T74" fmla="*/ 73 w 2098"/>
                <a:gd name="T75" fmla="*/ 112 h 1070"/>
                <a:gd name="T76" fmla="*/ 95 w 2098"/>
                <a:gd name="T77" fmla="*/ 119 h 1070"/>
                <a:gd name="T78" fmla="*/ 115 w 2098"/>
                <a:gd name="T79" fmla="*/ 125 h 1070"/>
                <a:gd name="T80" fmla="*/ 132 w 2098"/>
                <a:gd name="T81" fmla="*/ 131 h 1070"/>
                <a:gd name="T82" fmla="*/ 145 w 2098"/>
                <a:gd name="T83" fmla="*/ 134 h 1070"/>
                <a:gd name="T84" fmla="*/ 152 w 2098"/>
                <a:gd name="T85" fmla="*/ 134 h 107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098"/>
                <a:gd name="T130" fmla="*/ 0 h 1070"/>
                <a:gd name="T131" fmla="*/ 2098 w 2098"/>
                <a:gd name="T132" fmla="*/ 1070 h 107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098" h="1070">
                  <a:moveTo>
                    <a:pt x="1210" y="1069"/>
                  </a:moveTo>
                  <a:lnTo>
                    <a:pt x="1204" y="1066"/>
                  </a:lnTo>
                  <a:lnTo>
                    <a:pt x="1206" y="1058"/>
                  </a:lnTo>
                  <a:lnTo>
                    <a:pt x="1213" y="1044"/>
                  </a:lnTo>
                  <a:lnTo>
                    <a:pt x="1226" y="1027"/>
                  </a:lnTo>
                  <a:lnTo>
                    <a:pt x="1242" y="1006"/>
                  </a:lnTo>
                  <a:lnTo>
                    <a:pt x="1265" y="982"/>
                  </a:lnTo>
                  <a:lnTo>
                    <a:pt x="1290" y="954"/>
                  </a:lnTo>
                  <a:lnTo>
                    <a:pt x="1321" y="923"/>
                  </a:lnTo>
                  <a:lnTo>
                    <a:pt x="1354" y="890"/>
                  </a:lnTo>
                  <a:lnTo>
                    <a:pt x="1390" y="854"/>
                  </a:lnTo>
                  <a:lnTo>
                    <a:pt x="1428" y="817"/>
                  </a:lnTo>
                  <a:lnTo>
                    <a:pt x="1469" y="778"/>
                  </a:lnTo>
                  <a:lnTo>
                    <a:pt x="1511" y="739"/>
                  </a:lnTo>
                  <a:lnTo>
                    <a:pt x="1555" y="698"/>
                  </a:lnTo>
                  <a:lnTo>
                    <a:pt x="1600" y="656"/>
                  </a:lnTo>
                  <a:lnTo>
                    <a:pt x="1645" y="614"/>
                  </a:lnTo>
                  <a:lnTo>
                    <a:pt x="1689" y="572"/>
                  </a:lnTo>
                  <a:lnTo>
                    <a:pt x="1734" y="531"/>
                  </a:lnTo>
                  <a:lnTo>
                    <a:pt x="1777" y="490"/>
                  </a:lnTo>
                  <a:lnTo>
                    <a:pt x="1821" y="451"/>
                  </a:lnTo>
                  <a:lnTo>
                    <a:pt x="1862" y="413"/>
                  </a:lnTo>
                  <a:lnTo>
                    <a:pt x="1901" y="376"/>
                  </a:lnTo>
                  <a:lnTo>
                    <a:pt x="1938" y="342"/>
                  </a:lnTo>
                  <a:lnTo>
                    <a:pt x="1972" y="310"/>
                  </a:lnTo>
                  <a:lnTo>
                    <a:pt x="2003" y="281"/>
                  </a:lnTo>
                  <a:lnTo>
                    <a:pt x="2031" y="255"/>
                  </a:lnTo>
                  <a:lnTo>
                    <a:pt x="2053" y="231"/>
                  </a:lnTo>
                  <a:lnTo>
                    <a:pt x="2073" y="213"/>
                  </a:lnTo>
                  <a:lnTo>
                    <a:pt x="2087" y="198"/>
                  </a:lnTo>
                  <a:lnTo>
                    <a:pt x="2095" y="188"/>
                  </a:lnTo>
                  <a:lnTo>
                    <a:pt x="2098" y="182"/>
                  </a:lnTo>
                  <a:lnTo>
                    <a:pt x="2095" y="181"/>
                  </a:lnTo>
                  <a:lnTo>
                    <a:pt x="2097" y="181"/>
                  </a:lnTo>
                  <a:lnTo>
                    <a:pt x="2094" y="181"/>
                  </a:lnTo>
                  <a:lnTo>
                    <a:pt x="2086" y="179"/>
                  </a:lnTo>
                  <a:lnTo>
                    <a:pt x="2073" y="178"/>
                  </a:lnTo>
                  <a:lnTo>
                    <a:pt x="2056" y="175"/>
                  </a:lnTo>
                  <a:lnTo>
                    <a:pt x="2035" y="172"/>
                  </a:lnTo>
                  <a:lnTo>
                    <a:pt x="2010" y="170"/>
                  </a:lnTo>
                  <a:lnTo>
                    <a:pt x="1981" y="165"/>
                  </a:lnTo>
                  <a:lnTo>
                    <a:pt x="1950" y="160"/>
                  </a:lnTo>
                  <a:lnTo>
                    <a:pt x="1917" y="156"/>
                  </a:lnTo>
                  <a:lnTo>
                    <a:pt x="1881" y="150"/>
                  </a:lnTo>
                  <a:lnTo>
                    <a:pt x="1843" y="143"/>
                  </a:lnTo>
                  <a:lnTo>
                    <a:pt x="1803" y="137"/>
                  </a:lnTo>
                  <a:lnTo>
                    <a:pt x="1762" y="130"/>
                  </a:lnTo>
                  <a:lnTo>
                    <a:pt x="1720" y="123"/>
                  </a:lnTo>
                  <a:lnTo>
                    <a:pt x="1676" y="116"/>
                  </a:lnTo>
                  <a:lnTo>
                    <a:pt x="1632" y="109"/>
                  </a:lnTo>
                  <a:lnTo>
                    <a:pt x="1590" y="102"/>
                  </a:lnTo>
                  <a:lnTo>
                    <a:pt x="1547" y="94"/>
                  </a:lnTo>
                  <a:lnTo>
                    <a:pt x="1503" y="87"/>
                  </a:lnTo>
                  <a:lnTo>
                    <a:pt x="1461" y="78"/>
                  </a:lnTo>
                  <a:lnTo>
                    <a:pt x="1420" y="71"/>
                  </a:lnTo>
                  <a:lnTo>
                    <a:pt x="1380" y="63"/>
                  </a:lnTo>
                  <a:lnTo>
                    <a:pt x="1344" y="56"/>
                  </a:lnTo>
                  <a:lnTo>
                    <a:pt x="1309" y="47"/>
                  </a:lnTo>
                  <a:lnTo>
                    <a:pt x="1275" y="40"/>
                  </a:lnTo>
                  <a:lnTo>
                    <a:pt x="1245" y="33"/>
                  </a:lnTo>
                  <a:lnTo>
                    <a:pt x="1217" y="25"/>
                  </a:lnTo>
                  <a:lnTo>
                    <a:pt x="1195" y="18"/>
                  </a:lnTo>
                  <a:lnTo>
                    <a:pt x="1174" y="12"/>
                  </a:lnTo>
                  <a:lnTo>
                    <a:pt x="1158" y="5"/>
                  </a:lnTo>
                  <a:lnTo>
                    <a:pt x="1147" y="0"/>
                  </a:lnTo>
                  <a:lnTo>
                    <a:pt x="1144" y="9"/>
                  </a:lnTo>
                  <a:lnTo>
                    <a:pt x="1136" y="24"/>
                  </a:lnTo>
                  <a:lnTo>
                    <a:pt x="1120" y="38"/>
                  </a:lnTo>
                  <a:lnTo>
                    <a:pt x="1102" y="54"/>
                  </a:lnTo>
                  <a:lnTo>
                    <a:pt x="1076" y="73"/>
                  </a:lnTo>
                  <a:lnTo>
                    <a:pt x="1048" y="92"/>
                  </a:lnTo>
                  <a:lnTo>
                    <a:pt x="1016" y="115"/>
                  </a:lnTo>
                  <a:lnTo>
                    <a:pt x="979" y="137"/>
                  </a:lnTo>
                  <a:lnTo>
                    <a:pt x="940" y="161"/>
                  </a:lnTo>
                  <a:lnTo>
                    <a:pt x="899" y="185"/>
                  </a:lnTo>
                  <a:lnTo>
                    <a:pt x="854" y="212"/>
                  </a:lnTo>
                  <a:lnTo>
                    <a:pt x="808" y="237"/>
                  </a:lnTo>
                  <a:lnTo>
                    <a:pt x="758" y="264"/>
                  </a:lnTo>
                  <a:lnTo>
                    <a:pt x="709" y="290"/>
                  </a:lnTo>
                  <a:lnTo>
                    <a:pt x="658" y="317"/>
                  </a:lnTo>
                  <a:lnTo>
                    <a:pt x="608" y="344"/>
                  </a:lnTo>
                  <a:lnTo>
                    <a:pt x="556" y="371"/>
                  </a:lnTo>
                  <a:lnTo>
                    <a:pt x="505" y="396"/>
                  </a:lnTo>
                  <a:lnTo>
                    <a:pt x="454" y="421"/>
                  </a:lnTo>
                  <a:lnTo>
                    <a:pt x="404" y="446"/>
                  </a:lnTo>
                  <a:lnTo>
                    <a:pt x="356" y="470"/>
                  </a:lnTo>
                  <a:lnTo>
                    <a:pt x="308" y="493"/>
                  </a:lnTo>
                  <a:lnTo>
                    <a:pt x="263" y="515"/>
                  </a:lnTo>
                  <a:lnTo>
                    <a:pt x="221" y="535"/>
                  </a:lnTo>
                  <a:lnTo>
                    <a:pt x="181" y="553"/>
                  </a:lnTo>
                  <a:lnTo>
                    <a:pt x="145" y="570"/>
                  </a:lnTo>
                  <a:lnTo>
                    <a:pt x="112" y="586"/>
                  </a:lnTo>
                  <a:lnTo>
                    <a:pt x="83" y="598"/>
                  </a:lnTo>
                  <a:lnTo>
                    <a:pt x="59" y="608"/>
                  </a:lnTo>
                  <a:lnTo>
                    <a:pt x="38" y="616"/>
                  </a:lnTo>
                  <a:lnTo>
                    <a:pt x="24" y="622"/>
                  </a:lnTo>
                  <a:lnTo>
                    <a:pt x="14" y="625"/>
                  </a:lnTo>
                  <a:lnTo>
                    <a:pt x="2" y="632"/>
                  </a:lnTo>
                  <a:lnTo>
                    <a:pt x="0" y="640"/>
                  </a:lnTo>
                  <a:lnTo>
                    <a:pt x="4" y="650"/>
                  </a:lnTo>
                  <a:lnTo>
                    <a:pt x="15" y="661"/>
                  </a:lnTo>
                  <a:lnTo>
                    <a:pt x="32" y="675"/>
                  </a:lnTo>
                  <a:lnTo>
                    <a:pt x="56" y="690"/>
                  </a:lnTo>
                  <a:lnTo>
                    <a:pt x="86" y="705"/>
                  </a:lnTo>
                  <a:lnTo>
                    <a:pt x="121" y="722"/>
                  </a:lnTo>
                  <a:lnTo>
                    <a:pt x="159" y="740"/>
                  </a:lnTo>
                  <a:lnTo>
                    <a:pt x="202" y="758"/>
                  </a:lnTo>
                  <a:lnTo>
                    <a:pt x="249" y="777"/>
                  </a:lnTo>
                  <a:lnTo>
                    <a:pt x="299" y="796"/>
                  </a:lnTo>
                  <a:lnTo>
                    <a:pt x="352" y="817"/>
                  </a:lnTo>
                  <a:lnTo>
                    <a:pt x="406" y="837"/>
                  </a:lnTo>
                  <a:lnTo>
                    <a:pt x="463" y="857"/>
                  </a:lnTo>
                  <a:lnTo>
                    <a:pt x="520" y="876"/>
                  </a:lnTo>
                  <a:lnTo>
                    <a:pt x="578" y="896"/>
                  </a:lnTo>
                  <a:lnTo>
                    <a:pt x="637" y="916"/>
                  </a:lnTo>
                  <a:lnTo>
                    <a:pt x="695" y="935"/>
                  </a:lnTo>
                  <a:lnTo>
                    <a:pt x="753" y="954"/>
                  </a:lnTo>
                  <a:lnTo>
                    <a:pt x="809" y="971"/>
                  </a:lnTo>
                  <a:lnTo>
                    <a:pt x="864" y="987"/>
                  </a:lnTo>
                  <a:lnTo>
                    <a:pt x="916" y="1003"/>
                  </a:lnTo>
                  <a:lnTo>
                    <a:pt x="965" y="1017"/>
                  </a:lnTo>
                  <a:lnTo>
                    <a:pt x="1013" y="1030"/>
                  </a:lnTo>
                  <a:lnTo>
                    <a:pt x="1055" y="1041"/>
                  </a:lnTo>
                  <a:lnTo>
                    <a:pt x="1095" y="1051"/>
                  </a:lnTo>
                  <a:lnTo>
                    <a:pt x="1128" y="1058"/>
                  </a:lnTo>
                  <a:lnTo>
                    <a:pt x="1158" y="1065"/>
                  </a:lnTo>
                  <a:lnTo>
                    <a:pt x="1182" y="1067"/>
                  </a:lnTo>
                  <a:lnTo>
                    <a:pt x="1199" y="1070"/>
                  </a:lnTo>
                  <a:lnTo>
                    <a:pt x="1210" y="106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74" name="Freeform 4326"/>
            <p:cNvSpPr>
              <a:spLocks/>
            </p:cNvSpPr>
            <p:nvPr/>
          </p:nvSpPr>
          <p:spPr bwMode="auto">
            <a:xfrm>
              <a:off x="3318" y="2685"/>
              <a:ext cx="1010" cy="507"/>
            </a:xfrm>
            <a:custGeom>
              <a:avLst/>
              <a:gdLst>
                <a:gd name="T0" fmla="*/ 143 w 2020"/>
                <a:gd name="T1" fmla="*/ 126 h 1013"/>
                <a:gd name="T2" fmla="*/ 147 w 2020"/>
                <a:gd name="T3" fmla="*/ 120 h 1013"/>
                <a:gd name="T4" fmla="*/ 157 w 2020"/>
                <a:gd name="T5" fmla="*/ 110 h 1013"/>
                <a:gd name="T6" fmla="*/ 170 w 2020"/>
                <a:gd name="T7" fmla="*/ 97 h 1013"/>
                <a:gd name="T8" fmla="*/ 186 w 2020"/>
                <a:gd name="T9" fmla="*/ 83 h 1013"/>
                <a:gd name="T10" fmla="*/ 202 w 2020"/>
                <a:gd name="T11" fmla="*/ 68 h 1013"/>
                <a:gd name="T12" fmla="*/ 219 w 2020"/>
                <a:gd name="T13" fmla="*/ 53 h 1013"/>
                <a:gd name="T14" fmla="*/ 233 w 2020"/>
                <a:gd name="T15" fmla="*/ 40 h 1013"/>
                <a:gd name="T16" fmla="*/ 244 w 2020"/>
                <a:gd name="T17" fmla="*/ 30 h 1013"/>
                <a:gd name="T18" fmla="*/ 251 w 2020"/>
                <a:gd name="T19" fmla="*/ 23 h 1013"/>
                <a:gd name="T20" fmla="*/ 253 w 2020"/>
                <a:gd name="T21" fmla="*/ 21 h 1013"/>
                <a:gd name="T22" fmla="*/ 251 w 2020"/>
                <a:gd name="T23" fmla="*/ 21 h 1013"/>
                <a:gd name="T24" fmla="*/ 245 w 2020"/>
                <a:gd name="T25" fmla="*/ 20 h 1013"/>
                <a:gd name="T26" fmla="*/ 235 w 2020"/>
                <a:gd name="T27" fmla="*/ 18 h 1013"/>
                <a:gd name="T28" fmla="*/ 223 w 2020"/>
                <a:gd name="T29" fmla="*/ 16 h 1013"/>
                <a:gd name="T30" fmla="*/ 208 w 2020"/>
                <a:gd name="T31" fmla="*/ 14 h 1013"/>
                <a:gd name="T32" fmla="*/ 193 w 2020"/>
                <a:gd name="T33" fmla="*/ 11 h 1013"/>
                <a:gd name="T34" fmla="*/ 177 w 2020"/>
                <a:gd name="T35" fmla="*/ 9 h 1013"/>
                <a:gd name="T36" fmla="*/ 164 w 2020"/>
                <a:gd name="T37" fmla="*/ 6 h 1013"/>
                <a:gd name="T38" fmla="*/ 152 w 2020"/>
                <a:gd name="T39" fmla="*/ 4 h 1013"/>
                <a:gd name="T40" fmla="*/ 143 w 2020"/>
                <a:gd name="T41" fmla="*/ 2 h 1013"/>
                <a:gd name="T42" fmla="*/ 139 w 2020"/>
                <a:gd name="T43" fmla="*/ 2 h 1013"/>
                <a:gd name="T44" fmla="*/ 132 w 2020"/>
                <a:gd name="T45" fmla="*/ 8 h 1013"/>
                <a:gd name="T46" fmla="*/ 121 w 2020"/>
                <a:gd name="T47" fmla="*/ 15 h 1013"/>
                <a:gd name="T48" fmla="*/ 106 w 2020"/>
                <a:gd name="T49" fmla="*/ 24 h 1013"/>
                <a:gd name="T50" fmla="*/ 89 w 2020"/>
                <a:gd name="T51" fmla="*/ 33 h 1013"/>
                <a:gd name="T52" fmla="*/ 70 w 2020"/>
                <a:gd name="T53" fmla="*/ 43 h 1013"/>
                <a:gd name="T54" fmla="*/ 52 w 2020"/>
                <a:gd name="T55" fmla="*/ 52 h 1013"/>
                <a:gd name="T56" fmla="*/ 35 w 2020"/>
                <a:gd name="T57" fmla="*/ 60 h 1013"/>
                <a:gd name="T58" fmla="*/ 21 w 2020"/>
                <a:gd name="T59" fmla="*/ 67 h 1013"/>
                <a:gd name="T60" fmla="*/ 10 w 2020"/>
                <a:gd name="T61" fmla="*/ 72 h 1013"/>
                <a:gd name="T62" fmla="*/ 3 w 2020"/>
                <a:gd name="T63" fmla="*/ 75 h 1013"/>
                <a:gd name="T64" fmla="*/ 0 w 2020"/>
                <a:gd name="T65" fmla="*/ 77 h 1013"/>
                <a:gd name="T66" fmla="*/ 4 w 2020"/>
                <a:gd name="T67" fmla="*/ 81 h 1013"/>
                <a:gd name="T68" fmla="*/ 15 w 2020"/>
                <a:gd name="T69" fmla="*/ 87 h 1013"/>
                <a:gd name="T70" fmla="*/ 30 w 2020"/>
                <a:gd name="T71" fmla="*/ 93 h 1013"/>
                <a:gd name="T72" fmla="*/ 48 w 2020"/>
                <a:gd name="T73" fmla="*/ 100 h 1013"/>
                <a:gd name="T74" fmla="*/ 69 w 2020"/>
                <a:gd name="T75" fmla="*/ 107 h 1013"/>
                <a:gd name="T76" fmla="*/ 89 w 2020"/>
                <a:gd name="T77" fmla="*/ 114 h 1013"/>
                <a:gd name="T78" fmla="*/ 108 w 2020"/>
                <a:gd name="T79" fmla="*/ 119 h 1013"/>
                <a:gd name="T80" fmla="*/ 125 w 2020"/>
                <a:gd name="T81" fmla="*/ 124 h 1013"/>
                <a:gd name="T82" fmla="*/ 137 w 2020"/>
                <a:gd name="T83" fmla="*/ 127 h 1013"/>
                <a:gd name="T84" fmla="*/ 143 w 2020"/>
                <a:gd name="T85" fmla="*/ 127 h 101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020"/>
                <a:gd name="T130" fmla="*/ 0 h 1013"/>
                <a:gd name="T131" fmla="*/ 2020 w 2020"/>
                <a:gd name="T132" fmla="*/ 1013 h 101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020" h="1013">
                  <a:moveTo>
                    <a:pt x="1141" y="1013"/>
                  </a:moveTo>
                  <a:lnTo>
                    <a:pt x="1137" y="1011"/>
                  </a:lnTo>
                  <a:lnTo>
                    <a:pt x="1139" y="1002"/>
                  </a:lnTo>
                  <a:lnTo>
                    <a:pt x="1146" y="990"/>
                  </a:lnTo>
                  <a:lnTo>
                    <a:pt x="1158" y="973"/>
                  </a:lnTo>
                  <a:lnTo>
                    <a:pt x="1175" y="953"/>
                  </a:lnTo>
                  <a:lnTo>
                    <a:pt x="1196" y="929"/>
                  </a:lnTo>
                  <a:lnTo>
                    <a:pt x="1223" y="904"/>
                  </a:lnTo>
                  <a:lnTo>
                    <a:pt x="1253" y="874"/>
                  </a:lnTo>
                  <a:lnTo>
                    <a:pt x="1285" y="842"/>
                  </a:lnTo>
                  <a:lnTo>
                    <a:pt x="1320" y="808"/>
                  </a:lnTo>
                  <a:lnTo>
                    <a:pt x="1358" y="773"/>
                  </a:lnTo>
                  <a:lnTo>
                    <a:pt x="1399" y="735"/>
                  </a:lnTo>
                  <a:lnTo>
                    <a:pt x="1440" y="697"/>
                  </a:lnTo>
                  <a:lnTo>
                    <a:pt x="1483" y="658"/>
                  </a:lnTo>
                  <a:lnTo>
                    <a:pt x="1527" y="617"/>
                  </a:lnTo>
                  <a:lnTo>
                    <a:pt x="1572" y="578"/>
                  </a:lnTo>
                  <a:lnTo>
                    <a:pt x="1616" y="538"/>
                  </a:lnTo>
                  <a:lnTo>
                    <a:pt x="1661" y="498"/>
                  </a:lnTo>
                  <a:lnTo>
                    <a:pt x="1703" y="460"/>
                  </a:lnTo>
                  <a:lnTo>
                    <a:pt x="1745" y="422"/>
                  </a:lnTo>
                  <a:lnTo>
                    <a:pt x="1786" y="385"/>
                  </a:lnTo>
                  <a:lnTo>
                    <a:pt x="1825" y="350"/>
                  </a:lnTo>
                  <a:lnTo>
                    <a:pt x="1862" y="318"/>
                  </a:lnTo>
                  <a:lnTo>
                    <a:pt x="1896" y="287"/>
                  </a:lnTo>
                  <a:lnTo>
                    <a:pt x="1925" y="259"/>
                  </a:lnTo>
                  <a:lnTo>
                    <a:pt x="1952" y="234"/>
                  </a:lnTo>
                  <a:lnTo>
                    <a:pt x="1976" y="213"/>
                  </a:lnTo>
                  <a:lnTo>
                    <a:pt x="1994" y="194"/>
                  </a:lnTo>
                  <a:lnTo>
                    <a:pt x="2008" y="180"/>
                  </a:lnTo>
                  <a:lnTo>
                    <a:pt x="2017" y="170"/>
                  </a:lnTo>
                  <a:lnTo>
                    <a:pt x="2020" y="165"/>
                  </a:lnTo>
                  <a:lnTo>
                    <a:pt x="2017" y="163"/>
                  </a:lnTo>
                  <a:lnTo>
                    <a:pt x="2018" y="163"/>
                  </a:lnTo>
                  <a:lnTo>
                    <a:pt x="2015" y="163"/>
                  </a:lnTo>
                  <a:lnTo>
                    <a:pt x="2008" y="162"/>
                  </a:lnTo>
                  <a:lnTo>
                    <a:pt x="1996" y="161"/>
                  </a:lnTo>
                  <a:lnTo>
                    <a:pt x="1980" y="158"/>
                  </a:lnTo>
                  <a:lnTo>
                    <a:pt x="1959" y="155"/>
                  </a:lnTo>
                  <a:lnTo>
                    <a:pt x="1937" y="152"/>
                  </a:lnTo>
                  <a:lnTo>
                    <a:pt x="1910" y="148"/>
                  </a:lnTo>
                  <a:lnTo>
                    <a:pt x="1880" y="144"/>
                  </a:lnTo>
                  <a:lnTo>
                    <a:pt x="1848" y="138"/>
                  </a:lnTo>
                  <a:lnTo>
                    <a:pt x="1814" y="132"/>
                  </a:lnTo>
                  <a:lnTo>
                    <a:pt x="1778" y="127"/>
                  </a:lnTo>
                  <a:lnTo>
                    <a:pt x="1741" y="121"/>
                  </a:lnTo>
                  <a:lnTo>
                    <a:pt x="1702" y="114"/>
                  </a:lnTo>
                  <a:lnTo>
                    <a:pt x="1661" y="109"/>
                  </a:lnTo>
                  <a:lnTo>
                    <a:pt x="1620" y="102"/>
                  </a:lnTo>
                  <a:lnTo>
                    <a:pt x="1579" y="94"/>
                  </a:lnTo>
                  <a:lnTo>
                    <a:pt x="1538" y="87"/>
                  </a:lnTo>
                  <a:lnTo>
                    <a:pt x="1496" y="80"/>
                  </a:lnTo>
                  <a:lnTo>
                    <a:pt x="1457" y="73"/>
                  </a:lnTo>
                  <a:lnTo>
                    <a:pt x="1416" y="66"/>
                  </a:lnTo>
                  <a:lnTo>
                    <a:pt x="1378" y="59"/>
                  </a:lnTo>
                  <a:lnTo>
                    <a:pt x="1340" y="52"/>
                  </a:lnTo>
                  <a:lnTo>
                    <a:pt x="1305" y="45"/>
                  </a:lnTo>
                  <a:lnTo>
                    <a:pt x="1271" y="38"/>
                  </a:lnTo>
                  <a:lnTo>
                    <a:pt x="1240" y="33"/>
                  </a:lnTo>
                  <a:lnTo>
                    <a:pt x="1210" y="26"/>
                  </a:lnTo>
                  <a:lnTo>
                    <a:pt x="1185" y="20"/>
                  </a:lnTo>
                  <a:lnTo>
                    <a:pt x="1162" y="14"/>
                  </a:lnTo>
                  <a:lnTo>
                    <a:pt x="1144" y="9"/>
                  </a:lnTo>
                  <a:lnTo>
                    <a:pt x="1129" y="5"/>
                  </a:lnTo>
                  <a:lnTo>
                    <a:pt x="1117" y="0"/>
                  </a:lnTo>
                  <a:lnTo>
                    <a:pt x="1109" y="12"/>
                  </a:lnTo>
                  <a:lnTo>
                    <a:pt x="1095" y="26"/>
                  </a:lnTo>
                  <a:lnTo>
                    <a:pt x="1077" y="41"/>
                  </a:lnTo>
                  <a:lnTo>
                    <a:pt x="1054" y="59"/>
                  </a:lnTo>
                  <a:lnTo>
                    <a:pt x="1026" y="78"/>
                  </a:lnTo>
                  <a:lnTo>
                    <a:pt x="996" y="97"/>
                  </a:lnTo>
                  <a:lnTo>
                    <a:pt x="961" y="118"/>
                  </a:lnTo>
                  <a:lnTo>
                    <a:pt x="925" y="141"/>
                  </a:lnTo>
                  <a:lnTo>
                    <a:pt x="885" y="165"/>
                  </a:lnTo>
                  <a:lnTo>
                    <a:pt x="843" y="189"/>
                  </a:lnTo>
                  <a:lnTo>
                    <a:pt x="799" y="213"/>
                  </a:lnTo>
                  <a:lnTo>
                    <a:pt x="753" y="238"/>
                  </a:lnTo>
                  <a:lnTo>
                    <a:pt x="706" y="263"/>
                  </a:lnTo>
                  <a:lnTo>
                    <a:pt x="659" y="288"/>
                  </a:lnTo>
                  <a:lnTo>
                    <a:pt x="609" y="314"/>
                  </a:lnTo>
                  <a:lnTo>
                    <a:pt x="560" y="339"/>
                  </a:lnTo>
                  <a:lnTo>
                    <a:pt x="511" y="364"/>
                  </a:lnTo>
                  <a:lnTo>
                    <a:pt x="463" y="388"/>
                  </a:lnTo>
                  <a:lnTo>
                    <a:pt x="415" y="413"/>
                  </a:lnTo>
                  <a:lnTo>
                    <a:pt x="369" y="436"/>
                  </a:lnTo>
                  <a:lnTo>
                    <a:pt x="324" y="458"/>
                  </a:lnTo>
                  <a:lnTo>
                    <a:pt x="280" y="479"/>
                  </a:lnTo>
                  <a:lnTo>
                    <a:pt x="238" y="499"/>
                  </a:lnTo>
                  <a:lnTo>
                    <a:pt x="198" y="517"/>
                  </a:lnTo>
                  <a:lnTo>
                    <a:pt x="162" y="536"/>
                  </a:lnTo>
                  <a:lnTo>
                    <a:pt x="129" y="551"/>
                  </a:lnTo>
                  <a:lnTo>
                    <a:pt x="100" y="564"/>
                  </a:lnTo>
                  <a:lnTo>
                    <a:pt x="73" y="576"/>
                  </a:lnTo>
                  <a:lnTo>
                    <a:pt x="52" y="586"/>
                  </a:lnTo>
                  <a:lnTo>
                    <a:pt x="34" y="593"/>
                  </a:lnTo>
                  <a:lnTo>
                    <a:pt x="21" y="597"/>
                  </a:lnTo>
                  <a:lnTo>
                    <a:pt x="14" y="600"/>
                  </a:lnTo>
                  <a:lnTo>
                    <a:pt x="3" y="606"/>
                  </a:lnTo>
                  <a:lnTo>
                    <a:pt x="0" y="614"/>
                  </a:lnTo>
                  <a:lnTo>
                    <a:pt x="4" y="624"/>
                  </a:lnTo>
                  <a:lnTo>
                    <a:pt x="15" y="634"/>
                  </a:lnTo>
                  <a:lnTo>
                    <a:pt x="31" y="647"/>
                  </a:lnTo>
                  <a:lnTo>
                    <a:pt x="53" y="661"/>
                  </a:lnTo>
                  <a:lnTo>
                    <a:pt x="82" y="675"/>
                  </a:lnTo>
                  <a:lnTo>
                    <a:pt x="114" y="690"/>
                  </a:lnTo>
                  <a:lnTo>
                    <a:pt x="150" y="707"/>
                  </a:lnTo>
                  <a:lnTo>
                    <a:pt x="191" y="724"/>
                  </a:lnTo>
                  <a:lnTo>
                    <a:pt x="235" y="742"/>
                  </a:lnTo>
                  <a:lnTo>
                    <a:pt x="281" y="760"/>
                  </a:lnTo>
                  <a:lnTo>
                    <a:pt x="331" y="779"/>
                  </a:lnTo>
                  <a:lnTo>
                    <a:pt x="383" y="797"/>
                  </a:lnTo>
                  <a:lnTo>
                    <a:pt x="436" y="817"/>
                  </a:lnTo>
                  <a:lnTo>
                    <a:pt x="490" y="835"/>
                  </a:lnTo>
                  <a:lnTo>
                    <a:pt x="545" y="853"/>
                  </a:lnTo>
                  <a:lnTo>
                    <a:pt x="599" y="871"/>
                  </a:lnTo>
                  <a:lnTo>
                    <a:pt x="654" y="888"/>
                  </a:lnTo>
                  <a:lnTo>
                    <a:pt x="709" y="905"/>
                  </a:lnTo>
                  <a:lnTo>
                    <a:pt x="763" y="922"/>
                  </a:lnTo>
                  <a:lnTo>
                    <a:pt x="813" y="938"/>
                  </a:lnTo>
                  <a:lnTo>
                    <a:pt x="863" y="952"/>
                  </a:lnTo>
                  <a:lnTo>
                    <a:pt x="911" y="964"/>
                  </a:lnTo>
                  <a:lnTo>
                    <a:pt x="954" y="977"/>
                  </a:lnTo>
                  <a:lnTo>
                    <a:pt x="995" y="987"/>
                  </a:lnTo>
                  <a:lnTo>
                    <a:pt x="1032" y="997"/>
                  </a:lnTo>
                  <a:lnTo>
                    <a:pt x="1064" y="1004"/>
                  </a:lnTo>
                  <a:lnTo>
                    <a:pt x="1092" y="1009"/>
                  </a:lnTo>
                  <a:lnTo>
                    <a:pt x="1115" y="1012"/>
                  </a:lnTo>
                  <a:lnTo>
                    <a:pt x="1130" y="1013"/>
                  </a:lnTo>
                  <a:lnTo>
                    <a:pt x="1141" y="1013"/>
                  </a:lnTo>
                  <a:close/>
                </a:path>
              </a:pathLst>
            </a:custGeom>
            <a:solidFill>
              <a:srgbClr val="93D3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75" name="Freeform 4327"/>
            <p:cNvSpPr>
              <a:spLocks/>
            </p:cNvSpPr>
            <p:nvPr/>
          </p:nvSpPr>
          <p:spPr bwMode="auto">
            <a:xfrm>
              <a:off x="3297" y="2611"/>
              <a:ext cx="1057" cy="536"/>
            </a:xfrm>
            <a:custGeom>
              <a:avLst/>
              <a:gdLst>
                <a:gd name="T0" fmla="*/ 150 w 2116"/>
                <a:gd name="T1" fmla="*/ 133 h 1070"/>
                <a:gd name="T2" fmla="*/ 155 w 2116"/>
                <a:gd name="T3" fmla="*/ 126 h 1070"/>
                <a:gd name="T4" fmla="*/ 165 w 2116"/>
                <a:gd name="T5" fmla="*/ 116 h 1070"/>
                <a:gd name="T6" fmla="*/ 179 w 2116"/>
                <a:gd name="T7" fmla="*/ 103 h 1070"/>
                <a:gd name="T8" fmla="*/ 195 w 2116"/>
                <a:gd name="T9" fmla="*/ 88 h 1070"/>
                <a:gd name="T10" fmla="*/ 212 w 2116"/>
                <a:gd name="T11" fmla="*/ 73 h 1070"/>
                <a:gd name="T12" fmla="*/ 229 w 2116"/>
                <a:gd name="T13" fmla="*/ 58 h 1070"/>
                <a:gd name="T14" fmla="*/ 243 w 2116"/>
                <a:gd name="T15" fmla="*/ 44 h 1070"/>
                <a:gd name="T16" fmla="*/ 255 w 2116"/>
                <a:gd name="T17" fmla="*/ 33 h 1070"/>
                <a:gd name="T18" fmla="*/ 262 w 2116"/>
                <a:gd name="T19" fmla="*/ 26 h 1070"/>
                <a:gd name="T20" fmla="*/ 264 w 2116"/>
                <a:gd name="T21" fmla="*/ 24 h 1070"/>
                <a:gd name="T22" fmla="*/ 262 w 2116"/>
                <a:gd name="T23" fmla="*/ 24 h 1070"/>
                <a:gd name="T24" fmla="*/ 256 w 2116"/>
                <a:gd name="T25" fmla="*/ 23 h 1070"/>
                <a:gd name="T26" fmla="*/ 245 w 2116"/>
                <a:gd name="T27" fmla="*/ 21 h 1070"/>
                <a:gd name="T28" fmla="*/ 231 w 2116"/>
                <a:gd name="T29" fmla="*/ 19 h 1070"/>
                <a:gd name="T30" fmla="*/ 216 w 2116"/>
                <a:gd name="T31" fmla="*/ 17 h 1070"/>
                <a:gd name="T32" fmla="*/ 199 w 2116"/>
                <a:gd name="T33" fmla="*/ 14 h 1070"/>
                <a:gd name="T34" fmla="*/ 183 w 2116"/>
                <a:gd name="T35" fmla="*/ 11 h 1070"/>
                <a:gd name="T36" fmla="*/ 168 w 2116"/>
                <a:gd name="T37" fmla="*/ 7 h 1070"/>
                <a:gd name="T38" fmla="*/ 155 w 2116"/>
                <a:gd name="T39" fmla="*/ 5 h 1070"/>
                <a:gd name="T40" fmla="*/ 146 w 2116"/>
                <a:gd name="T41" fmla="*/ 2 h 1070"/>
                <a:gd name="T42" fmla="*/ 143 w 2116"/>
                <a:gd name="T43" fmla="*/ 2 h 1070"/>
                <a:gd name="T44" fmla="*/ 137 w 2116"/>
                <a:gd name="T45" fmla="*/ 7 h 1070"/>
                <a:gd name="T46" fmla="*/ 127 w 2116"/>
                <a:gd name="T47" fmla="*/ 15 h 1070"/>
                <a:gd name="T48" fmla="*/ 112 w 2116"/>
                <a:gd name="T49" fmla="*/ 24 h 1070"/>
                <a:gd name="T50" fmla="*/ 94 w 2116"/>
                <a:gd name="T51" fmla="*/ 33 h 1070"/>
                <a:gd name="T52" fmla="*/ 75 w 2116"/>
                <a:gd name="T53" fmla="*/ 43 h 1070"/>
                <a:gd name="T54" fmla="*/ 56 w 2116"/>
                <a:gd name="T55" fmla="*/ 53 h 1070"/>
                <a:gd name="T56" fmla="*/ 38 w 2116"/>
                <a:gd name="T57" fmla="*/ 62 h 1070"/>
                <a:gd name="T58" fmla="*/ 22 w 2116"/>
                <a:gd name="T59" fmla="*/ 70 h 1070"/>
                <a:gd name="T60" fmla="*/ 10 w 2116"/>
                <a:gd name="T61" fmla="*/ 75 h 1070"/>
                <a:gd name="T62" fmla="*/ 3 w 2116"/>
                <a:gd name="T63" fmla="*/ 78 h 1070"/>
                <a:gd name="T64" fmla="*/ 0 w 2116"/>
                <a:gd name="T65" fmla="*/ 81 h 1070"/>
                <a:gd name="T66" fmla="*/ 4 w 2116"/>
                <a:gd name="T67" fmla="*/ 85 h 1070"/>
                <a:gd name="T68" fmla="*/ 15 w 2116"/>
                <a:gd name="T69" fmla="*/ 91 h 1070"/>
                <a:gd name="T70" fmla="*/ 31 w 2116"/>
                <a:gd name="T71" fmla="*/ 98 h 1070"/>
                <a:gd name="T72" fmla="*/ 50 w 2116"/>
                <a:gd name="T73" fmla="*/ 105 h 1070"/>
                <a:gd name="T74" fmla="*/ 72 w 2116"/>
                <a:gd name="T75" fmla="*/ 113 h 1070"/>
                <a:gd name="T76" fmla="*/ 94 w 2116"/>
                <a:gd name="T77" fmla="*/ 120 h 1070"/>
                <a:gd name="T78" fmla="*/ 114 w 2116"/>
                <a:gd name="T79" fmla="*/ 126 h 1070"/>
                <a:gd name="T80" fmla="*/ 132 w 2116"/>
                <a:gd name="T81" fmla="*/ 131 h 1070"/>
                <a:gd name="T82" fmla="*/ 144 w 2116"/>
                <a:gd name="T83" fmla="*/ 134 h 1070"/>
                <a:gd name="T84" fmla="*/ 151 w 2116"/>
                <a:gd name="T85" fmla="*/ 134 h 107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116"/>
                <a:gd name="T130" fmla="*/ 0 h 1070"/>
                <a:gd name="T131" fmla="*/ 2116 w 2116"/>
                <a:gd name="T132" fmla="*/ 1070 h 107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116" h="1070">
                  <a:moveTo>
                    <a:pt x="1211" y="1069"/>
                  </a:moveTo>
                  <a:lnTo>
                    <a:pt x="1206" y="1066"/>
                  </a:lnTo>
                  <a:lnTo>
                    <a:pt x="1206" y="1058"/>
                  </a:lnTo>
                  <a:lnTo>
                    <a:pt x="1215" y="1045"/>
                  </a:lnTo>
                  <a:lnTo>
                    <a:pt x="1228" y="1028"/>
                  </a:lnTo>
                  <a:lnTo>
                    <a:pt x="1244" y="1007"/>
                  </a:lnTo>
                  <a:lnTo>
                    <a:pt x="1267" y="983"/>
                  </a:lnTo>
                  <a:lnTo>
                    <a:pt x="1294" y="955"/>
                  </a:lnTo>
                  <a:lnTo>
                    <a:pt x="1325" y="924"/>
                  </a:lnTo>
                  <a:lnTo>
                    <a:pt x="1358" y="892"/>
                  </a:lnTo>
                  <a:lnTo>
                    <a:pt x="1395" y="857"/>
                  </a:lnTo>
                  <a:lnTo>
                    <a:pt x="1434" y="820"/>
                  </a:lnTo>
                  <a:lnTo>
                    <a:pt x="1475" y="781"/>
                  </a:lnTo>
                  <a:lnTo>
                    <a:pt x="1519" y="742"/>
                  </a:lnTo>
                  <a:lnTo>
                    <a:pt x="1563" y="701"/>
                  </a:lnTo>
                  <a:lnTo>
                    <a:pt x="1608" y="660"/>
                  </a:lnTo>
                  <a:lnTo>
                    <a:pt x="1654" y="618"/>
                  </a:lnTo>
                  <a:lnTo>
                    <a:pt x="1699" y="577"/>
                  </a:lnTo>
                  <a:lnTo>
                    <a:pt x="1746" y="537"/>
                  </a:lnTo>
                  <a:lnTo>
                    <a:pt x="1791" y="496"/>
                  </a:lnTo>
                  <a:lnTo>
                    <a:pt x="1833" y="458"/>
                  </a:lnTo>
                  <a:lnTo>
                    <a:pt x="1875" y="420"/>
                  </a:lnTo>
                  <a:lnTo>
                    <a:pt x="1916" y="383"/>
                  </a:lnTo>
                  <a:lnTo>
                    <a:pt x="1952" y="350"/>
                  </a:lnTo>
                  <a:lnTo>
                    <a:pt x="1988" y="317"/>
                  </a:lnTo>
                  <a:lnTo>
                    <a:pt x="2019" y="289"/>
                  </a:lnTo>
                  <a:lnTo>
                    <a:pt x="2047" y="263"/>
                  </a:lnTo>
                  <a:lnTo>
                    <a:pt x="2071" y="240"/>
                  </a:lnTo>
                  <a:lnTo>
                    <a:pt x="2089" y="222"/>
                  </a:lnTo>
                  <a:lnTo>
                    <a:pt x="2104" y="206"/>
                  </a:lnTo>
                  <a:lnTo>
                    <a:pt x="2113" y="197"/>
                  </a:lnTo>
                  <a:lnTo>
                    <a:pt x="2116" y="191"/>
                  </a:lnTo>
                  <a:lnTo>
                    <a:pt x="2113" y="189"/>
                  </a:lnTo>
                  <a:lnTo>
                    <a:pt x="2114" y="189"/>
                  </a:lnTo>
                  <a:lnTo>
                    <a:pt x="2112" y="189"/>
                  </a:lnTo>
                  <a:lnTo>
                    <a:pt x="2103" y="188"/>
                  </a:lnTo>
                  <a:lnTo>
                    <a:pt x="2089" y="187"/>
                  </a:lnTo>
                  <a:lnTo>
                    <a:pt x="2072" y="184"/>
                  </a:lnTo>
                  <a:lnTo>
                    <a:pt x="2051" y="181"/>
                  </a:lnTo>
                  <a:lnTo>
                    <a:pt x="2026" y="177"/>
                  </a:lnTo>
                  <a:lnTo>
                    <a:pt x="1996" y="173"/>
                  </a:lnTo>
                  <a:lnTo>
                    <a:pt x="1965" y="167"/>
                  </a:lnTo>
                  <a:lnTo>
                    <a:pt x="1931" y="161"/>
                  </a:lnTo>
                  <a:lnTo>
                    <a:pt x="1893" y="156"/>
                  </a:lnTo>
                  <a:lnTo>
                    <a:pt x="1855" y="150"/>
                  </a:lnTo>
                  <a:lnTo>
                    <a:pt x="1815" y="143"/>
                  </a:lnTo>
                  <a:lnTo>
                    <a:pt x="1772" y="136"/>
                  </a:lnTo>
                  <a:lnTo>
                    <a:pt x="1730" y="129"/>
                  </a:lnTo>
                  <a:lnTo>
                    <a:pt x="1685" y="121"/>
                  </a:lnTo>
                  <a:lnTo>
                    <a:pt x="1641" y="114"/>
                  </a:lnTo>
                  <a:lnTo>
                    <a:pt x="1596" y="105"/>
                  </a:lnTo>
                  <a:lnTo>
                    <a:pt x="1553" y="97"/>
                  </a:lnTo>
                  <a:lnTo>
                    <a:pt x="1509" y="90"/>
                  </a:lnTo>
                  <a:lnTo>
                    <a:pt x="1467" y="81"/>
                  </a:lnTo>
                  <a:lnTo>
                    <a:pt x="1425" y="73"/>
                  </a:lnTo>
                  <a:lnTo>
                    <a:pt x="1385" y="64"/>
                  </a:lnTo>
                  <a:lnTo>
                    <a:pt x="1347" y="56"/>
                  </a:lnTo>
                  <a:lnTo>
                    <a:pt x="1311" y="49"/>
                  </a:lnTo>
                  <a:lnTo>
                    <a:pt x="1277" y="41"/>
                  </a:lnTo>
                  <a:lnTo>
                    <a:pt x="1247" y="34"/>
                  </a:lnTo>
                  <a:lnTo>
                    <a:pt x="1219" y="27"/>
                  </a:lnTo>
                  <a:lnTo>
                    <a:pt x="1195" y="19"/>
                  </a:lnTo>
                  <a:lnTo>
                    <a:pt x="1176" y="12"/>
                  </a:lnTo>
                  <a:lnTo>
                    <a:pt x="1159" y="5"/>
                  </a:lnTo>
                  <a:lnTo>
                    <a:pt x="1147" y="0"/>
                  </a:lnTo>
                  <a:lnTo>
                    <a:pt x="1145" y="10"/>
                  </a:lnTo>
                  <a:lnTo>
                    <a:pt x="1136" y="22"/>
                  </a:lnTo>
                  <a:lnTo>
                    <a:pt x="1121" y="38"/>
                  </a:lnTo>
                  <a:lnTo>
                    <a:pt x="1101" y="55"/>
                  </a:lnTo>
                  <a:lnTo>
                    <a:pt x="1077" y="73"/>
                  </a:lnTo>
                  <a:lnTo>
                    <a:pt x="1049" y="93"/>
                  </a:lnTo>
                  <a:lnTo>
                    <a:pt x="1016" y="114"/>
                  </a:lnTo>
                  <a:lnTo>
                    <a:pt x="980" y="136"/>
                  </a:lnTo>
                  <a:lnTo>
                    <a:pt x="940" y="160"/>
                  </a:lnTo>
                  <a:lnTo>
                    <a:pt x="898" y="185"/>
                  </a:lnTo>
                  <a:lnTo>
                    <a:pt x="855" y="211"/>
                  </a:lnTo>
                  <a:lnTo>
                    <a:pt x="807" y="236"/>
                  </a:lnTo>
                  <a:lnTo>
                    <a:pt x="759" y="263"/>
                  </a:lnTo>
                  <a:lnTo>
                    <a:pt x="710" y="289"/>
                  </a:lnTo>
                  <a:lnTo>
                    <a:pt x="659" y="316"/>
                  </a:lnTo>
                  <a:lnTo>
                    <a:pt x="607" y="343"/>
                  </a:lnTo>
                  <a:lnTo>
                    <a:pt x="556" y="369"/>
                  </a:lnTo>
                  <a:lnTo>
                    <a:pt x="504" y="396"/>
                  </a:lnTo>
                  <a:lnTo>
                    <a:pt x="453" y="421"/>
                  </a:lnTo>
                  <a:lnTo>
                    <a:pt x="404" y="445"/>
                  </a:lnTo>
                  <a:lnTo>
                    <a:pt x="355" y="469"/>
                  </a:lnTo>
                  <a:lnTo>
                    <a:pt x="308" y="493"/>
                  </a:lnTo>
                  <a:lnTo>
                    <a:pt x="263" y="514"/>
                  </a:lnTo>
                  <a:lnTo>
                    <a:pt x="221" y="534"/>
                  </a:lnTo>
                  <a:lnTo>
                    <a:pt x="182" y="552"/>
                  </a:lnTo>
                  <a:lnTo>
                    <a:pt x="145" y="569"/>
                  </a:lnTo>
                  <a:lnTo>
                    <a:pt x="113" y="584"/>
                  </a:lnTo>
                  <a:lnTo>
                    <a:pt x="83" y="597"/>
                  </a:lnTo>
                  <a:lnTo>
                    <a:pt x="58" y="608"/>
                  </a:lnTo>
                  <a:lnTo>
                    <a:pt x="38" y="617"/>
                  </a:lnTo>
                  <a:lnTo>
                    <a:pt x="24" y="622"/>
                  </a:lnTo>
                  <a:lnTo>
                    <a:pt x="14" y="625"/>
                  </a:lnTo>
                  <a:lnTo>
                    <a:pt x="3" y="632"/>
                  </a:lnTo>
                  <a:lnTo>
                    <a:pt x="0" y="641"/>
                  </a:lnTo>
                  <a:lnTo>
                    <a:pt x="4" y="650"/>
                  </a:lnTo>
                  <a:lnTo>
                    <a:pt x="16" y="662"/>
                  </a:lnTo>
                  <a:lnTo>
                    <a:pt x="33" y="676"/>
                  </a:lnTo>
                  <a:lnTo>
                    <a:pt x="57" y="690"/>
                  </a:lnTo>
                  <a:lnTo>
                    <a:pt x="86" y="705"/>
                  </a:lnTo>
                  <a:lnTo>
                    <a:pt x="121" y="722"/>
                  </a:lnTo>
                  <a:lnTo>
                    <a:pt x="159" y="740"/>
                  </a:lnTo>
                  <a:lnTo>
                    <a:pt x="203" y="759"/>
                  </a:lnTo>
                  <a:lnTo>
                    <a:pt x="249" y="777"/>
                  </a:lnTo>
                  <a:lnTo>
                    <a:pt x="300" y="796"/>
                  </a:lnTo>
                  <a:lnTo>
                    <a:pt x="352" y="818"/>
                  </a:lnTo>
                  <a:lnTo>
                    <a:pt x="407" y="837"/>
                  </a:lnTo>
                  <a:lnTo>
                    <a:pt x="463" y="857"/>
                  </a:lnTo>
                  <a:lnTo>
                    <a:pt x="521" y="877"/>
                  </a:lnTo>
                  <a:lnTo>
                    <a:pt x="579" y="896"/>
                  </a:lnTo>
                  <a:lnTo>
                    <a:pt x="638" y="916"/>
                  </a:lnTo>
                  <a:lnTo>
                    <a:pt x="696" y="936"/>
                  </a:lnTo>
                  <a:lnTo>
                    <a:pt x="753" y="954"/>
                  </a:lnTo>
                  <a:lnTo>
                    <a:pt x="810" y="971"/>
                  </a:lnTo>
                  <a:lnTo>
                    <a:pt x="864" y="988"/>
                  </a:lnTo>
                  <a:lnTo>
                    <a:pt x="917" y="1003"/>
                  </a:lnTo>
                  <a:lnTo>
                    <a:pt x="966" y="1017"/>
                  </a:lnTo>
                  <a:lnTo>
                    <a:pt x="1014" y="1030"/>
                  </a:lnTo>
                  <a:lnTo>
                    <a:pt x="1056" y="1041"/>
                  </a:lnTo>
                  <a:lnTo>
                    <a:pt x="1095" y="1051"/>
                  </a:lnTo>
                  <a:lnTo>
                    <a:pt x="1129" y="1058"/>
                  </a:lnTo>
                  <a:lnTo>
                    <a:pt x="1159" y="1065"/>
                  </a:lnTo>
                  <a:lnTo>
                    <a:pt x="1183" y="1068"/>
                  </a:lnTo>
                  <a:lnTo>
                    <a:pt x="1199" y="1070"/>
                  </a:lnTo>
                  <a:lnTo>
                    <a:pt x="1211" y="106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76" name="Freeform 4328"/>
            <p:cNvSpPr>
              <a:spLocks/>
            </p:cNvSpPr>
            <p:nvPr/>
          </p:nvSpPr>
          <p:spPr bwMode="auto">
            <a:xfrm>
              <a:off x="3318" y="2625"/>
              <a:ext cx="1018" cy="506"/>
            </a:xfrm>
            <a:custGeom>
              <a:avLst/>
              <a:gdLst>
                <a:gd name="T0" fmla="*/ 142 w 2037"/>
                <a:gd name="T1" fmla="*/ 125 h 1013"/>
                <a:gd name="T2" fmla="*/ 147 w 2037"/>
                <a:gd name="T3" fmla="*/ 119 h 1013"/>
                <a:gd name="T4" fmla="*/ 156 w 2037"/>
                <a:gd name="T5" fmla="*/ 109 h 1013"/>
                <a:gd name="T6" fmla="*/ 170 w 2037"/>
                <a:gd name="T7" fmla="*/ 96 h 1013"/>
                <a:gd name="T8" fmla="*/ 186 w 2037"/>
                <a:gd name="T9" fmla="*/ 82 h 1013"/>
                <a:gd name="T10" fmla="*/ 203 w 2037"/>
                <a:gd name="T11" fmla="*/ 67 h 1013"/>
                <a:gd name="T12" fmla="*/ 219 w 2037"/>
                <a:gd name="T13" fmla="*/ 53 h 1013"/>
                <a:gd name="T14" fmla="*/ 234 w 2037"/>
                <a:gd name="T15" fmla="*/ 40 h 1013"/>
                <a:gd name="T16" fmla="*/ 246 w 2037"/>
                <a:gd name="T17" fmla="*/ 30 h 1013"/>
                <a:gd name="T18" fmla="*/ 253 w 2037"/>
                <a:gd name="T19" fmla="*/ 23 h 1013"/>
                <a:gd name="T20" fmla="*/ 254 w 2037"/>
                <a:gd name="T21" fmla="*/ 21 h 1013"/>
                <a:gd name="T22" fmla="*/ 253 w 2037"/>
                <a:gd name="T23" fmla="*/ 21 h 1013"/>
                <a:gd name="T24" fmla="*/ 246 w 2037"/>
                <a:gd name="T25" fmla="*/ 20 h 1013"/>
                <a:gd name="T26" fmla="*/ 236 w 2037"/>
                <a:gd name="T27" fmla="*/ 18 h 1013"/>
                <a:gd name="T28" fmla="*/ 223 w 2037"/>
                <a:gd name="T29" fmla="*/ 16 h 1013"/>
                <a:gd name="T30" fmla="*/ 208 w 2037"/>
                <a:gd name="T31" fmla="*/ 14 h 1013"/>
                <a:gd name="T32" fmla="*/ 193 w 2037"/>
                <a:gd name="T33" fmla="*/ 11 h 1013"/>
                <a:gd name="T34" fmla="*/ 177 w 2037"/>
                <a:gd name="T35" fmla="*/ 8 h 1013"/>
                <a:gd name="T36" fmla="*/ 163 w 2037"/>
                <a:gd name="T37" fmla="*/ 5 h 1013"/>
                <a:gd name="T38" fmla="*/ 151 w 2037"/>
                <a:gd name="T39" fmla="*/ 3 h 1013"/>
                <a:gd name="T40" fmla="*/ 142 w 2037"/>
                <a:gd name="T41" fmla="*/ 1 h 1013"/>
                <a:gd name="T42" fmla="*/ 138 w 2037"/>
                <a:gd name="T43" fmla="*/ 1 h 1013"/>
                <a:gd name="T44" fmla="*/ 131 w 2037"/>
                <a:gd name="T45" fmla="*/ 7 h 1013"/>
                <a:gd name="T46" fmla="*/ 120 w 2037"/>
                <a:gd name="T47" fmla="*/ 14 h 1013"/>
                <a:gd name="T48" fmla="*/ 105 w 2037"/>
                <a:gd name="T49" fmla="*/ 23 h 1013"/>
                <a:gd name="T50" fmla="*/ 88 w 2037"/>
                <a:gd name="T51" fmla="*/ 32 h 1013"/>
                <a:gd name="T52" fmla="*/ 70 w 2037"/>
                <a:gd name="T53" fmla="*/ 42 h 1013"/>
                <a:gd name="T54" fmla="*/ 52 w 2037"/>
                <a:gd name="T55" fmla="*/ 51 h 1013"/>
                <a:gd name="T56" fmla="*/ 34 w 2037"/>
                <a:gd name="T57" fmla="*/ 59 h 1013"/>
                <a:gd name="T58" fmla="*/ 20 w 2037"/>
                <a:gd name="T59" fmla="*/ 66 h 1013"/>
                <a:gd name="T60" fmla="*/ 9 w 2037"/>
                <a:gd name="T61" fmla="*/ 72 h 1013"/>
                <a:gd name="T62" fmla="*/ 2 w 2037"/>
                <a:gd name="T63" fmla="*/ 74 h 1013"/>
                <a:gd name="T64" fmla="*/ 0 w 2037"/>
                <a:gd name="T65" fmla="*/ 76 h 1013"/>
                <a:gd name="T66" fmla="*/ 3 w 2037"/>
                <a:gd name="T67" fmla="*/ 80 h 1013"/>
                <a:gd name="T68" fmla="*/ 14 w 2037"/>
                <a:gd name="T69" fmla="*/ 86 h 1013"/>
                <a:gd name="T70" fmla="*/ 29 w 2037"/>
                <a:gd name="T71" fmla="*/ 92 h 1013"/>
                <a:gd name="T72" fmla="*/ 47 w 2037"/>
                <a:gd name="T73" fmla="*/ 99 h 1013"/>
                <a:gd name="T74" fmla="*/ 68 w 2037"/>
                <a:gd name="T75" fmla="*/ 106 h 1013"/>
                <a:gd name="T76" fmla="*/ 88 w 2037"/>
                <a:gd name="T77" fmla="*/ 113 h 1013"/>
                <a:gd name="T78" fmla="*/ 107 w 2037"/>
                <a:gd name="T79" fmla="*/ 118 h 1013"/>
                <a:gd name="T80" fmla="*/ 124 w 2037"/>
                <a:gd name="T81" fmla="*/ 123 h 1013"/>
                <a:gd name="T82" fmla="*/ 136 w 2037"/>
                <a:gd name="T83" fmla="*/ 126 h 1013"/>
                <a:gd name="T84" fmla="*/ 142 w 2037"/>
                <a:gd name="T85" fmla="*/ 126 h 101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037"/>
                <a:gd name="T130" fmla="*/ 0 h 1013"/>
                <a:gd name="T131" fmla="*/ 2037 w 2037"/>
                <a:gd name="T132" fmla="*/ 1013 h 101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037" h="1013">
                  <a:moveTo>
                    <a:pt x="1141" y="1013"/>
                  </a:moveTo>
                  <a:lnTo>
                    <a:pt x="1136" y="1010"/>
                  </a:lnTo>
                  <a:lnTo>
                    <a:pt x="1138" y="1001"/>
                  </a:lnTo>
                  <a:lnTo>
                    <a:pt x="1145" y="989"/>
                  </a:lnTo>
                  <a:lnTo>
                    <a:pt x="1157" y="973"/>
                  </a:lnTo>
                  <a:lnTo>
                    <a:pt x="1176" y="954"/>
                  </a:lnTo>
                  <a:lnTo>
                    <a:pt x="1198" y="930"/>
                  </a:lnTo>
                  <a:lnTo>
                    <a:pt x="1224" y="903"/>
                  </a:lnTo>
                  <a:lnTo>
                    <a:pt x="1255" y="875"/>
                  </a:lnTo>
                  <a:lnTo>
                    <a:pt x="1287" y="843"/>
                  </a:lnTo>
                  <a:lnTo>
                    <a:pt x="1324" y="810"/>
                  </a:lnTo>
                  <a:lnTo>
                    <a:pt x="1363" y="774"/>
                  </a:lnTo>
                  <a:lnTo>
                    <a:pt x="1404" y="737"/>
                  </a:lnTo>
                  <a:lnTo>
                    <a:pt x="1446" y="699"/>
                  </a:lnTo>
                  <a:lnTo>
                    <a:pt x="1490" y="661"/>
                  </a:lnTo>
                  <a:lnTo>
                    <a:pt x="1535" y="622"/>
                  </a:lnTo>
                  <a:lnTo>
                    <a:pt x="1580" y="581"/>
                  </a:lnTo>
                  <a:lnTo>
                    <a:pt x="1625" y="542"/>
                  </a:lnTo>
                  <a:lnTo>
                    <a:pt x="1670" y="503"/>
                  </a:lnTo>
                  <a:lnTo>
                    <a:pt x="1715" y="465"/>
                  </a:lnTo>
                  <a:lnTo>
                    <a:pt x="1757" y="427"/>
                  </a:lnTo>
                  <a:lnTo>
                    <a:pt x="1799" y="392"/>
                  </a:lnTo>
                  <a:lnTo>
                    <a:pt x="1839" y="356"/>
                  </a:lnTo>
                  <a:lnTo>
                    <a:pt x="1875" y="324"/>
                  </a:lnTo>
                  <a:lnTo>
                    <a:pt x="1909" y="295"/>
                  </a:lnTo>
                  <a:lnTo>
                    <a:pt x="1941" y="266"/>
                  </a:lnTo>
                  <a:lnTo>
                    <a:pt x="1968" y="241"/>
                  </a:lnTo>
                  <a:lnTo>
                    <a:pt x="1992" y="220"/>
                  </a:lnTo>
                  <a:lnTo>
                    <a:pt x="2010" y="202"/>
                  </a:lnTo>
                  <a:lnTo>
                    <a:pt x="2024" y="188"/>
                  </a:lnTo>
                  <a:lnTo>
                    <a:pt x="2034" y="178"/>
                  </a:lnTo>
                  <a:lnTo>
                    <a:pt x="2037" y="172"/>
                  </a:lnTo>
                  <a:lnTo>
                    <a:pt x="2034" y="171"/>
                  </a:lnTo>
                  <a:lnTo>
                    <a:pt x="2036" y="171"/>
                  </a:lnTo>
                  <a:lnTo>
                    <a:pt x="2033" y="171"/>
                  </a:lnTo>
                  <a:lnTo>
                    <a:pt x="2024" y="170"/>
                  </a:lnTo>
                  <a:lnTo>
                    <a:pt x="2012" y="168"/>
                  </a:lnTo>
                  <a:lnTo>
                    <a:pt x="1996" y="165"/>
                  </a:lnTo>
                  <a:lnTo>
                    <a:pt x="1975" y="162"/>
                  </a:lnTo>
                  <a:lnTo>
                    <a:pt x="1951" y="158"/>
                  </a:lnTo>
                  <a:lnTo>
                    <a:pt x="1925" y="154"/>
                  </a:lnTo>
                  <a:lnTo>
                    <a:pt x="1895" y="148"/>
                  </a:lnTo>
                  <a:lnTo>
                    <a:pt x="1861" y="144"/>
                  </a:lnTo>
                  <a:lnTo>
                    <a:pt x="1827" y="139"/>
                  </a:lnTo>
                  <a:lnTo>
                    <a:pt x="1789" y="132"/>
                  </a:lnTo>
                  <a:lnTo>
                    <a:pt x="1751" y="126"/>
                  </a:lnTo>
                  <a:lnTo>
                    <a:pt x="1712" y="119"/>
                  </a:lnTo>
                  <a:lnTo>
                    <a:pt x="1670" y="112"/>
                  </a:lnTo>
                  <a:lnTo>
                    <a:pt x="1629" y="105"/>
                  </a:lnTo>
                  <a:lnTo>
                    <a:pt x="1587" y="98"/>
                  </a:lnTo>
                  <a:lnTo>
                    <a:pt x="1545" y="89"/>
                  </a:lnTo>
                  <a:lnTo>
                    <a:pt x="1502" y="82"/>
                  </a:lnTo>
                  <a:lnTo>
                    <a:pt x="1461" y="75"/>
                  </a:lnTo>
                  <a:lnTo>
                    <a:pt x="1421" y="68"/>
                  </a:lnTo>
                  <a:lnTo>
                    <a:pt x="1381" y="60"/>
                  </a:lnTo>
                  <a:lnTo>
                    <a:pt x="1343" y="53"/>
                  </a:lnTo>
                  <a:lnTo>
                    <a:pt x="1307" y="46"/>
                  </a:lnTo>
                  <a:lnTo>
                    <a:pt x="1273" y="39"/>
                  </a:lnTo>
                  <a:lnTo>
                    <a:pt x="1240" y="32"/>
                  </a:lnTo>
                  <a:lnTo>
                    <a:pt x="1211" y="26"/>
                  </a:lnTo>
                  <a:lnTo>
                    <a:pt x="1186" y="19"/>
                  </a:lnTo>
                  <a:lnTo>
                    <a:pt x="1162" y="14"/>
                  </a:lnTo>
                  <a:lnTo>
                    <a:pt x="1143" y="9"/>
                  </a:lnTo>
                  <a:lnTo>
                    <a:pt x="1128" y="4"/>
                  </a:lnTo>
                  <a:lnTo>
                    <a:pt x="1117" y="0"/>
                  </a:lnTo>
                  <a:lnTo>
                    <a:pt x="1108" y="11"/>
                  </a:lnTo>
                  <a:lnTo>
                    <a:pt x="1094" y="25"/>
                  </a:lnTo>
                  <a:lnTo>
                    <a:pt x="1076" y="40"/>
                  </a:lnTo>
                  <a:lnTo>
                    <a:pt x="1053" y="59"/>
                  </a:lnTo>
                  <a:lnTo>
                    <a:pt x="1027" y="77"/>
                  </a:lnTo>
                  <a:lnTo>
                    <a:pt x="996" y="96"/>
                  </a:lnTo>
                  <a:lnTo>
                    <a:pt x="962" y="118"/>
                  </a:lnTo>
                  <a:lnTo>
                    <a:pt x="925" y="140"/>
                  </a:lnTo>
                  <a:lnTo>
                    <a:pt x="886" y="164"/>
                  </a:lnTo>
                  <a:lnTo>
                    <a:pt x="844" y="188"/>
                  </a:lnTo>
                  <a:lnTo>
                    <a:pt x="799" y="212"/>
                  </a:lnTo>
                  <a:lnTo>
                    <a:pt x="753" y="237"/>
                  </a:lnTo>
                  <a:lnTo>
                    <a:pt x="707" y="262"/>
                  </a:lnTo>
                  <a:lnTo>
                    <a:pt x="658" y="288"/>
                  </a:lnTo>
                  <a:lnTo>
                    <a:pt x="610" y="313"/>
                  </a:lnTo>
                  <a:lnTo>
                    <a:pt x="561" y="338"/>
                  </a:lnTo>
                  <a:lnTo>
                    <a:pt x="511" y="363"/>
                  </a:lnTo>
                  <a:lnTo>
                    <a:pt x="464" y="387"/>
                  </a:lnTo>
                  <a:lnTo>
                    <a:pt x="416" y="413"/>
                  </a:lnTo>
                  <a:lnTo>
                    <a:pt x="369" y="435"/>
                  </a:lnTo>
                  <a:lnTo>
                    <a:pt x="323" y="458"/>
                  </a:lnTo>
                  <a:lnTo>
                    <a:pt x="279" y="479"/>
                  </a:lnTo>
                  <a:lnTo>
                    <a:pt x="238" y="498"/>
                  </a:lnTo>
                  <a:lnTo>
                    <a:pt x="199" y="517"/>
                  </a:lnTo>
                  <a:lnTo>
                    <a:pt x="162" y="535"/>
                  </a:lnTo>
                  <a:lnTo>
                    <a:pt x="130" y="550"/>
                  </a:lnTo>
                  <a:lnTo>
                    <a:pt x="100" y="563"/>
                  </a:lnTo>
                  <a:lnTo>
                    <a:pt x="74" y="576"/>
                  </a:lnTo>
                  <a:lnTo>
                    <a:pt x="53" y="585"/>
                  </a:lnTo>
                  <a:lnTo>
                    <a:pt x="34" y="592"/>
                  </a:lnTo>
                  <a:lnTo>
                    <a:pt x="22" y="597"/>
                  </a:lnTo>
                  <a:lnTo>
                    <a:pt x="15" y="599"/>
                  </a:lnTo>
                  <a:lnTo>
                    <a:pt x="3" y="605"/>
                  </a:lnTo>
                  <a:lnTo>
                    <a:pt x="0" y="614"/>
                  </a:lnTo>
                  <a:lnTo>
                    <a:pt x="5" y="623"/>
                  </a:lnTo>
                  <a:lnTo>
                    <a:pt x="15" y="633"/>
                  </a:lnTo>
                  <a:lnTo>
                    <a:pt x="31" y="646"/>
                  </a:lnTo>
                  <a:lnTo>
                    <a:pt x="54" y="660"/>
                  </a:lnTo>
                  <a:lnTo>
                    <a:pt x="81" y="674"/>
                  </a:lnTo>
                  <a:lnTo>
                    <a:pt x="113" y="689"/>
                  </a:lnTo>
                  <a:lnTo>
                    <a:pt x="150" y="706"/>
                  </a:lnTo>
                  <a:lnTo>
                    <a:pt x="190" y="723"/>
                  </a:lnTo>
                  <a:lnTo>
                    <a:pt x="236" y="741"/>
                  </a:lnTo>
                  <a:lnTo>
                    <a:pt x="282" y="760"/>
                  </a:lnTo>
                  <a:lnTo>
                    <a:pt x="331" y="778"/>
                  </a:lnTo>
                  <a:lnTo>
                    <a:pt x="383" y="796"/>
                  </a:lnTo>
                  <a:lnTo>
                    <a:pt x="435" y="816"/>
                  </a:lnTo>
                  <a:lnTo>
                    <a:pt x="490" y="834"/>
                  </a:lnTo>
                  <a:lnTo>
                    <a:pt x="545" y="852"/>
                  </a:lnTo>
                  <a:lnTo>
                    <a:pt x="600" y="871"/>
                  </a:lnTo>
                  <a:lnTo>
                    <a:pt x="655" y="888"/>
                  </a:lnTo>
                  <a:lnTo>
                    <a:pt x="708" y="904"/>
                  </a:lnTo>
                  <a:lnTo>
                    <a:pt x="762" y="921"/>
                  </a:lnTo>
                  <a:lnTo>
                    <a:pt x="814" y="937"/>
                  </a:lnTo>
                  <a:lnTo>
                    <a:pt x="863" y="951"/>
                  </a:lnTo>
                  <a:lnTo>
                    <a:pt x="910" y="963"/>
                  </a:lnTo>
                  <a:lnTo>
                    <a:pt x="953" y="976"/>
                  </a:lnTo>
                  <a:lnTo>
                    <a:pt x="994" y="986"/>
                  </a:lnTo>
                  <a:lnTo>
                    <a:pt x="1031" y="996"/>
                  </a:lnTo>
                  <a:lnTo>
                    <a:pt x="1063" y="1003"/>
                  </a:lnTo>
                  <a:lnTo>
                    <a:pt x="1091" y="1008"/>
                  </a:lnTo>
                  <a:lnTo>
                    <a:pt x="1114" y="1011"/>
                  </a:lnTo>
                  <a:lnTo>
                    <a:pt x="1131" y="1013"/>
                  </a:lnTo>
                  <a:lnTo>
                    <a:pt x="1141" y="1013"/>
                  </a:lnTo>
                  <a:close/>
                </a:path>
              </a:pathLst>
            </a:custGeom>
            <a:solidFill>
              <a:srgbClr val="93D3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77" name="Freeform 4329"/>
            <p:cNvSpPr>
              <a:spLocks/>
            </p:cNvSpPr>
            <p:nvPr/>
          </p:nvSpPr>
          <p:spPr bwMode="auto">
            <a:xfrm>
              <a:off x="3299" y="2558"/>
              <a:ext cx="1067" cy="535"/>
            </a:xfrm>
            <a:custGeom>
              <a:avLst/>
              <a:gdLst>
                <a:gd name="T0" fmla="*/ 151 w 2134"/>
                <a:gd name="T1" fmla="*/ 132 h 1071"/>
                <a:gd name="T2" fmla="*/ 155 w 2134"/>
                <a:gd name="T3" fmla="*/ 125 h 1071"/>
                <a:gd name="T4" fmla="*/ 166 w 2134"/>
                <a:gd name="T5" fmla="*/ 115 h 1071"/>
                <a:gd name="T6" fmla="*/ 180 w 2134"/>
                <a:gd name="T7" fmla="*/ 102 h 1071"/>
                <a:gd name="T8" fmla="*/ 196 w 2134"/>
                <a:gd name="T9" fmla="*/ 88 h 1071"/>
                <a:gd name="T10" fmla="*/ 213 w 2134"/>
                <a:gd name="T11" fmla="*/ 73 h 1071"/>
                <a:gd name="T12" fmla="*/ 230 w 2134"/>
                <a:gd name="T13" fmla="*/ 58 h 1071"/>
                <a:gd name="T14" fmla="*/ 246 w 2134"/>
                <a:gd name="T15" fmla="*/ 45 h 1071"/>
                <a:gd name="T16" fmla="*/ 258 w 2134"/>
                <a:gd name="T17" fmla="*/ 34 h 1071"/>
                <a:gd name="T18" fmla="*/ 266 w 2134"/>
                <a:gd name="T19" fmla="*/ 27 h 1071"/>
                <a:gd name="T20" fmla="*/ 267 w 2134"/>
                <a:gd name="T21" fmla="*/ 25 h 1071"/>
                <a:gd name="T22" fmla="*/ 266 w 2134"/>
                <a:gd name="T23" fmla="*/ 25 h 1071"/>
                <a:gd name="T24" fmla="*/ 259 w 2134"/>
                <a:gd name="T25" fmla="*/ 24 h 1071"/>
                <a:gd name="T26" fmla="*/ 247 w 2134"/>
                <a:gd name="T27" fmla="*/ 22 h 1071"/>
                <a:gd name="T28" fmla="*/ 233 w 2134"/>
                <a:gd name="T29" fmla="*/ 19 h 1071"/>
                <a:gd name="T30" fmla="*/ 217 w 2134"/>
                <a:gd name="T31" fmla="*/ 17 h 1071"/>
                <a:gd name="T32" fmla="*/ 200 w 2134"/>
                <a:gd name="T33" fmla="*/ 13 h 1071"/>
                <a:gd name="T34" fmla="*/ 183 w 2134"/>
                <a:gd name="T35" fmla="*/ 10 h 1071"/>
                <a:gd name="T36" fmla="*/ 168 w 2134"/>
                <a:gd name="T37" fmla="*/ 7 h 1071"/>
                <a:gd name="T38" fmla="*/ 156 w 2134"/>
                <a:gd name="T39" fmla="*/ 4 h 1071"/>
                <a:gd name="T40" fmla="*/ 147 w 2134"/>
                <a:gd name="T41" fmla="*/ 1 h 1071"/>
                <a:gd name="T42" fmla="*/ 143 w 2134"/>
                <a:gd name="T43" fmla="*/ 1 h 1071"/>
                <a:gd name="T44" fmla="*/ 137 w 2134"/>
                <a:gd name="T45" fmla="*/ 6 h 1071"/>
                <a:gd name="T46" fmla="*/ 127 w 2134"/>
                <a:gd name="T47" fmla="*/ 14 h 1071"/>
                <a:gd name="T48" fmla="*/ 112 w 2134"/>
                <a:gd name="T49" fmla="*/ 23 h 1071"/>
                <a:gd name="T50" fmla="*/ 94 w 2134"/>
                <a:gd name="T51" fmla="*/ 32 h 1071"/>
                <a:gd name="T52" fmla="*/ 76 w 2134"/>
                <a:gd name="T53" fmla="*/ 42 h 1071"/>
                <a:gd name="T54" fmla="*/ 56 w 2134"/>
                <a:gd name="T55" fmla="*/ 52 h 1071"/>
                <a:gd name="T56" fmla="*/ 38 w 2134"/>
                <a:gd name="T57" fmla="*/ 61 h 1071"/>
                <a:gd name="T58" fmla="*/ 22 w 2134"/>
                <a:gd name="T59" fmla="*/ 69 h 1071"/>
                <a:gd name="T60" fmla="*/ 10 w 2134"/>
                <a:gd name="T61" fmla="*/ 74 h 1071"/>
                <a:gd name="T62" fmla="*/ 3 w 2134"/>
                <a:gd name="T63" fmla="*/ 77 h 1071"/>
                <a:gd name="T64" fmla="*/ 0 w 2134"/>
                <a:gd name="T65" fmla="*/ 79 h 1071"/>
                <a:gd name="T66" fmla="*/ 4 w 2134"/>
                <a:gd name="T67" fmla="*/ 84 h 1071"/>
                <a:gd name="T68" fmla="*/ 15 w 2134"/>
                <a:gd name="T69" fmla="*/ 90 h 1071"/>
                <a:gd name="T70" fmla="*/ 31 w 2134"/>
                <a:gd name="T71" fmla="*/ 97 h 1071"/>
                <a:gd name="T72" fmla="*/ 50 w 2134"/>
                <a:gd name="T73" fmla="*/ 104 h 1071"/>
                <a:gd name="T74" fmla="*/ 72 w 2134"/>
                <a:gd name="T75" fmla="*/ 112 h 1071"/>
                <a:gd name="T76" fmla="*/ 94 w 2134"/>
                <a:gd name="T77" fmla="*/ 119 h 1071"/>
                <a:gd name="T78" fmla="*/ 114 w 2134"/>
                <a:gd name="T79" fmla="*/ 125 h 1071"/>
                <a:gd name="T80" fmla="*/ 132 w 2134"/>
                <a:gd name="T81" fmla="*/ 130 h 1071"/>
                <a:gd name="T82" fmla="*/ 144 w 2134"/>
                <a:gd name="T83" fmla="*/ 133 h 1071"/>
                <a:gd name="T84" fmla="*/ 151 w 2134"/>
                <a:gd name="T85" fmla="*/ 133 h 107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134"/>
                <a:gd name="T130" fmla="*/ 0 h 1071"/>
                <a:gd name="T131" fmla="*/ 2134 w 2134"/>
                <a:gd name="T132" fmla="*/ 1071 h 107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134" h="1071">
                  <a:moveTo>
                    <a:pt x="1211" y="1069"/>
                  </a:moveTo>
                  <a:lnTo>
                    <a:pt x="1207" y="1066"/>
                  </a:lnTo>
                  <a:lnTo>
                    <a:pt x="1208" y="1058"/>
                  </a:lnTo>
                  <a:lnTo>
                    <a:pt x="1215" y="1045"/>
                  </a:lnTo>
                  <a:lnTo>
                    <a:pt x="1229" y="1029"/>
                  </a:lnTo>
                  <a:lnTo>
                    <a:pt x="1246" y="1007"/>
                  </a:lnTo>
                  <a:lnTo>
                    <a:pt x="1270" y="984"/>
                  </a:lnTo>
                  <a:lnTo>
                    <a:pt x="1297" y="957"/>
                  </a:lnTo>
                  <a:lnTo>
                    <a:pt x="1328" y="927"/>
                  </a:lnTo>
                  <a:lnTo>
                    <a:pt x="1363" y="895"/>
                  </a:lnTo>
                  <a:lnTo>
                    <a:pt x="1400" y="860"/>
                  </a:lnTo>
                  <a:lnTo>
                    <a:pt x="1440" y="823"/>
                  </a:lnTo>
                  <a:lnTo>
                    <a:pt x="1483" y="785"/>
                  </a:lnTo>
                  <a:lnTo>
                    <a:pt x="1526" y="746"/>
                  </a:lnTo>
                  <a:lnTo>
                    <a:pt x="1571" y="707"/>
                  </a:lnTo>
                  <a:lnTo>
                    <a:pt x="1618" y="666"/>
                  </a:lnTo>
                  <a:lnTo>
                    <a:pt x="1664" y="625"/>
                  </a:lnTo>
                  <a:lnTo>
                    <a:pt x="1711" y="585"/>
                  </a:lnTo>
                  <a:lnTo>
                    <a:pt x="1757" y="544"/>
                  </a:lnTo>
                  <a:lnTo>
                    <a:pt x="1802" y="504"/>
                  </a:lnTo>
                  <a:lnTo>
                    <a:pt x="1847" y="467"/>
                  </a:lnTo>
                  <a:lnTo>
                    <a:pt x="1889" y="429"/>
                  </a:lnTo>
                  <a:lnTo>
                    <a:pt x="1930" y="393"/>
                  </a:lnTo>
                  <a:lnTo>
                    <a:pt x="1968" y="360"/>
                  </a:lnTo>
                  <a:lnTo>
                    <a:pt x="2003" y="329"/>
                  </a:lnTo>
                  <a:lnTo>
                    <a:pt x="2036" y="301"/>
                  </a:lnTo>
                  <a:lnTo>
                    <a:pt x="2064" y="275"/>
                  </a:lnTo>
                  <a:lnTo>
                    <a:pt x="2088" y="253"/>
                  </a:lnTo>
                  <a:lnTo>
                    <a:pt x="2108" y="233"/>
                  </a:lnTo>
                  <a:lnTo>
                    <a:pt x="2122" y="219"/>
                  </a:lnTo>
                  <a:lnTo>
                    <a:pt x="2131" y="209"/>
                  </a:lnTo>
                  <a:lnTo>
                    <a:pt x="2134" y="204"/>
                  </a:lnTo>
                  <a:lnTo>
                    <a:pt x="2131" y="202"/>
                  </a:lnTo>
                  <a:lnTo>
                    <a:pt x="2133" y="202"/>
                  </a:lnTo>
                  <a:lnTo>
                    <a:pt x="2130" y="202"/>
                  </a:lnTo>
                  <a:lnTo>
                    <a:pt x="2122" y="201"/>
                  </a:lnTo>
                  <a:lnTo>
                    <a:pt x="2108" y="200"/>
                  </a:lnTo>
                  <a:lnTo>
                    <a:pt x="2089" y="197"/>
                  </a:lnTo>
                  <a:lnTo>
                    <a:pt x="2068" y="193"/>
                  </a:lnTo>
                  <a:lnTo>
                    <a:pt x="2043" y="188"/>
                  </a:lnTo>
                  <a:lnTo>
                    <a:pt x="2013" y="184"/>
                  </a:lnTo>
                  <a:lnTo>
                    <a:pt x="1981" y="178"/>
                  </a:lnTo>
                  <a:lnTo>
                    <a:pt x="1946" y="173"/>
                  </a:lnTo>
                  <a:lnTo>
                    <a:pt x="1908" y="166"/>
                  </a:lnTo>
                  <a:lnTo>
                    <a:pt x="1868" y="159"/>
                  </a:lnTo>
                  <a:lnTo>
                    <a:pt x="1827" y="152"/>
                  </a:lnTo>
                  <a:lnTo>
                    <a:pt x="1784" y="145"/>
                  </a:lnTo>
                  <a:lnTo>
                    <a:pt x="1740" y="136"/>
                  </a:lnTo>
                  <a:lnTo>
                    <a:pt x="1695" y="128"/>
                  </a:lnTo>
                  <a:lnTo>
                    <a:pt x="1650" y="119"/>
                  </a:lnTo>
                  <a:lnTo>
                    <a:pt x="1605" y="111"/>
                  </a:lnTo>
                  <a:lnTo>
                    <a:pt x="1560" y="103"/>
                  </a:lnTo>
                  <a:lnTo>
                    <a:pt x="1515" y="94"/>
                  </a:lnTo>
                  <a:lnTo>
                    <a:pt x="1471" y="86"/>
                  </a:lnTo>
                  <a:lnTo>
                    <a:pt x="1429" y="76"/>
                  </a:lnTo>
                  <a:lnTo>
                    <a:pt x="1388" y="67"/>
                  </a:lnTo>
                  <a:lnTo>
                    <a:pt x="1350" y="59"/>
                  </a:lnTo>
                  <a:lnTo>
                    <a:pt x="1314" y="51"/>
                  </a:lnTo>
                  <a:lnTo>
                    <a:pt x="1280" y="42"/>
                  </a:lnTo>
                  <a:lnTo>
                    <a:pt x="1248" y="35"/>
                  </a:lnTo>
                  <a:lnTo>
                    <a:pt x="1221" y="27"/>
                  </a:lnTo>
                  <a:lnTo>
                    <a:pt x="1195" y="20"/>
                  </a:lnTo>
                  <a:lnTo>
                    <a:pt x="1176" y="13"/>
                  </a:lnTo>
                  <a:lnTo>
                    <a:pt x="1159" y="6"/>
                  </a:lnTo>
                  <a:lnTo>
                    <a:pt x="1148" y="0"/>
                  </a:lnTo>
                  <a:lnTo>
                    <a:pt x="1145" y="10"/>
                  </a:lnTo>
                  <a:lnTo>
                    <a:pt x="1136" y="23"/>
                  </a:lnTo>
                  <a:lnTo>
                    <a:pt x="1121" y="38"/>
                  </a:lnTo>
                  <a:lnTo>
                    <a:pt x="1103" y="55"/>
                  </a:lnTo>
                  <a:lnTo>
                    <a:pt x="1077" y="73"/>
                  </a:lnTo>
                  <a:lnTo>
                    <a:pt x="1049" y="93"/>
                  </a:lnTo>
                  <a:lnTo>
                    <a:pt x="1017" y="114"/>
                  </a:lnTo>
                  <a:lnTo>
                    <a:pt x="980" y="136"/>
                  </a:lnTo>
                  <a:lnTo>
                    <a:pt x="941" y="160"/>
                  </a:lnTo>
                  <a:lnTo>
                    <a:pt x="900" y="185"/>
                  </a:lnTo>
                  <a:lnTo>
                    <a:pt x="855" y="211"/>
                  </a:lnTo>
                  <a:lnTo>
                    <a:pt x="808" y="236"/>
                  </a:lnTo>
                  <a:lnTo>
                    <a:pt x="759" y="263"/>
                  </a:lnTo>
                  <a:lnTo>
                    <a:pt x="710" y="289"/>
                  </a:lnTo>
                  <a:lnTo>
                    <a:pt x="659" y="316"/>
                  </a:lnTo>
                  <a:lnTo>
                    <a:pt x="609" y="343"/>
                  </a:lnTo>
                  <a:lnTo>
                    <a:pt x="556" y="370"/>
                  </a:lnTo>
                  <a:lnTo>
                    <a:pt x="506" y="395"/>
                  </a:lnTo>
                  <a:lnTo>
                    <a:pt x="455" y="422"/>
                  </a:lnTo>
                  <a:lnTo>
                    <a:pt x="404" y="445"/>
                  </a:lnTo>
                  <a:lnTo>
                    <a:pt x="357" y="469"/>
                  </a:lnTo>
                  <a:lnTo>
                    <a:pt x="309" y="492"/>
                  </a:lnTo>
                  <a:lnTo>
                    <a:pt x="264" y="514"/>
                  </a:lnTo>
                  <a:lnTo>
                    <a:pt x="221" y="534"/>
                  </a:lnTo>
                  <a:lnTo>
                    <a:pt x="182" y="552"/>
                  </a:lnTo>
                  <a:lnTo>
                    <a:pt x="145" y="569"/>
                  </a:lnTo>
                  <a:lnTo>
                    <a:pt x="113" y="585"/>
                  </a:lnTo>
                  <a:lnTo>
                    <a:pt x="84" y="597"/>
                  </a:lnTo>
                  <a:lnTo>
                    <a:pt x="60" y="607"/>
                  </a:lnTo>
                  <a:lnTo>
                    <a:pt x="38" y="615"/>
                  </a:lnTo>
                  <a:lnTo>
                    <a:pt x="24" y="621"/>
                  </a:lnTo>
                  <a:lnTo>
                    <a:pt x="15" y="624"/>
                  </a:lnTo>
                  <a:lnTo>
                    <a:pt x="3" y="631"/>
                  </a:lnTo>
                  <a:lnTo>
                    <a:pt x="0" y="639"/>
                  </a:lnTo>
                  <a:lnTo>
                    <a:pt x="5" y="649"/>
                  </a:lnTo>
                  <a:lnTo>
                    <a:pt x="16" y="660"/>
                  </a:lnTo>
                  <a:lnTo>
                    <a:pt x="34" y="674"/>
                  </a:lnTo>
                  <a:lnTo>
                    <a:pt x="58" y="689"/>
                  </a:lnTo>
                  <a:lnTo>
                    <a:pt x="88" y="704"/>
                  </a:lnTo>
                  <a:lnTo>
                    <a:pt x="122" y="721"/>
                  </a:lnTo>
                  <a:lnTo>
                    <a:pt x="161" y="739"/>
                  </a:lnTo>
                  <a:lnTo>
                    <a:pt x="205" y="757"/>
                  </a:lnTo>
                  <a:lnTo>
                    <a:pt x="251" y="777"/>
                  </a:lnTo>
                  <a:lnTo>
                    <a:pt x="300" y="797"/>
                  </a:lnTo>
                  <a:lnTo>
                    <a:pt x="352" y="816"/>
                  </a:lnTo>
                  <a:lnTo>
                    <a:pt x="407" y="836"/>
                  </a:lnTo>
                  <a:lnTo>
                    <a:pt x="464" y="857"/>
                  </a:lnTo>
                  <a:lnTo>
                    <a:pt x="521" y="877"/>
                  </a:lnTo>
                  <a:lnTo>
                    <a:pt x="580" y="896"/>
                  </a:lnTo>
                  <a:lnTo>
                    <a:pt x="638" y="916"/>
                  </a:lnTo>
                  <a:lnTo>
                    <a:pt x="696" y="934"/>
                  </a:lnTo>
                  <a:lnTo>
                    <a:pt x="753" y="953"/>
                  </a:lnTo>
                  <a:lnTo>
                    <a:pt x="810" y="971"/>
                  </a:lnTo>
                  <a:lnTo>
                    <a:pt x="865" y="988"/>
                  </a:lnTo>
                  <a:lnTo>
                    <a:pt x="917" y="1003"/>
                  </a:lnTo>
                  <a:lnTo>
                    <a:pt x="967" y="1017"/>
                  </a:lnTo>
                  <a:lnTo>
                    <a:pt x="1014" y="1030"/>
                  </a:lnTo>
                  <a:lnTo>
                    <a:pt x="1056" y="1041"/>
                  </a:lnTo>
                  <a:lnTo>
                    <a:pt x="1096" y="1051"/>
                  </a:lnTo>
                  <a:lnTo>
                    <a:pt x="1129" y="1058"/>
                  </a:lnTo>
                  <a:lnTo>
                    <a:pt x="1159" y="1065"/>
                  </a:lnTo>
                  <a:lnTo>
                    <a:pt x="1183" y="1068"/>
                  </a:lnTo>
                  <a:lnTo>
                    <a:pt x="1200" y="1071"/>
                  </a:lnTo>
                  <a:lnTo>
                    <a:pt x="1211" y="106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78" name="Freeform 4330"/>
            <p:cNvSpPr>
              <a:spLocks/>
            </p:cNvSpPr>
            <p:nvPr/>
          </p:nvSpPr>
          <p:spPr bwMode="auto">
            <a:xfrm>
              <a:off x="3320" y="2571"/>
              <a:ext cx="1028" cy="507"/>
            </a:xfrm>
            <a:custGeom>
              <a:avLst/>
              <a:gdLst>
                <a:gd name="T0" fmla="*/ 142 w 2056"/>
                <a:gd name="T1" fmla="*/ 126 h 1013"/>
                <a:gd name="T2" fmla="*/ 147 w 2056"/>
                <a:gd name="T3" fmla="*/ 120 h 1013"/>
                <a:gd name="T4" fmla="*/ 157 w 2056"/>
                <a:gd name="T5" fmla="*/ 110 h 1013"/>
                <a:gd name="T6" fmla="*/ 171 w 2056"/>
                <a:gd name="T7" fmla="*/ 98 h 1013"/>
                <a:gd name="T8" fmla="*/ 187 w 2056"/>
                <a:gd name="T9" fmla="*/ 84 h 1013"/>
                <a:gd name="T10" fmla="*/ 204 w 2056"/>
                <a:gd name="T11" fmla="*/ 69 h 1013"/>
                <a:gd name="T12" fmla="*/ 221 w 2056"/>
                <a:gd name="T13" fmla="*/ 55 h 1013"/>
                <a:gd name="T14" fmla="*/ 236 w 2056"/>
                <a:gd name="T15" fmla="*/ 42 h 1013"/>
                <a:gd name="T16" fmla="*/ 248 w 2056"/>
                <a:gd name="T17" fmla="*/ 32 h 1013"/>
                <a:gd name="T18" fmla="*/ 255 w 2056"/>
                <a:gd name="T19" fmla="*/ 26 h 1013"/>
                <a:gd name="T20" fmla="*/ 257 w 2056"/>
                <a:gd name="T21" fmla="*/ 23 h 1013"/>
                <a:gd name="T22" fmla="*/ 255 w 2056"/>
                <a:gd name="T23" fmla="*/ 23 h 1013"/>
                <a:gd name="T24" fmla="*/ 249 w 2056"/>
                <a:gd name="T25" fmla="*/ 22 h 1013"/>
                <a:gd name="T26" fmla="*/ 238 w 2056"/>
                <a:gd name="T27" fmla="*/ 20 h 1013"/>
                <a:gd name="T28" fmla="*/ 225 w 2056"/>
                <a:gd name="T29" fmla="*/ 18 h 1013"/>
                <a:gd name="T30" fmla="*/ 210 w 2056"/>
                <a:gd name="T31" fmla="*/ 15 h 1013"/>
                <a:gd name="T32" fmla="*/ 194 w 2056"/>
                <a:gd name="T33" fmla="*/ 12 h 1013"/>
                <a:gd name="T34" fmla="*/ 178 w 2056"/>
                <a:gd name="T35" fmla="*/ 9 h 1013"/>
                <a:gd name="T36" fmla="*/ 163 w 2056"/>
                <a:gd name="T37" fmla="*/ 7 h 1013"/>
                <a:gd name="T38" fmla="*/ 151 w 2056"/>
                <a:gd name="T39" fmla="*/ 4 h 1013"/>
                <a:gd name="T40" fmla="*/ 143 w 2056"/>
                <a:gd name="T41" fmla="*/ 2 h 1013"/>
                <a:gd name="T42" fmla="*/ 138 w 2056"/>
                <a:gd name="T43" fmla="*/ 2 h 1013"/>
                <a:gd name="T44" fmla="*/ 131 w 2056"/>
                <a:gd name="T45" fmla="*/ 8 h 1013"/>
                <a:gd name="T46" fmla="*/ 120 w 2056"/>
                <a:gd name="T47" fmla="*/ 15 h 1013"/>
                <a:gd name="T48" fmla="*/ 105 w 2056"/>
                <a:gd name="T49" fmla="*/ 24 h 1013"/>
                <a:gd name="T50" fmla="*/ 88 w 2056"/>
                <a:gd name="T51" fmla="*/ 33 h 1013"/>
                <a:gd name="T52" fmla="*/ 70 w 2056"/>
                <a:gd name="T53" fmla="*/ 43 h 1013"/>
                <a:gd name="T54" fmla="*/ 51 w 2056"/>
                <a:gd name="T55" fmla="*/ 52 h 1013"/>
                <a:gd name="T56" fmla="*/ 35 w 2056"/>
                <a:gd name="T57" fmla="*/ 60 h 1013"/>
                <a:gd name="T58" fmla="*/ 20 w 2056"/>
                <a:gd name="T59" fmla="*/ 67 h 1013"/>
                <a:gd name="T60" fmla="*/ 9 w 2056"/>
                <a:gd name="T61" fmla="*/ 72 h 1013"/>
                <a:gd name="T62" fmla="*/ 2 w 2056"/>
                <a:gd name="T63" fmla="*/ 75 h 1013"/>
                <a:gd name="T64" fmla="*/ 0 w 2056"/>
                <a:gd name="T65" fmla="*/ 77 h 1013"/>
                <a:gd name="T66" fmla="*/ 3 w 2056"/>
                <a:gd name="T67" fmla="*/ 81 h 1013"/>
                <a:gd name="T68" fmla="*/ 14 w 2056"/>
                <a:gd name="T69" fmla="*/ 87 h 1013"/>
                <a:gd name="T70" fmla="*/ 29 w 2056"/>
                <a:gd name="T71" fmla="*/ 93 h 1013"/>
                <a:gd name="T72" fmla="*/ 47 w 2056"/>
                <a:gd name="T73" fmla="*/ 100 h 1013"/>
                <a:gd name="T74" fmla="*/ 68 w 2056"/>
                <a:gd name="T75" fmla="*/ 107 h 1013"/>
                <a:gd name="T76" fmla="*/ 88 w 2056"/>
                <a:gd name="T77" fmla="*/ 114 h 1013"/>
                <a:gd name="T78" fmla="*/ 107 w 2056"/>
                <a:gd name="T79" fmla="*/ 119 h 1013"/>
                <a:gd name="T80" fmla="*/ 124 w 2056"/>
                <a:gd name="T81" fmla="*/ 124 h 1013"/>
                <a:gd name="T82" fmla="*/ 136 w 2056"/>
                <a:gd name="T83" fmla="*/ 127 h 1013"/>
                <a:gd name="T84" fmla="*/ 142 w 2056"/>
                <a:gd name="T85" fmla="*/ 127 h 101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056"/>
                <a:gd name="T130" fmla="*/ 0 h 1013"/>
                <a:gd name="T131" fmla="*/ 2056 w 2056"/>
                <a:gd name="T132" fmla="*/ 1013 h 101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056" h="1013">
                  <a:moveTo>
                    <a:pt x="1141" y="1013"/>
                  </a:moveTo>
                  <a:lnTo>
                    <a:pt x="1137" y="1010"/>
                  </a:lnTo>
                  <a:lnTo>
                    <a:pt x="1138" y="1002"/>
                  </a:lnTo>
                  <a:lnTo>
                    <a:pt x="1145" y="989"/>
                  </a:lnTo>
                  <a:lnTo>
                    <a:pt x="1159" y="973"/>
                  </a:lnTo>
                  <a:lnTo>
                    <a:pt x="1178" y="954"/>
                  </a:lnTo>
                  <a:lnTo>
                    <a:pt x="1200" y="931"/>
                  </a:lnTo>
                  <a:lnTo>
                    <a:pt x="1227" y="905"/>
                  </a:lnTo>
                  <a:lnTo>
                    <a:pt x="1258" y="876"/>
                  </a:lnTo>
                  <a:lnTo>
                    <a:pt x="1292" y="846"/>
                  </a:lnTo>
                  <a:lnTo>
                    <a:pt x="1328" y="812"/>
                  </a:lnTo>
                  <a:lnTo>
                    <a:pt x="1368" y="777"/>
                  </a:lnTo>
                  <a:lnTo>
                    <a:pt x="1410" y="742"/>
                  </a:lnTo>
                  <a:lnTo>
                    <a:pt x="1454" y="704"/>
                  </a:lnTo>
                  <a:lnTo>
                    <a:pt x="1497" y="666"/>
                  </a:lnTo>
                  <a:lnTo>
                    <a:pt x="1544" y="626"/>
                  </a:lnTo>
                  <a:lnTo>
                    <a:pt x="1589" y="587"/>
                  </a:lnTo>
                  <a:lnTo>
                    <a:pt x="1635" y="549"/>
                  </a:lnTo>
                  <a:lnTo>
                    <a:pt x="1682" y="510"/>
                  </a:lnTo>
                  <a:lnTo>
                    <a:pt x="1727" y="472"/>
                  </a:lnTo>
                  <a:lnTo>
                    <a:pt x="1770" y="435"/>
                  </a:lnTo>
                  <a:lnTo>
                    <a:pt x="1813" y="400"/>
                  </a:lnTo>
                  <a:lnTo>
                    <a:pt x="1852" y="366"/>
                  </a:lnTo>
                  <a:lnTo>
                    <a:pt x="1890" y="334"/>
                  </a:lnTo>
                  <a:lnTo>
                    <a:pt x="1925" y="305"/>
                  </a:lnTo>
                  <a:lnTo>
                    <a:pt x="1958" y="278"/>
                  </a:lnTo>
                  <a:lnTo>
                    <a:pt x="1984" y="253"/>
                  </a:lnTo>
                  <a:lnTo>
                    <a:pt x="2010" y="232"/>
                  </a:lnTo>
                  <a:lnTo>
                    <a:pt x="2028" y="215"/>
                  </a:lnTo>
                  <a:lnTo>
                    <a:pt x="2043" y="201"/>
                  </a:lnTo>
                  <a:lnTo>
                    <a:pt x="2052" y="191"/>
                  </a:lnTo>
                  <a:lnTo>
                    <a:pt x="2056" y="185"/>
                  </a:lnTo>
                  <a:lnTo>
                    <a:pt x="2053" y="184"/>
                  </a:lnTo>
                  <a:lnTo>
                    <a:pt x="2055" y="184"/>
                  </a:lnTo>
                  <a:lnTo>
                    <a:pt x="2052" y="184"/>
                  </a:lnTo>
                  <a:lnTo>
                    <a:pt x="2043" y="182"/>
                  </a:lnTo>
                  <a:lnTo>
                    <a:pt x="2031" y="181"/>
                  </a:lnTo>
                  <a:lnTo>
                    <a:pt x="2014" y="178"/>
                  </a:lnTo>
                  <a:lnTo>
                    <a:pt x="1993" y="174"/>
                  </a:lnTo>
                  <a:lnTo>
                    <a:pt x="1967" y="170"/>
                  </a:lnTo>
                  <a:lnTo>
                    <a:pt x="1939" y="166"/>
                  </a:lnTo>
                  <a:lnTo>
                    <a:pt x="1910" y="160"/>
                  </a:lnTo>
                  <a:lnTo>
                    <a:pt x="1876" y="154"/>
                  </a:lnTo>
                  <a:lnTo>
                    <a:pt x="1841" y="149"/>
                  </a:lnTo>
                  <a:lnTo>
                    <a:pt x="1803" y="142"/>
                  </a:lnTo>
                  <a:lnTo>
                    <a:pt x="1763" y="135"/>
                  </a:lnTo>
                  <a:lnTo>
                    <a:pt x="1722" y="128"/>
                  </a:lnTo>
                  <a:lnTo>
                    <a:pt x="1680" y="119"/>
                  </a:lnTo>
                  <a:lnTo>
                    <a:pt x="1638" y="112"/>
                  </a:lnTo>
                  <a:lnTo>
                    <a:pt x="1596" y="104"/>
                  </a:lnTo>
                  <a:lnTo>
                    <a:pt x="1552" y="95"/>
                  </a:lnTo>
                  <a:lnTo>
                    <a:pt x="1510" y="88"/>
                  </a:lnTo>
                  <a:lnTo>
                    <a:pt x="1468" y="80"/>
                  </a:lnTo>
                  <a:lnTo>
                    <a:pt x="1426" y="71"/>
                  </a:lnTo>
                  <a:lnTo>
                    <a:pt x="1386" y="64"/>
                  </a:lnTo>
                  <a:lnTo>
                    <a:pt x="1347" y="56"/>
                  </a:lnTo>
                  <a:lnTo>
                    <a:pt x="1310" y="49"/>
                  </a:lnTo>
                  <a:lnTo>
                    <a:pt x="1275" y="40"/>
                  </a:lnTo>
                  <a:lnTo>
                    <a:pt x="1243" y="33"/>
                  </a:lnTo>
                  <a:lnTo>
                    <a:pt x="1213" y="26"/>
                  </a:lnTo>
                  <a:lnTo>
                    <a:pt x="1186" y="21"/>
                  </a:lnTo>
                  <a:lnTo>
                    <a:pt x="1164" y="15"/>
                  </a:lnTo>
                  <a:lnTo>
                    <a:pt x="1144" y="10"/>
                  </a:lnTo>
                  <a:lnTo>
                    <a:pt x="1129" y="4"/>
                  </a:lnTo>
                  <a:lnTo>
                    <a:pt x="1117" y="0"/>
                  </a:lnTo>
                  <a:lnTo>
                    <a:pt x="1109" y="11"/>
                  </a:lnTo>
                  <a:lnTo>
                    <a:pt x="1095" y="25"/>
                  </a:lnTo>
                  <a:lnTo>
                    <a:pt x="1076" y="40"/>
                  </a:lnTo>
                  <a:lnTo>
                    <a:pt x="1054" y="59"/>
                  </a:lnTo>
                  <a:lnTo>
                    <a:pt x="1027" y="77"/>
                  </a:lnTo>
                  <a:lnTo>
                    <a:pt x="996" y="97"/>
                  </a:lnTo>
                  <a:lnTo>
                    <a:pt x="962" y="118"/>
                  </a:lnTo>
                  <a:lnTo>
                    <a:pt x="926" y="140"/>
                  </a:lnTo>
                  <a:lnTo>
                    <a:pt x="885" y="164"/>
                  </a:lnTo>
                  <a:lnTo>
                    <a:pt x="843" y="188"/>
                  </a:lnTo>
                  <a:lnTo>
                    <a:pt x="799" y="212"/>
                  </a:lnTo>
                  <a:lnTo>
                    <a:pt x="754" y="237"/>
                  </a:lnTo>
                  <a:lnTo>
                    <a:pt x="706" y="262"/>
                  </a:lnTo>
                  <a:lnTo>
                    <a:pt x="658" y="288"/>
                  </a:lnTo>
                  <a:lnTo>
                    <a:pt x="609" y="313"/>
                  </a:lnTo>
                  <a:lnTo>
                    <a:pt x="561" y="338"/>
                  </a:lnTo>
                  <a:lnTo>
                    <a:pt x="512" y="364"/>
                  </a:lnTo>
                  <a:lnTo>
                    <a:pt x="463" y="388"/>
                  </a:lnTo>
                  <a:lnTo>
                    <a:pt x="415" y="413"/>
                  </a:lnTo>
                  <a:lnTo>
                    <a:pt x="368" y="435"/>
                  </a:lnTo>
                  <a:lnTo>
                    <a:pt x="323" y="458"/>
                  </a:lnTo>
                  <a:lnTo>
                    <a:pt x="280" y="479"/>
                  </a:lnTo>
                  <a:lnTo>
                    <a:pt x="238" y="499"/>
                  </a:lnTo>
                  <a:lnTo>
                    <a:pt x="198" y="517"/>
                  </a:lnTo>
                  <a:lnTo>
                    <a:pt x="163" y="535"/>
                  </a:lnTo>
                  <a:lnTo>
                    <a:pt x="129" y="551"/>
                  </a:lnTo>
                  <a:lnTo>
                    <a:pt x="100" y="563"/>
                  </a:lnTo>
                  <a:lnTo>
                    <a:pt x="73" y="576"/>
                  </a:lnTo>
                  <a:lnTo>
                    <a:pt x="52" y="586"/>
                  </a:lnTo>
                  <a:lnTo>
                    <a:pt x="33" y="593"/>
                  </a:lnTo>
                  <a:lnTo>
                    <a:pt x="21" y="597"/>
                  </a:lnTo>
                  <a:lnTo>
                    <a:pt x="14" y="600"/>
                  </a:lnTo>
                  <a:lnTo>
                    <a:pt x="3" y="605"/>
                  </a:lnTo>
                  <a:lnTo>
                    <a:pt x="0" y="614"/>
                  </a:lnTo>
                  <a:lnTo>
                    <a:pt x="4" y="624"/>
                  </a:lnTo>
                  <a:lnTo>
                    <a:pt x="15" y="633"/>
                  </a:lnTo>
                  <a:lnTo>
                    <a:pt x="31" y="646"/>
                  </a:lnTo>
                  <a:lnTo>
                    <a:pt x="53" y="660"/>
                  </a:lnTo>
                  <a:lnTo>
                    <a:pt x="81" y="674"/>
                  </a:lnTo>
                  <a:lnTo>
                    <a:pt x="114" y="690"/>
                  </a:lnTo>
                  <a:lnTo>
                    <a:pt x="150" y="706"/>
                  </a:lnTo>
                  <a:lnTo>
                    <a:pt x="191" y="723"/>
                  </a:lnTo>
                  <a:lnTo>
                    <a:pt x="235" y="742"/>
                  </a:lnTo>
                  <a:lnTo>
                    <a:pt x="281" y="760"/>
                  </a:lnTo>
                  <a:lnTo>
                    <a:pt x="330" y="778"/>
                  </a:lnTo>
                  <a:lnTo>
                    <a:pt x="383" y="796"/>
                  </a:lnTo>
                  <a:lnTo>
                    <a:pt x="436" y="815"/>
                  </a:lnTo>
                  <a:lnTo>
                    <a:pt x="490" y="833"/>
                  </a:lnTo>
                  <a:lnTo>
                    <a:pt x="544" y="853"/>
                  </a:lnTo>
                  <a:lnTo>
                    <a:pt x="599" y="869"/>
                  </a:lnTo>
                  <a:lnTo>
                    <a:pt x="654" y="888"/>
                  </a:lnTo>
                  <a:lnTo>
                    <a:pt x="709" y="905"/>
                  </a:lnTo>
                  <a:lnTo>
                    <a:pt x="763" y="921"/>
                  </a:lnTo>
                  <a:lnTo>
                    <a:pt x="813" y="935"/>
                  </a:lnTo>
                  <a:lnTo>
                    <a:pt x="862" y="951"/>
                  </a:lnTo>
                  <a:lnTo>
                    <a:pt x="910" y="964"/>
                  </a:lnTo>
                  <a:lnTo>
                    <a:pt x="954" y="976"/>
                  </a:lnTo>
                  <a:lnTo>
                    <a:pt x="995" y="986"/>
                  </a:lnTo>
                  <a:lnTo>
                    <a:pt x="1031" y="995"/>
                  </a:lnTo>
                  <a:lnTo>
                    <a:pt x="1064" y="1003"/>
                  </a:lnTo>
                  <a:lnTo>
                    <a:pt x="1092" y="1009"/>
                  </a:lnTo>
                  <a:lnTo>
                    <a:pt x="1114" y="1011"/>
                  </a:lnTo>
                  <a:lnTo>
                    <a:pt x="1130" y="1013"/>
                  </a:lnTo>
                  <a:lnTo>
                    <a:pt x="1141" y="1013"/>
                  </a:lnTo>
                  <a:close/>
                </a:path>
              </a:pathLst>
            </a:custGeom>
            <a:solidFill>
              <a:srgbClr val="93D3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79" name="Freeform 4331"/>
            <p:cNvSpPr>
              <a:spLocks/>
            </p:cNvSpPr>
            <p:nvPr/>
          </p:nvSpPr>
          <p:spPr bwMode="auto">
            <a:xfrm>
              <a:off x="3293" y="2499"/>
              <a:ext cx="1074" cy="535"/>
            </a:xfrm>
            <a:custGeom>
              <a:avLst/>
              <a:gdLst>
                <a:gd name="T0" fmla="*/ 151 w 2148"/>
                <a:gd name="T1" fmla="*/ 132 h 1071"/>
                <a:gd name="T2" fmla="*/ 155 w 2148"/>
                <a:gd name="T3" fmla="*/ 126 h 1071"/>
                <a:gd name="T4" fmla="*/ 166 w 2148"/>
                <a:gd name="T5" fmla="*/ 116 h 1071"/>
                <a:gd name="T6" fmla="*/ 180 w 2148"/>
                <a:gd name="T7" fmla="*/ 103 h 1071"/>
                <a:gd name="T8" fmla="*/ 196 w 2148"/>
                <a:gd name="T9" fmla="*/ 89 h 1071"/>
                <a:gd name="T10" fmla="*/ 214 w 2148"/>
                <a:gd name="T11" fmla="*/ 74 h 1071"/>
                <a:gd name="T12" fmla="*/ 231 w 2148"/>
                <a:gd name="T13" fmla="*/ 59 h 1071"/>
                <a:gd name="T14" fmla="*/ 247 w 2148"/>
                <a:gd name="T15" fmla="*/ 47 h 1071"/>
                <a:gd name="T16" fmla="*/ 260 w 2148"/>
                <a:gd name="T17" fmla="*/ 36 h 1071"/>
                <a:gd name="T18" fmla="*/ 267 w 2148"/>
                <a:gd name="T19" fmla="*/ 29 h 1071"/>
                <a:gd name="T20" fmla="*/ 269 w 2148"/>
                <a:gd name="T21" fmla="*/ 27 h 1071"/>
                <a:gd name="T22" fmla="*/ 267 w 2148"/>
                <a:gd name="T23" fmla="*/ 27 h 1071"/>
                <a:gd name="T24" fmla="*/ 261 w 2148"/>
                <a:gd name="T25" fmla="*/ 26 h 1071"/>
                <a:gd name="T26" fmla="*/ 248 w 2148"/>
                <a:gd name="T27" fmla="*/ 24 h 1071"/>
                <a:gd name="T28" fmla="*/ 234 w 2148"/>
                <a:gd name="T29" fmla="*/ 21 h 1071"/>
                <a:gd name="T30" fmla="*/ 218 w 2148"/>
                <a:gd name="T31" fmla="*/ 18 h 1071"/>
                <a:gd name="T32" fmla="*/ 201 w 2148"/>
                <a:gd name="T33" fmla="*/ 14 h 1071"/>
                <a:gd name="T34" fmla="*/ 184 w 2148"/>
                <a:gd name="T35" fmla="*/ 11 h 1071"/>
                <a:gd name="T36" fmla="*/ 168 w 2148"/>
                <a:gd name="T37" fmla="*/ 7 h 1071"/>
                <a:gd name="T38" fmla="*/ 156 w 2148"/>
                <a:gd name="T39" fmla="*/ 4 h 1071"/>
                <a:gd name="T40" fmla="*/ 146 w 2148"/>
                <a:gd name="T41" fmla="*/ 1 h 1071"/>
                <a:gd name="T42" fmla="*/ 143 w 2148"/>
                <a:gd name="T43" fmla="*/ 1 h 1071"/>
                <a:gd name="T44" fmla="*/ 137 w 2148"/>
                <a:gd name="T45" fmla="*/ 6 h 1071"/>
                <a:gd name="T46" fmla="*/ 127 w 2148"/>
                <a:gd name="T47" fmla="*/ 14 h 1071"/>
                <a:gd name="T48" fmla="*/ 112 w 2148"/>
                <a:gd name="T49" fmla="*/ 23 h 1071"/>
                <a:gd name="T50" fmla="*/ 94 w 2148"/>
                <a:gd name="T51" fmla="*/ 33 h 1071"/>
                <a:gd name="T52" fmla="*/ 75 w 2148"/>
                <a:gd name="T53" fmla="*/ 43 h 1071"/>
                <a:gd name="T54" fmla="*/ 56 w 2148"/>
                <a:gd name="T55" fmla="*/ 52 h 1071"/>
                <a:gd name="T56" fmla="*/ 38 w 2148"/>
                <a:gd name="T57" fmla="*/ 61 h 1071"/>
                <a:gd name="T58" fmla="*/ 22 w 2148"/>
                <a:gd name="T59" fmla="*/ 69 h 1071"/>
                <a:gd name="T60" fmla="*/ 10 w 2148"/>
                <a:gd name="T61" fmla="*/ 74 h 1071"/>
                <a:gd name="T62" fmla="*/ 3 w 2148"/>
                <a:gd name="T63" fmla="*/ 77 h 1071"/>
                <a:gd name="T64" fmla="*/ 0 w 2148"/>
                <a:gd name="T65" fmla="*/ 80 h 1071"/>
                <a:gd name="T66" fmla="*/ 4 w 2148"/>
                <a:gd name="T67" fmla="*/ 84 h 1071"/>
                <a:gd name="T68" fmla="*/ 15 w 2148"/>
                <a:gd name="T69" fmla="*/ 90 h 1071"/>
                <a:gd name="T70" fmla="*/ 31 w 2148"/>
                <a:gd name="T71" fmla="*/ 97 h 1071"/>
                <a:gd name="T72" fmla="*/ 50 w 2148"/>
                <a:gd name="T73" fmla="*/ 104 h 1071"/>
                <a:gd name="T74" fmla="*/ 72 w 2148"/>
                <a:gd name="T75" fmla="*/ 112 h 1071"/>
                <a:gd name="T76" fmla="*/ 94 w 2148"/>
                <a:gd name="T77" fmla="*/ 119 h 1071"/>
                <a:gd name="T78" fmla="*/ 114 w 2148"/>
                <a:gd name="T79" fmla="*/ 125 h 1071"/>
                <a:gd name="T80" fmla="*/ 132 w 2148"/>
                <a:gd name="T81" fmla="*/ 130 h 1071"/>
                <a:gd name="T82" fmla="*/ 144 w 2148"/>
                <a:gd name="T83" fmla="*/ 133 h 1071"/>
                <a:gd name="T84" fmla="*/ 151 w 2148"/>
                <a:gd name="T85" fmla="*/ 133 h 107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148"/>
                <a:gd name="T130" fmla="*/ 0 h 1071"/>
                <a:gd name="T131" fmla="*/ 2148 w 2148"/>
                <a:gd name="T132" fmla="*/ 1071 h 107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148" h="1071">
                  <a:moveTo>
                    <a:pt x="1211" y="1069"/>
                  </a:moveTo>
                  <a:lnTo>
                    <a:pt x="1206" y="1066"/>
                  </a:lnTo>
                  <a:lnTo>
                    <a:pt x="1208" y="1058"/>
                  </a:lnTo>
                  <a:lnTo>
                    <a:pt x="1215" y="1045"/>
                  </a:lnTo>
                  <a:lnTo>
                    <a:pt x="1229" y="1030"/>
                  </a:lnTo>
                  <a:lnTo>
                    <a:pt x="1247" y="1010"/>
                  </a:lnTo>
                  <a:lnTo>
                    <a:pt x="1270" y="986"/>
                  </a:lnTo>
                  <a:lnTo>
                    <a:pt x="1298" y="960"/>
                  </a:lnTo>
                  <a:lnTo>
                    <a:pt x="1329" y="930"/>
                  </a:lnTo>
                  <a:lnTo>
                    <a:pt x="1364" y="899"/>
                  </a:lnTo>
                  <a:lnTo>
                    <a:pt x="1402" y="866"/>
                  </a:lnTo>
                  <a:lnTo>
                    <a:pt x="1443" y="830"/>
                  </a:lnTo>
                  <a:lnTo>
                    <a:pt x="1485" y="792"/>
                  </a:lnTo>
                  <a:lnTo>
                    <a:pt x="1530" y="755"/>
                  </a:lnTo>
                  <a:lnTo>
                    <a:pt x="1575" y="715"/>
                  </a:lnTo>
                  <a:lnTo>
                    <a:pt x="1622" y="676"/>
                  </a:lnTo>
                  <a:lnTo>
                    <a:pt x="1670" y="635"/>
                  </a:lnTo>
                  <a:lnTo>
                    <a:pt x="1717" y="596"/>
                  </a:lnTo>
                  <a:lnTo>
                    <a:pt x="1764" y="556"/>
                  </a:lnTo>
                  <a:lnTo>
                    <a:pt x="1810" y="517"/>
                  </a:lnTo>
                  <a:lnTo>
                    <a:pt x="1855" y="479"/>
                  </a:lnTo>
                  <a:lnTo>
                    <a:pt x="1899" y="444"/>
                  </a:lnTo>
                  <a:lnTo>
                    <a:pt x="1940" y="409"/>
                  </a:lnTo>
                  <a:lnTo>
                    <a:pt x="1978" y="377"/>
                  </a:lnTo>
                  <a:lnTo>
                    <a:pt x="2014" y="346"/>
                  </a:lnTo>
                  <a:lnTo>
                    <a:pt x="2047" y="318"/>
                  </a:lnTo>
                  <a:lnTo>
                    <a:pt x="2075" y="292"/>
                  </a:lnTo>
                  <a:lnTo>
                    <a:pt x="2100" y="271"/>
                  </a:lnTo>
                  <a:lnTo>
                    <a:pt x="2120" y="253"/>
                  </a:lnTo>
                  <a:lnTo>
                    <a:pt x="2135" y="239"/>
                  </a:lnTo>
                  <a:lnTo>
                    <a:pt x="2144" y="229"/>
                  </a:lnTo>
                  <a:lnTo>
                    <a:pt x="2148" y="223"/>
                  </a:lnTo>
                  <a:lnTo>
                    <a:pt x="2145" y="222"/>
                  </a:lnTo>
                  <a:lnTo>
                    <a:pt x="2147" y="222"/>
                  </a:lnTo>
                  <a:lnTo>
                    <a:pt x="2144" y="222"/>
                  </a:lnTo>
                  <a:lnTo>
                    <a:pt x="2134" y="221"/>
                  </a:lnTo>
                  <a:lnTo>
                    <a:pt x="2120" y="218"/>
                  </a:lnTo>
                  <a:lnTo>
                    <a:pt x="2102" y="214"/>
                  </a:lnTo>
                  <a:lnTo>
                    <a:pt x="2081" y="209"/>
                  </a:lnTo>
                  <a:lnTo>
                    <a:pt x="2054" y="205"/>
                  </a:lnTo>
                  <a:lnTo>
                    <a:pt x="2024" y="200"/>
                  </a:lnTo>
                  <a:lnTo>
                    <a:pt x="1990" y="194"/>
                  </a:lnTo>
                  <a:lnTo>
                    <a:pt x="1955" y="187"/>
                  </a:lnTo>
                  <a:lnTo>
                    <a:pt x="1917" y="180"/>
                  </a:lnTo>
                  <a:lnTo>
                    <a:pt x="1878" y="171"/>
                  </a:lnTo>
                  <a:lnTo>
                    <a:pt x="1836" y="163"/>
                  </a:lnTo>
                  <a:lnTo>
                    <a:pt x="1792" y="155"/>
                  </a:lnTo>
                  <a:lnTo>
                    <a:pt x="1747" y="146"/>
                  </a:lnTo>
                  <a:lnTo>
                    <a:pt x="1702" y="138"/>
                  </a:lnTo>
                  <a:lnTo>
                    <a:pt x="1655" y="128"/>
                  </a:lnTo>
                  <a:lnTo>
                    <a:pt x="1610" y="118"/>
                  </a:lnTo>
                  <a:lnTo>
                    <a:pt x="1564" y="110"/>
                  </a:lnTo>
                  <a:lnTo>
                    <a:pt x="1519" y="100"/>
                  </a:lnTo>
                  <a:lnTo>
                    <a:pt x="1475" y="90"/>
                  </a:lnTo>
                  <a:lnTo>
                    <a:pt x="1433" y="80"/>
                  </a:lnTo>
                  <a:lnTo>
                    <a:pt x="1391" y="72"/>
                  </a:lnTo>
                  <a:lnTo>
                    <a:pt x="1351" y="62"/>
                  </a:lnTo>
                  <a:lnTo>
                    <a:pt x="1315" y="53"/>
                  </a:lnTo>
                  <a:lnTo>
                    <a:pt x="1280" y="44"/>
                  </a:lnTo>
                  <a:lnTo>
                    <a:pt x="1249" y="35"/>
                  </a:lnTo>
                  <a:lnTo>
                    <a:pt x="1221" y="28"/>
                  </a:lnTo>
                  <a:lnTo>
                    <a:pt x="1197" y="20"/>
                  </a:lnTo>
                  <a:lnTo>
                    <a:pt x="1175" y="13"/>
                  </a:lnTo>
                  <a:lnTo>
                    <a:pt x="1159" y="6"/>
                  </a:lnTo>
                  <a:lnTo>
                    <a:pt x="1147" y="0"/>
                  </a:lnTo>
                  <a:lnTo>
                    <a:pt x="1145" y="10"/>
                  </a:lnTo>
                  <a:lnTo>
                    <a:pt x="1136" y="24"/>
                  </a:lnTo>
                  <a:lnTo>
                    <a:pt x="1121" y="38"/>
                  </a:lnTo>
                  <a:lnTo>
                    <a:pt x="1101" y="55"/>
                  </a:lnTo>
                  <a:lnTo>
                    <a:pt x="1077" y="73"/>
                  </a:lnTo>
                  <a:lnTo>
                    <a:pt x="1049" y="93"/>
                  </a:lnTo>
                  <a:lnTo>
                    <a:pt x="1016" y="115"/>
                  </a:lnTo>
                  <a:lnTo>
                    <a:pt x="980" y="138"/>
                  </a:lnTo>
                  <a:lnTo>
                    <a:pt x="940" y="162"/>
                  </a:lnTo>
                  <a:lnTo>
                    <a:pt x="898" y="185"/>
                  </a:lnTo>
                  <a:lnTo>
                    <a:pt x="855" y="212"/>
                  </a:lnTo>
                  <a:lnTo>
                    <a:pt x="807" y="237"/>
                  </a:lnTo>
                  <a:lnTo>
                    <a:pt x="759" y="264"/>
                  </a:lnTo>
                  <a:lnTo>
                    <a:pt x="710" y="291"/>
                  </a:lnTo>
                  <a:lnTo>
                    <a:pt x="659" y="318"/>
                  </a:lnTo>
                  <a:lnTo>
                    <a:pt x="607" y="344"/>
                  </a:lnTo>
                  <a:lnTo>
                    <a:pt x="556" y="371"/>
                  </a:lnTo>
                  <a:lnTo>
                    <a:pt x="504" y="396"/>
                  </a:lnTo>
                  <a:lnTo>
                    <a:pt x="453" y="422"/>
                  </a:lnTo>
                  <a:lnTo>
                    <a:pt x="404" y="447"/>
                  </a:lnTo>
                  <a:lnTo>
                    <a:pt x="355" y="471"/>
                  </a:lnTo>
                  <a:lnTo>
                    <a:pt x="308" y="493"/>
                  </a:lnTo>
                  <a:lnTo>
                    <a:pt x="263" y="516"/>
                  </a:lnTo>
                  <a:lnTo>
                    <a:pt x="221" y="535"/>
                  </a:lnTo>
                  <a:lnTo>
                    <a:pt x="182" y="554"/>
                  </a:lnTo>
                  <a:lnTo>
                    <a:pt x="145" y="570"/>
                  </a:lnTo>
                  <a:lnTo>
                    <a:pt x="113" y="586"/>
                  </a:lnTo>
                  <a:lnTo>
                    <a:pt x="83" y="599"/>
                  </a:lnTo>
                  <a:lnTo>
                    <a:pt x="58" y="608"/>
                  </a:lnTo>
                  <a:lnTo>
                    <a:pt x="38" y="617"/>
                  </a:lnTo>
                  <a:lnTo>
                    <a:pt x="24" y="622"/>
                  </a:lnTo>
                  <a:lnTo>
                    <a:pt x="14" y="625"/>
                  </a:lnTo>
                  <a:lnTo>
                    <a:pt x="3" y="632"/>
                  </a:lnTo>
                  <a:lnTo>
                    <a:pt x="0" y="641"/>
                  </a:lnTo>
                  <a:lnTo>
                    <a:pt x="4" y="651"/>
                  </a:lnTo>
                  <a:lnTo>
                    <a:pt x="16" y="662"/>
                  </a:lnTo>
                  <a:lnTo>
                    <a:pt x="33" y="676"/>
                  </a:lnTo>
                  <a:lnTo>
                    <a:pt x="57" y="690"/>
                  </a:lnTo>
                  <a:lnTo>
                    <a:pt x="86" y="705"/>
                  </a:lnTo>
                  <a:lnTo>
                    <a:pt x="121" y="722"/>
                  </a:lnTo>
                  <a:lnTo>
                    <a:pt x="159" y="740"/>
                  </a:lnTo>
                  <a:lnTo>
                    <a:pt x="203" y="759"/>
                  </a:lnTo>
                  <a:lnTo>
                    <a:pt x="249" y="777"/>
                  </a:lnTo>
                  <a:lnTo>
                    <a:pt x="300" y="797"/>
                  </a:lnTo>
                  <a:lnTo>
                    <a:pt x="352" y="818"/>
                  </a:lnTo>
                  <a:lnTo>
                    <a:pt x="407" y="837"/>
                  </a:lnTo>
                  <a:lnTo>
                    <a:pt x="463" y="857"/>
                  </a:lnTo>
                  <a:lnTo>
                    <a:pt x="521" y="877"/>
                  </a:lnTo>
                  <a:lnTo>
                    <a:pt x="579" y="896"/>
                  </a:lnTo>
                  <a:lnTo>
                    <a:pt x="638" y="916"/>
                  </a:lnTo>
                  <a:lnTo>
                    <a:pt x="696" y="936"/>
                  </a:lnTo>
                  <a:lnTo>
                    <a:pt x="753" y="954"/>
                  </a:lnTo>
                  <a:lnTo>
                    <a:pt x="810" y="971"/>
                  </a:lnTo>
                  <a:lnTo>
                    <a:pt x="864" y="988"/>
                  </a:lnTo>
                  <a:lnTo>
                    <a:pt x="916" y="1003"/>
                  </a:lnTo>
                  <a:lnTo>
                    <a:pt x="966" y="1017"/>
                  </a:lnTo>
                  <a:lnTo>
                    <a:pt x="1014" y="1030"/>
                  </a:lnTo>
                  <a:lnTo>
                    <a:pt x="1056" y="1041"/>
                  </a:lnTo>
                  <a:lnTo>
                    <a:pt x="1095" y="1051"/>
                  </a:lnTo>
                  <a:lnTo>
                    <a:pt x="1129" y="1058"/>
                  </a:lnTo>
                  <a:lnTo>
                    <a:pt x="1159" y="1065"/>
                  </a:lnTo>
                  <a:lnTo>
                    <a:pt x="1183" y="1068"/>
                  </a:lnTo>
                  <a:lnTo>
                    <a:pt x="1199" y="1071"/>
                  </a:lnTo>
                  <a:lnTo>
                    <a:pt x="1211" y="106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80" name="Freeform 4332"/>
            <p:cNvSpPr>
              <a:spLocks/>
            </p:cNvSpPr>
            <p:nvPr/>
          </p:nvSpPr>
          <p:spPr bwMode="auto">
            <a:xfrm>
              <a:off x="3307" y="2512"/>
              <a:ext cx="1042" cy="508"/>
            </a:xfrm>
            <a:custGeom>
              <a:avLst/>
              <a:gdLst>
                <a:gd name="T0" fmla="*/ 145 w 2083"/>
                <a:gd name="T1" fmla="*/ 126 h 1016"/>
                <a:gd name="T2" fmla="*/ 150 w 2083"/>
                <a:gd name="T3" fmla="*/ 120 h 1016"/>
                <a:gd name="T4" fmla="*/ 160 w 2083"/>
                <a:gd name="T5" fmla="*/ 111 h 1016"/>
                <a:gd name="T6" fmla="*/ 174 w 2083"/>
                <a:gd name="T7" fmla="*/ 98 h 1016"/>
                <a:gd name="T8" fmla="*/ 190 w 2083"/>
                <a:gd name="T9" fmla="*/ 85 h 1016"/>
                <a:gd name="T10" fmla="*/ 208 w 2083"/>
                <a:gd name="T11" fmla="*/ 70 h 1016"/>
                <a:gd name="T12" fmla="*/ 225 w 2083"/>
                <a:gd name="T13" fmla="*/ 57 h 1016"/>
                <a:gd name="T14" fmla="*/ 240 w 2083"/>
                <a:gd name="T15" fmla="*/ 44 h 1016"/>
                <a:gd name="T16" fmla="*/ 252 w 2083"/>
                <a:gd name="T17" fmla="*/ 34 h 1016"/>
                <a:gd name="T18" fmla="*/ 259 w 2083"/>
                <a:gd name="T19" fmla="*/ 28 h 1016"/>
                <a:gd name="T20" fmla="*/ 261 w 2083"/>
                <a:gd name="T21" fmla="*/ 26 h 1016"/>
                <a:gd name="T22" fmla="*/ 259 w 2083"/>
                <a:gd name="T23" fmla="*/ 26 h 1016"/>
                <a:gd name="T24" fmla="*/ 253 w 2083"/>
                <a:gd name="T25" fmla="*/ 24 h 1016"/>
                <a:gd name="T26" fmla="*/ 242 w 2083"/>
                <a:gd name="T27" fmla="*/ 22 h 1016"/>
                <a:gd name="T28" fmla="*/ 229 w 2083"/>
                <a:gd name="T29" fmla="*/ 20 h 1016"/>
                <a:gd name="T30" fmla="*/ 213 w 2083"/>
                <a:gd name="T31" fmla="*/ 17 h 1016"/>
                <a:gd name="T32" fmla="*/ 197 w 2083"/>
                <a:gd name="T33" fmla="*/ 13 h 1016"/>
                <a:gd name="T34" fmla="*/ 181 w 2083"/>
                <a:gd name="T35" fmla="*/ 10 h 1016"/>
                <a:gd name="T36" fmla="*/ 166 w 2083"/>
                <a:gd name="T37" fmla="*/ 7 h 1016"/>
                <a:gd name="T38" fmla="*/ 154 w 2083"/>
                <a:gd name="T39" fmla="*/ 4 h 1016"/>
                <a:gd name="T40" fmla="*/ 145 w 2083"/>
                <a:gd name="T41" fmla="*/ 2 h 1016"/>
                <a:gd name="T42" fmla="*/ 141 w 2083"/>
                <a:gd name="T43" fmla="*/ 2 h 1016"/>
                <a:gd name="T44" fmla="*/ 134 w 2083"/>
                <a:gd name="T45" fmla="*/ 8 h 1016"/>
                <a:gd name="T46" fmla="*/ 122 w 2083"/>
                <a:gd name="T47" fmla="*/ 15 h 1016"/>
                <a:gd name="T48" fmla="*/ 107 w 2083"/>
                <a:gd name="T49" fmla="*/ 24 h 1016"/>
                <a:gd name="T50" fmla="*/ 89 w 2083"/>
                <a:gd name="T51" fmla="*/ 34 h 1016"/>
                <a:gd name="T52" fmla="*/ 71 w 2083"/>
                <a:gd name="T53" fmla="*/ 43 h 1016"/>
                <a:gd name="T54" fmla="*/ 52 w 2083"/>
                <a:gd name="T55" fmla="*/ 53 h 1016"/>
                <a:gd name="T56" fmla="*/ 34 w 2083"/>
                <a:gd name="T57" fmla="*/ 61 h 1016"/>
                <a:gd name="T58" fmla="*/ 19 w 2083"/>
                <a:gd name="T59" fmla="*/ 68 h 1016"/>
                <a:gd name="T60" fmla="*/ 8 w 2083"/>
                <a:gd name="T61" fmla="*/ 73 h 1016"/>
                <a:gd name="T62" fmla="*/ 1 w 2083"/>
                <a:gd name="T63" fmla="*/ 76 h 1016"/>
                <a:gd name="T64" fmla="*/ 2 w 2083"/>
                <a:gd name="T65" fmla="*/ 78 h 1016"/>
                <a:gd name="T66" fmla="*/ 9 w 2083"/>
                <a:gd name="T67" fmla="*/ 83 h 1016"/>
                <a:gd name="T68" fmla="*/ 21 w 2083"/>
                <a:gd name="T69" fmla="*/ 88 h 1016"/>
                <a:gd name="T70" fmla="*/ 37 w 2083"/>
                <a:gd name="T71" fmla="*/ 95 h 1016"/>
                <a:gd name="T72" fmla="*/ 55 w 2083"/>
                <a:gd name="T73" fmla="*/ 101 h 1016"/>
                <a:gd name="T74" fmla="*/ 75 w 2083"/>
                <a:gd name="T75" fmla="*/ 108 h 1016"/>
                <a:gd name="T76" fmla="*/ 94 w 2083"/>
                <a:gd name="T77" fmla="*/ 114 h 1016"/>
                <a:gd name="T78" fmla="*/ 113 w 2083"/>
                <a:gd name="T79" fmla="*/ 120 h 1016"/>
                <a:gd name="T80" fmla="*/ 128 w 2083"/>
                <a:gd name="T81" fmla="*/ 124 h 1016"/>
                <a:gd name="T82" fmla="*/ 139 w 2083"/>
                <a:gd name="T83" fmla="*/ 127 h 1016"/>
                <a:gd name="T84" fmla="*/ 145 w 2083"/>
                <a:gd name="T85" fmla="*/ 127 h 101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083"/>
                <a:gd name="T130" fmla="*/ 0 h 1016"/>
                <a:gd name="T131" fmla="*/ 2083 w 2083"/>
                <a:gd name="T132" fmla="*/ 1016 h 101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083" h="1016">
                  <a:moveTo>
                    <a:pt x="1156" y="1014"/>
                  </a:moveTo>
                  <a:lnTo>
                    <a:pt x="1152" y="1011"/>
                  </a:lnTo>
                  <a:lnTo>
                    <a:pt x="1153" y="1003"/>
                  </a:lnTo>
                  <a:lnTo>
                    <a:pt x="1160" y="992"/>
                  </a:lnTo>
                  <a:lnTo>
                    <a:pt x="1174" y="976"/>
                  </a:lnTo>
                  <a:lnTo>
                    <a:pt x="1193" y="957"/>
                  </a:lnTo>
                  <a:lnTo>
                    <a:pt x="1215" y="934"/>
                  </a:lnTo>
                  <a:lnTo>
                    <a:pt x="1243" y="909"/>
                  </a:lnTo>
                  <a:lnTo>
                    <a:pt x="1274" y="881"/>
                  </a:lnTo>
                  <a:lnTo>
                    <a:pt x="1308" y="851"/>
                  </a:lnTo>
                  <a:lnTo>
                    <a:pt x="1346" y="819"/>
                  </a:lnTo>
                  <a:lnTo>
                    <a:pt x="1385" y="784"/>
                  </a:lnTo>
                  <a:lnTo>
                    <a:pt x="1428" y="749"/>
                  </a:lnTo>
                  <a:lnTo>
                    <a:pt x="1473" y="712"/>
                  </a:lnTo>
                  <a:lnTo>
                    <a:pt x="1518" y="676"/>
                  </a:lnTo>
                  <a:lnTo>
                    <a:pt x="1564" y="638"/>
                  </a:lnTo>
                  <a:lnTo>
                    <a:pt x="1611" y="598"/>
                  </a:lnTo>
                  <a:lnTo>
                    <a:pt x="1657" y="560"/>
                  </a:lnTo>
                  <a:lnTo>
                    <a:pt x="1703" y="522"/>
                  </a:lnTo>
                  <a:lnTo>
                    <a:pt x="1750" y="486"/>
                  </a:lnTo>
                  <a:lnTo>
                    <a:pt x="1794" y="449"/>
                  </a:lnTo>
                  <a:lnTo>
                    <a:pt x="1836" y="416"/>
                  </a:lnTo>
                  <a:lnTo>
                    <a:pt x="1877" y="382"/>
                  </a:lnTo>
                  <a:lnTo>
                    <a:pt x="1916" y="351"/>
                  </a:lnTo>
                  <a:lnTo>
                    <a:pt x="1951" y="321"/>
                  </a:lnTo>
                  <a:lnTo>
                    <a:pt x="1984" y="295"/>
                  </a:lnTo>
                  <a:lnTo>
                    <a:pt x="2012" y="271"/>
                  </a:lnTo>
                  <a:lnTo>
                    <a:pt x="2036" y="250"/>
                  </a:lnTo>
                  <a:lnTo>
                    <a:pt x="2055" y="233"/>
                  </a:lnTo>
                  <a:lnTo>
                    <a:pt x="2071" y="219"/>
                  </a:lnTo>
                  <a:lnTo>
                    <a:pt x="2079" y="209"/>
                  </a:lnTo>
                  <a:lnTo>
                    <a:pt x="2083" y="205"/>
                  </a:lnTo>
                  <a:lnTo>
                    <a:pt x="2081" y="203"/>
                  </a:lnTo>
                  <a:lnTo>
                    <a:pt x="2082" y="203"/>
                  </a:lnTo>
                  <a:lnTo>
                    <a:pt x="2079" y="203"/>
                  </a:lnTo>
                  <a:lnTo>
                    <a:pt x="2071" y="202"/>
                  </a:lnTo>
                  <a:lnTo>
                    <a:pt x="2058" y="199"/>
                  </a:lnTo>
                  <a:lnTo>
                    <a:pt x="2040" y="195"/>
                  </a:lnTo>
                  <a:lnTo>
                    <a:pt x="2019" y="192"/>
                  </a:lnTo>
                  <a:lnTo>
                    <a:pt x="1993" y="187"/>
                  </a:lnTo>
                  <a:lnTo>
                    <a:pt x="1965" y="181"/>
                  </a:lnTo>
                  <a:lnTo>
                    <a:pt x="1934" y="175"/>
                  </a:lnTo>
                  <a:lnTo>
                    <a:pt x="1900" y="168"/>
                  </a:lnTo>
                  <a:lnTo>
                    <a:pt x="1864" y="161"/>
                  </a:lnTo>
                  <a:lnTo>
                    <a:pt x="1826" y="154"/>
                  </a:lnTo>
                  <a:lnTo>
                    <a:pt x="1786" y="146"/>
                  </a:lnTo>
                  <a:lnTo>
                    <a:pt x="1744" y="139"/>
                  </a:lnTo>
                  <a:lnTo>
                    <a:pt x="1702" y="130"/>
                  </a:lnTo>
                  <a:lnTo>
                    <a:pt x="1658" y="121"/>
                  </a:lnTo>
                  <a:lnTo>
                    <a:pt x="1615" y="112"/>
                  </a:lnTo>
                  <a:lnTo>
                    <a:pt x="1571" y="104"/>
                  </a:lnTo>
                  <a:lnTo>
                    <a:pt x="1528" y="94"/>
                  </a:lnTo>
                  <a:lnTo>
                    <a:pt x="1485" y="85"/>
                  </a:lnTo>
                  <a:lnTo>
                    <a:pt x="1443" y="77"/>
                  </a:lnTo>
                  <a:lnTo>
                    <a:pt x="1402" y="69"/>
                  </a:lnTo>
                  <a:lnTo>
                    <a:pt x="1363" y="59"/>
                  </a:lnTo>
                  <a:lnTo>
                    <a:pt x="1326" y="52"/>
                  </a:lnTo>
                  <a:lnTo>
                    <a:pt x="1290" y="43"/>
                  </a:lnTo>
                  <a:lnTo>
                    <a:pt x="1257" y="35"/>
                  </a:lnTo>
                  <a:lnTo>
                    <a:pt x="1228" y="28"/>
                  </a:lnTo>
                  <a:lnTo>
                    <a:pt x="1201" y="21"/>
                  </a:lnTo>
                  <a:lnTo>
                    <a:pt x="1177" y="15"/>
                  </a:lnTo>
                  <a:lnTo>
                    <a:pt x="1157" y="10"/>
                  </a:lnTo>
                  <a:lnTo>
                    <a:pt x="1142" y="4"/>
                  </a:lnTo>
                  <a:lnTo>
                    <a:pt x="1131" y="0"/>
                  </a:lnTo>
                  <a:lnTo>
                    <a:pt x="1122" y="11"/>
                  </a:lnTo>
                  <a:lnTo>
                    <a:pt x="1108" y="25"/>
                  </a:lnTo>
                  <a:lnTo>
                    <a:pt x="1090" y="40"/>
                  </a:lnTo>
                  <a:lnTo>
                    <a:pt x="1066" y="59"/>
                  </a:lnTo>
                  <a:lnTo>
                    <a:pt x="1038" y="77"/>
                  </a:lnTo>
                  <a:lnTo>
                    <a:pt x="1007" y="98"/>
                  </a:lnTo>
                  <a:lnTo>
                    <a:pt x="972" y="119"/>
                  </a:lnTo>
                  <a:lnTo>
                    <a:pt x="934" y="142"/>
                  </a:lnTo>
                  <a:lnTo>
                    <a:pt x="894" y="165"/>
                  </a:lnTo>
                  <a:lnTo>
                    <a:pt x="850" y="189"/>
                  </a:lnTo>
                  <a:lnTo>
                    <a:pt x="805" y="215"/>
                  </a:lnTo>
                  <a:lnTo>
                    <a:pt x="758" y="240"/>
                  </a:lnTo>
                  <a:lnTo>
                    <a:pt x="710" y="265"/>
                  </a:lnTo>
                  <a:lnTo>
                    <a:pt x="660" y="292"/>
                  </a:lnTo>
                  <a:lnTo>
                    <a:pt x="610" y="317"/>
                  </a:lnTo>
                  <a:lnTo>
                    <a:pt x="561" y="343"/>
                  </a:lnTo>
                  <a:lnTo>
                    <a:pt x="510" y="368"/>
                  </a:lnTo>
                  <a:lnTo>
                    <a:pt x="461" y="393"/>
                  </a:lnTo>
                  <a:lnTo>
                    <a:pt x="411" y="417"/>
                  </a:lnTo>
                  <a:lnTo>
                    <a:pt x="363" y="441"/>
                  </a:lnTo>
                  <a:lnTo>
                    <a:pt x="316" y="463"/>
                  </a:lnTo>
                  <a:lnTo>
                    <a:pt x="272" y="486"/>
                  </a:lnTo>
                  <a:lnTo>
                    <a:pt x="228" y="506"/>
                  </a:lnTo>
                  <a:lnTo>
                    <a:pt x="189" y="524"/>
                  </a:lnTo>
                  <a:lnTo>
                    <a:pt x="151" y="542"/>
                  </a:lnTo>
                  <a:lnTo>
                    <a:pt x="117" y="558"/>
                  </a:lnTo>
                  <a:lnTo>
                    <a:pt x="88" y="572"/>
                  </a:lnTo>
                  <a:lnTo>
                    <a:pt x="61" y="583"/>
                  </a:lnTo>
                  <a:lnTo>
                    <a:pt x="38" y="593"/>
                  </a:lnTo>
                  <a:lnTo>
                    <a:pt x="20" y="601"/>
                  </a:lnTo>
                  <a:lnTo>
                    <a:pt x="7" y="605"/>
                  </a:lnTo>
                  <a:lnTo>
                    <a:pt x="0" y="608"/>
                  </a:lnTo>
                  <a:lnTo>
                    <a:pt x="2" y="615"/>
                  </a:lnTo>
                  <a:lnTo>
                    <a:pt x="10" y="624"/>
                  </a:lnTo>
                  <a:lnTo>
                    <a:pt x="24" y="635"/>
                  </a:lnTo>
                  <a:lnTo>
                    <a:pt x="43" y="646"/>
                  </a:lnTo>
                  <a:lnTo>
                    <a:pt x="67" y="659"/>
                  </a:lnTo>
                  <a:lnTo>
                    <a:pt x="96" y="673"/>
                  </a:lnTo>
                  <a:lnTo>
                    <a:pt x="128" y="687"/>
                  </a:lnTo>
                  <a:lnTo>
                    <a:pt x="165" y="702"/>
                  </a:lnTo>
                  <a:lnTo>
                    <a:pt x="204" y="719"/>
                  </a:lnTo>
                  <a:lnTo>
                    <a:pt x="247" y="736"/>
                  </a:lnTo>
                  <a:lnTo>
                    <a:pt x="292" y="754"/>
                  </a:lnTo>
                  <a:lnTo>
                    <a:pt x="340" y="771"/>
                  </a:lnTo>
                  <a:lnTo>
                    <a:pt x="389" y="789"/>
                  </a:lnTo>
                  <a:lnTo>
                    <a:pt x="440" y="808"/>
                  </a:lnTo>
                  <a:lnTo>
                    <a:pt x="492" y="826"/>
                  </a:lnTo>
                  <a:lnTo>
                    <a:pt x="544" y="844"/>
                  </a:lnTo>
                  <a:lnTo>
                    <a:pt x="597" y="861"/>
                  </a:lnTo>
                  <a:lnTo>
                    <a:pt x="649" y="879"/>
                  </a:lnTo>
                  <a:lnTo>
                    <a:pt x="701" y="896"/>
                  </a:lnTo>
                  <a:lnTo>
                    <a:pt x="752" y="912"/>
                  </a:lnTo>
                  <a:lnTo>
                    <a:pt x="803" y="927"/>
                  </a:lnTo>
                  <a:lnTo>
                    <a:pt x="850" y="942"/>
                  </a:lnTo>
                  <a:lnTo>
                    <a:pt x="897" y="957"/>
                  </a:lnTo>
                  <a:lnTo>
                    <a:pt x="941" y="968"/>
                  </a:lnTo>
                  <a:lnTo>
                    <a:pt x="981" y="980"/>
                  </a:lnTo>
                  <a:lnTo>
                    <a:pt x="1019" y="990"/>
                  </a:lnTo>
                  <a:lnTo>
                    <a:pt x="1053" y="999"/>
                  </a:lnTo>
                  <a:lnTo>
                    <a:pt x="1083" y="1006"/>
                  </a:lnTo>
                  <a:lnTo>
                    <a:pt x="1109" y="1010"/>
                  </a:lnTo>
                  <a:lnTo>
                    <a:pt x="1129" y="1014"/>
                  </a:lnTo>
                  <a:lnTo>
                    <a:pt x="1146" y="1016"/>
                  </a:lnTo>
                  <a:lnTo>
                    <a:pt x="1156" y="1014"/>
                  </a:lnTo>
                  <a:close/>
                </a:path>
              </a:pathLst>
            </a:custGeom>
            <a:solidFill>
              <a:srgbClr val="93D3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81" name="Freeform 4333"/>
            <p:cNvSpPr>
              <a:spLocks/>
            </p:cNvSpPr>
            <p:nvPr/>
          </p:nvSpPr>
          <p:spPr bwMode="auto">
            <a:xfrm>
              <a:off x="3292" y="2439"/>
              <a:ext cx="1074" cy="536"/>
            </a:xfrm>
            <a:custGeom>
              <a:avLst/>
              <a:gdLst>
                <a:gd name="T0" fmla="*/ 151 w 2148"/>
                <a:gd name="T1" fmla="*/ 133 h 1072"/>
                <a:gd name="T2" fmla="*/ 155 w 2148"/>
                <a:gd name="T3" fmla="*/ 126 h 1072"/>
                <a:gd name="T4" fmla="*/ 166 w 2148"/>
                <a:gd name="T5" fmla="*/ 116 h 1072"/>
                <a:gd name="T6" fmla="*/ 180 w 2148"/>
                <a:gd name="T7" fmla="*/ 103 h 1072"/>
                <a:gd name="T8" fmla="*/ 197 w 2148"/>
                <a:gd name="T9" fmla="*/ 89 h 1072"/>
                <a:gd name="T10" fmla="*/ 214 w 2148"/>
                <a:gd name="T11" fmla="*/ 74 h 1072"/>
                <a:gd name="T12" fmla="*/ 231 w 2148"/>
                <a:gd name="T13" fmla="*/ 60 h 1072"/>
                <a:gd name="T14" fmla="*/ 247 w 2148"/>
                <a:gd name="T15" fmla="*/ 47 h 1072"/>
                <a:gd name="T16" fmla="*/ 260 w 2148"/>
                <a:gd name="T17" fmla="*/ 36 h 1072"/>
                <a:gd name="T18" fmla="*/ 267 w 2148"/>
                <a:gd name="T19" fmla="*/ 29 h 1072"/>
                <a:gd name="T20" fmla="*/ 269 w 2148"/>
                <a:gd name="T21" fmla="*/ 27 h 1072"/>
                <a:gd name="T22" fmla="*/ 267 w 2148"/>
                <a:gd name="T23" fmla="*/ 27 h 1072"/>
                <a:gd name="T24" fmla="*/ 261 w 2148"/>
                <a:gd name="T25" fmla="*/ 26 h 1072"/>
                <a:gd name="T26" fmla="*/ 248 w 2148"/>
                <a:gd name="T27" fmla="*/ 23 h 1072"/>
                <a:gd name="T28" fmla="*/ 234 w 2148"/>
                <a:gd name="T29" fmla="*/ 20 h 1072"/>
                <a:gd name="T30" fmla="*/ 217 w 2148"/>
                <a:gd name="T31" fmla="*/ 17 h 1072"/>
                <a:gd name="T32" fmla="*/ 199 w 2148"/>
                <a:gd name="T33" fmla="*/ 13 h 1072"/>
                <a:gd name="T34" fmla="*/ 182 w 2148"/>
                <a:gd name="T35" fmla="*/ 10 h 1072"/>
                <a:gd name="T36" fmla="*/ 167 w 2148"/>
                <a:gd name="T37" fmla="*/ 6 h 1072"/>
                <a:gd name="T38" fmla="*/ 154 w 2148"/>
                <a:gd name="T39" fmla="*/ 3 h 1072"/>
                <a:gd name="T40" fmla="*/ 146 w 2148"/>
                <a:gd name="T41" fmla="*/ 1 h 1072"/>
                <a:gd name="T42" fmla="*/ 143 w 2148"/>
                <a:gd name="T43" fmla="*/ 1 h 1072"/>
                <a:gd name="T44" fmla="*/ 137 w 2148"/>
                <a:gd name="T45" fmla="*/ 6 h 1072"/>
                <a:gd name="T46" fmla="*/ 127 w 2148"/>
                <a:gd name="T47" fmla="*/ 14 h 1072"/>
                <a:gd name="T48" fmla="*/ 112 w 2148"/>
                <a:gd name="T49" fmla="*/ 23 h 1072"/>
                <a:gd name="T50" fmla="*/ 95 w 2148"/>
                <a:gd name="T51" fmla="*/ 33 h 1072"/>
                <a:gd name="T52" fmla="*/ 76 w 2148"/>
                <a:gd name="T53" fmla="*/ 42 h 1072"/>
                <a:gd name="T54" fmla="*/ 56 w 2148"/>
                <a:gd name="T55" fmla="*/ 52 h 1072"/>
                <a:gd name="T56" fmla="*/ 38 w 2148"/>
                <a:gd name="T57" fmla="*/ 61 h 1072"/>
                <a:gd name="T58" fmla="*/ 22 w 2148"/>
                <a:gd name="T59" fmla="*/ 69 h 1072"/>
                <a:gd name="T60" fmla="*/ 10 w 2148"/>
                <a:gd name="T61" fmla="*/ 74 h 1072"/>
                <a:gd name="T62" fmla="*/ 3 w 2148"/>
                <a:gd name="T63" fmla="*/ 77 h 1072"/>
                <a:gd name="T64" fmla="*/ 0 w 2148"/>
                <a:gd name="T65" fmla="*/ 80 h 1072"/>
                <a:gd name="T66" fmla="*/ 4 w 2148"/>
                <a:gd name="T67" fmla="*/ 84 h 1072"/>
                <a:gd name="T68" fmla="*/ 15 w 2148"/>
                <a:gd name="T69" fmla="*/ 90 h 1072"/>
                <a:gd name="T70" fmla="*/ 31 w 2148"/>
                <a:gd name="T71" fmla="*/ 97 h 1072"/>
                <a:gd name="T72" fmla="*/ 50 w 2148"/>
                <a:gd name="T73" fmla="*/ 104 h 1072"/>
                <a:gd name="T74" fmla="*/ 72 w 2148"/>
                <a:gd name="T75" fmla="*/ 112 h 1072"/>
                <a:gd name="T76" fmla="*/ 94 w 2148"/>
                <a:gd name="T77" fmla="*/ 119 h 1072"/>
                <a:gd name="T78" fmla="*/ 114 w 2148"/>
                <a:gd name="T79" fmla="*/ 125 h 1072"/>
                <a:gd name="T80" fmla="*/ 132 w 2148"/>
                <a:gd name="T81" fmla="*/ 131 h 1072"/>
                <a:gd name="T82" fmla="*/ 144 w 2148"/>
                <a:gd name="T83" fmla="*/ 134 h 1072"/>
                <a:gd name="T84" fmla="*/ 151 w 2148"/>
                <a:gd name="T85" fmla="*/ 134 h 107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148"/>
                <a:gd name="T130" fmla="*/ 0 h 1072"/>
                <a:gd name="T131" fmla="*/ 2148 w 2148"/>
                <a:gd name="T132" fmla="*/ 1072 h 107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148" h="1072">
                  <a:moveTo>
                    <a:pt x="1211" y="1071"/>
                  </a:moveTo>
                  <a:lnTo>
                    <a:pt x="1207" y="1068"/>
                  </a:lnTo>
                  <a:lnTo>
                    <a:pt x="1208" y="1060"/>
                  </a:lnTo>
                  <a:lnTo>
                    <a:pt x="1215" y="1047"/>
                  </a:lnTo>
                  <a:lnTo>
                    <a:pt x="1229" y="1031"/>
                  </a:lnTo>
                  <a:lnTo>
                    <a:pt x="1247" y="1010"/>
                  </a:lnTo>
                  <a:lnTo>
                    <a:pt x="1271" y="988"/>
                  </a:lnTo>
                  <a:lnTo>
                    <a:pt x="1298" y="961"/>
                  </a:lnTo>
                  <a:lnTo>
                    <a:pt x="1330" y="932"/>
                  </a:lnTo>
                  <a:lnTo>
                    <a:pt x="1364" y="899"/>
                  </a:lnTo>
                  <a:lnTo>
                    <a:pt x="1402" y="866"/>
                  </a:lnTo>
                  <a:lnTo>
                    <a:pt x="1443" y="831"/>
                  </a:lnTo>
                  <a:lnTo>
                    <a:pt x="1487" y="793"/>
                  </a:lnTo>
                  <a:lnTo>
                    <a:pt x="1530" y="755"/>
                  </a:lnTo>
                  <a:lnTo>
                    <a:pt x="1577" y="715"/>
                  </a:lnTo>
                  <a:lnTo>
                    <a:pt x="1623" y="676"/>
                  </a:lnTo>
                  <a:lnTo>
                    <a:pt x="1671" y="635"/>
                  </a:lnTo>
                  <a:lnTo>
                    <a:pt x="1718" y="596"/>
                  </a:lnTo>
                  <a:lnTo>
                    <a:pt x="1765" y="557"/>
                  </a:lnTo>
                  <a:lnTo>
                    <a:pt x="1812" y="517"/>
                  </a:lnTo>
                  <a:lnTo>
                    <a:pt x="1855" y="481"/>
                  </a:lnTo>
                  <a:lnTo>
                    <a:pt x="1899" y="444"/>
                  </a:lnTo>
                  <a:lnTo>
                    <a:pt x="1941" y="409"/>
                  </a:lnTo>
                  <a:lnTo>
                    <a:pt x="1979" y="377"/>
                  </a:lnTo>
                  <a:lnTo>
                    <a:pt x="2016" y="346"/>
                  </a:lnTo>
                  <a:lnTo>
                    <a:pt x="2048" y="318"/>
                  </a:lnTo>
                  <a:lnTo>
                    <a:pt x="2076" y="292"/>
                  </a:lnTo>
                  <a:lnTo>
                    <a:pt x="2100" y="271"/>
                  </a:lnTo>
                  <a:lnTo>
                    <a:pt x="2120" y="253"/>
                  </a:lnTo>
                  <a:lnTo>
                    <a:pt x="2136" y="239"/>
                  </a:lnTo>
                  <a:lnTo>
                    <a:pt x="2145" y="229"/>
                  </a:lnTo>
                  <a:lnTo>
                    <a:pt x="2148" y="224"/>
                  </a:lnTo>
                  <a:lnTo>
                    <a:pt x="2145" y="222"/>
                  </a:lnTo>
                  <a:lnTo>
                    <a:pt x="2148" y="222"/>
                  </a:lnTo>
                  <a:lnTo>
                    <a:pt x="2144" y="222"/>
                  </a:lnTo>
                  <a:lnTo>
                    <a:pt x="2136" y="219"/>
                  </a:lnTo>
                  <a:lnTo>
                    <a:pt x="2122" y="217"/>
                  </a:lnTo>
                  <a:lnTo>
                    <a:pt x="2103" y="214"/>
                  </a:lnTo>
                  <a:lnTo>
                    <a:pt x="2081" y="210"/>
                  </a:lnTo>
                  <a:lnTo>
                    <a:pt x="2054" y="204"/>
                  </a:lnTo>
                  <a:lnTo>
                    <a:pt x="2023" y="197"/>
                  </a:lnTo>
                  <a:lnTo>
                    <a:pt x="1989" y="191"/>
                  </a:lnTo>
                  <a:lnTo>
                    <a:pt x="1953" y="183"/>
                  </a:lnTo>
                  <a:lnTo>
                    <a:pt x="1913" y="176"/>
                  </a:lnTo>
                  <a:lnTo>
                    <a:pt x="1872" y="167"/>
                  </a:lnTo>
                  <a:lnTo>
                    <a:pt x="1829" y="158"/>
                  </a:lnTo>
                  <a:lnTo>
                    <a:pt x="1785" y="149"/>
                  </a:lnTo>
                  <a:lnTo>
                    <a:pt x="1739" y="139"/>
                  </a:lnTo>
                  <a:lnTo>
                    <a:pt x="1692" y="129"/>
                  </a:lnTo>
                  <a:lnTo>
                    <a:pt x="1646" y="121"/>
                  </a:lnTo>
                  <a:lnTo>
                    <a:pt x="1599" y="111"/>
                  </a:lnTo>
                  <a:lnTo>
                    <a:pt x="1553" y="101"/>
                  </a:lnTo>
                  <a:lnTo>
                    <a:pt x="1506" y="91"/>
                  </a:lnTo>
                  <a:lnTo>
                    <a:pt x="1463" y="82"/>
                  </a:lnTo>
                  <a:lnTo>
                    <a:pt x="1419" y="72"/>
                  </a:lnTo>
                  <a:lnTo>
                    <a:pt x="1378" y="62"/>
                  </a:lnTo>
                  <a:lnTo>
                    <a:pt x="1339" y="54"/>
                  </a:lnTo>
                  <a:lnTo>
                    <a:pt x="1302" y="45"/>
                  </a:lnTo>
                  <a:lnTo>
                    <a:pt x="1269" y="37"/>
                  </a:lnTo>
                  <a:lnTo>
                    <a:pt x="1238" y="28"/>
                  </a:lnTo>
                  <a:lnTo>
                    <a:pt x="1211" y="21"/>
                  </a:lnTo>
                  <a:lnTo>
                    <a:pt x="1188" y="16"/>
                  </a:lnTo>
                  <a:lnTo>
                    <a:pt x="1170" y="10"/>
                  </a:lnTo>
                  <a:lnTo>
                    <a:pt x="1156" y="4"/>
                  </a:lnTo>
                  <a:lnTo>
                    <a:pt x="1148" y="0"/>
                  </a:lnTo>
                  <a:lnTo>
                    <a:pt x="1145" y="10"/>
                  </a:lnTo>
                  <a:lnTo>
                    <a:pt x="1136" y="23"/>
                  </a:lnTo>
                  <a:lnTo>
                    <a:pt x="1122" y="38"/>
                  </a:lnTo>
                  <a:lnTo>
                    <a:pt x="1102" y="55"/>
                  </a:lnTo>
                  <a:lnTo>
                    <a:pt x="1079" y="73"/>
                  </a:lnTo>
                  <a:lnTo>
                    <a:pt x="1049" y="93"/>
                  </a:lnTo>
                  <a:lnTo>
                    <a:pt x="1017" y="114"/>
                  </a:lnTo>
                  <a:lnTo>
                    <a:pt x="981" y="136"/>
                  </a:lnTo>
                  <a:lnTo>
                    <a:pt x="942" y="160"/>
                  </a:lnTo>
                  <a:lnTo>
                    <a:pt x="900" y="186"/>
                  </a:lnTo>
                  <a:lnTo>
                    <a:pt x="855" y="211"/>
                  </a:lnTo>
                  <a:lnTo>
                    <a:pt x="808" y="236"/>
                  </a:lnTo>
                  <a:lnTo>
                    <a:pt x="760" y="263"/>
                  </a:lnTo>
                  <a:lnTo>
                    <a:pt x="710" y="290"/>
                  </a:lnTo>
                  <a:lnTo>
                    <a:pt x="659" y="316"/>
                  </a:lnTo>
                  <a:lnTo>
                    <a:pt x="608" y="343"/>
                  </a:lnTo>
                  <a:lnTo>
                    <a:pt x="556" y="370"/>
                  </a:lnTo>
                  <a:lnTo>
                    <a:pt x="506" y="396"/>
                  </a:lnTo>
                  <a:lnTo>
                    <a:pt x="455" y="422"/>
                  </a:lnTo>
                  <a:lnTo>
                    <a:pt x="404" y="446"/>
                  </a:lnTo>
                  <a:lnTo>
                    <a:pt x="356" y="469"/>
                  </a:lnTo>
                  <a:lnTo>
                    <a:pt x="310" y="493"/>
                  </a:lnTo>
                  <a:lnTo>
                    <a:pt x="265" y="514"/>
                  </a:lnTo>
                  <a:lnTo>
                    <a:pt x="221" y="534"/>
                  </a:lnTo>
                  <a:lnTo>
                    <a:pt x="182" y="552"/>
                  </a:lnTo>
                  <a:lnTo>
                    <a:pt x="145" y="569"/>
                  </a:lnTo>
                  <a:lnTo>
                    <a:pt x="113" y="585"/>
                  </a:lnTo>
                  <a:lnTo>
                    <a:pt x="83" y="597"/>
                  </a:lnTo>
                  <a:lnTo>
                    <a:pt x="60" y="609"/>
                  </a:lnTo>
                  <a:lnTo>
                    <a:pt x="38" y="617"/>
                  </a:lnTo>
                  <a:lnTo>
                    <a:pt x="24" y="623"/>
                  </a:lnTo>
                  <a:lnTo>
                    <a:pt x="14" y="625"/>
                  </a:lnTo>
                  <a:lnTo>
                    <a:pt x="3" y="632"/>
                  </a:lnTo>
                  <a:lnTo>
                    <a:pt x="0" y="641"/>
                  </a:lnTo>
                  <a:lnTo>
                    <a:pt x="5" y="651"/>
                  </a:lnTo>
                  <a:lnTo>
                    <a:pt x="16" y="662"/>
                  </a:lnTo>
                  <a:lnTo>
                    <a:pt x="34" y="676"/>
                  </a:lnTo>
                  <a:lnTo>
                    <a:pt x="58" y="690"/>
                  </a:lnTo>
                  <a:lnTo>
                    <a:pt x="88" y="706"/>
                  </a:lnTo>
                  <a:lnTo>
                    <a:pt x="121" y="722"/>
                  </a:lnTo>
                  <a:lnTo>
                    <a:pt x="161" y="741"/>
                  </a:lnTo>
                  <a:lnTo>
                    <a:pt x="204" y="759"/>
                  </a:lnTo>
                  <a:lnTo>
                    <a:pt x="251" y="779"/>
                  </a:lnTo>
                  <a:lnTo>
                    <a:pt x="300" y="798"/>
                  </a:lnTo>
                  <a:lnTo>
                    <a:pt x="352" y="818"/>
                  </a:lnTo>
                  <a:lnTo>
                    <a:pt x="407" y="838"/>
                  </a:lnTo>
                  <a:lnTo>
                    <a:pt x="463" y="859"/>
                  </a:lnTo>
                  <a:lnTo>
                    <a:pt x="521" y="878"/>
                  </a:lnTo>
                  <a:lnTo>
                    <a:pt x="580" y="898"/>
                  </a:lnTo>
                  <a:lnTo>
                    <a:pt x="638" y="918"/>
                  </a:lnTo>
                  <a:lnTo>
                    <a:pt x="696" y="936"/>
                  </a:lnTo>
                  <a:lnTo>
                    <a:pt x="753" y="954"/>
                  </a:lnTo>
                  <a:lnTo>
                    <a:pt x="810" y="972"/>
                  </a:lnTo>
                  <a:lnTo>
                    <a:pt x="865" y="989"/>
                  </a:lnTo>
                  <a:lnTo>
                    <a:pt x="917" y="1005"/>
                  </a:lnTo>
                  <a:lnTo>
                    <a:pt x="967" y="1019"/>
                  </a:lnTo>
                  <a:lnTo>
                    <a:pt x="1014" y="1031"/>
                  </a:lnTo>
                  <a:lnTo>
                    <a:pt x="1056" y="1043"/>
                  </a:lnTo>
                  <a:lnTo>
                    <a:pt x="1095" y="1053"/>
                  </a:lnTo>
                  <a:lnTo>
                    <a:pt x="1129" y="1060"/>
                  </a:lnTo>
                  <a:lnTo>
                    <a:pt x="1159" y="1067"/>
                  </a:lnTo>
                  <a:lnTo>
                    <a:pt x="1183" y="1069"/>
                  </a:lnTo>
                  <a:lnTo>
                    <a:pt x="1200" y="1072"/>
                  </a:lnTo>
                  <a:lnTo>
                    <a:pt x="1211" y="107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82" name="Freeform 4334"/>
            <p:cNvSpPr>
              <a:spLocks/>
            </p:cNvSpPr>
            <p:nvPr/>
          </p:nvSpPr>
          <p:spPr bwMode="auto">
            <a:xfrm>
              <a:off x="3313" y="2452"/>
              <a:ext cx="1034" cy="507"/>
            </a:xfrm>
            <a:custGeom>
              <a:avLst/>
              <a:gdLst>
                <a:gd name="T0" fmla="*/ 142 w 2069"/>
                <a:gd name="T1" fmla="*/ 126 h 1014"/>
                <a:gd name="T2" fmla="*/ 147 w 2069"/>
                <a:gd name="T3" fmla="*/ 120 h 1014"/>
                <a:gd name="T4" fmla="*/ 157 w 2069"/>
                <a:gd name="T5" fmla="*/ 111 h 1014"/>
                <a:gd name="T6" fmla="*/ 171 w 2069"/>
                <a:gd name="T7" fmla="*/ 98 h 1014"/>
                <a:gd name="T8" fmla="*/ 187 w 2069"/>
                <a:gd name="T9" fmla="*/ 85 h 1014"/>
                <a:gd name="T10" fmla="*/ 205 w 2069"/>
                <a:gd name="T11" fmla="*/ 70 h 1014"/>
                <a:gd name="T12" fmla="*/ 222 w 2069"/>
                <a:gd name="T13" fmla="*/ 57 h 1014"/>
                <a:gd name="T14" fmla="*/ 237 w 2069"/>
                <a:gd name="T15" fmla="*/ 44 h 1014"/>
                <a:gd name="T16" fmla="*/ 249 w 2069"/>
                <a:gd name="T17" fmla="*/ 34 h 1014"/>
                <a:gd name="T18" fmla="*/ 257 w 2069"/>
                <a:gd name="T19" fmla="*/ 28 h 1014"/>
                <a:gd name="T20" fmla="*/ 258 w 2069"/>
                <a:gd name="T21" fmla="*/ 26 h 1014"/>
                <a:gd name="T22" fmla="*/ 257 w 2069"/>
                <a:gd name="T23" fmla="*/ 26 h 1014"/>
                <a:gd name="T24" fmla="*/ 250 w 2069"/>
                <a:gd name="T25" fmla="*/ 24 h 1014"/>
                <a:gd name="T26" fmla="*/ 239 w 2069"/>
                <a:gd name="T27" fmla="*/ 22 h 1014"/>
                <a:gd name="T28" fmla="*/ 226 w 2069"/>
                <a:gd name="T29" fmla="*/ 20 h 1014"/>
                <a:gd name="T30" fmla="*/ 211 w 2069"/>
                <a:gd name="T31" fmla="*/ 17 h 1014"/>
                <a:gd name="T32" fmla="*/ 194 w 2069"/>
                <a:gd name="T33" fmla="*/ 13 h 1014"/>
                <a:gd name="T34" fmla="*/ 178 w 2069"/>
                <a:gd name="T35" fmla="*/ 10 h 1014"/>
                <a:gd name="T36" fmla="*/ 163 w 2069"/>
                <a:gd name="T37" fmla="*/ 7 h 1014"/>
                <a:gd name="T38" fmla="*/ 151 w 2069"/>
                <a:gd name="T39" fmla="*/ 4 h 1014"/>
                <a:gd name="T40" fmla="*/ 143 w 2069"/>
                <a:gd name="T41" fmla="*/ 2 h 1014"/>
                <a:gd name="T42" fmla="*/ 138 w 2069"/>
                <a:gd name="T43" fmla="*/ 2 h 1014"/>
                <a:gd name="T44" fmla="*/ 131 w 2069"/>
                <a:gd name="T45" fmla="*/ 8 h 1014"/>
                <a:gd name="T46" fmla="*/ 120 w 2069"/>
                <a:gd name="T47" fmla="*/ 15 h 1014"/>
                <a:gd name="T48" fmla="*/ 105 w 2069"/>
                <a:gd name="T49" fmla="*/ 24 h 1014"/>
                <a:gd name="T50" fmla="*/ 88 w 2069"/>
                <a:gd name="T51" fmla="*/ 33 h 1014"/>
                <a:gd name="T52" fmla="*/ 70 w 2069"/>
                <a:gd name="T53" fmla="*/ 43 h 1014"/>
                <a:gd name="T54" fmla="*/ 51 w 2069"/>
                <a:gd name="T55" fmla="*/ 52 h 1014"/>
                <a:gd name="T56" fmla="*/ 35 w 2069"/>
                <a:gd name="T57" fmla="*/ 60 h 1014"/>
                <a:gd name="T58" fmla="*/ 20 w 2069"/>
                <a:gd name="T59" fmla="*/ 67 h 1014"/>
                <a:gd name="T60" fmla="*/ 9 w 2069"/>
                <a:gd name="T61" fmla="*/ 72 h 1014"/>
                <a:gd name="T62" fmla="*/ 2 w 2069"/>
                <a:gd name="T63" fmla="*/ 75 h 1014"/>
                <a:gd name="T64" fmla="*/ 0 w 2069"/>
                <a:gd name="T65" fmla="*/ 77 h 1014"/>
                <a:gd name="T66" fmla="*/ 3 w 2069"/>
                <a:gd name="T67" fmla="*/ 81 h 1014"/>
                <a:gd name="T68" fmla="*/ 14 w 2069"/>
                <a:gd name="T69" fmla="*/ 87 h 1014"/>
                <a:gd name="T70" fmla="*/ 29 w 2069"/>
                <a:gd name="T71" fmla="*/ 93 h 1014"/>
                <a:gd name="T72" fmla="*/ 47 w 2069"/>
                <a:gd name="T73" fmla="*/ 100 h 1014"/>
                <a:gd name="T74" fmla="*/ 68 w 2069"/>
                <a:gd name="T75" fmla="*/ 107 h 1014"/>
                <a:gd name="T76" fmla="*/ 88 w 2069"/>
                <a:gd name="T77" fmla="*/ 114 h 1014"/>
                <a:gd name="T78" fmla="*/ 107 w 2069"/>
                <a:gd name="T79" fmla="*/ 119 h 1014"/>
                <a:gd name="T80" fmla="*/ 124 w 2069"/>
                <a:gd name="T81" fmla="*/ 124 h 1014"/>
                <a:gd name="T82" fmla="*/ 136 w 2069"/>
                <a:gd name="T83" fmla="*/ 127 h 1014"/>
                <a:gd name="T84" fmla="*/ 142 w 2069"/>
                <a:gd name="T85" fmla="*/ 127 h 101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069"/>
                <a:gd name="T130" fmla="*/ 0 h 1014"/>
                <a:gd name="T131" fmla="*/ 2069 w 2069"/>
                <a:gd name="T132" fmla="*/ 1014 h 101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069" h="1014">
                  <a:moveTo>
                    <a:pt x="1141" y="1014"/>
                  </a:moveTo>
                  <a:lnTo>
                    <a:pt x="1137" y="1012"/>
                  </a:lnTo>
                  <a:lnTo>
                    <a:pt x="1138" y="1003"/>
                  </a:lnTo>
                  <a:lnTo>
                    <a:pt x="1147" y="992"/>
                  </a:lnTo>
                  <a:lnTo>
                    <a:pt x="1159" y="976"/>
                  </a:lnTo>
                  <a:lnTo>
                    <a:pt x="1178" y="957"/>
                  </a:lnTo>
                  <a:lnTo>
                    <a:pt x="1202" y="934"/>
                  </a:lnTo>
                  <a:lnTo>
                    <a:pt x="1228" y="909"/>
                  </a:lnTo>
                  <a:lnTo>
                    <a:pt x="1259" y="881"/>
                  </a:lnTo>
                  <a:lnTo>
                    <a:pt x="1295" y="850"/>
                  </a:lnTo>
                  <a:lnTo>
                    <a:pt x="1331" y="818"/>
                  </a:lnTo>
                  <a:lnTo>
                    <a:pt x="1372" y="784"/>
                  </a:lnTo>
                  <a:lnTo>
                    <a:pt x="1414" y="749"/>
                  </a:lnTo>
                  <a:lnTo>
                    <a:pt x="1458" y="712"/>
                  </a:lnTo>
                  <a:lnTo>
                    <a:pt x="1503" y="674"/>
                  </a:lnTo>
                  <a:lnTo>
                    <a:pt x="1549" y="636"/>
                  </a:lnTo>
                  <a:lnTo>
                    <a:pt x="1596" y="598"/>
                  </a:lnTo>
                  <a:lnTo>
                    <a:pt x="1642" y="560"/>
                  </a:lnTo>
                  <a:lnTo>
                    <a:pt x="1689" y="523"/>
                  </a:lnTo>
                  <a:lnTo>
                    <a:pt x="1735" y="486"/>
                  </a:lnTo>
                  <a:lnTo>
                    <a:pt x="1779" y="449"/>
                  </a:lnTo>
                  <a:lnTo>
                    <a:pt x="1822" y="414"/>
                  </a:lnTo>
                  <a:lnTo>
                    <a:pt x="1863" y="382"/>
                  </a:lnTo>
                  <a:lnTo>
                    <a:pt x="1901" y="350"/>
                  </a:lnTo>
                  <a:lnTo>
                    <a:pt x="1936" y="322"/>
                  </a:lnTo>
                  <a:lnTo>
                    <a:pt x="1969" y="295"/>
                  </a:lnTo>
                  <a:lnTo>
                    <a:pt x="1997" y="271"/>
                  </a:lnTo>
                  <a:lnTo>
                    <a:pt x="2021" y="250"/>
                  </a:lnTo>
                  <a:lnTo>
                    <a:pt x="2041" y="233"/>
                  </a:lnTo>
                  <a:lnTo>
                    <a:pt x="2056" y="219"/>
                  </a:lnTo>
                  <a:lnTo>
                    <a:pt x="2064" y="209"/>
                  </a:lnTo>
                  <a:lnTo>
                    <a:pt x="2069" y="204"/>
                  </a:lnTo>
                  <a:lnTo>
                    <a:pt x="2066" y="204"/>
                  </a:lnTo>
                  <a:lnTo>
                    <a:pt x="2067" y="204"/>
                  </a:lnTo>
                  <a:lnTo>
                    <a:pt x="2064" y="204"/>
                  </a:lnTo>
                  <a:lnTo>
                    <a:pt x="2056" y="202"/>
                  </a:lnTo>
                  <a:lnTo>
                    <a:pt x="2043" y="199"/>
                  </a:lnTo>
                  <a:lnTo>
                    <a:pt x="2025" y="195"/>
                  </a:lnTo>
                  <a:lnTo>
                    <a:pt x="2004" y="192"/>
                  </a:lnTo>
                  <a:lnTo>
                    <a:pt x="1979" y="187"/>
                  </a:lnTo>
                  <a:lnTo>
                    <a:pt x="1950" y="181"/>
                  </a:lnTo>
                  <a:lnTo>
                    <a:pt x="1919" y="175"/>
                  </a:lnTo>
                  <a:lnTo>
                    <a:pt x="1886" y="168"/>
                  </a:lnTo>
                  <a:lnTo>
                    <a:pt x="1850" y="161"/>
                  </a:lnTo>
                  <a:lnTo>
                    <a:pt x="1811" y="154"/>
                  </a:lnTo>
                  <a:lnTo>
                    <a:pt x="1772" y="146"/>
                  </a:lnTo>
                  <a:lnTo>
                    <a:pt x="1731" y="139"/>
                  </a:lnTo>
                  <a:lnTo>
                    <a:pt x="1689" y="131"/>
                  </a:lnTo>
                  <a:lnTo>
                    <a:pt x="1645" y="121"/>
                  </a:lnTo>
                  <a:lnTo>
                    <a:pt x="1601" y="112"/>
                  </a:lnTo>
                  <a:lnTo>
                    <a:pt x="1558" y="104"/>
                  </a:lnTo>
                  <a:lnTo>
                    <a:pt x="1514" y="94"/>
                  </a:lnTo>
                  <a:lnTo>
                    <a:pt x="1472" y="86"/>
                  </a:lnTo>
                  <a:lnTo>
                    <a:pt x="1430" y="77"/>
                  </a:lnTo>
                  <a:lnTo>
                    <a:pt x="1389" y="69"/>
                  </a:lnTo>
                  <a:lnTo>
                    <a:pt x="1349" y="59"/>
                  </a:lnTo>
                  <a:lnTo>
                    <a:pt x="1311" y="52"/>
                  </a:lnTo>
                  <a:lnTo>
                    <a:pt x="1276" y="43"/>
                  </a:lnTo>
                  <a:lnTo>
                    <a:pt x="1244" y="35"/>
                  </a:lnTo>
                  <a:lnTo>
                    <a:pt x="1214" y="28"/>
                  </a:lnTo>
                  <a:lnTo>
                    <a:pt x="1188" y="21"/>
                  </a:lnTo>
                  <a:lnTo>
                    <a:pt x="1164" y="15"/>
                  </a:lnTo>
                  <a:lnTo>
                    <a:pt x="1144" y="10"/>
                  </a:lnTo>
                  <a:lnTo>
                    <a:pt x="1128" y="4"/>
                  </a:lnTo>
                  <a:lnTo>
                    <a:pt x="1117" y="0"/>
                  </a:lnTo>
                  <a:lnTo>
                    <a:pt x="1109" y="11"/>
                  </a:lnTo>
                  <a:lnTo>
                    <a:pt x="1095" y="25"/>
                  </a:lnTo>
                  <a:lnTo>
                    <a:pt x="1076" y="41"/>
                  </a:lnTo>
                  <a:lnTo>
                    <a:pt x="1054" y="59"/>
                  </a:lnTo>
                  <a:lnTo>
                    <a:pt x="1027" y="77"/>
                  </a:lnTo>
                  <a:lnTo>
                    <a:pt x="996" y="97"/>
                  </a:lnTo>
                  <a:lnTo>
                    <a:pt x="962" y="118"/>
                  </a:lnTo>
                  <a:lnTo>
                    <a:pt x="926" y="140"/>
                  </a:lnTo>
                  <a:lnTo>
                    <a:pt x="885" y="164"/>
                  </a:lnTo>
                  <a:lnTo>
                    <a:pt x="843" y="188"/>
                  </a:lnTo>
                  <a:lnTo>
                    <a:pt x="799" y="212"/>
                  </a:lnTo>
                  <a:lnTo>
                    <a:pt x="754" y="237"/>
                  </a:lnTo>
                  <a:lnTo>
                    <a:pt x="706" y="263"/>
                  </a:lnTo>
                  <a:lnTo>
                    <a:pt x="658" y="288"/>
                  </a:lnTo>
                  <a:lnTo>
                    <a:pt x="609" y="313"/>
                  </a:lnTo>
                  <a:lnTo>
                    <a:pt x="561" y="338"/>
                  </a:lnTo>
                  <a:lnTo>
                    <a:pt x="512" y="364"/>
                  </a:lnTo>
                  <a:lnTo>
                    <a:pt x="463" y="388"/>
                  </a:lnTo>
                  <a:lnTo>
                    <a:pt x="415" y="413"/>
                  </a:lnTo>
                  <a:lnTo>
                    <a:pt x="368" y="435"/>
                  </a:lnTo>
                  <a:lnTo>
                    <a:pt x="323" y="458"/>
                  </a:lnTo>
                  <a:lnTo>
                    <a:pt x="280" y="479"/>
                  </a:lnTo>
                  <a:lnTo>
                    <a:pt x="237" y="499"/>
                  </a:lnTo>
                  <a:lnTo>
                    <a:pt x="198" y="517"/>
                  </a:lnTo>
                  <a:lnTo>
                    <a:pt x="163" y="535"/>
                  </a:lnTo>
                  <a:lnTo>
                    <a:pt x="129" y="551"/>
                  </a:lnTo>
                  <a:lnTo>
                    <a:pt x="100" y="563"/>
                  </a:lnTo>
                  <a:lnTo>
                    <a:pt x="73" y="576"/>
                  </a:lnTo>
                  <a:lnTo>
                    <a:pt x="52" y="586"/>
                  </a:lnTo>
                  <a:lnTo>
                    <a:pt x="33" y="593"/>
                  </a:lnTo>
                  <a:lnTo>
                    <a:pt x="21" y="597"/>
                  </a:lnTo>
                  <a:lnTo>
                    <a:pt x="14" y="600"/>
                  </a:lnTo>
                  <a:lnTo>
                    <a:pt x="2" y="605"/>
                  </a:lnTo>
                  <a:lnTo>
                    <a:pt x="0" y="614"/>
                  </a:lnTo>
                  <a:lnTo>
                    <a:pt x="4" y="624"/>
                  </a:lnTo>
                  <a:lnTo>
                    <a:pt x="15" y="634"/>
                  </a:lnTo>
                  <a:lnTo>
                    <a:pt x="31" y="646"/>
                  </a:lnTo>
                  <a:lnTo>
                    <a:pt x="53" y="660"/>
                  </a:lnTo>
                  <a:lnTo>
                    <a:pt x="81" y="674"/>
                  </a:lnTo>
                  <a:lnTo>
                    <a:pt x="114" y="691"/>
                  </a:lnTo>
                  <a:lnTo>
                    <a:pt x="150" y="707"/>
                  </a:lnTo>
                  <a:lnTo>
                    <a:pt x="191" y="725"/>
                  </a:lnTo>
                  <a:lnTo>
                    <a:pt x="235" y="742"/>
                  </a:lnTo>
                  <a:lnTo>
                    <a:pt x="281" y="760"/>
                  </a:lnTo>
                  <a:lnTo>
                    <a:pt x="330" y="778"/>
                  </a:lnTo>
                  <a:lnTo>
                    <a:pt x="382" y="798"/>
                  </a:lnTo>
                  <a:lnTo>
                    <a:pt x="436" y="816"/>
                  </a:lnTo>
                  <a:lnTo>
                    <a:pt x="489" y="834"/>
                  </a:lnTo>
                  <a:lnTo>
                    <a:pt x="544" y="854"/>
                  </a:lnTo>
                  <a:lnTo>
                    <a:pt x="599" y="871"/>
                  </a:lnTo>
                  <a:lnTo>
                    <a:pt x="654" y="889"/>
                  </a:lnTo>
                  <a:lnTo>
                    <a:pt x="709" y="906"/>
                  </a:lnTo>
                  <a:lnTo>
                    <a:pt x="762" y="923"/>
                  </a:lnTo>
                  <a:lnTo>
                    <a:pt x="813" y="938"/>
                  </a:lnTo>
                  <a:lnTo>
                    <a:pt x="862" y="952"/>
                  </a:lnTo>
                  <a:lnTo>
                    <a:pt x="910" y="965"/>
                  </a:lnTo>
                  <a:lnTo>
                    <a:pt x="954" y="978"/>
                  </a:lnTo>
                  <a:lnTo>
                    <a:pt x="995" y="988"/>
                  </a:lnTo>
                  <a:lnTo>
                    <a:pt x="1031" y="997"/>
                  </a:lnTo>
                  <a:lnTo>
                    <a:pt x="1064" y="1004"/>
                  </a:lnTo>
                  <a:lnTo>
                    <a:pt x="1092" y="1010"/>
                  </a:lnTo>
                  <a:lnTo>
                    <a:pt x="1114" y="1013"/>
                  </a:lnTo>
                  <a:lnTo>
                    <a:pt x="1130" y="1014"/>
                  </a:lnTo>
                  <a:lnTo>
                    <a:pt x="1141" y="10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83" name="Freeform 4336"/>
            <p:cNvSpPr>
              <a:spLocks/>
            </p:cNvSpPr>
            <p:nvPr/>
          </p:nvSpPr>
          <p:spPr bwMode="auto">
            <a:xfrm>
              <a:off x="3313" y="2864"/>
              <a:ext cx="580" cy="216"/>
            </a:xfrm>
            <a:custGeom>
              <a:avLst/>
              <a:gdLst>
                <a:gd name="T0" fmla="*/ 7 w 1161"/>
                <a:gd name="T1" fmla="*/ 0 h 433"/>
                <a:gd name="T2" fmla="*/ 10 w 1161"/>
                <a:gd name="T3" fmla="*/ 1 h 433"/>
                <a:gd name="T4" fmla="*/ 14 w 1161"/>
                <a:gd name="T5" fmla="*/ 3 h 433"/>
                <a:gd name="T6" fmla="*/ 21 w 1161"/>
                <a:gd name="T7" fmla="*/ 6 h 433"/>
                <a:gd name="T8" fmla="*/ 29 w 1161"/>
                <a:gd name="T9" fmla="*/ 10 h 433"/>
                <a:gd name="T10" fmla="*/ 39 w 1161"/>
                <a:gd name="T11" fmla="*/ 14 h 433"/>
                <a:gd name="T12" fmla="*/ 49 w 1161"/>
                <a:gd name="T13" fmla="*/ 19 h 433"/>
                <a:gd name="T14" fmla="*/ 61 w 1161"/>
                <a:gd name="T15" fmla="*/ 24 h 433"/>
                <a:gd name="T16" fmla="*/ 73 w 1161"/>
                <a:gd name="T17" fmla="*/ 29 h 433"/>
                <a:gd name="T18" fmla="*/ 84 w 1161"/>
                <a:gd name="T19" fmla="*/ 34 h 433"/>
                <a:gd name="T20" fmla="*/ 96 w 1161"/>
                <a:gd name="T21" fmla="*/ 39 h 433"/>
                <a:gd name="T22" fmla="*/ 107 w 1161"/>
                <a:gd name="T23" fmla="*/ 43 h 433"/>
                <a:gd name="T24" fmla="*/ 118 w 1161"/>
                <a:gd name="T25" fmla="*/ 47 h 433"/>
                <a:gd name="T26" fmla="*/ 127 w 1161"/>
                <a:gd name="T27" fmla="*/ 50 h 433"/>
                <a:gd name="T28" fmla="*/ 136 w 1161"/>
                <a:gd name="T29" fmla="*/ 52 h 433"/>
                <a:gd name="T30" fmla="*/ 142 w 1161"/>
                <a:gd name="T31" fmla="*/ 54 h 433"/>
                <a:gd name="T32" fmla="*/ 142 w 1161"/>
                <a:gd name="T33" fmla="*/ 54 h 433"/>
                <a:gd name="T34" fmla="*/ 134 w 1161"/>
                <a:gd name="T35" fmla="*/ 52 h 433"/>
                <a:gd name="T36" fmla="*/ 126 w 1161"/>
                <a:gd name="T37" fmla="*/ 51 h 433"/>
                <a:gd name="T38" fmla="*/ 116 w 1161"/>
                <a:gd name="T39" fmla="*/ 48 h 433"/>
                <a:gd name="T40" fmla="*/ 105 w 1161"/>
                <a:gd name="T41" fmla="*/ 45 h 433"/>
                <a:gd name="T42" fmla="*/ 94 w 1161"/>
                <a:gd name="T43" fmla="*/ 42 h 433"/>
                <a:gd name="T44" fmla="*/ 82 w 1161"/>
                <a:gd name="T45" fmla="*/ 38 h 433"/>
                <a:gd name="T46" fmla="*/ 70 w 1161"/>
                <a:gd name="T47" fmla="*/ 34 h 433"/>
                <a:gd name="T48" fmla="*/ 58 w 1161"/>
                <a:gd name="T49" fmla="*/ 30 h 433"/>
                <a:gd name="T50" fmla="*/ 46 w 1161"/>
                <a:gd name="T51" fmla="*/ 26 h 433"/>
                <a:gd name="T52" fmla="*/ 35 w 1161"/>
                <a:gd name="T53" fmla="*/ 21 h 433"/>
                <a:gd name="T54" fmla="*/ 26 w 1161"/>
                <a:gd name="T55" fmla="*/ 17 h 433"/>
                <a:gd name="T56" fmla="*/ 17 w 1161"/>
                <a:gd name="T57" fmla="*/ 13 h 433"/>
                <a:gd name="T58" fmla="*/ 10 w 1161"/>
                <a:gd name="T59" fmla="*/ 10 h 433"/>
                <a:gd name="T60" fmla="*/ 4 w 1161"/>
                <a:gd name="T61" fmla="*/ 7 h 433"/>
                <a:gd name="T62" fmla="*/ 0 w 1161"/>
                <a:gd name="T63" fmla="*/ 4 h 433"/>
                <a:gd name="T64" fmla="*/ 0 w 1161"/>
                <a:gd name="T65" fmla="*/ 3 h 433"/>
                <a:gd name="T66" fmla="*/ 2 w 1161"/>
                <a:gd name="T67" fmla="*/ 2 h 433"/>
                <a:gd name="T68" fmla="*/ 5 w 1161"/>
                <a:gd name="T69" fmla="*/ 1 h 433"/>
                <a:gd name="T70" fmla="*/ 7 w 1161"/>
                <a:gd name="T71" fmla="*/ 0 h 43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161"/>
                <a:gd name="T109" fmla="*/ 0 h 433"/>
                <a:gd name="T110" fmla="*/ 1161 w 1161"/>
                <a:gd name="T111" fmla="*/ 433 h 433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161" h="433">
                  <a:moveTo>
                    <a:pt x="59" y="0"/>
                  </a:moveTo>
                  <a:lnTo>
                    <a:pt x="62" y="2"/>
                  </a:lnTo>
                  <a:lnTo>
                    <a:pt x="69" y="4"/>
                  </a:lnTo>
                  <a:lnTo>
                    <a:pt x="81" y="11"/>
                  </a:lnTo>
                  <a:lnTo>
                    <a:pt x="98" y="18"/>
                  </a:lnTo>
                  <a:lnTo>
                    <a:pt x="119" y="28"/>
                  </a:lnTo>
                  <a:lnTo>
                    <a:pt x="143" y="40"/>
                  </a:lnTo>
                  <a:lnTo>
                    <a:pt x="171" y="52"/>
                  </a:lnTo>
                  <a:lnTo>
                    <a:pt x="204" y="68"/>
                  </a:lnTo>
                  <a:lnTo>
                    <a:pt x="237" y="83"/>
                  </a:lnTo>
                  <a:lnTo>
                    <a:pt x="275" y="100"/>
                  </a:lnTo>
                  <a:lnTo>
                    <a:pt x="315" y="117"/>
                  </a:lnTo>
                  <a:lnTo>
                    <a:pt x="356" y="135"/>
                  </a:lnTo>
                  <a:lnTo>
                    <a:pt x="399" y="155"/>
                  </a:lnTo>
                  <a:lnTo>
                    <a:pt x="444" y="174"/>
                  </a:lnTo>
                  <a:lnTo>
                    <a:pt x="489" y="194"/>
                  </a:lnTo>
                  <a:lnTo>
                    <a:pt x="536" y="214"/>
                  </a:lnTo>
                  <a:lnTo>
                    <a:pt x="584" y="235"/>
                  </a:lnTo>
                  <a:lnTo>
                    <a:pt x="632" y="255"/>
                  </a:lnTo>
                  <a:lnTo>
                    <a:pt x="679" y="274"/>
                  </a:lnTo>
                  <a:lnTo>
                    <a:pt x="726" y="294"/>
                  </a:lnTo>
                  <a:lnTo>
                    <a:pt x="772" y="312"/>
                  </a:lnTo>
                  <a:lnTo>
                    <a:pt x="819" y="330"/>
                  </a:lnTo>
                  <a:lnTo>
                    <a:pt x="862" y="347"/>
                  </a:lnTo>
                  <a:lnTo>
                    <a:pt x="906" y="363"/>
                  </a:lnTo>
                  <a:lnTo>
                    <a:pt x="947" y="378"/>
                  </a:lnTo>
                  <a:lnTo>
                    <a:pt x="986" y="391"/>
                  </a:lnTo>
                  <a:lnTo>
                    <a:pt x="1023" y="402"/>
                  </a:lnTo>
                  <a:lnTo>
                    <a:pt x="1057" y="413"/>
                  </a:lnTo>
                  <a:lnTo>
                    <a:pt x="1089" y="420"/>
                  </a:lnTo>
                  <a:lnTo>
                    <a:pt x="1116" y="427"/>
                  </a:lnTo>
                  <a:lnTo>
                    <a:pt x="1141" y="432"/>
                  </a:lnTo>
                  <a:lnTo>
                    <a:pt x="1161" y="433"/>
                  </a:lnTo>
                  <a:lnTo>
                    <a:pt x="1137" y="432"/>
                  </a:lnTo>
                  <a:lnTo>
                    <a:pt x="1110" y="429"/>
                  </a:lnTo>
                  <a:lnTo>
                    <a:pt x="1079" y="423"/>
                  </a:lnTo>
                  <a:lnTo>
                    <a:pt x="1045" y="418"/>
                  </a:lnTo>
                  <a:lnTo>
                    <a:pt x="1010" y="409"/>
                  </a:lnTo>
                  <a:lnTo>
                    <a:pt x="972" y="401"/>
                  </a:lnTo>
                  <a:lnTo>
                    <a:pt x="931" y="391"/>
                  </a:lnTo>
                  <a:lnTo>
                    <a:pt x="889" y="380"/>
                  </a:lnTo>
                  <a:lnTo>
                    <a:pt x="844" y="367"/>
                  </a:lnTo>
                  <a:lnTo>
                    <a:pt x="799" y="353"/>
                  </a:lnTo>
                  <a:lnTo>
                    <a:pt x="753" y="339"/>
                  </a:lnTo>
                  <a:lnTo>
                    <a:pt x="705" y="325"/>
                  </a:lnTo>
                  <a:lnTo>
                    <a:pt x="657" y="309"/>
                  </a:lnTo>
                  <a:lnTo>
                    <a:pt x="609" y="292"/>
                  </a:lnTo>
                  <a:lnTo>
                    <a:pt x="561" y="277"/>
                  </a:lnTo>
                  <a:lnTo>
                    <a:pt x="513" y="260"/>
                  </a:lnTo>
                  <a:lnTo>
                    <a:pt x="466" y="243"/>
                  </a:lnTo>
                  <a:lnTo>
                    <a:pt x="419" y="226"/>
                  </a:lnTo>
                  <a:lnTo>
                    <a:pt x="374" y="208"/>
                  </a:lnTo>
                  <a:lnTo>
                    <a:pt x="329" y="191"/>
                  </a:lnTo>
                  <a:lnTo>
                    <a:pt x="287" y="174"/>
                  </a:lnTo>
                  <a:lnTo>
                    <a:pt x="246" y="158"/>
                  </a:lnTo>
                  <a:lnTo>
                    <a:pt x="208" y="142"/>
                  </a:lnTo>
                  <a:lnTo>
                    <a:pt x="171" y="125"/>
                  </a:lnTo>
                  <a:lnTo>
                    <a:pt x="138" y="110"/>
                  </a:lnTo>
                  <a:lnTo>
                    <a:pt x="107" y="96"/>
                  </a:lnTo>
                  <a:lnTo>
                    <a:pt x="80" y="82"/>
                  </a:lnTo>
                  <a:lnTo>
                    <a:pt x="56" y="69"/>
                  </a:lnTo>
                  <a:lnTo>
                    <a:pt x="35" y="56"/>
                  </a:lnTo>
                  <a:lnTo>
                    <a:pt x="19" y="45"/>
                  </a:lnTo>
                  <a:lnTo>
                    <a:pt x="7" y="35"/>
                  </a:lnTo>
                  <a:lnTo>
                    <a:pt x="0" y="27"/>
                  </a:lnTo>
                  <a:lnTo>
                    <a:pt x="4" y="28"/>
                  </a:lnTo>
                  <a:lnTo>
                    <a:pt x="11" y="27"/>
                  </a:lnTo>
                  <a:lnTo>
                    <a:pt x="21" y="23"/>
                  </a:lnTo>
                  <a:lnTo>
                    <a:pt x="32" y="17"/>
                  </a:lnTo>
                  <a:lnTo>
                    <a:pt x="42" y="11"/>
                  </a:lnTo>
                  <a:lnTo>
                    <a:pt x="50" y="6"/>
                  </a:lnTo>
                  <a:lnTo>
                    <a:pt x="56" y="2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84" name="Freeform 4337"/>
            <p:cNvSpPr>
              <a:spLocks/>
            </p:cNvSpPr>
            <p:nvPr/>
          </p:nvSpPr>
          <p:spPr bwMode="auto">
            <a:xfrm>
              <a:off x="3308" y="2918"/>
              <a:ext cx="580" cy="216"/>
            </a:xfrm>
            <a:custGeom>
              <a:avLst/>
              <a:gdLst>
                <a:gd name="T0" fmla="*/ 7 w 1160"/>
                <a:gd name="T1" fmla="*/ 0 h 433"/>
                <a:gd name="T2" fmla="*/ 10 w 1160"/>
                <a:gd name="T3" fmla="*/ 1 h 433"/>
                <a:gd name="T4" fmla="*/ 14 w 1160"/>
                <a:gd name="T5" fmla="*/ 3 h 433"/>
                <a:gd name="T6" fmla="*/ 21 w 1160"/>
                <a:gd name="T7" fmla="*/ 6 h 433"/>
                <a:gd name="T8" fmla="*/ 29 w 1160"/>
                <a:gd name="T9" fmla="*/ 10 h 433"/>
                <a:gd name="T10" fmla="*/ 39 w 1160"/>
                <a:gd name="T11" fmla="*/ 14 h 433"/>
                <a:gd name="T12" fmla="*/ 49 w 1160"/>
                <a:gd name="T13" fmla="*/ 19 h 433"/>
                <a:gd name="T14" fmla="*/ 61 w 1160"/>
                <a:gd name="T15" fmla="*/ 24 h 433"/>
                <a:gd name="T16" fmla="*/ 73 w 1160"/>
                <a:gd name="T17" fmla="*/ 29 h 433"/>
                <a:gd name="T18" fmla="*/ 84 w 1160"/>
                <a:gd name="T19" fmla="*/ 34 h 433"/>
                <a:gd name="T20" fmla="*/ 96 w 1160"/>
                <a:gd name="T21" fmla="*/ 39 h 433"/>
                <a:gd name="T22" fmla="*/ 107 w 1160"/>
                <a:gd name="T23" fmla="*/ 43 h 433"/>
                <a:gd name="T24" fmla="*/ 118 w 1160"/>
                <a:gd name="T25" fmla="*/ 47 h 433"/>
                <a:gd name="T26" fmla="*/ 127 w 1160"/>
                <a:gd name="T27" fmla="*/ 50 h 433"/>
                <a:gd name="T28" fmla="*/ 136 w 1160"/>
                <a:gd name="T29" fmla="*/ 52 h 433"/>
                <a:gd name="T30" fmla="*/ 143 w 1160"/>
                <a:gd name="T31" fmla="*/ 54 h 433"/>
                <a:gd name="T32" fmla="*/ 142 w 1160"/>
                <a:gd name="T33" fmla="*/ 54 h 433"/>
                <a:gd name="T34" fmla="*/ 135 w 1160"/>
                <a:gd name="T35" fmla="*/ 52 h 433"/>
                <a:gd name="T36" fmla="*/ 126 w 1160"/>
                <a:gd name="T37" fmla="*/ 51 h 433"/>
                <a:gd name="T38" fmla="*/ 116 w 1160"/>
                <a:gd name="T39" fmla="*/ 48 h 433"/>
                <a:gd name="T40" fmla="*/ 105 w 1160"/>
                <a:gd name="T41" fmla="*/ 45 h 433"/>
                <a:gd name="T42" fmla="*/ 94 w 1160"/>
                <a:gd name="T43" fmla="*/ 42 h 433"/>
                <a:gd name="T44" fmla="*/ 82 w 1160"/>
                <a:gd name="T45" fmla="*/ 38 h 433"/>
                <a:gd name="T46" fmla="*/ 71 w 1160"/>
                <a:gd name="T47" fmla="*/ 34 h 433"/>
                <a:gd name="T48" fmla="*/ 58 w 1160"/>
                <a:gd name="T49" fmla="*/ 30 h 433"/>
                <a:gd name="T50" fmla="*/ 46 w 1160"/>
                <a:gd name="T51" fmla="*/ 26 h 433"/>
                <a:gd name="T52" fmla="*/ 36 w 1160"/>
                <a:gd name="T53" fmla="*/ 21 h 433"/>
                <a:gd name="T54" fmla="*/ 26 w 1160"/>
                <a:gd name="T55" fmla="*/ 17 h 433"/>
                <a:gd name="T56" fmla="*/ 18 w 1160"/>
                <a:gd name="T57" fmla="*/ 13 h 433"/>
                <a:gd name="T58" fmla="*/ 10 w 1160"/>
                <a:gd name="T59" fmla="*/ 10 h 433"/>
                <a:gd name="T60" fmla="*/ 5 w 1160"/>
                <a:gd name="T61" fmla="*/ 7 h 433"/>
                <a:gd name="T62" fmla="*/ 1 w 1160"/>
                <a:gd name="T63" fmla="*/ 4 h 433"/>
                <a:gd name="T64" fmla="*/ 1 w 1160"/>
                <a:gd name="T65" fmla="*/ 3 h 433"/>
                <a:gd name="T66" fmla="*/ 2 w 1160"/>
                <a:gd name="T67" fmla="*/ 2 h 433"/>
                <a:gd name="T68" fmla="*/ 5 w 1160"/>
                <a:gd name="T69" fmla="*/ 1 h 433"/>
                <a:gd name="T70" fmla="*/ 7 w 1160"/>
                <a:gd name="T71" fmla="*/ 0 h 43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160"/>
                <a:gd name="T109" fmla="*/ 0 h 433"/>
                <a:gd name="T110" fmla="*/ 1160 w 1160"/>
                <a:gd name="T111" fmla="*/ 433 h 433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160" h="433">
                  <a:moveTo>
                    <a:pt x="59" y="0"/>
                  </a:moveTo>
                  <a:lnTo>
                    <a:pt x="62" y="2"/>
                  </a:lnTo>
                  <a:lnTo>
                    <a:pt x="69" y="5"/>
                  </a:lnTo>
                  <a:lnTo>
                    <a:pt x="81" y="12"/>
                  </a:lnTo>
                  <a:lnTo>
                    <a:pt x="98" y="19"/>
                  </a:lnTo>
                  <a:lnTo>
                    <a:pt x="119" y="29"/>
                  </a:lnTo>
                  <a:lnTo>
                    <a:pt x="143" y="40"/>
                  </a:lnTo>
                  <a:lnTo>
                    <a:pt x="171" y="52"/>
                  </a:lnTo>
                  <a:lnTo>
                    <a:pt x="204" y="68"/>
                  </a:lnTo>
                  <a:lnTo>
                    <a:pt x="238" y="83"/>
                  </a:lnTo>
                  <a:lnTo>
                    <a:pt x="274" y="100"/>
                  </a:lnTo>
                  <a:lnTo>
                    <a:pt x="314" y="117"/>
                  </a:lnTo>
                  <a:lnTo>
                    <a:pt x="356" y="135"/>
                  </a:lnTo>
                  <a:lnTo>
                    <a:pt x="398" y="155"/>
                  </a:lnTo>
                  <a:lnTo>
                    <a:pt x="443" y="175"/>
                  </a:lnTo>
                  <a:lnTo>
                    <a:pt x="490" y="194"/>
                  </a:lnTo>
                  <a:lnTo>
                    <a:pt x="536" y="214"/>
                  </a:lnTo>
                  <a:lnTo>
                    <a:pt x="582" y="235"/>
                  </a:lnTo>
                  <a:lnTo>
                    <a:pt x="630" y="255"/>
                  </a:lnTo>
                  <a:lnTo>
                    <a:pt x="678" y="274"/>
                  </a:lnTo>
                  <a:lnTo>
                    <a:pt x="725" y="294"/>
                  </a:lnTo>
                  <a:lnTo>
                    <a:pt x="772" y="312"/>
                  </a:lnTo>
                  <a:lnTo>
                    <a:pt x="818" y="331"/>
                  </a:lnTo>
                  <a:lnTo>
                    <a:pt x="863" y="347"/>
                  </a:lnTo>
                  <a:lnTo>
                    <a:pt x="905" y="363"/>
                  </a:lnTo>
                  <a:lnTo>
                    <a:pt x="946" y="378"/>
                  </a:lnTo>
                  <a:lnTo>
                    <a:pt x="985" y="391"/>
                  </a:lnTo>
                  <a:lnTo>
                    <a:pt x="1022" y="402"/>
                  </a:lnTo>
                  <a:lnTo>
                    <a:pt x="1055" y="414"/>
                  </a:lnTo>
                  <a:lnTo>
                    <a:pt x="1088" y="421"/>
                  </a:lnTo>
                  <a:lnTo>
                    <a:pt x="1115" y="428"/>
                  </a:lnTo>
                  <a:lnTo>
                    <a:pt x="1140" y="432"/>
                  </a:lnTo>
                  <a:lnTo>
                    <a:pt x="1160" y="433"/>
                  </a:lnTo>
                  <a:lnTo>
                    <a:pt x="1136" y="432"/>
                  </a:lnTo>
                  <a:lnTo>
                    <a:pt x="1109" y="429"/>
                  </a:lnTo>
                  <a:lnTo>
                    <a:pt x="1078" y="423"/>
                  </a:lnTo>
                  <a:lnTo>
                    <a:pt x="1046" y="418"/>
                  </a:lnTo>
                  <a:lnTo>
                    <a:pt x="1009" y="409"/>
                  </a:lnTo>
                  <a:lnTo>
                    <a:pt x="971" y="401"/>
                  </a:lnTo>
                  <a:lnTo>
                    <a:pt x="930" y="391"/>
                  </a:lnTo>
                  <a:lnTo>
                    <a:pt x="888" y="380"/>
                  </a:lnTo>
                  <a:lnTo>
                    <a:pt x="844" y="367"/>
                  </a:lnTo>
                  <a:lnTo>
                    <a:pt x="799" y="353"/>
                  </a:lnTo>
                  <a:lnTo>
                    <a:pt x="753" y="339"/>
                  </a:lnTo>
                  <a:lnTo>
                    <a:pt x="705" y="325"/>
                  </a:lnTo>
                  <a:lnTo>
                    <a:pt x="657" y="310"/>
                  </a:lnTo>
                  <a:lnTo>
                    <a:pt x="609" y="293"/>
                  </a:lnTo>
                  <a:lnTo>
                    <a:pt x="561" y="277"/>
                  </a:lnTo>
                  <a:lnTo>
                    <a:pt x="514" y="260"/>
                  </a:lnTo>
                  <a:lnTo>
                    <a:pt x="466" y="243"/>
                  </a:lnTo>
                  <a:lnTo>
                    <a:pt x="419" y="227"/>
                  </a:lnTo>
                  <a:lnTo>
                    <a:pt x="374" y="208"/>
                  </a:lnTo>
                  <a:lnTo>
                    <a:pt x="329" y="192"/>
                  </a:lnTo>
                  <a:lnTo>
                    <a:pt x="287" y="175"/>
                  </a:lnTo>
                  <a:lnTo>
                    <a:pt x="246" y="158"/>
                  </a:lnTo>
                  <a:lnTo>
                    <a:pt x="208" y="142"/>
                  </a:lnTo>
                  <a:lnTo>
                    <a:pt x="171" y="125"/>
                  </a:lnTo>
                  <a:lnTo>
                    <a:pt x="138" y="110"/>
                  </a:lnTo>
                  <a:lnTo>
                    <a:pt x="107" y="96"/>
                  </a:lnTo>
                  <a:lnTo>
                    <a:pt x="80" y="82"/>
                  </a:lnTo>
                  <a:lnTo>
                    <a:pt x="56" y="69"/>
                  </a:lnTo>
                  <a:lnTo>
                    <a:pt x="35" y="57"/>
                  </a:lnTo>
                  <a:lnTo>
                    <a:pt x="19" y="45"/>
                  </a:lnTo>
                  <a:lnTo>
                    <a:pt x="7" y="36"/>
                  </a:lnTo>
                  <a:lnTo>
                    <a:pt x="0" y="27"/>
                  </a:lnTo>
                  <a:lnTo>
                    <a:pt x="4" y="29"/>
                  </a:lnTo>
                  <a:lnTo>
                    <a:pt x="11" y="27"/>
                  </a:lnTo>
                  <a:lnTo>
                    <a:pt x="21" y="23"/>
                  </a:lnTo>
                  <a:lnTo>
                    <a:pt x="32" y="17"/>
                  </a:lnTo>
                  <a:lnTo>
                    <a:pt x="42" y="12"/>
                  </a:lnTo>
                  <a:lnTo>
                    <a:pt x="50" y="6"/>
                  </a:lnTo>
                  <a:lnTo>
                    <a:pt x="56" y="2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85" name="Freeform 4338"/>
            <p:cNvSpPr>
              <a:spLocks/>
            </p:cNvSpPr>
            <p:nvPr/>
          </p:nvSpPr>
          <p:spPr bwMode="auto">
            <a:xfrm>
              <a:off x="3313" y="2977"/>
              <a:ext cx="580" cy="216"/>
            </a:xfrm>
            <a:custGeom>
              <a:avLst/>
              <a:gdLst>
                <a:gd name="T0" fmla="*/ 7 w 1161"/>
                <a:gd name="T1" fmla="*/ 0 h 433"/>
                <a:gd name="T2" fmla="*/ 10 w 1161"/>
                <a:gd name="T3" fmla="*/ 1 h 433"/>
                <a:gd name="T4" fmla="*/ 14 w 1161"/>
                <a:gd name="T5" fmla="*/ 3 h 433"/>
                <a:gd name="T6" fmla="*/ 21 w 1161"/>
                <a:gd name="T7" fmla="*/ 6 h 433"/>
                <a:gd name="T8" fmla="*/ 29 w 1161"/>
                <a:gd name="T9" fmla="*/ 10 h 433"/>
                <a:gd name="T10" fmla="*/ 39 w 1161"/>
                <a:gd name="T11" fmla="*/ 14 h 433"/>
                <a:gd name="T12" fmla="*/ 49 w 1161"/>
                <a:gd name="T13" fmla="*/ 19 h 433"/>
                <a:gd name="T14" fmla="*/ 61 w 1161"/>
                <a:gd name="T15" fmla="*/ 24 h 433"/>
                <a:gd name="T16" fmla="*/ 73 w 1161"/>
                <a:gd name="T17" fmla="*/ 29 h 433"/>
                <a:gd name="T18" fmla="*/ 84 w 1161"/>
                <a:gd name="T19" fmla="*/ 34 h 433"/>
                <a:gd name="T20" fmla="*/ 96 w 1161"/>
                <a:gd name="T21" fmla="*/ 39 h 433"/>
                <a:gd name="T22" fmla="*/ 107 w 1161"/>
                <a:gd name="T23" fmla="*/ 43 h 433"/>
                <a:gd name="T24" fmla="*/ 118 w 1161"/>
                <a:gd name="T25" fmla="*/ 47 h 433"/>
                <a:gd name="T26" fmla="*/ 127 w 1161"/>
                <a:gd name="T27" fmla="*/ 50 h 433"/>
                <a:gd name="T28" fmla="*/ 136 w 1161"/>
                <a:gd name="T29" fmla="*/ 52 h 433"/>
                <a:gd name="T30" fmla="*/ 142 w 1161"/>
                <a:gd name="T31" fmla="*/ 54 h 433"/>
                <a:gd name="T32" fmla="*/ 142 w 1161"/>
                <a:gd name="T33" fmla="*/ 54 h 433"/>
                <a:gd name="T34" fmla="*/ 134 w 1161"/>
                <a:gd name="T35" fmla="*/ 52 h 433"/>
                <a:gd name="T36" fmla="*/ 126 w 1161"/>
                <a:gd name="T37" fmla="*/ 51 h 433"/>
                <a:gd name="T38" fmla="*/ 116 w 1161"/>
                <a:gd name="T39" fmla="*/ 48 h 433"/>
                <a:gd name="T40" fmla="*/ 105 w 1161"/>
                <a:gd name="T41" fmla="*/ 45 h 433"/>
                <a:gd name="T42" fmla="*/ 94 w 1161"/>
                <a:gd name="T43" fmla="*/ 42 h 433"/>
                <a:gd name="T44" fmla="*/ 82 w 1161"/>
                <a:gd name="T45" fmla="*/ 38 h 433"/>
                <a:gd name="T46" fmla="*/ 70 w 1161"/>
                <a:gd name="T47" fmla="*/ 34 h 433"/>
                <a:gd name="T48" fmla="*/ 58 w 1161"/>
                <a:gd name="T49" fmla="*/ 30 h 433"/>
                <a:gd name="T50" fmla="*/ 46 w 1161"/>
                <a:gd name="T51" fmla="*/ 26 h 433"/>
                <a:gd name="T52" fmla="*/ 35 w 1161"/>
                <a:gd name="T53" fmla="*/ 21 h 433"/>
                <a:gd name="T54" fmla="*/ 26 w 1161"/>
                <a:gd name="T55" fmla="*/ 17 h 433"/>
                <a:gd name="T56" fmla="*/ 17 w 1161"/>
                <a:gd name="T57" fmla="*/ 13 h 433"/>
                <a:gd name="T58" fmla="*/ 10 w 1161"/>
                <a:gd name="T59" fmla="*/ 10 h 433"/>
                <a:gd name="T60" fmla="*/ 4 w 1161"/>
                <a:gd name="T61" fmla="*/ 7 h 433"/>
                <a:gd name="T62" fmla="*/ 0 w 1161"/>
                <a:gd name="T63" fmla="*/ 4 h 433"/>
                <a:gd name="T64" fmla="*/ 0 w 1161"/>
                <a:gd name="T65" fmla="*/ 3 h 433"/>
                <a:gd name="T66" fmla="*/ 2 w 1161"/>
                <a:gd name="T67" fmla="*/ 2 h 433"/>
                <a:gd name="T68" fmla="*/ 5 w 1161"/>
                <a:gd name="T69" fmla="*/ 1 h 433"/>
                <a:gd name="T70" fmla="*/ 7 w 1161"/>
                <a:gd name="T71" fmla="*/ 0 h 43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161"/>
                <a:gd name="T109" fmla="*/ 0 h 433"/>
                <a:gd name="T110" fmla="*/ 1161 w 1161"/>
                <a:gd name="T111" fmla="*/ 433 h 433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161" h="433">
                  <a:moveTo>
                    <a:pt x="59" y="0"/>
                  </a:moveTo>
                  <a:lnTo>
                    <a:pt x="62" y="2"/>
                  </a:lnTo>
                  <a:lnTo>
                    <a:pt x="69" y="5"/>
                  </a:lnTo>
                  <a:lnTo>
                    <a:pt x="81" y="12"/>
                  </a:lnTo>
                  <a:lnTo>
                    <a:pt x="98" y="19"/>
                  </a:lnTo>
                  <a:lnTo>
                    <a:pt x="119" y="29"/>
                  </a:lnTo>
                  <a:lnTo>
                    <a:pt x="143" y="40"/>
                  </a:lnTo>
                  <a:lnTo>
                    <a:pt x="171" y="52"/>
                  </a:lnTo>
                  <a:lnTo>
                    <a:pt x="204" y="68"/>
                  </a:lnTo>
                  <a:lnTo>
                    <a:pt x="237" y="83"/>
                  </a:lnTo>
                  <a:lnTo>
                    <a:pt x="275" y="100"/>
                  </a:lnTo>
                  <a:lnTo>
                    <a:pt x="315" y="117"/>
                  </a:lnTo>
                  <a:lnTo>
                    <a:pt x="356" y="137"/>
                  </a:lnTo>
                  <a:lnTo>
                    <a:pt x="399" y="155"/>
                  </a:lnTo>
                  <a:lnTo>
                    <a:pt x="444" y="175"/>
                  </a:lnTo>
                  <a:lnTo>
                    <a:pt x="489" y="196"/>
                  </a:lnTo>
                  <a:lnTo>
                    <a:pt x="536" y="215"/>
                  </a:lnTo>
                  <a:lnTo>
                    <a:pt x="584" y="235"/>
                  </a:lnTo>
                  <a:lnTo>
                    <a:pt x="632" y="255"/>
                  </a:lnTo>
                  <a:lnTo>
                    <a:pt x="679" y="276"/>
                  </a:lnTo>
                  <a:lnTo>
                    <a:pt x="726" y="294"/>
                  </a:lnTo>
                  <a:lnTo>
                    <a:pt x="772" y="314"/>
                  </a:lnTo>
                  <a:lnTo>
                    <a:pt x="819" y="331"/>
                  </a:lnTo>
                  <a:lnTo>
                    <a:pt x="862" y="347"/>
                  </a:lnTo>
                  <a:lnTo>
                    <a:pt x="906" y="364"/>
                  </a:lnTo>
                  <a:lnTo>
                    <a:pt x="947" y="378"/>
                  </a:lnTo>
                  <a:lnTo>
                    <a:pt x="986" y="391"/>
                  </a:lnTo>
                  <a:lnTo>
                    <a:pt x="1023" y="404"/>
                  </a:lnTo>
                  <a:lnTo>
                    <a:pt x="1057" y="414"/>
                  </a:lnTo>
                  <a:lnTo>
                    <a:pt x="1089" y="422"/>
                  </a:lnTo>
                  <a:lnTo>
                    <a:pt x="1116" y="428"/>
                  </a:lnTo>
                  <a:lnTo>
                    <a:pt x="1141" y="432"/>
                  </a:lnTo>
                  <a:lnTo>
                    <a:pt x="1161" y="433"/>
                  </a:lnTo>
                  <a:lnTo>
                    <a:pt x="1137" y="432"/>
                  </a:lnTo>
                  <a:lnTo>
                    <a:pt x="1110" y="429"/>
                  </a:lnTo>
                  <a:lnTo>
                    <a:pt x="1079" y="423"/>
                  </a:lnTo>
                  <a:lnTo>
                    <a:pt x="1045" y="418"/>
                  </a:lnTo>
                  <a:lnTo>
                    <a:pt x="1010" y="409"/>
                  </a:lnTo>
                  <a:lnTo>
                    <a:pt x="972" y="401"/>
                  </a:lnTo>
                  <a:lnTo>
                    <a:pt x="931" y="391"/>
                  </a:lnTo>
                  <a:lnTo>
                    <a:pt x="889" y="380"/>
                  </a:lnTo>
                  <a:lnTo>
                    <a:pt x="844" y="367"/>
                  </a:lnTo>
                  <a:lnTo>
                    <a:pt x="799" y="353"/>
                  </a:lnTo>
                  <a:lnTo>
                    <a:pt x="753" y="339"/>
                  </a:lnTo>
                  <a:lnTo>
                    <a:pt x="705" y="325"/>
                  </a:lnTo>
                  <a:lnTo>
                    <a:pt x="657" y="310"/>
                  </a:lnTo>
                  <a:lnTo>
                    <a:pt x="609" y="293"/>
                  </a:lnTo>
                  <a:lnTo>
                    <a:pt x="561" y="276"/>
                  </a:lnTo>
                  <a:lnTo>
                    <a:pt x="513" y="259"/>
                  </a:lnTo>
                  <a:lnTo>
                    <a:pt x="466" y="242"/>
                  </a:lnTo>
                  <a:lnTo>
                    <a:pt x="419" y="225"/>
                  </a:lnTo>
                  <a:lnTo>
                    <a:pt x="374" y="208"/>
                  </a:lnTo>
                  <a:lnTo>
                    <a:pt x="329" y="192"/>
                  </a:lnTo>
                  <a:lnTo>
                    <a:pt x="287" y="175"/>
                  </a:lnTo>
                  <a:lnTo>
                    <a:pt x="246" y="158"/>
                  </a:lnTo>
                  <a:lnTo>
                    <a:pt x="208" y="141"/>
                  </a:lnTo>
                  <a:lnTo>
                    <a:pt x="171" y="125"/>
                  </a:lnTo>
                  <a:lnTo>
                    <a:pt x="138" y="110"/>
                  </a:lnTo>
                  <a:lnTo>
                    <a:pt x="107" y="96"/>
                  </a:lnTo>
                  <a:lnTo>
                    <a:pt x="80" y="82"/>
                  </a:lnTo>
                  <a:lnTo>
                    <a:pt x="56" y="68"/>
                  </a:lnTo>
                  <a:lnTo>
                    <a:pt x="35" y="57"/>
                  </a:lnTo>
                  <a:lnTo>
                    <a:pt x="19" y="45"/>
                  </a:lnTo>
                  <a:lnTo>
                    <a:pt x="7" y="36"/>
                  </a:lnTo>
                  <a:lnTo>
                    <a:pt x="0" y="27"/>
                  </a:lnTo>
                  <a:lnTo>
                    <a:pt x="4" y="29"/>
                  </a:lnTo>
                  <a:lnTo>
                    <a:pt x="11" y="27"/>
                  </a:lnTo>
                  <a:lnTo>
                    <a:pt x="21" y="23"/>
                  </a:lnTo>
                  <a:lnTo>
                    <a:pt x="32" y="17"/>
                  </a:lnTo>
                  <a:lnTo>
                    <a:pt x="42" y="12"/>
                  </a:lnTo>
                  <a:lnTo>
                    <a:pt x="50" y="6"/>
                  </a:lnTo>
                  <a:lnTo>
                    <a:pt x="56" y="2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86" name="Freeform 4339"/>
            <p:cNvSpPr>
              <a:spLocks/>
            </p:cNvSpPr>
            <p:nvPr/>
          </p:nvSpPr>
          <p:spPr bwMode="auto">
            <a:xfrm>
              <a:off x="3318" y="3035"/>
              <a:ext cx="580" cy="217"/>
            </a:xfrm>
            <a:custGeom>
              <a:avLst/>
              <a:gdLst>
                <a:gd name="T0" fmla="*/ 7 w 1160"/>
                <a:gd name="T1" fmla="*/ 1 h 434"/>
                <a:gd name="T2" fmla="*/ 10 w 1160"/>
                <a:gd name="T3" fmla="*/ 2 h 434"/>
                <a:gd name="T4" fmla="*/ 14 w 1160"/>
                <a:gd name="T5" fmla="*/ 3 h 434"/>
                <a:gd name="T6" fmla="*/ 21 w 1160"/>
                <a:gd name="T7" fmla="*/ 7 h 434"/>
                <a:gd name="T8" fmla="*/ 29 w 1160"/>
                <a:gd name="T9" fmla="*/ 11 h 434"/>
                <a:gd name="T10" fmla="*/ 39 w 1160"/>
                <a:gd name="T11" fmla="*/ 14 h 434"/>
                <a:gd name="T12" fmla="*/ 49 w 1160"/>
                <a:gd name="T13" fmla="*/ 20 h 434"/>
                <a:gd name="T14" fmla="*/ 61 w 1160"/>
                <a:gd name="T15" fmla="*/ 25 h 434"/>
                <a:gd name="T16" fmla="*/ 73 w 1160"/>
                <a:gd name="T17" fmla="*/ 29 h 434"/>
                <a:gd name="T18" fmla="*/ 84 w 1160"/>
                <a:gd name="T19" fmla="*/ 35 h 434"/>
                <a:gd name="T20" fmla="*/ 96 w 1160"/>
                <a:gd name="T21" fmla="*/ 40 h 434"/>
                <a:gd name="T22" fmla="*/ 107 w 1160"/>
                <a:gd name="T23" fmla="*/ 44 h 434"/>
                <a:gd name="T24" fmla="*/ 118 w 1160"/>
                <a:gd name="T25" fmla="*/ 48 h 434"/>
                <a:gd name="T26" fmla="*/ 127 w 1160"/>
                <a:gd name="T27" fmla="*/ 51 h 434"/>
                <a:gd name="T28" fmla="*/ 136 w 1160"/>
                <a:gd name="T29" fmla="*/ 53 h 434"/>
                <a:gd name="T30" fmla="*/ 143 w 1160"/>
                <a:gd name="T31" fmla="*/ 54 h 434"/>
                <a:gd name="T32" fmla="*/ 142 w 1160"/>
                <a:gd name="T33" fmla="*/ 54 h 434"/>
                <a:gd name="T34" fmla="*/ 135 w 1160"/>
                <a:gd name="T35" fmla="*/ 53 h 434"/>
                <a:gd name="T36" fmla="*/ 126 w 1160"/>
                <a:gd name="T37" fmla="*/ 52 h 434"/>
                <a:gd name="T38" fmla="*/ 116 w 1160"/>
                <a:gd name="T39" fmla="*/ 49 h 434"/>
                <a:gd name="T40" fmla="*/ 105 w 1160"/>
                <a:gd name="T41" fmla="*/ 46 h 434"/>
                <a:gd name="T42" fmla="*/ 94 w 1160"/>
                <a:gd name="T43" fmla="*/ 43 h 434"/>
                <a:gd name="T44" fmla="*/ 82 w 1160"/>
                <a:gd name="T45" fmla="*/ 39 h 434"/>
                <a:gd name="T46" fmla="*/ 71 w 1160"/>
                <a:gd name="T47" fmla="*/ 35 h 434"/>
                <a:gd name="T48" fmla="*/ 58 w 1160"/>
                <a:gd name="T49" fmla="*/ 30 h 434"/>
                <a:gd name="T50" fmla="*/ 46 w 1160"/>
                <a:gd name="T51" fmla="*/ 27 h 434"/>
                <a:gd name="T52" fmla="*/ 36 w 1160"/>
                <a:gd name="T53" fmla="*/ 22 h 434"/>
                <a:gd name="T54" fmla="*/ 26 w 1160"/>
                <a:gd name="T55" fmla="*/ 18 h 434"/>
                <a:gd name="T56" fmla="*/ 18 w 1160"/>
                <a:gd name="T57" fmla="*/ 14 h 434"/>
                <a:gd name="T58" fmla="*/ 10 w 1160"/>
                <a:gd name="T59" fmla="*/ 11 h 434"/>
                <a:gd name="T60" fmla="*/ 5 w 1160"/>
                <a:gd name="T61" fmla="*/ 7 h 434"/>
                <a:gd name="T62" fmla="*/ 1 w 1160"/>
                <a:gd name="T63" fmla="*/ 5 h 434"/>
                <a:gd name="T64" fmla="*/ 1 w 1160"/>
                <a:gd name="T65" fmla="*/ 3 h 434"/>
                <a:gd name="T66" fmla="*/ 2 w 1160"/>
                <a:gd name="T67" fmla="*/ 3 h 434"/>
                <a:gd name="T68" fmla="*/ 5 w 1160"/>
                <a:gd name="T69" fmla="*/ 2 h 434"/>
                <a:gd name="T70" fmla="*/ 6 w 1160"/>
                <a:gd name="T71" fmla="*/ 1 h 43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160"/>
                <a:gd name="T109" fmla="*/ 0 h 434"/>
                <a:gd name="T110" fmla="*/ 1160 w 1160"/>
                <a:gd name="T111" fmla="*/ 434 h 43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160" h="434">
                  <a:moveTo>
                    <a:pt x="58" y="0"/>
                  </a:moveTo>
                  <a:lnTo>
                    <a:pt x="60" y="1"/>
                  </a:lnTo>
                  <a:lnTo>
                    <a:pt x="67" y="4"/>
                  </a:lnTo>
                  <a:lnTo>
                    <a:pt x="80" y="11"/>
                  </a:lnTo>
                  <a:lnTo>
                    <a:pt x="97" y="18"/>
                  </a:lnTo>
                  <a:lnTo>
                    <a:pt x="118" y="28"/>
                  </a:lnTo>
                  <a:lnTo>
                    <a:pt x="142" y="39"/>
                  </a:lnTo>
                  <a:lnTo>
                    <a:pt x="170" y="53"/>
                  </a:lnTo>
                  <a:lnTo>
                    <a:pt x="203" y="68"/>
                  </a:lnTo>
                  <a:lnTo>
                    <a:pt x="236" y="83"/>
                  </a:lnTo>
                  <a:lnTo>
                    <a:pt x="274" y="100"/>
                  </a:lnTo>
                  <a:lnTo>
                    <a:pt x="314" y="118"/>
                  </a:lnTo>
                  <a:lnTo>
                    <a:pt x="355" y="136"/>
                  </a:lnTo>
                  <a:lnTo>
                    <a:pt x="398" y="156"/>
                  </a:lnTo>
                  <a:lnTo>
                    <a:pt x="443" y="176"/>
                  </a:lnTo>
                  <a:lnTo>
                    <a:pt x="488" y="195"/>
                  </a:lnTo>
                  <a:lnTo>
                    <a:pt x="535" y="215"/>
                  </a:lnTo>
                  <a:lnTo>
                    <a:pt x="583" y="236"/>
                  </a:lnTo>
                  <a:lnTo>
                    <a:pt x="630" y="256"/>
                  </a:lnTo>
                  <a:lnTo>
                    <a:pt x="678" y="275"/>
                  </a:lnTo>
                  <a:lnTo>
                    <a:pt x="725" y="295"/>
                  </a:lnTo>
                  <a:lnTo>
                    <a:pt x="771" y="313"/>
                  </a:lnTo>
                  <a:lnTo>
                    <a:pt x="818" y="332"/>
                  </a:lnTo>
                  <a:lnTo>
                    <a:pt x="861" y="349"/>
                  </a:lnTo>
                  <a:lnTo>
                    <a:pt x="905" y="364"/>
                  </a:lnTo>
                  <a:lnTo>
                    <a:pt x="946" y="379"/>
                  </a:lnTo>
                  <a:lnTo>
                    <a:pt x="985" y="392"/>
                  </a:lnTo>
                  <a:lnTo>
                    <a:pt x="1022" y="405"/>
                  </a:lnTo>
                  <a:lnTo>
                    <a:pt x="1056" y="415"/>
                  </a:lnTo>
                  <a:lnTo>
                    <a:pt x="1088" y="423"/>
                  </a:lnTo>
                  <a:lnTo>
                    <a:pt x="1115" y="429"/>
                  </a:lnTo>
                  <a:lnTo>
                    <a:pt x="1140" y="433"/>
                  </a:lnTo>
                  <a:lnTo>
                    <a:pt x="1160" y="434"/>
                  </a:lnTo>
                  <a:lnTo>
                    <a:pt x="1136" y="433"/>
                  </a:lnTo>
                  <a:lnTo>
                    <a:pt x="1109" y="430"/>
                  </a:lnTo>
                  <a:lnTo>
                    <a:pt x="1078" y="424"/>
                  </a:lnTo>
                  <a:lnTo>
                    <a:pt x="1046" y="419"/>
                  </a:lnTo>
                  <a:lnTo>
                    <a:pt x="1009" y="410"/>
                  </a:lnTo>
                  <a:lnTo>
                    <a:pt x="971" y="402"/>
                  </a:lnTo>
                  <a:lnTo>
                    <a:pt x="930" y="392"/>
                  </a:lnTo>
                  <a:lnTo>
                    <a:pt x="888" y="381"/>
                  </a:lnTo>
                  <a:lnTo>
                    <a:pt x="844" y="368"/>
                  </a:lnTo>
                  <a:lnTo>
                    <a:pt x="799" y="354"/>
                  </a:lnTo>
                  <a:lnTo>
                    <a:pt x="753" y="340"/>
                  </a:lnTo>
                  <a:lnTo>
                    <a:pt x="705" y="326"/>
                  </a:lnTo>
                  <a:lnTo>
                    <a:pt x="657" y="311"/>
                  </a:lnTo>
                  <a:lnTo>
                    <a:pt x="609" y="294"/>
                  </a:lnTo>
                  <a:lnTo>
                    <a:pt x="561" y="277"/>
                  </a:lnTo>
                  <a:lnTo>
                    <a:pt x="514" y="260"/>
                  </a:lnTo>
                  <a:lnTo>
                    <a:pt x="466" y="243"/>
                  </a:lnTo>
                  <a:lnTo>
                    <a:pt x="419" y="226"/>
                  </a:lnTo>
                  <a:lnTo>
                    <a:pt x="374" y="209"/>
                  </a:lnTo>
                  <a:lnTo>
                    <a:pt x="329" y="193"/>
                  </a:lnTo>
                  <a:lnTo>
                    <a:pt x="287" y="176"/>
                  </a:lnTo>
                  <a:lnTo>
                    <a:pt x="246" y="159"/>
                  </a:lnTo>
                  <a:lnTo>
                    <a:pt x="208" y="142"/>
                  </a:lnTo>
                  <a:lnTo>
                    <a:pt x="172" y="127"/>
                  </a:lnTo>
                  <a:lnTo>
                    <a:pt x="138" y="111"/>
                  </a:lnTo>
                  <a:lnTo>
                    <a:pt x="107" y="97"/>
                  </a:lnTo>
                  <a:lnTo>
                    <a:pt x="80" y="83"/>
                  </a:lnTo>
                  <a:lnTo>
                    <a:pt x="56" y="69"/>
                  </a:lnTo>
                  <a:lnTo>
                    <a:pt x="35" y="58"/>
                  </a:lnTo>
                  <a:lnTo>
                    <a:pt x="20" y="46"/>
                  </a:lnTo>
                  <a:lnTo>
                    <a:pt x="7" y="37"/>
                  </a:lnTo>
                  <a:lnTo>
                    <a:pt x="0" y="28"/>
                  </a:lnTo>
                  <a:lnTo>
                    <a:pt x="4" y="30"/>
                  </a:lnTo>
                  <a:lnTo>
                    <a:pt x="11" y="27"/>
                  </a:lnTo>
                  <a:lnTo>
                    <a:pt x="20" y="23"/>
                  </a:lnTo>
                  <a:lnTo>
                    <a:pt x="31" y="17"/>
                  </a:lnTo>
                  <a:lnTo>
                    <a:pt x="41" y="11"/>
                  </a:lnTo>
                  <a:lnTo>
                    <a:pt x="49" y="6"/>
                  </a:lnTo>
                  <a:lnTo>
                    <a:pt x="55" y="1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87" name="Freeform 4340"/>
            <p:cNvSpPr>
              <a:spLocks/>
            </p:cNvSpPr>
            <p:nvPr/>
          </p:nvSpPr>
          <p:spPr bwMode="auto">
            <a:xfrm>
              <a:off x="3867" y="2521"/>
              <a:ext cx="323" cy="89"/>
            </a:xfrm>
            <a:custGeom>
              <a:avLst/>
              <a:gdLst>
                <a:gd name="T0" fmla="*/ 0 w 648"/>
                <a:gd name="T1" fmla="*/ 0 h 177"/>
                <a:gd name="T2" fmla="*/ 0 w 648"/>
                <a:gd name="T3" fmla="*/ 1 h 177"/>
                <a:gd name="T4" fmla="*/ 3 w 648"/>
                <a:gd name="T5" fmla="*/ 1 h 177"/>
                <a:gd name="T6" fmla="*/ 6 w 648"/>
                <a:gd name="T7" fmla="*/ 2 h 177"/>
                <a:gd name="T8" fmla="*/ 11 w 648"/>
                <a:gd name="T9" fmla="*/ 4 h 177"/>
                <a:gd name="T10" fmla="*/ 17 w 648"/>
                <a:gd name="T11" fmla="*/ 5 h 177"/>
                <a:gd name="T12" fmla="*/ 23 w 648"/>
                <a:gd name="T13" fmla="*/ 7 h 177"/>
                <a:gd name="T14" fmla="*/ 30 w 648"/>
                <a:gd name="T15" fmla="*/ 9 h 177"/>
                <a:gd name="T16" fmla="*/ 37 w 648"/>
                <a:gd name="T17" fmla="*/ 11 h 177"/>
                <a:gd name="T18" fmla="*/ 44 w 648"/>
                <a:gd name="T19" fmla="*/ 13 h 177"/>
                <a:gd name="T20" fmla="*/ 51 w 648"/>
                <a:gd name="T21" fmla="*/ 14 h 177"/>
                <a:gd name="T22" fmla="*/ 58 w 648"/>
                <a:gd name="T23" fmla="*/ 16 h 177"/>
                <a:gd name="T24" fmla="*/ 64 w 648"/>
                <a:gd name="T25" fmla="*/ 18 h 177"/>
                <a:gd name="T26" fmla="*/ 70 w 648"/>
                <a:gd name="T27" fmla="*/ 19 h 177"/>
                <a:gd name="T28" fmla="*/ 75 w 648"/>
                <a:gd name="T29" fmla="*/ 20 h 177"/>
                <a:gd name="T30" fmla="*/ 78 w 648"/>
                <a:gd name="T31" fmla="*/ 21 h 177"/>
                <a:gd name="T32" fmla="*/ 80 w 648"/>
                <a:gd name="T33" fmla="*/ 22 h 177"/>
                <a:gd name="T34" fmla="*/ 79 w 648"/>
                <a:gd name="T35" fmla="*/ 23 h 177"/>
                <a:gd name="T36" fmla="*/ 78 w 648"/>
                <a:gd name="T37" fmla="*/ 22 h 177"/>
                <a:gd name="T38" fmla="*/ 76 w 648"/>
                <a:gd name="T39" fmla="*/ 22 h 177"/>
                <a:gd name="T40" fmla="*/ 72 w 648"/>
                <a:gd name="T41" fmla="*/ 21 h 177"/>
                <a:gd name="T42" fmla="*/ 67 w 648"/>
                <a:gd name="T43" fmla="*/ 20 h 177"/>
                <a:gd name="T44" fmla="*/ 62 w 648"/>
                <a:gd name="T45" fmla="*/ 18 h 177"/>
                <a:gd name="T46" fmla="*/ 55 w 648"/>
                <a:gd name="T47" fmla="*/ 17 h 177"/>
                <a:gd name="T48" fmla="*/ 48 w 648"/>
                <a:gd name="T49" fmla="*/ 15 h 177"/>
                <a:gd name="T50" fmla="*/ 41 w 648"/>
                <a:gd name="T51" fmla="*/ 13 h 177"/>
                <a:gd name="T52" fmla="*/ 34 w 648"/>
                <a:gd name="T53" fmla="*/ 11 h 177"/>
                <a:gd name="T54" fmla="*/ 27 w 648"/>
                <a:gd name="T55" fmla="*/ 9 h 177"/>
                <a:gd name="T56" fmla="*/ 20 w 648"/>
                <a:gd name="T57" fmla="*/ 7 h 177"/>
                <a:gd name="T58" fmla="*/ 14 w 648"/>
                <a:gd name="T59" fmla="*/ 6 h 177"/>
                <a:gd name="T60" fmla="*/ 9 w 648"/>
                <a:gd name="T61" fmla="*/ 4 h 177"/>
                <a:gd name="T62" fmla="*/ 5 w 648"/>
                <a:gd name="T63" fmla="*/ 3 h 177"/>
                <a:gd name="T64" fmla="*/ 1 w 648"/>
                <a:gd name="T65" fmla="*/ 1 h 177"/>
                <a:gd name="T66" fmla="*/ 0 w 648"/>
                <a:gd name="T67" fmla="*/ 0 h 17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48"/>
                <a:gd name="T103" fmla="*/ 0 h 177"/>
                <a:gd name="T104" fmla="*/ 648 w 648"/>
                <a:gd name="T105" fmla="*/ 177 h 17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48" h="177">
                  <a:moveTo>
                    <a:pt x="0" y="0"/>
                  </a:moveTo>
                  <a:lnTo>
                    <a:pt x="7" y="1"/>
                  </a:lnTo>
                  <a:lnTo>
                    <a:pt x="26" y="7"/>
                  </a:lnTo>
                  <a:lnTo>
                    <a:pt x="55" y="15"/>
                  </a:lnTo>
                  <a:lnTo>
                    <a:pt x="92" y="25"/>
                  </a:lnTo>
                  <a:lnTo>
                    <a:pt x="137" y="38"/>
                  </a:lnTo>
                  <a:lnTo>
                    <a:pt x="188" y="51"/>
                  </a:lnTo>
                  <a:lnTo>
                    <a:pt x="242" y="66"/>
                  </a:lnTo>
                  <a:lnTo>
                    <a:pt x="300" y="81"/>
                  </a:lnTo>
                  <a:lnTo>
                    <a:pt x="358" y="97"/>
                  </a:lnTo>
                  <a:lnTo>
                    <a:pt x="414" y="111"/>
                  </a:lnTo>
                  <a:lnTo>
                    <a:pt x="469" y="126"/>
                  </a:lnTo>
                  <a:lnTo>
                    <a:pt x="520" y="139"/>
                  </a:lnTo>
                  <a:lnTo>
                    <a:pt x="563" y="150"/>
                  </a:lnTo>
                  <a:lnTo>
                    <a:pt x="601" y="159"/>
                  </a:lnTo>
                  <a:lnTo>
                    <a:pt x="629" y="166"/>
                  </a:lnTo>
                  <a:lnTo>
                    <a:pt x="648" y="169"/>
                  </a:lnTo>
                  <a:lnTo>
                    <a:pt x="638" y="177"/>
                  </a:lnTo>
                  <a:lnTo>
                    <a:pt x="631" y="176"/>
                  </a:lnTo>
                  <a:lnTo>
                    <a:pt x="613" y="171"/>
                  </a:lnTo>
                  <a:lnTo>
                    <a:pt x="583" y="164"/>
                  </a:lnTo>
                  <a:lnTo>
                    <a:pt x="544" y="155"/>
                  </a:lnTo>
                  <a:lnTo>
                    <a:pt x="499" y="143"/>
                  </a:lnTo>
                  <a:lnTo>
                    <a:pt x="447" y="131"/>
                  </a:lnTo>
                  <a:lnTo>
                    <a:pt x="392" y="117"/>
                  </a:lnTo>
                  <a:lnTo>
                    <a:pt x="334" y="101"/>
                  </a:lnTo>
                  <a:lnTo>
                    <a:pt x="276" y="87"/>
                  </a:lnTo>
                  <a:lnTo>
                    <a:pt x="220" y="72"/>
                  </a:lnTo>
                  <a:lnTo>
                    <a:pt x="166" y="56"/>
                  </a:lnTo>
                  <a:lnTo>
                    <a:pt x="117" y="42"/>
                  </a:lnTo>
                  <a:lnTo>
                    <a:pt x="75" y="29"/>
                  </a:lnTo>
                  <a:lnTo>
                    <a:pt x="40" y="18"/>
                  </a:lnTo>
                  <a:lnTo>
                    <a:pt x="14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3D3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88" name="Freeform 4341"/>
            <p:cNvSpPr>
              <a:spLocks/>
            </p:cNvSpPr>
            <p:nvPr/>
          </p:nvSpPr>
          <p:spPr bwMode="auto">
            <a:xfrm>
              <a:off x="3839" y="2536"/>
              <a:ext cx="330" cy="92"/>
            </a:xfrm>
            <a:custGeom>
              <a:avLst/>
              <a:gdLst>
                <a:gd name="T0" fmla="*/ 0 w 661"/>
                <a:gd name="T1" fmla="*/ 0 h 184"/>
                <a:gd name="T2" fmla="*/ 0 w 661"/>
                <a:gd name="T3" fmla="*/ 1 h 184"/>
                <a:gd name="T4" fmla="*/ 3 w 661"/>
                <a:gd name="T5" fmla="*/ 1 h 184"/>
                <a:gd name="T6" fmla="*/ 6 w 661"/>
                <a:gd name="T7" fmla="*/ 2 h 184"/>
                <a:gd name="T8" fmla="*/ 11 w 661"/>
                <a:gd name="T9" fmla="*/ 3 h 184"/>
                <a:gd name="T10" fmla="*/ 17 w 661"/>
                <a:gd name="T11" fmla="*/ 5 h 184"/>
                <a:gd name="T12" fmla="*/ 24 w 661"/>
                <a:gd name="T13" fmla="*/ 6 h 184"/>
                <a:gd name="T14" fmla="*/ 31 w 661"/>
                <a:gd name="T15" fmla="*/ 9 h 184"/>
                <a:gd name="T16" fmla="*/ 38 w 661"/>
                <a:gd name="T17" fmla="*/ 11 h 184"/>
                <a:gd name="T18" fmla="*/ 45 w 661"/>
                <a:gd name="T19" fmla="*/ 12 h 184"/>
                <a:gd name="T20" fmla="*/ 52 w 661"/>
                <a:gd name="T21" fmla="*/ 14 h 184"/>
                <a:gd name="T22" fmla="*/ 59 w 661"/>
                <a:gd name="T23" fmla="*/ 17 h 184"/>
                <a:gd name="T24" fmla="*/ 66 w 661"/>
                <a:gd name="T25" fmla="*/ 19 h 184"/>
                <a:gd name="T26" fmla="*/ 72 w 661"/>
                <a:gd name="T27" fmla="*/ 20 h 184"/>
                <a:gd name="T28" fmla="*/ 76 w 661"/>
                <a:gd name="T29" fmla="*/ 21 h 184"/>
                <a:gd name="T30" fmla="*/ 80 w 661"/>
                <a:gd name="T31" fmla="*/ 22 h 184"/>
                <a:gd name="T32" fmla="*/ 82 w 661"/>
                <a:gd name="T33" fmla="*/ 22 h 184"/>
                <a:gd name="T34" fmla="*/ 81 w 661"/>
                <a:gd name="T35" fmla="*/ 23 h 184"/>
                <a:gd name="T36" fmla="*/ 80 w 661"/>
                <a:gd name="T37" fmla="*/ 23 h 184"/>
                <a:gd name="T38" fmla="*/ 78 w 661"/>
                <a:gd name="T39" fmla="*/ 23 h 184"/>
                <a:gd name="T40" fmla="*/ 74 w 661"/>
                <a:gd name="T41" fmla="*/ 22 h 184"/>
                <a:gd name="T42" fmla="*/ 69 w 661"/>
                <a:gd name="T43" fmla="*/ 20 h 184"/>
                <a:gd name="T44" fmla="*/ 63 w 661"/>
                <a:gd name="T45" fmla="*/ 19 h 184"/>
                <a:gd name="T46" fmla="*/ 56 w 661"/>
                <a:gd name="T47" fmla="*/ 17 h 184"/>
                <a:gd name="T48" fmla="*/ 49 w 661"/>
                <a:gd name="T49" fmla="*/ 14 h 184"/>
                <a:gd name="T50" fmla="*/ 42 w 661"/>
                <a:gd name="T51" fmla="*/ 13 h 184"/>
                <a:gd name="T52" fmla="*/ 35 w 661"/>
                <a:gd name="T53" fmla="*/ 12 h 184"/>
                <a:gd name="T54" fmla="*/ 28 w 661"/>
                <a:gd name="T55" fmla="*/ 10 h 184"/>
                <a:gd name="T56" fmla="*/ 21 w 661"/>
                <a:gd name="T57" fmla="*/ 7 h 184"/>
                <a:gd name="T58" fmla="*/ 14 w 661"/>
                <a:gd name="T59" fmla="*/ 6 h 184"/>
                <a:gd name="T60" fmla="*/ 9 w 661"/>
                <a:gd name="T61" fmla="*/ 3 h 184"/>
                <a:gd name="T62" fmla="*/ 5 w 661"/>
                <a:gd name="T63" fmla="*/ 3 h 184"/>
                <a:gd name="T64" fmla="*/ 1 w 661"/>
                <a:gd name="T65" fmla="*/ 1 h 184"/>
                <a:gd name="T66" fmla="*/ 0 w 661"/>
                <a:gd name="T67" fmla="*/ 0 h 18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61"/>
                <a:gd name="T103" fmla="*/ 0 h 184"/>
                <a:gd name="T104" fmla="*/ 661 w 661"/>
                <a:gd name="T105" fmla="*/ 184 h 18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61" h="184">
                  <a:moveTo>
                    <a:pt x="0" y="0"/>
                  </a:moveTo>
                  <a:lnTo>
                    <a:pt x="7" y="1"/>
                  </a:lnTo>
                  <a:lnTo>
                    <a:pt x="26" y="7"/>
                  </a:lnTo>
                  <a:lnTo>
                    <a:pt x="55" y="16"/>
                  </a:lnTo>
                  <a:lnTo>
                    <a:pt x="95" y="27"/>
                  </a:lnTo>
                  <a:lnTo>
                    <a:pt x="141" y="39"/>
                  </a:lnTo>
                  <a:lnTo>
                    <a:pt x="192" y="53"/>
                  </a:lnTo>
                  <a:lnTo>
                    <a:pt x="248" y="69"/>
                  </a:lnTo>
                  <a:lnTo>
                    <a:pt x="306" y="84"/>
                  </a:lnTo>
                  <a:lnTo>
                    <a:pt x="365" y="101"/>
                  </a:lnTo>
                  <a:lnTo>
                    <a:pt x="423" y="117"/>
                  </a:lnTo>
                  <a:lnTo>
                    <a:pt x="479" y="131"/>
                  </a:lnTo>
                  <a:lnTo>
                    <a:pt x="530" y="145"/>
                  </a:lnTo>
                  <a:lnTo>
                    <a:pt x="576" y="156"/>
                  </a:lnTo>
                  <a:lnTo>
                    <a:pt x="614" y="166"/>
                  </a:lnTo>
                  <a:lnTo>
                    <a:pt x="642" y="173"/>
                  </a:lnTo>
                  <a:lnTo>
                    <a:pt x="661" y="176"/>
                  </a:lnTo>
                  <a:lnTo>
                    <a:pt x="651" y="184"/>
                  </a:lnTo>
                  <a:lnTo>
                    <a:pt x="644" y="183"/>
                  </a:lnTo>
                  <a:lnTo>
                    <a:pt x="624" y="177"/>
                  </a:lnTo>
                  <a:lnTo>
                    <a:pt x="594" y="170"/>
                  </a:lnTo>
                  <a:lnTo>
                    <a:pt x="555" y="160"/>
                  </a:lnTo>
                  <a:lnTo>
                    <a:pt x="509" y="148"/>
                  </a:lnTo>
                  <a:lnTo>
                    <a:pt x="455" y="135"/>
                  </a:lnTo>
                  <a:lnTo>
                    <a:pt x="399" y="119"/>
                  </a:lnTo>
                  <a:lnTo>
                    <a:pt x="341" y="104"/>
                  </a:lnTo>
                  <a:lnTo>
                    <a:pt x="282" y="89"/>
                  </a:lnTo>
                  <a:lnTo>
                    <a:pt x="224" y="73"/>
                  </a:lnTo>
                  <a:lnTo>
                    <a:pt x="169" y="58"/>
                  </a:lnTo>
                  <a:lnTo>
                    <a:pt x="119" y="44"/>
                  </a:lnTo>
                  <a:lnTo>
                    <a:pt x="75" y="30"/>
                  </a:lnTo>
                  <a:lnTo>
                    <a:pt x="40" y="18"/>
                  </a:lnTo>
                  <a:lnTo>
                    <a:pt x="15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3D3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89" name="Freeform 4342"/>
            <p:cNvSpPr>
              <a:spLocks/>
            </p:cNvSpPr>
            <p:nvPr/>
          </p:nvSpPr>
          <p:spPr bwMode="auto">
            <a:xfrm>
              <a:off x="3811" y="2549"/>
              <a:ext cx="337" cy="96"/>
            </a:xfrm>
            <a:custGeom>
              <a:avLst/>
              <a:gdLst>
                <a:gd name="T0" fmla="*/ 0 w 674"/>
                <a:gd name="T1" fmla="*/ 0 h 192"/>
                <a:gd name="T2" fmla="*/ 1 w 674"/>
                <a:gd name="T3" fmla="*/ 1 h 192"/>
                <a:gd name="T4" fmla="*/ 3 w 674"/>
                <a:gd name="T5" fmla="*/ 1 h 192"/>
                <a:gd name="T6" fmla="*/ 7 w 674"/>
                <a:gd name="T7" fmla="*/ 3 h 192"/>
                <a:gd name="T8" fmla="*/ 12 w 674"/>
                <a:gd name="T9" fmla="*/ 3 h 192"/>
                <a:gd name="T10" fmla="*/ 18 w 674"/>
                <a:gd name="T11" fmla="*/ 6 h 192"/>
                <a:gd name="T12" fmla="*/ 24 w 674"/>
                <a:gd name="T13" fmla="*/ 7 h 192"/>
                <a:gd name="T14" fmla="*/ 31 w 674"/>
                <a:gd name="T15" fmla="*/ 9 h 192"/>
                <a:gd name="T16" fmla="*/ 40 w 674"/>
                <a:gd name="T17" fmla="*/ 11 h 192"/>
                <a:gd name="T18" fmla="*/ 46 w 674"/>
                <a:gd name="T19" fmla="*/ 13 h 192"/>
                <a:gd name="T20" fmla="*/ 54 w 674"/>
                <a:gd name="T21" fmla="*/ 15 h 192"/>
                <a:gd name="T22" fmla="*/ 61 w 674"/>
                <a:gd name="T23" fmla="*/ 18 h 192"/>
                <a:gd name="T24" fmla="*/ 68 w 674"/>
                <a:gd name="T25" fmla="*/ 19 h 192"/>
                <a:gd name="T26" fmla="*/ 74 w 674"/>
                <a:gd name="T27" fmla="*/ 21 h 192"/>
                <a:gd name="T28" fmla="*/ 79 w 674"/>
                <a:gd name="T29" fmla="*/ 22 h 192"/>
                <a:gd name="T30" fmla="*/ 82 w 674"/>
                <a:gd name="T31" fmla="*/ 23 h 192"/>
                <a:gd name="T32" fmla="*/ 84 w 674"/>
                <a:gd name="T33" fmla="*/ 24 h 192"/>
                <a:gd name="T34" fmla="*/ 83 w 674"/>
                <a:gd name="T35" fmla="*/ 24 h 192"/>
                <a:gd name="T36" fmla="*/ 83 w 674"/>
                <a:gd name="T37" fmla="*/ 24 h 192"/>
                <a:gd name="T38" fmla="*/ 80 w 674"/>
                <a:gd name="T39" fmla="*/ 24 h 192"/>
                <a:gd name="T40" fmla="*/ 76 w 674"/>
                <a:gd name="T41" fmla="*/ 23 h 192"/>
                <a:gd name="T42" fmla="*/ 71 w 674"/>
                <a:gd name="T43" fmla="*/ 21 h 192"/>
                <a:gd name="T44" fmla="*/ 65 w 674"/>
                <a:gd name="T45" fmla="*/ 20 h 192"/>
                <a:gd name="T46" fmla="*/ 58 w 674"/>
                <a:gd name="T47" fmla="*/ 18 h 192"/>
                <a:gd name="T48" fmla="*/ 50 w 674"/>
                <a:gd name="T49" fmla="*/ 15 h 192"/>
                <a:gd name="T50" fmla="*/ 43 w 674"/>
                <a:gd name="T51" fmla="*/ 13 h 192"/>
                <a:gd name="T52" fmla="*/ 36 w 674"/>
                <a:gd name="T53" fmla="*/ 12 h 192"/>
                <a:gd name="T54" fmla="*/ 28 w 674"/>
                <a:gd name="T55" fmla="*/ 10 h 192"/>
                <a:gd name="T56" fmla="*/ 21 w 674"/>
                <a:gd name="T57" fmla="*/ 7 h 192"/>
                <a:gd name="T58" fmla="*/ 15 w 674"/>
                <a:gd name="T59" fmla="*/ 6 h 192"/>
                <a:gd name="T60" fmla="*/ 10 w 674"/>
                <a:gd name="T61" fmla="*/ 3 h 192"/>
                <a:gd name="T62" fmla="*/ 5 w 674"/>
                <a:gd name="T63" fmla="*/ 3 h 192"/>
                <a:gd name="T64" fmla="*/ 1 w 674"/>
                <a:gd name="T65" fmla="*/ 1 h 192"/>
                <a:gd name="T66" fmla="*/ 0 w 674"/>
                <a:gd name="T67" fmla="*/ 0 h 19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74"/>
                <a:gd name="T103" fmla="*/ 0 h 192"/>
                <a:gd name="T104" fmla="*/ 674 w 674"/>
                <a:gd name="T105" fmla="*/ 192 h 19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74" h="192">
                  <a:moveTo>
                    <a:pt x="0" y="0"/>
                  </a:moveTo>
                  <a:lnTo>
                    <a:pt x="7" y="1"/>
                  </a:lnTo>
                  <a:lnTo>
                    <a:pt x="27" y="7"/>
                  </a:lnTo>
                  <a:lnTo>
                    <a:pt x="56" y="17"/>
                  </a:lnTo>
                  <a:lnTo>
                    <a:pt x="96" y="28"/>
                  </a:lnTo>
                  <a:lnTo>
                    <a:pt x="144" y="41"/>
                  </a:lnTo>
                  <a:lnTo>
                    <a:pt x="196" y="56"/>
                  </a:lnTo>
                  <a:lnTo>
                    <a:pt x="253" y="71"/>
                  </a:lnTo>
                  <a:lnTo>
                    <a:pt x="313" y="88"/>
                  </a:lnTo>
                  <a:lnTo>
                    <a:pt x="373" y="105"/>
                  </a:lnTo>
                  <a:lnTo>
                    <a:pt x="432" y="122"/>
                  </a:lnTo>
                  <a:lnTo>
                    <a:pt x="490" y="137"/>
                  </a:lnTo>
                  <a:lnTo>
                    <a:pt x="542" y="152"/>
                  </a:lnTo>
                  <a:lnTo>
                    <a:pt x="588" y="164"/>
                  </a:lnTo>
                  <a:lnTo>
                    <a:pt x="626" y="174"/>
                  </a:lnTo>
                  <a:lnTo>
                    <a:pt x="656" y="181"/>
                  </a:lnTo>
                  <a:lnTo>
                    <a:pt x="674" y="185"/>
                  </a:lnTo>
                  <a:lnTo>
                    <a:pt x="664" y="192"/>
                  </a:lnTo>
                  <a:lnTo>
                    <a:pt x="657" y="191"/>
                  </a:lnTo>
                  <a:lnTo>
                    <a:pt x="638" y="185"/>
                  </a:lnTo>
                  <a:lnTo>
                    <a:pt x="607" y="177"/>
                  </a:lnTo>
                  <a:lnTo>
                    <a:pt x="566" y="167"/>
                  </a:lnTo>
                  <a:lnTo>
                    <a:pt x="518" y="154"/>
                  </a:lnTo>
                  <a:lnTo>
                    <a:pt x="465" y="140"/>
                  </a:lnTo>
                  <a:lnTo>
                    <a:pt x="407" y="125"/>
                  </a:lnTo>
                  <a:lnTo>
                    <a:pt x="348" y="109"/>
                  </a:lnTo>
                  <a:lnTo>
                    <a:pt x="287" y="92"/>
                  </a:lnTo>
                  <a:lnTo>
                    <a:pt x="228" y="76"/>
                  </a:lnTo>
                  <a:lnTo>
                    <a:pt x="172" y="60"/>
                  </a:lnTo>
                  <a:lnTo>
                    <a:pt x="121" y="45"/>
                  </a:lnTo>
                  <a:lnTo>
                    <a:pt x="76" y="31"/>
                  </a:lnTo>
                  <a:lnTo>
                    <a:pt x="41" y="18"/>
                  </a:lnTo>
                  <a:lnTo>
                    <a:pt x="14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3D3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90" name="Freeform 4343"/>
            <p:cNvSpPr>
              <a:spLocks/>
            </p:cNvSpPr>
            <p:nvPr/>
          </p:nvSpPr>
          <p:spPr bwMode="auto">
            <a:xfrm>
              <a:off x="3783" y="2563"/>
              <a:ext cx="344" cy="100"/>
            </a:xfrm>
            <a:custGeom>
              <a:avLst/>
              <a:gdLst>
                <a:gd name="T0" fmla="*/ 0 w 688"/>
                <a:gd name="T1" fmla="*/ 0 h 201"/>
                <a:gd name="T2" fmla="*/ 1 w 688"/>
                <a:gd name="T3" fmla="*/ 0 h 201"/>
                <a:gd name="T4" fmla="*/ 3 w 688"/>
                <a:gd name="T5" fmla="*/ 1 h 201"/>
                <a:gd name="T6" fmla="*/ 7 w 688"/>
                <a:gd name="T7" fmla="*/ 2 h 201"/>
                <a:gd name="T8" fmla="*/ 12 w 688"/>
                <a:gd name="T9" fmla="*/ 3 h 201"/>
                <a:gd name="T10" fmla="*/ 19 w 688"/>
                <a:gd name="T11" fmla="*/ 5 h 201"/>
                <a:gd name="T12" fmla="*/ 25 w 688"/>
                <a:gd name="T13" fmla="*/ 7 h 201"/>
                <a:gd name="T14" fmla="*/ 33 w 688"/>
                <a:gd name="T15" fmla="*/ 9 h 201"/>
                <a:gd name="T16" fmla="*/ 40 w 688"/>
                <a:gd name="T17" fmla="*/ 11 h 201"/>
                <a:gd name="T18" fmla="*/ 47 w 688"/>
                <a:gd name="T19" fmla="*/ 13 h 201"/>
                <a:gd name="T20" fmla="*/ 55 w 688"/>
                <a:gd name="T21" fmla="*/ 16 h 201"/>
                <a:gd name="T22" fmla="*/ 62 w 688"/>
                <a:gd name="T23" fmla="*/ 18 h 201"/>
                <a:gd name="T24" fmla="*/ 70 w 688"/>
                <a:gd name="T25" fmla="*/ 19 h 201"/>
                <a:gd name="T26" fmla="*/ 76 w 688"/>
                <a:gd name="T27" fmla="*/ 21 h 201"/>
                <a:gd name="T28" fmla="*/ 80 w 688"/>
                <a:gd name="T29" fmla="*/ 22 h 201"/>
                <a:gd name="T30" fmla="*/ 84 w 688"/>
                <a:gd name="T31" fmla="*/ 23 h 201"/>
                <a:gd name="T32" fmla="*/ 86 w 688"/>
                <a:gd name="T33" fmla="*/ 24 h 201"/>
                <a:gd name="T34" fmla="*/ 85 w 688"/>
                <a:gd name="T35" fmla="*/ 25 h 201"/>
                <a:gd name="T36" fmla="*/ 84 w 688"/>
                <a:gd name="T37" fmla="*/ 24 h 201"/>
                <a:gd name="T38" fmla="*/ 82 w 688"/>
                <a:gd name="T39" fmla="*/ 24 h 201"/>
                <a:gd name="T40" fmla="*/ 78 w 688"/>
                <a:gd name="T41" fmla="*/ 23 h 201"/>
                <a:gd name="T42" fmla="*/ 73 w 688"/>
                <a:gd name="T43" fmla="*/ 21 h 201"/>
                <a:gd name="T44" fmla="*/ 67 w 688"/>
                <a:gd name="T45" fmla="*/ 20 h 201"/>
                <a:gd name="T46" fmla="*/ 59 w 688"/>
                <a:gd name="T47" fmla="*/ 18 h 201"/>
                <a:gd name="T48" fmla="*/ 51 w 688"/>
                <a:gd name="T49" fmla="*/ 16 h 201"/>
                <a:gd name="T50" fmla="*/ 44 w 688"/>
                <a:gd name="T51" fmla="*/ 14 h 201"/>
                <a:gd name="T52" fmla="*/ 37 w 688"/>
                <a:gd name="T53" fmla="*/ 12 h 201"/>
                <a:gd name="T54" fmla="*/ 29 w 688"/>
                <a:gd name="T55" fmla="*/ 9 h 201"/>
                <a:gd name="T56" fmla="*/ 22 w 688"/>
                <a:gd name="T57" fmla="*/ 7 h 201"/>
                <a:gd name="T58" fmla="*/ 15 w 688"/>
                <a:gd name="T59" fmla="*/ 5 h 201"/>
                <a:gd name="T60" fmla="*/ 10 w 688"/>
                <a:gd name="T61" fmla="*/ 3 h 201"/>
                <a:gd name="T62" fmla="*/ 5 w 688"/>
                <a:gd name="T63" fmla="*/ 2 h 201"/>
                <a:gd name="T64" fmla="*/ 1 w 688"/>
                <a:gd name="T65" fmla="*/ 1 h 201"/>
                <a:gd name="T66" fmla="*/ 0 w 688"/>
                <a:gd name="T67" fmla="*/ 0 h 20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88"/>
                <a:gd name="T103" fmla="*/ 0 h 201"/>
                <a:gd name="T104" fmla="*/ 688 w 688"/>
                <a:gd name="T105" fmla="*/ 201 h 20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88" h="201">
                  <a:moveTo>
                    <a:pt x="0" y="0"/>
                  </a:moveTo>
                  <a:lnTo>
                    <a:pt x="7" y="1"/>
                  </a:lnTo>
                  <a:lnTo>
                    <a:pt x="27" y="8"/>
                  </a:lnTo>
                  <a:lnTo>
                    <a:pt x="58" y="17"/>
                  </a:lnTo>
                  <a:lnTo>
                    <a:pt x="98" y="29"/>
                  </a:lnTo>
                  <a:lnTo>
                    <a:pt x="146" y="43"/>
                  </a:lnTo>
                  <a:lnTo>
                    <a:pt x="201" y="59"/>
                  </a:lnTo>
                  <a:lnTo>
                    <a:pt x="259" y="76"/>
                  </a:lnTo>
                  <a:lnTo>
                    <a:pt x="319" y="93"/>
                  </a:lnTo>
                  <a:lnTo>
                    <a:pt x="381" y="111"/>
                  </a:lnTo>
                  <a:lnTo>
                    <a:pt x="442" y="128"/>
                  </a:lnTo>
                  <a:lnTo>
                    <a:pt x="500" y="145"/>
                  </a:lnTo>
                  <a:lnTo>
                    <a:pt x="553" y="159"/>
                  </a:lnTo>
                  <a:lnTo>
                    <a:pt x="601" y="171"/>
                  </a:lnTo>
                  <a:lnTo>
                    <a:pt x="640" y="181"/>
                  </a:lnTo>
                  <a:lnTo>
                    <a:pt x="670" y="188"/>
                  </a:lnTo>
                  <a:lnTo>
                    <a:pt x="688" y="192"/>
                  </a:lnTo>
                  <a:lnTo>
                    <a:pt x="678" y="201"/>
                  </a:lnTo>
                  <a:lnTo>
                    <a:pt x="671" y="199"/>
                  </a:lnTo>
                  <a:lnTo>
                    <a:pt x="650" y="194"/>
                  </a:lnTo>
                  <a:lnTo>
                    <a:pt x="619" y="185"/>
                  </a:lnTo>
                  <a:lnTo>
                    <a:pt x="578" y="174"/>
                  </a:lnTo>
                  <a:lnTo>
                    <a:pt x="529" y="161"/>
                  </a:lnTo>
                  <a:lnTo>
                    <a:pt x="474" y="146"/>
                  </a:lnTo>
                  <a:lnTo>
                    <a:pt x="415" y="131"/>
                  </a:lnTo>
                  <a:lnTo>
                    <a:pt x="355" y="114"/>
                  </a:lnTo>
                  <a:lnTo>
                    <a:pt x="293" y="97"/>
                  </a:lnTo>
                  <a:lnTo>
                    <a:pt x="232" y="79"/>
                  </a:lnTo>
                  <a:lnTo>
                    <a:pt x="176" y="62"/>
                  </a:lnTo>
                  <a:lnTo>
                    <a:pt x="124" y="46"/>
                  </a:lnTo>
                  <a:lnTo>
                    <a:pt x="77" y="31"/>
                  </a:lnTo>
                  <a:lnTo>
                    <a:pt x="41" y="18"/>
                  </a:lnTo>
                  <a:lnTo>
                    <a:pt x="14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3D3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91" name="Freeform 4344"/>
            <p:cNvSpPr>
              <a:spLocks/>
            </p:cNvSpPr>
            <p:nvPr/>
          </p:nvSpPr>
          <p:spPr bwMode="auto">
            <a:xfrm>
              <a:off x="3755" y="2577"/>
              <a:ext cx="351" cy="104"/>
            </a:xfrm>
            <a:custGeom>
              <a:avLst/>
              <a:gdLst>
                <a:gd name="T0" fmla="*/ 0 w 702"/>
                <a:gd name="T1" fmla="*/ 0 h 208"/>
                <a:gd name="T2" fmla="*/ 1 w 702"/>
                <a:gd name="T3" fmla="*/ 1 h 208"/>
                <a:gd name="T4" fmla="*/ 3 w 702"/>
                <a:gd name="T5" fmla="*/ 1 h 208"/>
                <a:gd name="T6" fmla="*/ 7 w 702"/>
                <a:gd name="T7" fmla="*/ 3 h 208"/>
                <a:gd name="T8" fmla="*/ 12 w 702"/>
                <a:gd name="T9" fmla="*/ 3 h 208"/>
                <a:gd name="T10" fmla="*/ 19 w 702"/>
                <a:gd name="T11" fmla="*/ 6 h 208"/>
                <a:gd name="T12" fmla="*/ 25 w 702"/>
                <a:gd name="T13" fmla="*/ 7 h 208"/>
                <a:gd name="T14" fmla="*/ 33 w 702"/>
                <a:gd name="T15" fmla="*/ 10 h 208"/>
                <a:gd name="T16" fmla="*/ 41 w 702"/>
                <a:gd name="T17" fmla="*/ 13 h 208"/>
                <a:gd name="T18" fmla="*/ 48 w 702"/>
                <a:gd name="T19" fmla="*/ 14 h 208"/>
                <a:gd name="T20" fmla="*/ 56 w 702"/>
                <a:gd name="T21" fmla="*/ 17 h 208"/>
                <a:gd name="T22" fmla="*/ 63 w 702"/>
                <a:gd name="T23" fmla="*/ 19 h 208"/>
                <a:gd name="T24" fmla="*/ 71 w 702"/>
                <a:gd name="T25" fmla="*/ 21 h 208"/>
                <a:gd name="T26" fmla="*/ 77 w 702"/>
                <a:gd name="T27" fmla="*/ 23 h 208"/>
                <a:gd name="T28" fmla="*/ 82 w 702"/>
                <a:gd name="T29" fmla="*/ 24 h 208"/>
                <a:gd name="T30" fmla="*/ 86 w 702"/>
                <a:gd name="T31" fmla="*/ 25 h 208"/>
                <a:gd name="T32" fmla="*/ 88 w 702"/>
                <a:gd name="T33" fmla="*/ 25 h 208"/>
                <a:gd name="T34" fmla="*/ 87 w 702"/>
                <a:gd name="T35" fmla="*/ 26 h 208"/>
                <a:gd name="T36" fmla="*/ 86 w 702"/>
                <a:gd name="T37" fmla="*/ 26 h 208"/>
                <a:gd name="T38" fmla="*/ 83 w 702"/>
                <a:gd name="T39" fmla="*/ 26 h 208"/>
                <a:gd name="T40" fmla="*/ 79 w 702"/>
                <a:gd name="T41" fmla="*/ 24 h 208"/>
                <a:gd name="T42" fmla="*/ 74 w 702"/>
                <a:gd name="T43" fmla="*/ 23 h 208"/>
                <a:gd name="T44" fmla="*/ 68 w 702"/>
                <a:gd name="T45" fmla="*/ 21 h 208"/>
                <a:gd name="T46" fmla="*/ 60 w 702"/>
                <a:gd name="T47" fmla="*/ 19 h 208"/>
                <a:gd name="T48" fmla="*/ 53 w 702"/>
                <a:gd name="T49" fmla="*/ 17 h 208"/>
                <a:gd name="T50" fmla="*/ 45 w 702"/>
                <a:gd name="T51" fmla="*/ 14 h 208"/>
                <a:gd name="T52" fmla="*/ 38 w 702"/>
                <a:gd name="T53" fmla="*/ 13 h 208"/>
                <a:gd name="T54" fmla="*/ 29 w 702"/>
                <a:gd name="T55" fmla="*/ 11 h 208"/>
                <a:gd name="T56" fmla="*/ 22 w 702"/>
                <a:gd name="T57" fmla="*/ 7 h 208"/>
                <a:gd name="T58" fmla="*/ 15 w 702"/>
                <a:gd name="T59" fmla="*/ 6 h 208"/>
                <a:gd name="T60" fmla="*/ 10 w 702"/>
                <a:gd name="T61" fmla="*/ 4 h 208"/>
                <a:gd name="T62" fmla="*/ 5 w 702"/>
                <a:gd name="T63" fmla="*/ 3 h 208"/>
                <a:gd name="T64" fmla="*/ 1 w 702"/>
                <a:gd name="T65" fmla="*/ 1 h 208"/>
                <a:gd name="T66" fmla="*/ 0 w 702"/>
                <a:gd name="T67" fmla="*/ 0 h 20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02"/>
                <a:gd name="T103" fmla="*/ 0 h 208"/>
                <a:gd name="T104" fmla="*/ 702 w 702"/>
                <a:gd name="T105" fmla="*/ 208 h 20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02" h="208">
                  <a:moveTo>
                    <a:pt x="0" y="0"/>
                  </a:moveTo>
                  <a:lnTo>
                    <a:pt x="7" y="3"/>
                  </a:lnTo>
                  <a:lnTo>
                    <a:pt x="28" y="8"/>
                  </a:lnTo>
                  <a:lnTo>
                    <a:pt x="59" y="18"/>
                  </a:lnTo>
                  <a:lnTo>
                    <a:pt x="101" y="29"/>
                  </a:lnTo>
                  <a:lnTo>
                    <a:pt x="149" y="45"/>
                  </a:lnTo>
                  <a:lnTo>
                    <a:pt x="205" y="60"/>
                  </a:lnTo>
                  <a:lnTo>
                    <a:pt x="264" y="79"/>
                  </a:lnTo>
                  <a:lnTo>
                    <a:pt x="326" y="97"/>
                  </a:lnTo>
                  <a:lnTo>
                    <a:pt x="389" y="115"/>
                  </a:lnTo>
                  <a:lnTo>
                    <a:pt x="451" y="132"/>
                  </a:lnTo>
                  <a:lnTo>
                    <a:pt x="510" y="149"/>
                  </a:lnTo>
                  <a:lnTo>
                    <a:pt x="565" y="164"/>
                  </a:lnTo>
                  <a:lnTo>
                    <a:pt x="613" y="178"/>
                  </a:lnTo>
                  <a:lnTo>
                    <a:pt x="653" y="188"/>
                  </a:lnTo>
                  <a:lnTo>
                    <a:pt x="684" y="195"/>
                  </a:lnTo>
                  <a:lnTo>
                    <a:pt x="702" y="199"/>
                  </a:lnTo>
                  <a:lnTo>
                    <a:pt x="692" y="208"/>
                  </a:lnTo>
                  <a:lnTo>
                    <a:pt x="685" y="207"/>
                  </a:lnTo>
                  <a:lnTo>
                    <a:pt x="664" y="201"/>
                  </a:lnTo>
                  <a:lnTo>
                    <a:pt x="632" y="191"/>
                  </a:lnTo>
                  <a:lnTo>
                    <a:pt x="589" y="180"/>
                  </a:lnTo>
                  <a:lnTo>
                    <a:pt x="540" y="167"/>
                  </a:lnTo>
                  <a:lnTo>
                    <a:pt x="484" y="152"/>
                  </a:lnTo>
                  <a:lnTo>
                    <a:pt x="425" y="135"/>
                  </a:lnTo>
                  <a:lnTo>
                    <a:pt x="361" y="117"/>
                  </a:lnTo>
                  <a:lnTo>
                    <a:pt x="299" y="100"/>
                  </a:lnTo>
                  <a:lnTo>
                    <a:pt x="237" y="81"/>
                  </a:lnTo>
                  <a:lnTo>
                    <a:pt x="178" y="63"/>
                  </a:lnTo>
                  <a:lnTo>
                    <a:pt x="126" y="48"/>
                  </a:lnTo>
                  <a:lnTo>
                    <a:pt x="80" y="32"/>
                  </a:lnTo>
                  <a:lnTo>
                    <a:pt x="42" y="20"/>
                  </a:lnTo>
                  <a:lnTo>
                    <a:pt x="14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3D3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92" name="Freeform 4345"/>
            <p:cNvSpPr>
              <a:spLocks/>
            </p:cNvSpPr>
            <p:nvPr/>
          </p:nvSpPr>
          <p:spPr bwMode="auto">
            <a:xfrm>
              <a:off x="3727" y="2591"/>
              <a:ext cx="358" cy="108"/>
            </a:xfrm>
            <a:custGeom>
              <a:avLst/>
              <a:gdLst>
                <a:gd name="T0" fmla="*/ 0 w 715"/>
                <a:gd name="T1" fmla="*/ 0 h 215"/>
                <a:gd name="T2" fmla="*/ 1 w 715"/>
                <a:gd name="T3" fmla="*/ 1 h 215"/>
                <a:gd name="T4" fmla="*/ 4 w 715"/>
                <a:gd name="T5" fmla="*/ 1 h 215"/>
                <a:gd name="T6" fmla="*/ 8 w 715"/>
                <a:gd name="T7" fmla="*/ 3 h 215"/>
                <a:gd name="T8" fmla="*/ 13 w 715"/>
                <a:gd name="T9" fmla="*/ 4 h 215"/>
                <a:gd name="T10" fmla="*/ 20 w 715"/>
                <a:gd name="T11" fmla="*/ 6 h 215"/>
                <a:gd name="T12" fmla="*/ 27 w 715"/>
                <a:gd name="T13" fmla="*/ 8 h 215"/>
                <a:gd name="T14" fmla="*/ 34 w 715"/>
                <a:gd name="T15" fmla="*/ 11 h 215"/>
                <a:gd name="T16" fmla="*/ 42 w 715"/>
                <a:gd name="T17" fmla="*/ 13 h 215"/>
                <a:gd name="T18" fmla="*/ 50 w 715"/>
                <a:gd name="T19" fmla="*/ 15 h 215"/>
                <a:gd name="T20" fmla="*/ 58 w 715"/>
                <a:gd name="T21" fmla="*/ 18 h 215"/>
                <a:gd name="T22" fmla="*/ 65 w 715"/>
                <a:gd name="T23" fmla="*/ 20 h 215"/>
                <a:gd name="T24" fmla="*/ 72 w 715"/>
                <a:gd name="T25" fmla="*/ 22 h 215"/>
                <a:gd name="T26" fmla="*/ 79 w 715"/>
                <a:gd name="T27" fmla="*/ 23 h 215"/>
                <a:gd name="T28" fmla="*/ 84 w 715"/>
                <a:gd name="T29" fmla="*/ 25 h 215"/>
                <a:gd name="T30" fmla="*/ 87 w 715"/>
                <a:gd name="T31" fmla="*/ 26 h 215"/>
                <a:gd name="T32" fmla="*/ 90 w 715"/>
                <a:gd name="T33" fmla="*/ 26 h 215"/>
                <a:gd name="T34" fmla="*/ 89 w 715"/>
                <a:gd name="T35" fmla="*/ 27 h 215"/>
                <a:gd name="T36" fmla="*/ 88 w 715"/>
                <a:gd name="T37" fmla="*/ 27 h 215"/>
                <a:gd name="T38" fmla="*/ 85 w 715"/>
                <a:gd name="T39" fmla="*/ 26 h 215"/>
                <a:gd name="T40" fmla="*/ 81 w 715"/>
                <a:gd name="T41" fmla="*/ 25 h 215"/>
                <a:gd name="T42" fmla="*/ 76 w 715"/>
                <a:gd name="T43" fmla="*/ 24 h 215"/>
                <a:gd name="T44" fmla="*/ 69 w 715"/>
                <a:gd name="T45" fmla="*/ 22 h 215"/>
                <a:gd name="T46" fmla="*/ 62 w 715"/>
                <a:gd name="T47" fmla="*/ 20 h 215"/>
                <a:gd name="T48" fmla="*/ 54 w 715"/>
                <a:gd name="T49" fmla="*/ 18 h 215"/>
                <a:gd name="T50" fmla="*/ 46 w 715"/>
                <a:gd name="T51" fmla="*/ 16 h 215"/>
                <a:gd name="T52" fmla="*/ 38 w 715"/>
                <a:gd name="T53" fmla="*/ 13 h 215"/>
                <a:gd name="T54" fmla="*/ 30 w 715"/>
                <a:gd name="T55" fmla="*/ 11 h 215"/>
                <a:gd name="T56" fmla="*/ 23 w 715"/>
                <a:gd name="T57" fmla="*/ 9 h 215"/>
                <a:gd name="T58" fmla="*/ 16 w 715"/>
                <a:gd name="T59" fmla="*/ 6 h 215"/>
                <a:gd name="T60" fmla="*/ 10 w 715"/>
                <a:gd name="T61" fmla="*/ 4 h 215"/>
                <a:gd name="T62" fmla="*/ 6 w 715"/>
                <a:gd name="T63" fmla="*/ 3 h 215"/>
                <a:gd name="T64" fmla="*/ 2 w 715"/>
                <a:gd name="T65" fmla="*/ 1 h 215"/>
                <a:gd name="T66" fmla="*/ 0 w 715"/>
                <a:gd name="T67" fmla="*/ 0 h 21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15"/>
                <a:gd name="T103" fmla="*/ 0 h 215"/>
                <a:gd name="T104" fmla="*/ 715 w 715"/>
                <a:gd name="T105" fmla="*/ 215 h 21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15" h="215">
                  <a:moveTo>
                    <a:pt x="0" y="0"/>
                  </a:moveTo>
                  <a:lnTo>
                    <a:pt x="7" y="3"/>
                  </a:lnTo>
                  <a:lnTo>
                    <a:pt x="28" y="8"/>
                  </a:lnTo>
                  <a:lnTo>
                    <a:pt x="60" y="18"/>
                  </a:lnTo>
                  <a:lnTo>
                    <a:pt x="102" y="31"/>
                  </a:lnTo>
                  <a:lnTo>
                    <a:pt x="153" y="46"/>
                  </a:lnTo>
                  <a:lnTo>
                    <a:pt x="209" y="63"/>
                  </a:lnTo>
                  <a:lnTo>
                    <a:pt x="270" y="82"/>
                  </a:lnTo>
                  <a:lnTo>
                    <a:pt x="333" y="100"/>
                  </a:lnTo>
                  <a:lnTo>
                    <a:pt x="397" y="119"/>
                  </a:lnTo>
                  <a:lnTo>
                    <a:pt x="460" y="138"/>
                  </a:lnTo>
                  <a:lnTo>
                    <a:pt x="520" y="155"/>
                  </a:lnTo>
                  <a:lnTo>
                    <a:pt x="575" y="170"/>
                  </a:lnTo>
                  <a:lnTo>
                    <a:pt x="625" y="184"/>
                  </a:lnTo>
                  <a:lnTo>
                    <a:pt x="665" y="195"/>
                  </a:lnTo>
                  <a:lnTo>
                    <a:pt x="696" y="202"/>
                  </a:lnTo>
                  <a:lnTo>
                    <a:pt x="715" y="207"/>
                  </a:lnTo>
                  <a:lnTo>
                    <a:pt x="705" y="215"/>
                  </a:lnTo>
                  <a:lnTo>
                    <a:pt x="698" y="214"/>
                  </a:lnTo>
                  <a:lnTo>
                    <a:pt x="677" y="207"/>
                  </a:lnTo>
                  <a:lnTo>
                    <a:pt x="643" y="198"/>
                  </a:lnTo>
                  <a:lnTo>
                    <a:pt x="601" y="187"/>
                  </a:lnTo>
                  <a:lnTo>
                    <a:pt x="550" y="173"/>
                  </a:lnTo>
                  <a:lnTo>
                    <a:pt x="492" y="156"/>
                  </a:lnTo>
                  <a:lnTo>
                    <a:pt x="432" y="139"/>
                  </a:lnTo>
                  <a:lnTo>
                    <a:pt x="367" y="121"/>
                  </a:lnTo>
                  <a:lnTo>
                    <a:pt x="304" y="103"/>
                  </a:lnTo>
                  <a:lnTo>
                    <a:pt x="240" y="83"/>
                  </a:lnTo>
                  <a:lnTo>
                    <a:pt x="181" y="66"/>
                  </a:lnTo>
                  <a:lnTo>
                    <a:pt x="128" y="48"/>
                  </a:lnTo>
                  <a:lnTo>
                    <a:pt x="80" y="32"/>
                  </a:lnTo>
                  <a:lnTo>
                    <a:pt x="42" y="20"/>
                  </a:lnTo>
                  <a:lnTo>
                    <a:pt x="14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3D3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93" name="Freeform 4346"/>
            <p:cNvSpPr>
              <a:spLocks/>
            </p:cNvSpPr>
            <p:nvPr/>
          </p:nvSpPr>
          <p:spPr bwMode="auto">
            <a:xfrm>
              <a:off x="3699" y="2605"/>
              <a:ext cx="365" cy="111"/>
            </a:xfrm>
            <a:custGeom>
              <a:avLst/>
              <a:gdLst>
                <a:gd name="T0" fmla="*/ 0 w 729"/>
                <a:gd name="T1" fmla="*/ 0 h 222"/>
                <a:gd name="T2" fmla="*/ 1 w 729"/>
                <a:gd name="T3" fmla="*/ 1 h 222"/>
                <a:gd name="T4" fmla="*/ 4 w 729"/>
                <a:gd name="T5" fmla="*/ 2 h 222"/>
                <a:gd name="T6" fmla="*/ 8 w 729"/>
                <a:gd name="T7" fmla="*/ 3 h 222"/>
                <a:gd name="T8" fmla="*/ 14 w 729"/>
                <a:gd name="T9" fmla="*/ 4 h 222"/>
                <a:gd name="T10" fmla="*/ 20 w 729"/>
                <a:gd name="T11" fmla="*/ 6 h 222"/>
                <a:gd name="T12" fmla="*/ 27 w 729"/>
                <a:gd name="T13" fmla="*/ 9 h 222"/>
                <a:gd name="T14" fmla="*/ 35 w 729"/>
                <a:gd name="T15" fmla="*/ 11 h 222"/>
                <a:gd name="T16" fmla="*/ 43 w 729"/>
                <a:gd name="T17" fmla="*/ 13 h 222"/>
                <a:gd name="T18" fmla="*/ 51 w 729"/>
                <a:gd name="T19" fmla="*/ 15 h 222"/>
                <a:gd name="T20" fmla="*/ 59 w 729"/>
                <a:gd name="T21" fmla="*/ 18 h 222"/>
                <a:gd name="T22" fmla="*/ 67 w 729"/>
                <a:gd name="T23" fmla="*/ 21 h 222"/>
                <a:gd name="T24" fmla="*/ 74 w 729"/>
                <a:gd name="T25" fmla="*/ 23 h 222"/>
                <a:gd name="T26" fmla="*/ 80 w 729"/>
                <a:gd name="T27" fmla="*/ 25 h 222"/>
                <a:gd name="T28" fmla="*/ 85 w 729"/>
                <a:gd name="T29" fmla="*/ 26 h 222"/>
                <a:gd name="T30" fmla="*/ 89 w 729"/>
                <a:gd name="T31" fmla="*/ 27 h 222"/>
                <a:gd name="T32" fmla="*/ 92 w 729"/>
                <a:gd name="T33" fmla="*/ 27 h 222"/>
                <a:gd name="T34" fmla="*/ 90 w 729"/>
                <a:gd name="T35" fmla="*/ 28 h 222"/>
                <a:gd name="T36" fmla="*/ 90 w 729"/>
                <a:gd name="T37" fmla="*/ 28 h 222"/>
                <a:gd name="T38" fmla="*/ 87 w 729"/>
                <a:gd name="T39" fmla="*/ 27 h 222"/>
                <a:gd name="T40" fmla="*/ 82 w 729"/>
                <a:gd name="T41" fmla="*/ 26 h 222"/>
                <a:gd name="T42" fmla="*/ 77 w 729"/>
                <a:gd name="T43" fmla="*/ 25 h 222"/>
                <a:gd name="T44" fmla="*/ 71 w 729"/>
                <a:gd name="T45" fmla="*/ 23 h 222"/>
                <a:gd name="T46" fmla="*/ 63 w 729"/>
                <a:gd name="T47" fmla="*/ 21 h 222"/>
                <a:gd name="T48" fmla="*/ 56 w 729"/>
                <a:gd name="T49" fmla="*/ 18 h 222"/>
                <a:gd name="T50" fmla="*/ 47 w 729"/>
                <a:gd name="T51" fmla="*/ 15 h 222"/>
                <a:gd name="T52" fmla="*/ 39 w 729"/>
                <a:gd name="T53" fmla="*/ 14 h 222"/>
                <a:gd name="T54" fmla="*/ 31 w 729"/>
                <a:gd name="T55" fmla="*/ 11 h 222"/>
                <a:gd name="T56" fmla="*/ 24 w 729"/>
                <a:gd name="T57" fmla="*/ 9 h 222"/>
                <a:gd name="T58" fmla="*/ 17 w 729"/>
                <a:gd name="T59" fmla="*/ 7 h 222"/>
                <a:gd name="T60" fmla="*/ 11 w 729"/>
                <a:gd name="T61" fmla="*/ 5 h 222"/>
                <a:gd name="T62" fmla="*/ 6 w 729"/>
                <a:gd name="T63" fmla="*/ 3 h 222"/>
                <a:gd name="T64" fmla="*/ 2 w 729"/>
                <a:gd name="T65" fmla="*/ 2 h 222"/>
                <a:gd name="T66" fmla="*/ 0 w 729"/>
                <a:gd name="T67" fmla="*/ 0 h 22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29"/>
                <a:gd name="T103" fmla="*/ 0 h 222"/>
                <a:gd name="T104" fmla="*/ 729 w 729"/>
                <a:gd name="T105" fmla="*/ 222 h 22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29" h="222">
                  <a:moveTo>
                    <a:pt x="0" y="0"/>
                  </a:moveTo>
                  <a:lnTo>
                    <a:pt x="7" y="3"/>
                  </a:lnTo>
                  <a:lnTo>
                    <a:pt x="28" y="9"/>
                  </a:lnTo>
                  <a:lnTo>
                    <a:pt x="62" y="20"/>
                  </a:lnTo>
                  <a:lnTo>
                    <a:pt x="106" y="32"/>
                  </a:lnTo>
                  <a:lnTo>
                    <a:pt x="157" y="48"/>
                  </a:lnTo>
                  <a:lnTo>
                    <a:pt x="214" y="66"/>
                  </a:lnTo>
                  <a:lnTo>
                    <a:pt x="276" y="84"/>
                  </a:lnTo>
                  <a:lnTo>
                    <a:pt x="341" y="104"/>
                  </a:lnTo>
                  <a:lnTo>
                    <a:pt x="407" y="124"/>
                  </a:lnTo>
                  <a:lnTo>
                    <a:pt x="470" y="143"/>
                  </a:lnTo>
                  <a:lnTo>
                    <a:pt x="532" y="162"/>
                  </a:lnTo>
                  <a:lnTo>
                    <a:pt x="589" y="179"/>
                  </a:lnTo>
                  <a:lnTo>
                    <a:pt x="638" y="193"/>
                  </a:lnTo>
                  <a:lnTo>
                    <a:pt x="680" y="204"/>
                  </a:lnTo>
                  <a:lnTo>
                    <a:pt x="711" y="211"/>
                  </a:lnTo>
                  <a:lnTo>
                    <a:pt x="729" y="215"/>
                  </a:lnTo>
                  <a:lnTo>
                    <a:pt x="720" y="222"/>
                  </a:lnTo>
                  <a:lnTo>
                    <a:pt x="713" y="221"/>
                  </a:lnTo>
                  <a:lnTo>
                    <a:pt x="690" y="214"/>
                  </a:lnTo>
                  <a:lnTo>
                    <a:pt x="656" y="205"/>
                  </a:lnTo>
                  <a:lnTo>
                    <a:pt x="613" y="193"/>
                  </a:lnTo>
                  <a:lnTo>
                    <a:pt x="561" y="177"/>
                  </a:lnTo>
                  <a:lnTo>
                    <a:pt x="503" y="162"/>
                  </a:lnTo>
                  <a:lnTo>
                    <a:pt x="441" y="143"/>
                  </a:lnTo>
                  <a:lnTo>
                    <a:pt x="375" y="124"/>
                  </a:lnTo>
                  <a:lnTo>
                    <a:pt x="310" y="106"/>
                  </a:lnTo>
                  <a:lnTo>
                    <a:pt x="245" y="86"/>
                  </a:lnTo>
                  <a:lnTo>
                    <a:pt x="185" y="68"/>
                  </a:lnTo>
                  <a:lnTo>
                    <a:pt x="130" y="49"/>
                  </a:lnTo>
                  <a:lnTo>
                    <a:pt x="82" y="34"/>
                  </a:lnTo>
                  <a:lnTo>
                    <a:pt x="43" y="20"/>
                  </a:lnTo>
                  <a:lnTo>
                    <a:pt x="16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3D3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94" name="Freeform 4347"/>
            <p:cNvSpPr>
              <a:spLocks/>
            </p:cNvSpPr>
            <p:nvPr/>
          </p:nvSpPr>
          <p:spPr bwMode="auto">
            <a:xfrm>
              <a:off x="3672" y="2619"/>
              <a:ext cx="371" cy="115"/>
            </a:xfrm>
            <a:custGeom>
              <a:avLst/>
              <a:gdLst>
                <a:gd name="T0" fmla="*/ 0 w 742"/>
                <a:gd name="T1" fmla="*/ 0 h 231"/>
                <a:gd name="T2" fmla="*/ 1 w 742"/>
                <a:gd name="T3" fmla="*/ 0 h 231"/>
                <a:gd name="T4" fmla="*/ 3 w 742"/>
                <a:gd name="T5" fmla="*/ 1 h 231"/>
                <a:gd name="T6" fmla="*/ 8 w 742"/>
                <a:gd name="T7" fmla="*/ 2 h 231"/>
                <a:gd name="T8" fmla="*/ 13 w 742"/>
                <a:gd name="T9" fmla="*/ 4 h 231"/>
                <a:gd name="T10" fmla="*/ 20 w 742"/>
                <a:gd name="T11" fmla="*/ 6 h 231"/>
                <a:gd name="T12" fmla="*/ 27 w 742"/>
                <a:gd name="T13" fmla="*/ 8 h 231"/>
                <a:gd name="T14" fmla="*/ 36 w 742"/>
                <a:gd name="T15" fmla="*/ 10 h 231"/>
                <a:gd name="T16" fmla="*/ 44 w 742"/>
                <a:gd name="T17" fmla="*/ 13 h 231"/>
                <a:gd name="T18" fmla="*/ 51 w 742"/>
                <a:gd name="T19" fmla="*/ 16 h 231"/>
                <a:gd name="T20" fmla="*/ 59 w 742"/>
                <a:gd name="T21" fmla="*/ 18 h 231"/>
                <a:gd name="T22" fmla="*/ 68 w 742"/>
                <a:gd name="T23" fmla="*/ 20 h 231"/>
                <a:gd name="T24" fmla="*/ 75 w 742"/>
                <a:gd name="T25" fmla="*/ 23 h 231"/>
                <a:gd name="T26" fmla="*/ 82 w 742"/>
                <a:gd name="T27" fmla="*/ 24 h 231"/>
                <a:gd name="T28" fmla="*/ 87 w 742"/>
                <a:gd name="T29" fmla="*/ 26 h 231"/>
                <a:gd name="T30" fmla="*/ 91 w 742"/>
                <a:gd name="T31" fmla="*/ 27 h 231"/>
                <a:gd name="T32" fmla="*/ 93 w 742"/>
                <a:gd name="T33" fmla="*/ 27 h 231"/>
                <a:gd name="T34" fmla="*/ 92 w 742"/>
                <a:gd name="T35" fmla="*/ 28 h 231"/>
                <a:gd name="T36" fmla="*/ 91 w 742"/>
                <a:gd name="T37" fmla="*/ 28 h 231"/>
                <a:gd name="T38" fmla="*/ 88 w 742"/>
                <a:gd name="T39" fmla="*/ 27 h 231"/>
                <a:gd name="T40" fmla="*/ 84 w 742"/>
                <a:gd name="T41" fmla="*/ 26 h 231"/>
                <a:gd name="T42" fmla="*/ 79 w 742"/>
                <a:gd name="T43" fmla="*/ 25 h 231"/>
                <a:gd name="T44" fmla="*/ 72 w 742"/>
                <a:gd name="T45" fmla="*/ 23 h 231"/>
                <a:gd name="T46" fmla="*/ 65 w 742"/>
                <a:gd name="T47" fmla="*/ 20 h 231"/>
                <a:gd name="T48" fmla="*/ 56 w 742"/>
                <a:gd name="T49" fmla="*/ 18 h 231"/>
                <a:gd name="T50" fmla="*/ 47 w 742"/>
                <a:gd name="T51" fmla="*/ 16 h 231"/>
                <a:gd name="T52" fmla="*/ 40 w 742"/>
                <a:gd name="T53" fmla="*/ 13 h 231"/>
                <a:gd name="T54" fmla="*/ 31 w 742"/>
                <a:gd name="T55" fmla="*/ 11 h 231"/>
                <a:gd name="T56" fmla="*/ 23 w 742"/>
                <a:gd name="T57" fmla="*/ 8 h 231"/>
                <a:gd name="T58" fmla="*/ 17 w 742"/>
                <a:gd name="T59" fmla="*/ 6 h 231"/>
                <a:gd name="T60" fmla="*/ 11 w 742"/>
                <a:gd name="T61" fmla="*/ 4 h 231"/>
                <a:gd name="T62" fmla="*/ 6 w 742"/>
                <a:gd name="T63" fmla="*/ 2 h 231"/>
                <a:gd name="T64" fmla="*/ 1 w 742"/>
                <a:gd name="T65" fmla="*/ 1 h 231"/>
                <a:gd name="T66" fmla="*/ 0 w 742"/>
                <a:gd name="T67" fmla="*/ 0 h 23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42"/>
                <a:gd name="T103" fmla="*/ 0 h 231"/>
                <a:gd name="T104" fmla="*/ 742 w 742"/>
                <a:gd name="T105" fmla="*/ 231 h 23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42" h="231">
                  <a:moveTo>
                    <a:pt x="0" y="0"/>
                  </a:moveTo>
                  <a:lnTo>
                    <a:pt x="7" y="3"/>
                  </a:lnTo>
                  <a:lnTo>
                    <a:pt x="30" y="10"/>
                  </a:lnTo>
                  <a:lnTo>
                    <a:pt x="64" y="20"/>
                  </a:lnTo>
                  <a:lnTo>
                    <a:pt x="107" y="34"/>
                  </a:lnTo>
                  <a:lnTo>
                    <a:pt x="159" y="49"/>
                  </a:lnTo>
                  <a:lnTo>
                    <a:pt x="219" y="68"/>
                  </a:lnTo>
                  <a:lnTo>
                    <a:pt x="282" y="87"/>
                  </a:lnTo>
                  <a:lnTo>
                    <a:pt x="348" y="108"/>
                  </a:lnTo>
                  <a:lnTo>
                    <a:pt x="414" y="128"/>
                  </a:lnTo>
                  <a:lnTo>
                    <a:pt x="479" y="148"/>
                  </a:lnTo>
                  <a:lnTo>
                    <a:pt x="542" y="167"/>
                  </a:lnTo>
                  <a:lnTo>
                    <a:pt x="600" y="184"/>
                  </a:lnTo>
                  <a:lnTo>
                    <a:pt x="651" y="198"/>
                  </a:lnTo>
                  <a:lnTo>
                    <a:pt x="692" y="210"/>
                  </a:lnTo>
                  <a:lnTo>
                    <a:pt x="724" y="218"/>
                  </a:lnTo>
                  <a:lnTo>
                    <a:pt x="742" y="222"/>
                  </a:lnTo>
                  <a:lnTo>
                    <a:pt x="734" y="231"/>
                  </a:lnTo>
                  <a:lnTo>
                    <a:pt x="725" y="228"/>
                  </a:lnTo>
                  <a:lnTo>
                    <a:pt x="704" y="222"/>
                  </a:lnTo>
                  <a:lnTo>
                    <a:pt x="669" y="212"/>
                  </a:lnTo>
                  <a:lnTo>
                    <a:pt x="625" y="200"/>
                  </a:lnTo>
                  <a:lnTo>
                    <a:pt x="572" y="184"/>
                  </a:lnTo>
                  <a:lnTo>
                    <a:pt x="513" y="167"/>
                  </a:lnTo>
                  <a:lnTo>
                    <a:pt x="448" y="148"/>
                  </a:lnTo>
                  <a:lnTo>
                    <a:pt x="382" y="128"/>
                  </a:lnTo>
                  <a:lnTo>
                    <a:pt x="316" y="108"/>
                  </a:lnTo>
                  <a:lnTo>
                    <a:pt x="250" y="89"/>
                  </a:lnTo>
                  <a:lnTo>
                    <a:pt x="188" y="69"/>
                  </a:lnTo>
                  <a:lnTo>
                    <a:pt x="131" y="51"/>
                  </a:lnTo>
                  <a:lnTo>
                    <a:pt x="82" y="34"/>
                  </a:lnTo>
                  <a:lnTo>
                    <a:pt x="43" y="20"/>
                  </a:lnTo>
                  <a:lnTo>
                    <a:pt x="15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3D3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95" name="Freeform 4348"/>
            <p:cNvSpPr>
              <a:spLocks/>
            </p:cNvSpPr>
            <p:nvPr/>
          </p:nvSpPr>
          <p:spPr bwMode="auto">
            <a:xfrm>
              <a:off x="3644" y="2633"/>
              <a:ext cx="377" cy="119"/>
            </a:xfrm>
            <a:custGeom>
              <a:avLst/>
              <a:gdLst>
                <a:gd name="T0" fmla="*/ 0 w 754"/>
                <a:gd name="T1" fmla="*/ 0 h 238"/>
                <a:gd name="T2" fmla="*/ 1 w 754"/>
                <a:gd name="T3" fmla="*/ 1 h 238"/>
                <a:gd name="T4" fmla="*/ 3 w 754"/>
                <a:gd name="T5" fmla="*/ 2 h 238"/>
                <a:gd name="T6" fmla="*/ 8 w 754"/>
                <a:gd name="T7" fmla="*/ 3 h 238"/>
                <a:gd name="T8" fmla="*/ 13 w 754"/>
                <a:gd name="T9" fmla="*/ 5 h 238"/>
                <a:gd name="T10" fmla="*/ 21 w 754"/>
                <a:gd name="T11" fmla="*/ 7 h 238"/>
                <a:gd name="T12" fmla="*/ 27 w 754"/>
                <a:gd name="T13" fmla="*/ 9 h 238"/>
                <a:gd name="T14" fmla="*/ 36 w 754"/>
                <a:gd name="T15" fmla="*/ 12 h 238"/>
                <a:gd name="T16" fmla="*/ 45 w 754"/>
                <a:gd name="T17" fmla="*/ 14 h 238"/>
                <a:gd name="T18" fmla="*/ 52 w 754"/>
                <a:gd name="T19" fmla="*/ 17 h 238"/>
                <a:gd name="T20" fmla="*/ 61 w 754"/>
                <a:gd name="T21" fmla="*/ 20 h 238"/>
                <a:gd name="T22" fmla="*/ 69 w 754"/>
                <a:gd name="T23" fmla="*/ 22 h 238"/>
                <a:gd name="T24" fmla="*/ 77 w 754"/>
                <a:gd name="T25" fmla="*/ 24 h 238"/>
                <a:gd name="T26" fmla="*/ 83 w 754"/>
                <a:gd name="T27" fmla="*/ 26 h 238"/>
                <a:gd name="T28" fmla="*/ 88 w 754"/>
                <a:gd name="T29" fmla="*/ 28 h 238"/>
                <a:gd name="T30" fmla="*/ 92 w 754"/>
                <a:gd name="T31" fmla="*/ 29 h 238"/>
                <a:gd name="T32" fmla="*/ 94 w 754"/>
                <a:gd name="T33" fmla="*/ 29 h 238"/>
                <a:gd name="T34" fmla="*/ 94 w 754"/>
                <a:gd name="T35" fmla="*/ 30 h 238"/>
                <a:gd name="T36" fmla="*/ 93 w 754"/>
                <a:gd name="T37" fmla="*/ 30 h 238"/>
                <a:gd name="T38" fmla="*/ 90 w 754"/>
                <a:gd name="T39" fmla="*/ 29 h 238"/>
                <a:gd name="T40" fmla="*/ 86 w 754"/>
                <a:gd name="T41" fmla="*/ 28 h 238"/>
                <a:gd name="T42" fmla="*/ 80 w 754"/>
                <a:gd name="T43" fmla="*/ 26 h 238"/>
                <a:gd name="T44" fmla="*/ 73 w 754"/>
                <a:gd name="T45" fmla="*/ 24 h 238"/>
                <a:gd name="T46" fmla="*/ 65 w 754"/>
                <a:gd name="T47" fmla="*/ 22 h 238"/>
                <a:gd name="T48" fmla="*/ 57 w 754"/>
                <a:gd name="T49" fmla="*/ 19 h 238"/>
                <a:gd name="T50" fmla="*/ 48 w 754"/>
                <a:gd name="T51" fmla="*/ 17 h 238"/>
                <a:gd name="T52" fmla="*/ 40 w 754"/>
                <a:gd name="T53" fmla="*/ 14 h 238"/>
                <a:gd name="T54" fmla="*/ 31 w 754"/>
                <a:gd name="T55" fmla="*/ 12 h 238"/>
                <a:gd name="T56" fmla="*/ 24 w 754"/>
                <a:gd name="T57" fmla="*/ 9 h 238"/>
                <a:gd name="T58" fmla="*/ 17 w 754"/>
                <a:gd name="T59" fmla="*/ 7 h 238"/>
                <a:gd name="T60" fmla="*/ 11 w 754"/>
                <a:gd name="T61" fmla="*/ 5 h 238"/>
                <a:gd name="T62" fmla="*/ 6 w 754"/>
                <a:gd name="T63" fmla="*/ 3 h 238"/>
                <a:gd name="T64" fmla="*/ 1 w 754"/>
                <a:gd name="T65" fmla="*/ 2 h 238"/>
                <a:gd name="T66" fmla="*/ 0 w 754"/>
                <a:gd name="T67" fmla="*/ 0 h 23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54"/>
                <a:gd name="T103" fmla="*/ 0 h 238"/>
                <a:gd name="T104" fmla="*/ 754 w 754"/>
                <a:gd name="T105" fmla="*/ 238 h 23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54" h="238">
                  <a:moveTo>
                    <a:pt x="0" y="0"/>
                  </a:moveTo>
                  <a:lnTo>
                    <a:pt x="8" y="3"/>
                  </a:lnTo>
                  <a:lnTo>
                    <a:pt x="29" y="10"/>
                  </a:lnTo>
                  <a:lnTo>
                    <a:pt x="64" y="21"/>
                  </a:lnTo>
                  <a:lnTo>
                    <a:pt x="108" y="35"/>
                  </a:lnTo>
                  <a:lnTo>
                    <a:pt x="161" y="52"/>
                  </a:lnTo>
                  <a:lnTo>
                    <a:pt x="222" y="71"/>
                  </a:lnTo>
                  <a:lnTo>
                    <a:pt x="285" y="90"/>
                  </a:lnTo>
                  <a:lnTo>
                    <a:pt x="353" y="111"/>
                  </a:lnTo>
                  <a:lnTo>
                    <a:pt x="420" y="132"/>
                  </a:lnTo>
                  <a:lnTo>
                    <a:pt x="488" y="154"/>
                  </a:lnTo>
                  <a:lnTo>
                    <a:pt x="551" y="173"/>
                  </a:lnTo>
                  <a:lnTo>
                    <a:pt x="609" y="190"/>
                  </a:lnTo>
                  <a:lnTo>
                    <a:pt x="661" y="206"/>
                  </a:lnTo>
                  <a:lnTo>
                    <a:pt x="703" y="217"/>
                  </a:lnTo>
                  <a:lnTo>
                    <a:pt x="736" y="225"/>
                  </a:lnTo>
                  <a:lnTo>
                    <a:pt x="754" y="229"/>
                  </a:lnTo>
                  <a:lnTo>
                    <a:pt x="746" y="238"/>
                  </a:lnTo>
                  <a:lnTo>
                    <a:pt x="737" y="235"/>
                  </a:lnTo>
                  <a:lnTo>
                    <a:pt x="715" y="229"/>
                  </a:lnTo>
                  <a:lnTo>
                    <a:pt x="681" y="220"/>
                  </a:lnTo>
                  <a:lnTo>
                    <a:pt x="634" y="206"/>
                  </a:lnTo>
                  <a:lnTo>
                    <a:pt x="581" y="190"/>
                  </a:lnTo>
                  <a:lnTo>
                    <a:pt x="520" y="172"/>
                  </a:lnTo>
                  <a:lnTo>
                    <a:pt x="456" y="152"/>
                  </a:lnTo>
                  <a:lnTo>
                    <a:pt x="388" y="132"/>
                  </a:lnTo>
                  <a:lnTo>
                    <a:pt x="320" y="111"/>
                  </a:lnTo>
                  <a:lnTo>
                    <a:pt x="253" y="90"/>
                  </a:lnTo>
                  <a:lnTo>
                    <a:pt x="191" y="71"/>
                  </a:lnTo>
                  <a:lnTo>
                    <a:pt x="133" y="52"/>
                  </a:lnTo>
                  <a:lnTo>
                    <a:pt x="84" y="35"/>
                  </a:lnTo>
                  <a:lnTo>
                    <a:pt x="43" y="20"/>
                  </a:lnTo>
                  <a:lnTo>
                    <a:pt x="15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3D3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96" name="Freeform 4349"/>
            <p:cNvSpPr>
              <a:spLocks/>
            </p:cNvSpPr>
            <p:nvPr/>
          </p:nvSpPr>
          <p:spPr bwMode="auto">
            <a:xfrm>
              <a:off x="3616" y="2647"/>
              <a:ext cx="385" cy="122"/>
            </a:xfrm>
            <a:custGeom>
              <a:avLst/>
              <a:gdLst>
                <a:gd name="T0" fmla="*/ 0 w 770"/>
                <a:gd name="T1" fmla="*/ 0 h 245"/>
                <a:gd name="T2" fmla="*/ 2 w 770"/>
                <a:gd name="T3" fmla="*/ 0 h 245"/>
                <a:gd name="T4" fmla="*/ 3 w 770"/>
                <a:gd name="T5" fmla="*/ 1 h 245"/>
                <a:gd name="T6" fmla="*/ 9 w 770"/>
                <a:gd name="T7" fmla="*/ 2 h 245"/>
                <a:gd name="T8" fmla="*/ 13 w 770"/>
                <a:gd name="T9" fmla="*/ 4 h 245"/>
                <a:gd name="T10" fmla="*/ 21 w 770"/>
                <a:gd name="T11" fmla="*/ 6 h 245"/>
                <a:gd name="T12" fmla="*/ 28 w 770"/>
                <a:gd name="T13" fmla="*/ 9 h 245"/>
                <a:gd name="T14" fmla="*/ 37 w 770"/>
                <a:gd name="T15" fmla="*/ 11 h 245"/>
                <a:gd name="T16" fmla="*/ 46 w 770"/>
                <a:gd name="T17" fmla="*/ 14 h 245"/>
                <a:gd name="T18" fmla="*/ 53 w 770"/>
                <a:gd name="T19" fmla="*/ 17 h 245"/>
                <a:gd name="T20" fmla="*/ 62 w 770"/>
                <a:gd name="T21" fmla="*/ 19 h 245"/>
                <a:gd name="T22" fmla="*/ 71 w 770"/>
                <a:gd name="T23" fmla="*/ 22 h 245"/>
                <a:gd name="T24" fmla="*/ 78 w 770"/>
                <a:gd name="T25" fmla="*/ 24 h 245"/>
                <a:gd name="T26" fmla="*/ 85 w 770"/>
                <a:gd name="T27" fmla="*/ 26 h 245"/>
                <a:gd name="T28" fmla="*/ 90 w 770"/>
                <a:gd name="T29" fmla="*/ 28 h 245"/>
                <a:gd name="T30" fmla="*/ 94 w 770"/>
                <a:gd name="T31" fmla="*/ 29 h 245"/>
                <a:gd name="T32" fmla="*/ 96 w 770"/>
                <a:gd name="T33" fmla="*/ 29 h 245"/>
                <a:gd name="T34" fmla="*/ 95 w 770"/>
                <a:gd name="T35" fmla="*/ 30 h 245"/>
                <a:gd name="T36" fmla="*/ 94 w 770"/>
                <a:gd name="T37" fmla="*/ 30 h 245"/>
                <a:gd name="T38" fmla="*/ 92 w 770"/>
                <a:gd name="T39" fmla="*/ 29 h 245"/>
                <a:gd name="T40" fmla="*/ 87 w 770"/>
                <a:gd name="T41" fmla="*/ 28 h 245"/>
                <a:gd name="T42" fmla="*/ 81 w 770"/>
                <a:gd name="T43" fmla="*/ 26 h 245"/>
                <a:gd name="T44" fmla="*/ 75 w 770"/>
                <a:gd name="T45" fmla="*/ 24 h 245"/>
                <a:gd name="T46" fmla="*/ 67 w 770"/>
                <a:gd name="T47" fmla="*/ 22 h 245"/>
                <a:gd name="T48" fmla="*/ 58 w 770"/>
                <a:gd name="T49" fmla="*/ 19 h 245"/>
                <a:gd name="T50" fmla="*/ 49 w 770"/>
                <a:gd name="T51" fmla="*/ 16 h 245"/>
                <a:gd name="T52" fmla="*/ 41 w 770"/>
                <a:gd name="T53" fmla="*/ 14 h 245"/>
                <a:gd name="T54" fmla="*/ 33 w 770"/>
                <a:gd name="T55" fmla="*/ 11 h 245"/>
                <a:gd name="T56" fmla="*/ 24 w 770"/>
                <a:gd name="T57" fmla="*/ 9 h 245"/>
                <a:gd name="T58" fmla="*/ 18 w 770"/>
                <a:gd name="T59" fmla="*/ 6 h 245"/>
                <a:gd name="T60" fmla="*/ 11 w 770"/>
                <a:gd name="T61" fmla="*/ 4 h 245"/>
                <a:gd name="T62" fmla="*/ 6 w 770"/>
                <a:gd name="T63" fmla="*/ 2 h 245"/>
                <a:gd name="T64" fmla="*/ 2 w 770"/>
                <a:gd name="T65" fmla="*/ 1 h 245"/>
                <a:gd name="T66" fmla="*/ 0 w 770"/>
                <a:gd name="T67" fmla="*/ 0 h 24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70"/>
                <a:gd name="T103" fmla="*/ 0 h 245"/>
                <a:gd name="T104" fmla="*/ 770 w 770"/>
                <a:gd name="T105" fmla="*/ 245 h 24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70" h="245">
                  <a:moveTo>
                    <a:pt x="0" y="0"/>
                  </a:moveTo>
                  <a:lnTo>
                    <a:pt x="9" y="3"/>
                  </a:lnTo>
                  <a:lnTo>
                    <a:pt x="31" y="10"/>
                  </a:lnTo>
                  <a:lnTo>
                    <a:pt x="66" y="22"/>
                  </a:lnTo>
                  <a:lnTo>
                    <a:pt x="111" y="36"/>
                  </a:lnTo>
                  <a:lnTo>
                    <a:pt x="166" y="54"/>
                  </a:lnTo>
                  <a:lnTo>
                    <a:pt x="227" y="74"/>
                  </a:lnTo>
                  <a:lnTo>
                    <a:pt x="293" y="93"/>
                  </a:lnTo>
                  <a:lnTo>
                    <a:pt x="361" y="116"/>
                  </a:lnTo>
                  <a:lnTo>
                    <a:pt x="430" y="137"/>
                  </a:lnTo>
                  <a:lnTo>
                    <a:pt x="499" y="158"/>
                  </a:lnTo>
                  <a:lnTo>
                    <a:pt x="563" y="179"/>
                  </a:lnTo>
                  <a:lnTo>
                    <a:pt x="622" y="197"/>
                  </a:lnTo>
                  <a:lnTo>
                    <a:pt x="674" y="213"/>
                  </a:lnTo>
                  <a:lnTo>
                    <a:pt x="718" y="225"/>
                  </a:lnTo>
                  <a:lnTo>
                    <a:pt x="750" y="234"/>
                  </a:lnTo>
                  <a:lnTo>
                    <a:pt x="770" y="238"/>
                  </a:lnTo>
                  <a:lnTo>
                    <a:pt x="760" y="245"/>
                  </a:lnTo>
                  <a:lnTo>
                    <a:pt x="752" y="242"/>
                  </a:lnTo>
                  <a:lnTo>
                    <a:pt x="729" y="237"/>
                  </a:lnTo>
                  <a:lnTo>
                    <a:pt x="694" y="225"/>
                  </a:lnTo>
                  <a:lnTo>
                    <a:pt x="648" y="211"/>
                  </a:lnTo>
                  <a:lnTo>
                    <a:pt x="593" y="196"/>
                  </a:lnTo>
                  <a:lnTo>
                    <a:pt x="531" y="178"/>
                  </a:lnTo>
                  <a:lnTo>
                    <a:pt x="465" y="156"/>
                  </a:lnTo>
                  <a:lnTo>
                    <a:pt x="396" y="135"/>
                  </a:lnTo>
                  <a:lnTo>
                    <a:pt x="327" y="114"/>
                  </a:lnTo>
                  <a:lnTo>
                    <a:pt x="259" y="93"/>
                  </a:lnTo>
                  <a:lnTo>
                    <a:pt x="194" y="72"/>
                  </a:lnTo>
                  <a:lnTo>
                    <a:pt x="137" y="54"/>
                  </a:lnTo>
                  <a:lnTo>
                    <a:pt x="86" y="36"/>
                  </a:lnTo>
                  <a:lnTo>
                    <a:pt x="45" y="22"/>
                  </a:lnTo>
                  <a:lnTo>
                    <a:pt x="16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3D3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97" name="Freeform 4350"/>
            <p:cNvSpPr>
              <a:spLocks/>
            </p:cNvSpPr>
            <p:nvPr/>
          </p:nvSpPr>
          <p:spPr bwMode="auto">
            <a:xfrm>
              <a:off x="3588" y="2661"/>
              <a:ext cx="392" cy="127"/>
            </a:xfrm>
            <a:custGeom>
              <a:avLst/>
              <a:gdLst>
                <a:gd name="T0" fmla="*/ 0 w 784"/>
                <a:gd name="T1" fmla="*/ 0 h 252"/>
                <a:gd name="T2" fmla="*/ 1 w 784"/>
                <a:gd name="T3" fmla="*/ 1 h 252"/>
                <a:gd name="T4" fmla="*/ 3 w 784"/>
                <a:gd name="T5" fmla="*/ 2 h 252"/>
                <a:gd name="T6" fmla="*/ 9 w 784"/>
                <a:gd name="T7" fmla="*/ 3 h 252"/>
                <a:gd name="T8" fmla="*/ 14 w 784"/>
                <a:gd name="T9" fmla="*/ 5 h 252"/>
                <a:gd name="T10" fmla="*/ 22 w 784"/>
                <a:gd name="T11" fmla="*/ 7 h 252"/>
                <a:gd name="T12" fmla="*/ 28 w 784"/>
                <a:gd name="T13" fmla="*/ 10 h 252"/>
                <a:gd name="T14" fmla="*/ 38 w 784"/>
                <a:gd name="T15" fmla="*/ 13 h 252"/>
                <a:gd name="T16" fmla="*/ 46 w 784"/>
                <a:gd name="T17" fmla="*/ 15 h 252"/>
                <a:gd name="T18" fmla="*/ 54 w 784"/>
                <a:gd name="T19" fmla="*/ 18 h 252"/>
                <a:gd name="T20" fmla="*/ 63 w 784"/>
                <a:gd name="T21" fmla="*/ 21 h 252"/>
                <a:gd name="T22" fmla="*/ 72 w 784"/>
                <a:gd name="T23" fmla="*/ 24 h 252"/>
                <a:gd name="T24" fmla="*/ 80 w 784"/>
                <a:gd name="T25" fmla="*/ 26 h 252"/>
                <a:gd name="T26" fmla="*/ 86 w 784"/>
                <a:gd name="T27" fmla="*/ 28 h 252"/>
                <a:gd name="T28" fmla="*/ 92 w 784"/>
                <a:gd name="T29" fmla="*/ 29 h 252"/>
                <a:gd name="T30" fmla="*/ 96 w 784"/>
                <a:gd name="T31" fmla="*/ 31 h 252"/>
                <a:gd name="T32" fmla="*/ 98 w 784"/>
                <a:gd name="T33" fmla="*/ 31 h 252"/>
                <a:gd name="T34" fmla="*/ 97 w 784"/>
                <a:gd name="T35" fmla="*/ 32 h 252"/>
                <a:gd name="T36" fmla="*/ 96 w 784"/>
                <a:gd name="T37" fmla="*/ 32 h 252"/>
                <a:gd name="T38" fmla="*/ 93 w 784"/>
                <a:gd name="T39" fmla="*/ 31 h 252"/>
                <a:gd name="T40" fmla="*/ 89 w 784"/>
                <a:gd name="T41" fmla="*/ 30 h 252"/>
                <a:gd name="T42" fmla="*/ 83 w 784"/>
                <a:gd name="T43" fmla="*/ 28 h 252"/>
                <a:gd name="T44" fmla="*/ 76 w 784"/>
                <a:gd name="T45" fmla="*/ 26 h 252"/>
                <a:gd name="T46" fmla="*/ 68 w 784"/>
                <a:gd name="T47" fmla="*/ 23 h 252"/>
                <a:gd name="T48" fmla="*/ 59 w 784"/>
                <a:gd name="T49" fmla="*/ 21 h 252"/>
                <a:gd name="T50" fmla="*/ 50 w 784"/>
                <a:gd name="T51" fmla="*/ 18 h 252"/>
                <a:gd name="T52" fmla="*/ 42 w 784"/>
                <a:gd name="T53" fmla="*/ 15 h 252"/>
                <a:gd name="T54" fmla="*/ 33 w 784"/>
                <a:gd name="T55" fmla="*/ 12 h 252"/>
                <a:gd name="T56" fmla="*/ 25 w 784"/>
                <a:gd name="T57" fmla="*/ 10 h 252"/>
                <a:gd name="T58" fmla="*/ 18 w 784"/>
                <a:gd name="T59" fmla="*/ 7 h 252"/>
                <a:gd name="T60" fmla="*/ 11 w 784"/>
                <a:gd name="T61" fmla="*/ 5 h 252"/>
                <a:gd name="T62" fmla="*/ 6 w 784"/>
                <a:gd name="T63" fmla="*/ 3 h 252"/>
                <a:gd name="T64" fmla="*/ 2 w 784"/>
                <a:gd name="T65" fmla="*/ 1 h 252"/>
                <a:gd name="T66" fmla="*/ 0 w 784"/>
                <a:gd name="T67" fmla="*/ 0 h 25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84"/>
                <a:gd name="T103" fmla="*/ 0 h 252"/>
                <a:gd name="T104" fmla="*/ 784 w 784"/>
                <a:gd name="T105" fmla="*/ 252 h 25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84" h="252">
                  <a:moveTo>
                    <a:pt x="0" y="0"/>
                  </a:moveTo>
                  <a:lnTo>
                    <a:pt x="8" y="2"/>
                  </a:lnTo>
                  <a:lnTo>
                    <a:pt x="31" y="9"/>
                  </a:lnTo>
                  <a:lnTo>
                    <a:pt x="66" y="22"/>
                  </a:lnTo>
                  <a:lnTo>
                    <a:pt x="114" y="36"/>
                  </a:lnTo>
                  <a:lnTo>
                    <a:pt x="169" y="54"/>
                  </a:lnTo>
                  <a:lnTo>
                    <a:pt x="231" y="74"/>
                  </a:lnTo>
                  <a:lnTo>
                    <a:pt x="298" y="97"/>
                  </a:lnTo>
                  <a:lnTo>
                    <a:pt x="367" y="119"/>
                  </a:lnTo>
                  <a:lnTo>
                    <a:pt x="438" y="141"/>
                  </a:lnTo>
                  <a:lnTo>
                    <a:pt x="508" y="163"/>
                  </a:lnTo>
                  <a:lnTo>
                    <a:pt x="573" y="184"/>
                  </a:lnTo>
                  <a:lnTo>
                    <a:pt x="635" y="202"/>
                  </a:lnTo>
                  <a:lnTo>
                    <a:pt x="688" y="219"/>
                  </a:lnTo>
                  <a:lnTo>
                    <a:pt x="732" y="231"/>
                  </a:lnTo>
                  <a:lnTo>
                    <a:pt x="764" y="240"/>
                  </a:lnTo>
                  <a:lnTo>
                    <a:pt x="784" y="244"/>
                  </a:lnTo>
                  <a:lnTo>
                    <a:pt x="774" y="252"/>
                  </a:lnTo>
                  <a:lnTo>
                    <a:pt x="766" y="250"/>
                  </a:lnTo>
                  <a:lnTo>
                    <a:pt x="743" y="243"/>
                  </a:lnTo>
                  <a:lnTo>
                    <a:pt x="707" y="233"/>
                  </a:lnTo>
                  <a:lnTo>
                    <a:pt x="659" y="217"/>
                  </a:lnTo>
                  <a:lnTo>
                    <a:pt x="602" y="200"/>
                  </a:lnTo>
                  <a:lnTo>
                    <a:pt x="540" y="182"/>
                  </a:lnTo>
                  <a:lnTo>
                    <a:pt x="473" y="161"/>
                  </a:lnTo>
                  <a:lnTo>
                    <a:pt x="403" y="139"/>
                  </a:lnTo>
                  <a:lnTo>
                    <a:pt x="332" y="118"/>
                  </a:lnTo>
                  <a:lnTo>
                    <a:pt x="263" y="95"/>
                  </a:lnTo>
                  <a:lnTo>
                    <a:pt x="197" y="74"/>
                  </a:lnTo>
                  <a:lnTo>
                    <a:pt x="138" y="54"/>
                  </a:lnTo>
                  <a:lnTo>
                    <a:pt x="87" y="36"/>
                  </a:lnTo>
                  <a:lnTo>
                    <a:pt x="45" y="21"/>
                  </a:lnTo>
                  <a:lnTo>
                    <a:pt x="15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3D3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98" name="Freeform 4351"/>
            <p:cNvSpPr>
              <a:spLocks/>
            </p:cNvSpPr>
            <p:nvPr/>
          </p:nvSpPr>
          <p:spPr bwMode="auto">
            <a:xfrm>
              <a:off x="3560" y="2675"/>
              <a:ext cx="399" cy="130"/>
            </a:xfrm>
            <a:custGeom>
              <a:avLst/>
              <a:gdLst>
                <a:gd name="T0" fmla="*/ 0 w 798"/>
                <a:gd name="T1" fmla="*/ 0 h 260"/>
                <a:gd name="T2" fmla="*/ 1 w 798"/>
                <a:gd name="T3" fmla="*/ 1 h 260"/>
                <a:gd name="T4" fmla="*/ 3 w 798"/>
                <a:gd name="T5" fmla="*/ 1 h 260"/>
                <a:gd name="T6" fmla="*/ 9 w 798"/>
                <a:gd name="T7" fmla="*/ 2 h 260"/>
                <a:gd name="T8" fmla="*/ 14 w 798"/>
                <a:gd name="T9" fmla="*/ 4 h 260"/>
                <a:gd name="T10" fmla="*/ 22 w 798"/>
                <a:gd name="T11" fmla="*/ 7 h 260"/>
                <a:gd name="T12" fmla="*/ 29 w 798"/>
                <a:gd name="T13" fmla="*/ 9 h 260"/>
                <a:gd name="T14" fmla="*/ 38 w 798"/>
                <a:gd name="T15" fmla="*/ 12 h 260"/>
                <a:gd name="T16" fmla="*/ 47 w 798"/>
                <a:gd name="T17" fmla="*/ 15 h 260"/>
                <a:gd name="T18" fmla="*/ 55 w 798"/>
                <a:gd name="T19" fmla="*/ 18 h 260"/>
                <a:gd name="T20" fmla="*/ 65 w 798"/>
                <a:gd name="T21" fmla="*/ 21 h 260"/>
                <a:gd name="T22" fmla="*/ 73 w 798"/>
                <a:gd name="T23" fmla="*/ 23 h 260"/>
                <a:gd name="T24" fmla="*/ 81 w 798"/>
                <a:gd name="T25" fmla="*/ 26 h 260"/>
                <a:gd name="T26" fmla="*/ 88 w 798"/>
                <a:gd name="T27" fmla="*/ 28 h 260"/>
                <a:gd name="T28" fmla="*/ 93 w 798"/>
                <a:gd name="T29" fmla="*/ 29 h 260"/>
                <a:gd name="T30" fmla="*/ 98 w 798"/>
                <a:gd name="T31" fmla="*/ 30 h 260"/>
                <a:gd name="T32" fmla="*/ 100 w 798"/>
                <a:gd name="T33" fmla="*/ 31 h 260"/>
                <a:gd name="T34" fmla="*/ 99 w 798"/>
                <a:gd name="T35" fmla="*/ 33 h 260"/>
                <a:gd name="T36" fmla="*/ 98 w 798"/>
                <a:gd name="T37" fmla="*/ 33 h 260"/>
                <a:gd name="T38" fmla="*/ 95 w 798"/>
                <a:gd name="T39" fmla="*/ 31 h 260"/>
                <a:gd name="T40" fmla="*/ 90 w 798"/>
                <a:gd name="T41" fmla="*/ 29 h 260"/>
                <a:gd name="T42" fmla="*/ 84 w 798"/>
                <a:gd name="T43" fmla="*/ 28 h 260"/>
                <a:gd name="T44" fmla="*/ 77 w 798"/>
                <a:gd name="T45" fmla="*/ 25 h 260"/>
                <a:gd name="T46" fmla="*/ 69 w 798"/>
                <a:gd name="T47" fmla="*/ 23 h 260"/>
                <a:gd name="T48" fmla="*/ 60 w 798"/>
                <a:gd name="T49" fmla="*/ 20 h 260"/>
                <a:gd name="T50" fmla="*/ 51 w 798"/>
                <a:gd name="T51" fmla="*/ 17 h 260"/>
                <a:gd name="T52" fmla="*/ 43 w 798"/>
                <a:gd name="T53" fmla="*/ 15 h 260"/>
                <a:gd name="T54" fmla="*/ 34 w 798"/>
                <a:gd name="T55" fmla="*/ 12 h 260"/>
                <a:gd name="T56" fmla="*/ 25 w 798"/>
                <a:gd name="T57" fmla="*/ 9 h 260"/>
                <a:gd name="T58" fmla="*/ 18 w 798"/>
                <a:gd name="T59" fmla="*/ 6 h 260"/>
                <a:gd name="T60" fmla="*/ 11 w 798"/>
                <a:gd name="T61" fmla="*/ 4 h 260"/>
                <a:gd name="T62" fmla="*/ 6 w 798"/>
                <a:gd name="T63" fmla="*/ 2 h 260"/>
                <a:gd name="T64" fmla="*/ 2 w 798"/>
                <a:gd name="T65" fmla="*/ 1 h 260"/>
                <a:gd name="T66" fmla="*/ 0 w 798"/>
                <a:gd name="T67" fmla="*/ 0 h 26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98"/>
                <a:gd name="T103" fmla="*/ 0 h 260"/>
                <a:gd name="T104" fmla="*/ 798 w 798"/>
                <a:gd name="T105" fmla="*/ 260 h 26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98" h="260">
                  <a:moveTo>
                    <a:pt x="0" y="0"/>
                  </a:moveTo>
                  <a:lnTo>
                    <a:pt x="8" y="2"/>
                  </a:lnTo>
                  <a:lnTo>
                    <a:pt x="31" y="10"/>
                  </a:lnTo>
                  <a:lnTo>
                    <a:pt x="67" y="22"/>
                  </a:lnTo>
                  <a:lnTo>
                    <a:pt x="115" y="38"/>
                  </a:lnTo>
                  <a:lnTo>
                    <a:pt x="171" y="56"/>
                  </a:lnTo>
                  <a:lnTo>
                    <a:pt x="235" y="77"/>
                  </a:lnTo>
                  <a:lnTo>
                    <a:pt x="304" y="99"/>
                  </a:lnTo>
                  <a:lnTo>
                    <a:pt x="374" y="122"/>
                  </a:lnTo>
                  <a:lnTo>
                    <a:pt x="446" y="146"/>
                  </a:lnTo>
                  <a:lnTo>
                    <a:pt x="516" y="168"/>
                  </a:lnTo>
                  <a:lnTo>
                    <a:pt x="584" y="189"/>
                  </a:lnTo>
                  <a:lnTo>
                    <a:pt x="646" y="208"/>
                  </a:lnTo>
                  <a:lnTo>
                    <a:pt x="701" y="224"/>
                  </a:lnTo>
                  <a:lnTo>
                    <a:pt x="744" y="239"/>
                  </a:lnTo>
                  <a:lnTo>
                    <a:pt x="778" y="247"/>
                  </a:lnTo>
                  <a:lnTo>
                    <a:pt x="798" y="251"/>
                  </a:lnTo>
                  <a:lnTo>
                    <a:pt x="788" y="260"/>
                  </a:lnTo>
                  <a:lnTo>
                    <a:pt x="779" y="257"/>
                  </a:lnTo>
                  <a:lnTo>
                    <a:pt x="755" y="250"/>
                  </a:lnTo>
                  <a:lnTo>
                    <a:pt x="719" y="239"/>
                  </a:lnTo>
                  <a:lnTo>
                    <a:pt x="671" y="224"/>
                  </a:lnTo>
                  <a:lnTo>
                    <a:pt x="613" y="206"/>
                  </a:lnTo>
                  <a:lnTo>
                    <a:pt x="550" y="187"/>
                  </a:lnTo>
                  <a:lnTo>
                    <a:pt x="481" y="165"/>
                  </a:lnTo>
                  <a:lnTo>
                    <a:pt x="409" y="143"/>
                  </a:lnTo>
                  <a:lnTo>
                    <a:pt x="337" y="121"/>
                  </a:lnTo>
                  <a:lnTo>
                    <a:pt x="267" y="98"/>
                  </a:lnTo>
                  <a:lnTo>
                    <a:pt x="201" y="76"/>
                  </a:lnTo>
                  <a:lnTo>
                    <a:pt x="140" y="54"/>
                  </a:lnTo>
                  <a:lnTo>
                    <a:pt x="88" y="36"/>
                  </a:lnTo>
                  <a:lnTo>
                    <a:pt x="46" y="21"/>
                  </a:lnTo>
                  <a:lnTo>
                    <a:pt x="15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3D3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99" name="Freeform 4352"/>
            <p:cNvSpPr>
              <a:spLocks/>
            </p:cNvSpPr>
            <p:nvPr/>
          </p:nvSpPr>
          <p:spPr bwMode="auto">
            <a:xfrm>
              <a:off x="3532" y="2689"/>
              <a:ext cx="406" cy="134"/>
            </a:xfrm>
            <a:custGeom>
              <a:avLst/>
              <a:gdLst>
                <a:gd name="T0" fmla="*/ 0 w 810"/>
                <a:gd name="T1" fmla="*/ 0 h 267"/>
                <a:gd name="T2" fmla="*/ 1 w 810"/>
                <a:gd name="T3" fmla="*/ 1 h 267"/>
                <a:gd name="T4" fmla="*/ 4 w 810"/>
                <a:gd name="T5" fmla="*/ 2 h 267"/>
                <a:gd name="T6" fmla="*/ 9 w 810"/>
                <a:gd name="T7" fmla="*/ 3 h 267"/>
                <a:gd name="T8" fmla="*/ 15 w 810"/>
                <a:gd name="T9" fmla="*/ 5 h 267"/>
                <a:gd name="T10" fmla="*/ 22 w 810"/>
                <a:gd name="T11" fmla="*/ 8 h 267"/>
                <a:gd name="T12" fmla="*/ 30 w 810"/>
                <a:gd name="T13" fmla="*/ 10 h 267"/>
                <a:gd name="T14" fmla="*/ 39 w 810"/>
                <a:gd name="T15" fmla="*/ 13 h 267"/>
                <a:gd name="T16" fmla="*/ 48 w 810"/>
                <a:gd name="T17" fmla="*/ 16 h 267"/>
                <a:gd name="T18" fmla="*/ 57 w 810"/>
                <a:gd name="T19" fmla="*/ 19 h 267"/>
                <a:gd name="T20" fmla="*/ 66 w 810"/>
                <a:gd name="T21" fmla="*/ 22 h 267"/>
                <a:gd name="T22" fmla="*/ 75 w 810"/>
                <a:gd name="T23" fmla="*/ 25 h 267"/>
                <a:gd name="T24" fmla="*/ 83 w 810"/>
                <a:gd name="T25" fmla="*/ 27 h 267"/>
                <a:gd name="T26" fmla="*/ 90 w 810"/>
                <a:gd name="T27" fmla="*/ 29 h 267"/>
                <a:gd name="T28" fmla="*/ 95 w 810"/>
                <a:gd name="T29" fmla="*/ 31 h 267"/>
                <a:gd name="T30" fmla="*/ 99 w 810"/>
                <a:gd name="T31" fmla="*/ 32 h 267"/>
                <a:gd name="T32" fmla="*/ 102 w 810"/>
                <a:gd name="T33" fmla="*/ 33 h 267"/>
                <a:gd name="T34" fmla="*/ 101 w 810"/>
                <a:gd name="T35" fmla="*/ 34 h 267"/>
                <a:gd name="T36" fmla="*/ 100 w 810"/>
                <a:gd name="T37" fmla="*/ 33 h 267"/>
                <a:gd name="T38" fmla="*/ 97 w 810"/>
                <a:gd name="T39" fmla="*/ 33 h 267"/>
                <a:gd name="T40" fmla="*/ 92 w 810"/>
                <a:gd name="T41" fmla="*/ 31 h 267"/>
                <a:gd name="T42" fmla="*/ 86 w 810"/>
                <a:gd name="T43" fmla="*/ 29 h 267"/>
                <a:gd name="T44" fmla="*/ 78 w 810"/>
                <a:gd name="T45" fmla="*/ 27 h 267"/>
                <a:gd name="T46" fmla="*/ 70 w 810"/>
                <a:gd name="T47" fmla="*/ 24 h 267"/>
                <a:gd name="T48" fmla="*/ 62 w 810"/>
                <a:gd name="T49" fmla="*/ 22 h 267"/>
                <a:gd name="T50" fmla="*/ 52 w 810"/>
                <a:gd name="T51" fmla="*/ 19 h 267"/>
                <a:gd name="T52" fmla="*/ 43 w 810"/>
                <a:gd name="T53" fmla="*/ 16 h 267"/>
                <a:gd name="T54" fmla="*/ 34 w 810"/>
                <a:gd name="T55" fmla="*/ 13 h 267"/>
                <a:gd name="T56" fmla="*/ 26 w 810"/>
                <a:gd name="T57" fmla="*/ 10 h 267"/>
                <a:gd name="T58" fmla="*/ 18 w 810"/>
                <a:gd name="T59" fmla="*/ 7 h 267"/>
                <a:gd name="T60" fmla="*/ 11 w 810"/>
                <a:gd name="T61" fmla="*/ 5 h 267"/>
                <a:gd name="T62" fmla="*/ 6 w 810"/>
                <a:gd name="T63" fmla="*/ 3 h 267"/>
                <a:gd name="T64" fmla="*/ 2 w 810"/>
                <a:gd name="T65" fmla="*/ 1 h 267"/>
                <a:gd name="T66" fmla="*/ 0 w 810"/>
                <a:gd name="T67" fmla="*/ 0 h 26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810"/>
                <a:gd name="T103" fmla="*/ 0 h 267"/>
                <a:gd name="T104" fmla="*/ 810 w 810"/>
                <a:gd name="T105" fmla="*/ 267 h 26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810" h="267">
                  <a:moveTo>
                    <a:pt x="0" y="0"/>
                  </a:moveTo>
                  <a:lnTo>
                    <a:pt x="8" y="3"/>
                  </a:lnTo>
                  <a:lnTo>
                    <a:pt x="32" y="11"/>
                  </a:lnTo>
                  <a:lnTo>
                    <a:pt x="69" y="22"/>
                  </a:lnTo>
                  <a:lnTo>
                    <a:pt x="118" y="39"/>
                  </a:lnTo>
                  <a:lnTo>
                    <a:pt x="174" y="57"/>
                  </a:lnTo>
                  <a:lnTo>
                    <a:pt x="239" y="80"/>
                  </a:lnTo>
                  <a:lnTo>
                    <a:pt x="308" y="102"/>
                  </a:lnTo>
                  <a:lnTo>
                    <a:pt x="381" y="126"/>
                  </a:lnTo>
                  <a:lnTo>
                    <a:pt x="454" y="150"/>
                  </a:lnTo>
                  <a:lnTo>
                    <a:pt x="526" y="173"/>
                  </a:lnTo>
                  <a:lnTo>
                    <a:pt x="594" y="195"/>
                  </a:lnTo>
                  <a:lnTo>
                    <a:pt x="657" y="215"/>
                  </a:lnTo>
                  <a:lnTo>
                    <a:pt x="712" y="232"/>
                  </a:lnTo>
                  <a:lnTo>
                    <a:pt x="757" y="244"/>
                  </a:lnTo>
                  <a:lnTo>
                    <a:pt x="791" y="254"/>
                  </a:lnTo>
                  <a:lnTo>
                    <a:pt x="810" y="258"/>
                  </a:lnTo>
                  <a:lnTo>
                    <a:pt x="801" y="267"/>
                  </a:lnTo>
                  <a:lnTo>
                    <a:pt x="792" y="264"/>
                  </a:lnTo>
                  <a:lnTo>
                    <a:pt x="768" y="257"/>
                  </a:lnTo>
                  <a:lnTo>
                    <a:pt x="730" y="246"/>
                  </a:lnTo>
                  <a:lnTo>
                    <a:pt x="681" y="230"/>
                  </a:lnTo>
                  <a:lnTo>
                    <a:pt x="623" y="212"/>
                  </a:lnTo>
                  <a:lnTo>
                    <a:pt x="559" y="191"/>
                  </a:lnTo>
                  <a:lnTo>
                    <a:pt x="488" y="170"/>
                  </a:lnTo>
                  <a:lnTo>
                    <a:pt x="415" y="146"/>
                  </a:lnTo>
                  <a:lnTo>
                    <a:pt x="342" y="123"/>
                  </a:lnTo>
                  <a:lnTo>
                    <a:pt x="271" y="100"/>
                  </a:lnTo>
                  <a:lnTo>
                    <a:pt x="204" y="77"/>
                  </a:lnTo>
                  <a:lnTo>
                    <a:pt x="142" y="56"/>
                  </a:lnTo>
                  <a:lnTo>
                    <a:pt x="88" y="38"/>
                  </a:lnTo>
                  <a:lnTo>
                    <a:pt x="46" y="21"/>
                  </a:lnTo>
                  <a:lnTo>
                    <a:pt x="15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3D3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00" name="Freeform 4353"/>
            <p:cNvSpPr>
              <a:spLocks/>
            </p:cNvSpPr>
            <p:nvPr/>
          </p:nvSpPr>
          <p:spPr bwMode="auto">
            <a:xfrm>
              <a:off x="3504" y="2703"/>
              <a:ext cx="413" cy="137"/>
            </a:xfrm>
            <a:custGeom>
              <a:avLst/>
              <a:gdLst>
                <a:gd name="T0" fmla="*/ 0 w 825"/>
                <a:gd name="T1" fmla="*/ 0 h 274"/>
                <a:gd name="T2" fmla="*/ 2 w 825"/>
                <a:gd name="T3" fmla="*/ 1 h 274"/>
                <a:gd name="T4" fmla="*/ 5 w 825"/>
                <a:gd name="T5" fmla="*/ 1 h 274"/>
                <a:gd name="T6" fmla="*/ 9 w 825"/>
                <a:gd name="T7" fmla="*/ 3 h 274"/>
                <a:gd name="T8" fmla="*/ 15 w 825"/>
                <a:gd name="T9" fmla="*/ 5 h 274"/>
                <a:gd name="T10" fmla="*/ 23 w 825"/>
                <a:gd name="T11" fmla="*/ 7 h 274"/>
                <a:gd name="T12" fmla="*/ 31 w 825"/>
                <a:gd name="T13" fmla="*/ 10 h 274"/>
                <a:gd name="T14" fmla="*/ 40 w 825"/>
                <a:gd name="T15" fmla="*/ 13 h 274"/>
                <a:gd name="T16" fmla="*/ 49 w 825"/>
                <a:gd name="T17" fmla="*/ 17 h 274"/>
                <a:gd name="T18" fmla="*/ 58 w 825"/>
                <a:gd name="T19" fmla="*/ 19 h 274"/>
                <a:gd name="T20" fmla="*/ 67 w 825"/>
                <a:gd name="T21" fmla="*/ 22 h 274"/>
                <a:gd name="T22" fmla="*/ 76 w 825"/>
                <a:gd name="T23" fmla="*/ 25 h 274"/>
                <a:gd name="T24" fmla="*/ 84 w 825"/>
                <a:gd name="T25" fmla="*/ 27 h 274"/>
                <a:gd name="T26" fmla="*/ 91 w 825"/>
                <a:gd name="T27" fmla="*/ 29 h 274"/>
                <a:gd name="T28" fmla="*/ 97 w 825"/>
                <a:gd name="T29" fmla="*/ 31 h 274"/>
                <a:gd name="T30" fmla="*/ 101 w 825"/>
                <a:gd name="T31" fmla="*/ 33 h 274"/>
                <a:gd name="T32" fmla="*/ 104 w 825"/>
                <a:gd name="T33" fmla="*/ 34 h 274"/>
                <a:gd name="T34" fmla="*/ 102 w 825"/>
                <a:gd name="T35" fmla="*/ 34 h 274"/>
                <a:gd name="T36" fmla="*/ 101 w 825"/>
                <a:gd name="T37" fmla="*/ 34 h 274"/>
                <a:gd name="T38" fmla="*/ 98 w 825"/>
                <a:gd name="T39" fmla="*/ 33 h 274"/>
                <a:gd name="T40" fmla="*/ 93 w 825"/>
                <a:gd name="T41" fmla="*/ 31 h 274"/>
                <a:gd name="T42" fmla="*/ 87 w 825"/>
                <a:gd name="T43" fmla="*/ 29 h 274"/>
                <a:gd name="T44" fmla="*/ 80 w 825"/>
                <a:gd name="T45" fmla="*/ 27 h 274"/>
                <a:gd name="T46" fmla="*/ 71 w 825"/>
                <a:gd name="T47" fmla="*/ 24 h 274"/>
                <a:gd name="T48" fmla="*/ 63 w 825"/>
                <a:gd name="T49" fmla="*/ 21 h 274"/>
                <a:gd name="T50" fmla="*/ 53 w 825"/>
                <a:gd name="T51" fmla="*/ 18 h 274"/>
                <a:gd name="T52" fmla="*/ 44 w 825"/>
                <a:gd name="T53" fmla="*/ 15 h 274"/>
                <a:gd name="T54" fmla="*/ 35 w 825"/>
                <a:gd name="T55" fmla="*/ 12 h 274"/>
                <a:gd name="T56" fmla="*/ 26 w 825"/>
                <a:gd name="T57" fmla="*/ 9 h 274"/>
                <a:gd name="T58" fmla="*/ 19 w 825"/>
                <a:gd name="T59" fmla="*/ 7 h 274"/>
                <a:gd name="T60" fmla="*/ 12 w 825"/>
                <a:gd name="T61" fmla="*/ 4 h 274"/>
                <a:gd name="T62" fmla="*/ 6 w 825"/>
                <a:gd name="T63" fmla="*/ 2 h 274"/>
                <a:gd name="T64" fmla="*/ 2 w 825"/>
                <a:gd name="T65" fmla="*/ 1 h 274"/>
                <a:gd name="T66" fmla="*/ 0 w 825"/>
                <a:gd name="T67" fmla="*/ 0 h 27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825"/>
                <a:gd name="T103" fmla="*/ 0 h 274"/>
                <a:gd name="T104" fmla="*/ 825 w 825"/>
                <a:gd name="T105" fmla="*/ 274 h 27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825" h="274">
                  <a:moveTo>
                    <a:pt x="0" y="0"/>
                  </a:moveTo>
                  <a:lnTo>
                    <a:pt x="9" y="3"/>
                  </a:lnTo>
                  <a:lnTo>
                    <a:pt x="33" y="11"/>
                  </a:lnTo>
                  <a:lnTo>
                    <a:pt x="71" y="24"/>
                  </a:lnTo>
                  <a:lnTo>
                    <a:pt x="120" y="41"/>
                  </a:lnTo>
                  <a:lnTo>
                    <a:pt x="179" y="60"/>
                  </a:lnTo>
                  <a:lnTo>
                    <a:pt x="244" y="83"/>
                  </a:lnTo>
                  <a:lnTo>
                    <a:pt x="314" y="105"/>
                  </a:lnTo>
                  <a:lnTo>
                    <a:pt x="389" y="131"/>
                  </a:lnTo>
                  <a:lnTo>
                    <a:pt x="464" y="154"/>
                  </a:lnTo>
                  <a:lnTo>
                    <a:pt x="535" y="178"/>
                  </a:lnTo>
                  <a:lnTo>
                    <a:pt x="606" y="201"/>
                  </a:lnTo>
                  <a:lnTo>
                    <a:pt x="669" y="222"/>
                  </a:lnTo>
                  <a:lnTo>
                    <a:pt x="725" y="239"/>
                  </a:lnTo>
                  <a:lnTo>
                    <a:pt x="772" y="253"/>
                  </a:lnTo>
                  <a:lnTo>
                    <a:pt x="806" y="263"/>
                  </a:lnTo>
                  <a:lnTo>
                    <a:pt x="825" y="267"/>
                  </a:lnTo>
                  <a:lnTo>
                    <a:pt x="815" y="274"/>
                  </a:lnTo>
                  <a:lnTo>
                    <a:pt x="807" y="271"/>
                  </a:lnTo>
                  <a:lnTo>
                    <a:pt x="782" y="264"/>
                  </a:lnTo>
                  <a:lnTo>
                    <a:pt x="744" y="251"/>
                  </a:lnTo>
                  <a:lnTo>
                    <a:pt x="694" y="236"/>
                  </a:lnTo>
                  <a:lnTo>
                    <a:pt x="635" y="218"/>
                  </a:lnTo>
                  <a:lnTo>
                    <a:pt x="568" y="197"/>
                  </a:lnTo>
                  <a:lnTo>
                    <a:pt x="497" y="174"/>
                  </a:lnTo>
                  <a:lnTo>
                    <a:pt x="423" y="150"/>
                  </a:lnTo>
                  <a:lnTo>
                    <a:pt x="350" y="126"/>
                  </a:lnTo>
                  <a:lnTo>
                    <a:pt x="276" y="102"/>
                  </a:lnTo>
                  <a:lnTo>
                    <a:pt x="207" y="79"/>
                  </a:lnTo>
                  <a:lnTo>
                    <a:pt x="145" y="57"/>
                  </a:lnTo>
                  <a:lnTo>
                    <a:pt x="91" y="38"/>
                  </a:lnTo>
                  <a:lnTo>
                    <a:pt x="47" y="22"/>
                  </a:lnTo>
                  <a:lnTo>
                    <a:pt x="16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3D3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01" name="Freeform 4354"/>
            <p:cNvSpPr>
              <a:spLocks/>
            </p:cNvSpPr>
            <p:nvPr/>
          </p:nvSpPr>
          <p:spPr bwMode="auto">
            <a:xfrm>
              <a:off x="3476" y="2717"/>
              <a:ext cx="420" cy="142"/>
            </a:xfrm>
            <a:custGeom>
              <a:avLst/>
              <a:gdLst>
                <a:gd name="T0" fmla="*/ 0 w 839"/>
                <a:gd name="T1" fmla="*/ 0 h 282"/>
                <a:gd name="T2" fmla="*/ 2 w 839"/>
                <a:gd name="T3" fmla="*/ 1 h 282"/>
                <a:gd name="T4" fmla="*/ 5 w 839"/>
                <a:gd name="T5" fmla="*/ 2 h 282"/>
                <a:gd name="T6" fmla="*/ 9 w 839"/>
                <a:gd name="T7" fmla="*/ 3 h 282"/>
                <a:gd name="T8" fmla="*/ 16 w 839"/>
                <a:gd name="T9" fmla="*/ 6 h 282"/>
                <a:gd name="T10" fmla="*/ 23 w 839"/>
                <a:gd name="T11" fmla="*/ 8 h 282"/>
                <a:gd name="T12" fmla="*/ 31 w 839"/>
                <a:gd name="T13" fmla="*/ 11 h 282"/>
                <a:gd name="T14" fmla="*/ 41 w 839"/>
                <a:gd name="T15" fmla="*/ 14 h 282"/>
                <a:gd name="T16" fmla="*/ 50 w 839"/>
                <a:gd name="T17" fmla="*/ 17 h 282"/>
                <a:gd name="T18" fmla="*/ 59 w 839"/>
                <a:gd name="T19" fmla="*/ 20 h 282"/>
                <a:gd name="T20" fmla="*/ 69 w 839"/>
                <a:gd name="T21" fmla="*/ 24 h 282"/>
                <a:gd name="T22" fmla="*/ 77 w 839"/>
                <a:gd name="T23" fmla="*/ 26 h 282"/>
                <a:gd name="T24" fmla="*/ 85 w 839"/>
                <a:gd name="T25" fmla="*/ 29 h 282"/>
                <a:gd name="T26" fmla="*/ 93 w 839"/>
                <a:gd name="T27" fmla="*/ 31 h 282"/>
                <a:gd name="T28" fmla="*/ 98 w 839"/>
                <a:gd name="T29" fmla="*/ 33 h 282"/>
                <a:gd name="T30" fmla="*/ 103 w 839"/>
                <a:gd name="T31" fmla="*/ 34 h 282"/>
                <a:gd name="T32" fmla="*/ 105 w 839"/>
                <a:gd name="T33" fmla="*/ 35 h 282"/>
                <a:gd name="T34" fmla="*/ 104 w 839"/>
                <a:gd name="T35" fmla="*/ 36 h 282"/>
                <a:gd name="T36" fmla="*/ 103 w 839"/>
                <a:gd name="T37" fmla="*/ 36 h 282"/>
                <a:gd name="T38" fmla="*/ 100 w 839"/>
                <a:gd name="T39" fmla="*/ 34 h 282"/>
                <a:gd name="T40" fmla="*/ 95 w 839"/>
                <a:gd name="T41" fmla="*/ 33 h 282"/>
                <a:gd name="T42" fmla="*/ 89 w 839"/>
                <a:gd name="T43" fmla="*/ 31 h 282"/>
                <a:gd name="T44" fmla="*/ 81 w 839"/>
                <a:gd name="T45" fmla="*/ 28 h 282"/>
                <a:gd name="T46" fmla="*/ 73 w 839"/>
                <a:gd name="T47" fmla="*/ 26 h 282"/>
                <a:gd name="T48" fmla="*/ 64 w 839"/>
                <a:gd name="T49" fmla="*/ 23 h 282"/>
                <a:gd name="T50" fmla="*/ 54 w 839"/>
                <a:gd name="T51" fmla="*/ 20 h 282"/>
                <a:gd name="T52" fmla="*/ 45 w 839"/>
                <a:gd name="T53" fmla="*/ 17 h 282"/>
                <a:gd name="T54" fmla="*/ 35 w 839"/>
                <a:gd name="T55" fmla="*/ 14 h 282"/>
                <a:gd name="T56" fmla="*/ 27 w 839"/>
                <a:gd name="T57" fmla="*/ 11 h 282"/>
                <a:gd name="T58" fmla="*/ 19 w 839"/>
                <a:gd name="T59" fmla="*/ 8 h 282"/>
                <a:gd name="T60" fmla="*/ 12 w 839"/>
                <a:gd name="T61" fmla="*/ 5 h 282"/>
                <a:gd name="T62" fmla="*/ 6 w 839"/>
                <a:gd name="T63" fmla="*/ 3 h 282"/>
                <a:gd name="T64" fmla="*/ 2 w 839"/>
                <a:gd name="T65" fmla="*/ 1 h 282"/>
                <a:gd name="T66" fmla="*/ 0 w 839"/>
                <a:gd name="T67" fmla="*/ 0 h 28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839"/>
                <a:gd name="T103" fmla="*/ 0 h 282"/>
                <a:gd name="T104" fmla="*/ 839 w 839"/>
                <a:gd name="T105" fmla="*/ 282 h 28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839" h="282">
                  <a:moveTo>
                    <a:pt x="0" y="0"/>
                  </a:moveTo>
                  <a:lnTo>
                    <a:pt x="9" y="3"/>
                  </a:lnTo>
                  <a:lnTo>
                    <a:pt x="34" y="11"/>
                  </a:lnTo>
                  <a:lnTo>
                    <a:pt x="72" y="24"/>
                  </a:lnTo>
                  <a:lnTo>
                    <a:pt x="123" y="42"/>
                  </a:lnTo>
                  <a:lnTo>
                    <a:pt x="182" y="62"/>
                  </a:lnTo>
                  <a:lnTo>
                    <a:pt x="248" y="84"/>
                  </a:lnTo>
                  <a:lnTo>
                    <a:pt x="321" y="108"/>
                  </a:lnTo>
                  <a:lnTo>
                    <a:pt x="396" y="133"/>
                  </a:lnTo>
                  <a:lnTo>
                    <a:pt x="470" y="159"/>
                  </a:lnTo>
                  <a:lnTo>
                    <a:pt x="545" y="184"/>
                  </a:lnTo>
                  <a:lnTo>
                    <a:pt x="615" y="207"/>
                  </a:lnTo>
                  <a:lnTo>
                    <a:pt x="680" y="228"/>
                  </a:lnTo>
                  <a:lnTo>
                    <a:pt x="738" y="246"/>
                  </a:lnTo>
                  <a:lnTo>
                    <a:pt x="784" y="260"/>
                  </a:lnTo>
                  <a:lnTo>
                    <a:pt x="819" y="270"/>
                  </a:lnTo>
                  <a:lnTo>
                    <a:pt x="839" y="274"/>
                  </a:lnTo>
                  <a:lnTo>
                    <a:pt x="829" y="282"/>
                  </a:lnTo>
                  <a:lnTo>
                    <a:pt x="821" y="280"/>
                  </a:lnTo>
                  <a:lnTo>
                    <a:pt x="795" y="271"/>
                  </a:lnTo>
                  <a:lnTo>
                    <a:pt x="756" y="260"/>
                  </a:lnTo>
                  <a:lnTo>
                    <a:pt x="705" y="243"/>
                  </a:lnTo>
                  <a:lnTo>
                    <a:pt x="645" y="223"/>
                  </a:lnTo>
                  <a:lnTo>
                    <a:pt x="577" y="202"/>
                  </a:lnTo>
                  <a:lnTo>
                    <a:pt x="505" y="178"/>
                  </a:lnTo>
                  <a:lnTo>
                    <a:pt x="429" y="155"/>
                  </a:lnTo>
                  <a:lnTo>
                    <a:pt x="355" y="129"/>
                  </a:lnTo>
                  <a:lnTo>
                    <a:pt x="280" y="105"/>
                  </a:lnTo>
                  <a:lnTo>
                    <a:pt x="210" y="81"/>
                  </a:lnTo>
                  <a:lnTo>
                    <a:pt x="147" y="59"/>
                  </a:lnTo>
                  <a:lnTo>
                    <a:pt x="92" y="39"/>
                  </a:lnTo>
                  <a:lnTo>
                    <a:pt x="48" y="22"/>
                  </a:lnTo>
                  <a:lnTo>
                    <a:pt x="16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3D3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02" name="Freeform 4355"/>
            <p:cNvSpPr>
              <a:spLocks/>
            </p:cNvSpPr>
            <p:nvPr/>
          </p:nvSpPr>
          <p:spPr bwMode="auto">
            <a:xfrm>
              <a:off x="3449" y="2732"/>
              <a:ext cx="425" cy="144"/>
            </a:xfrm>
            <a:custGeom>
              <a:avLst/>
              <a:gdLst>
                <a:gd name="T0" fmla="*/ 0 w 852"/>
                <a:gd name="T1" fmla="*/ 0 h 290"/>
                <a:gd name="T2" fmla="*/ 1 w 852"/>
                <a:gd name="T3" fmla="*/ 0 h 290"/>
                <a:gd name="T4" fmla="*/ 4 w 852"/>
                <a:gd name="T5" fmla="*/ 1 h 290"/>
                <a:gd name="T6" fmla="*/ 9 w 852"/>
                <a:gd name="T7" fmla="*/ 3 h 290"/>
                <a:gd name="T8" fmla="*/ 15 w 852"/>
                <a:gd name="T9" fmla="*/ 5 h 290"/>
                <a:gd name="T10" fmla="*/ 23 w 852"/>
                <a:gd name="T11" fmla="*/ 7 h 290"/>
                <a:gd name="T12" fmla="*/ 31 w 852"/>
                <a:gd name="T13" fmla="*/ 10 h 290"/>
                <a:gd name="T14" fmla="*/ 40 w 852"/>
                <a:gd name="T15" fmla="*/ 13 h 290"/>
                <a:gd name="T16" fmla="*/ 50 w 852"/>
                <a:gd name="T17" fmla="*/ 17 h 290"/>
                <a:gd name="T18" fmla="*/ 59 w 852"/>
                <a:gd name="T19" fmla="*/ 20 h 290"/>
                <a:gd name="T20" fmla="*/ 69 w 852"/>
                <a:gd name="T21" fmla="*/ 23 h 290"/>
                <a:gd name="T22" fmla="*/ 78 w 852"/>
                <a:gd name="T23" fmla="*/ 26 h 290"/>
                <a:gd name="T24" fmla="*/ 86 w 852"/>
                <a:gd name="T25" fmla="*/ 29 h 290"/>
                <a:gd name="T26" fmla="*/ 93 w 852"/>
                <a:gd name="T27" fmla="*/ 31 h 290"/>
                <a:gd name="T28" fmla="*/ 99 w 852"/>
                <a:gd name="T29" fmla="*/ 33 h 290"/>
                <a:gd name="T30" fmla="*/ 103 w 852"/>
                <a:gd name="T31" fmla="*/ 34 h 290"/>
                <a:gd name="T32" fmla="*/ 106 w 852"/>
                <a:gd name="T33" fmla="*/ 35 h 290"/>
                <a:gd name="T34" fmla="*/ 105 w 852"/>
                <a:gd name="T35" fmla="*/ 36 h 290"/>
                <a:gd name="T36" fmla="*/ 104 w 852"/>
                <a:gd name="T37" fmla="*/ 35 h 290"/>
                <a:gd name="T38" fmla="*/ 100 w 852"/>
                <a:gd name="T39" fmla="*/ 34 h 290"/>
                <a:gd name="T40" fmla="*/ 95 w 852"/>
                <a:gd name="T41" fmla="*/ 33 h 290"/>
                <a:gd name="T42" fmla="*/ 89 w 852"/>
                <a:gd name="T43" fmla="*/ 31 h 290"/>
                <a:gd name="T44" fmla="*/ 81 w 852"/>
                <a:gd name="T45" fmla="*/ 28 h 290"/>
                <a:gd name="T46" fmla="*/ 73 w 852"/>
                <a:gd name="T47" fmla="*/ 25 h 290"/>
                <a:gd name="T48" fmla="*/ 64 w 852"/>
                <a:gd name="T49" fmla="*/ 22 h 290"/>
                <a:gd name="T50" fmla="*/ 54 w 852"/>
                <a:gd name="T51" fmla="*/ 19 h 290"/>
                <a:gd name="T52" fmla="*/ 44 w 852"/>
                <a:gd name="T53" fmla="*/ 16 h 290"/>
                <a:gd name="T54" fmla="*/ 35 w 852"/>
                <a:gd name="T55" fmla="*/ 13 h 290"/>
                <a:gd name="T56" fmla="*/ 26 w 852"/>
                <a:gd name="T57" fmla="*/ 10 h 290"/>
                <a:gd name="T58" fmla="*/ 18 w 852"/>
                <a:gd name="T59" fmla="*/ 7 h 290"/>
                <a:gd name="T60" fmla="*/ 11 w 852"/>
                <a:gd name="T61" fmla="*/ 4 h 290"/>
                <a:gd name="T62" fmla="*/ 6 w 852"/>
                <a:gd name="T63" fmla="*/ 2 h 290"/>
                <a:gd name="T64" fmla="*/ 2 w 852"/>
                <a:gd name="T65" fmla="*/ 1 h 290"/>
                <a:gd name="T66" fmla="*/ 0 w 852"/>
                <a:gd name="T67" fmla="*/ 0 h 29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852"/>
                <a:gd name="T103" fmla="*/ 0 h 290"/>
                <a:gd name="T104" fmla="*/ 852 w 852"/>
                <a:gd name="T105" fmla="*/ 290 h 29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852" h="290">
                  <a:moveTo>
                    <a:pt x="0" y="0"/>
                  </a:moveTo>
                  <a:lnTo>
                    <a:pt x="9" y="3"/>
                  </a:lnTo>
                  <a:lnTo>
                    <a:pt x="34" y="11"/>
                  </a:lnTo>
                  <a:lnTo>
                    <a:pt x="73" y="25"/>
                  </a:lnTo>
                  <a:lnTo>
                    <a:pt x="124" y="42"/>
                  </a:lnTo>
                  <a:lnTo>
                    <a:pt x="185" y="63"/>
                  </a:lnTo>
                  <a:lnTo>
                    <a:pt x="252" y="87"/>
                  </a:lnTo>
                  <a:lnTo>
                    <a:pt x="325" y="111"/>
                  </a:lnTo>
                  <a:lnTo>
                    <a:pt x="401" y="138"/>
                  </a:lnTo>
                  <a:lnTo>
                    <a:pt x="479" y="163"/>
                  </a:lnTo>
                  <a:lnTo>
                    <a:pt x="553" y="188"/>
                  </a:lnTo>
                  <a:lnTo>
                    <a:pt x="625" y="212"/>
                  </a:lnTo>
                  <a:lnTo>
                    <a:pt x="691" y="233"/>
                  </a:lnTo>
                  <a:lnTo>
                    <a:pt x="749" y="252"/>
                  </a:lnTo>
                  <a:lnTo>
                    <a:pt x="797" y="267"/>
                  </a:lnTo>
                  <a:lnTo>
                    <a:pt x="832" y="277"/>
                  </a:lnTo>
                  <a:lnTo>
                    <a:pt x="852" y="281"/>
                  </a:lnTo>
                  <a:lnTo>
                    <a:pt x="842" y="290"/>
                  </a:lnTo>
                  <a:lnTo>
                    <a:pt x="834" y="287"/>
                  </a:lnTo>
                  <a:lnTo>
                    <a:pt x="807" y="278"/>
                  </a:lnTo>
                  <a:lnTo>
                    <a:pt x="767" y="266"/>
                  </a:lnTo>
                  <a:lnTo>
                    <a:pt x="717" y="249"/>
                  </a:lnTo>
                  <a:lnTo>
                    <a:pt x="655" y="229"/>
                  </a:lnTo>
                  <a:lnTo>
                    <a:pt x="586" y="207"/>
                  </a:lnTo>
                  <a:lnTo>
                    <a:pt x="513" y="183"/>
                  </a:lnTo>
                  <a:lnTo>
                    <a:pt x="437" y="157"/>
                  </a:lnTo>
                  <a:lnTo>
                    <a:pt x="359" y="132"/>
                  </a:lnTo>
                  <a:lnTo>
                    <a:pt x="285" y="107"/>
                  </a:lnTo>
                  <a:lnTo>
                    <a:pt x="214" y="83"/>
                  </a:lnTo>
                  <a:lnTo>
                    <a:pt x="149" y="60"/>
                  </a:lnTo>
                  <a:lnTo>
                    <a:pt x="93" y="39"/>
                  </a:lnTo>
                  <a:lnTo>
                    <a:pt x="48" y="23"/>
                  </a:lnTo>
                  <a:lnTo>
                    <a:pt x="16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3D3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03" name="Freeform 4356"/>
            <p:cNvSpPr>
              <a:spLocks/>
            </p:cNvSpPr>
            <p:nvPr/>
          </p:nvSpPr>
          <p:spPr bwMode="auto">
            <a:xfrm>
              <a:off x="3420" y="2746"/>
              <a:ext cx="433" cy="148"/>
            </a:xfrm>
            <a:custGeom>
              <a:avLst/>
              <a:gdLst>
                <a:gd name="T0" fmla="*/ 0 w 866"/>
                <a:gd name="T1" fmla="*/ 0 h 297"/>
                <a:gd name="T2" fmla="*/ 1 w 866"/>
                <a:gd name="T3" fmla="*/ 0 h 297"/>
                <a:gd name="T4" fmla="*/ 5 w 866"/>
                <a:gd name="T5" fmla="*/ 1 h 297"/>
                <a:gd name="T6" fmla="*/ 10 w 866"/>
                <a:gd name="T7" fmla="*/ 3 h 297"/>
                <a:gd name="T8" fmla="*/ 15 w 866"/>
                <a:gd name="T9" fmla="*/ 5 h 297"/>
                <a:gd name="T10" fmla="*/ 24 w 866"/>
                <a:gd name="T11" fmla="*/ 8 h 297"/>
                <a:gd name="T12" fmla="*/ 32 w 866"/>
                <a:gd name="T13" fmla="*/ 11 h 297"/>
                <a:gd name="T14" fmla="*/ 42 w 866"/>
                <a:gd name="T15" fmla="*/ 14 h 297"/>
                <a:gd name="T16" fmla="*/ 51 w 866"/>
                <a:gd name="T17" fmla="*/ 17 h 297"/>
                <a:gd name="T18" fmla="*/ 60 w 866"/>
                <a:gd name="T19" fmla="*/ 20 h 297"/>
                <a:gd name="T20" fmla="*/ 71 w 866"/>
                <a:gd name="T21" fmla="*/ 24 h 297"/>
                <a:gd name="T22" fmla="*/ 80 w 866"/>
                <a:gd name="T23" fmla="*/ 27 h 297"/>
                <a:gd name="T24" fmla="*/ 88 w 866"/>
                <a:gd name="T25" fmla="*/ 30 h 297"/>
                <a:gd name="T26" fmla="*/ 96 w 866"/>
                <a:gd name="T27" fmla="*/ 32 h 297"/>
                <a:gd name="T28" fmla="*/ 102 w 866"/>
                <a:gd name="T29" fmla="*/ 34 h 297"/>
                <a:gd name="T30" fmla="*/ 106 w 866"/>
                <a:gd name="T31" fmla="*/ 35 h 297"/>
                <a:gd name="T32" fmla="*/ 108 w 866"/>
                <a:gd name="T33" fmla="*/ 36 h 297"/>
                <a:gd name="T34" fmla="*/ 107 w 866"/>
                <a:gd name="T35" fmla="*/ 37 h 297"/>
                <a:gd name="T36" fmla="*/ 106 w 866"/>
                <a:gd name="T37" fmla="*/ 36 h 297"/>
                <a:gd name="T38" fmla="*/ 103 w 866"/>
                <a:gd name="T39" fmla="*/ 35 h 297"/>
                <a:gd name="T40" fmla="*/ 98 w 866"/>
                <a:gd name="T41" fmla="*/ 34 h 297"/>
                <a:gd name="T42" fmla="*/ 91 w 866"/>
                <a:gd name="T43" fmla="*/ 32 h 297"/>
                <a:gd name="T44" fmla="*/ 84 w 866"/>
                <a:gd name="T45" fmla="*/ 29 h 297"/>
                <a:gd name="T46" fmla="*/ 75 w 866"/>
                <a:gd name="T47" fmla="*/ 26 h 297"/>
                <a:gd name="T48" fmla="*/ 66 w 866"/>
                <a:gd name="T49" fmla="*/ 23 h 297"/>
                <a:gd name="T50" fmla="*/ 55 w 866"/>
                <a:gd name="T51" fmla="*/ 20 h 297"/>
                <a:gd name="T52" fmla="*/ 46 w 866"/>
                <a:gd name="T53" fmla="*/ 16 h 297"/>
                <a:gd name="T54" fmla="*/ 37 w 866"/>
                <a:gd name="T55" fmla="*/ 13 h 297"/>
                <a:gd name="T56" fmla="*/ 27 w 866"/>
                <a:gd name="T57" fmla="*/ 10 h 297"/>
                <a:gd name="T58" fmla="*/ 19 w 866"/>
                <a:gd name="T59" fmla="*/ 7 h 297"/>
                <a:gd name="T60" fmla="*/ 12 w 866"/>
                <a:gd name="T61" fmla="*/ 5 h 297"/>
                <a:gd name="T62" fmla="*/ 6 w 866"/>
                <a:gd name="T63" fmla="*/ 2 h 297"/>
                <a:gd name="T64" fmla="*/ 3 w 866"/>
                <a:gd name="T65" fmla="*/ 1 h 297"/>
                <a:gd name="T66" fmla="*/ 0 w 866"/>
                <a:gd name="T67" fmla="*/ 0 h 29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866"/>
                <a:gd name="T103" fmla="*/ 0 h 297"/>
                <a:gd name="T104" fmla="*/ 866 w 866"/>
                <a:gd name="T105" fmla="*/ 297 h 29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866" h="297">
                  <a:moveTo>
                    <a:pt x="0" y="0"/>
                  </a:moveTo>
                  <a:lnTo>
                    <a:pt x="8" y="3"/>
                  </a:lnTo>
                  <a:lnTo>
                    <a:pt x="35" y="13"/>
                  </a:lnTo>
                  <a:lnTo>
                    <a:pt x="75" y="25"/>
                  </a:lnTo>
                  <a:lnTo>
                    <a:pt x="127" y="44"/>
                  </a:lnTo>
                  <a:lnTo>
                    <a:pt x="187" y="65"/>
                  </a:lnTo>
                  <a:lnTo>
                    <a:pt x="256" y="89"/>
                  </a:lnTo>
                  <a:lnTo>
                    <a:pt x="331" y="115"/>
                  </a:lnTo>
                  <a:lnTo>
                    <a:pt x="408" y="141"/>
                  </a:lnTo>
                  <a:lnTo>
                    <a:pt x="487" y="167"/>
                  </a:lnTo>
                  <a:lnTo>
                    <a:pt x="563" y="194"/>
                  </a:lnTo>
                  <a:lnTo>
                    <a:pt x="636" y="218"/>
                  </a:lnTo>
                  <a:lnTo>
                    <a:pt x="704" y="240"/>
                  </a:lnTo>
                  <a:lnTo>
                    <a:pt x="761" y="259"/>
                  </a:lnTo>
                  <a:lnTo>
                    <a:pt x="809" y="274"/>
                  </a:lnTo>
                  <a:lnTo>
                    <a:pt x="846" y="285"/>
                  </a:lnTo>
                  <a:lnTo>
                    <a:pt x="866" y="290"/>
                  </a:lnTo>
                  <a:lnTo>
                    <a:pt x="856" y="297"/>
                  </a:lnTo>
                  <a:lnTo>
                    <a:pt x="846" y="294"/>
                  </a:lnTo>
                  <a:lnTo>
                    <a:pt x="821" y="285"/>
                  </a:lnTo>
                  <a:lnTo>
                    <a:pt x="780" y="273"/>
                  </a:lnTo>
                  <a:lnTo>
                    <a:pt x="728" y="256"/>
                  </a:lnTo>
                  <a:lnTo>
                    <a:pt x="666" y="235"/>
                  </a:lnTo>
                  <a:lnTo>
                    <a:pt x="595" y="212"/>
                  </a:lnTo>
                  <a:lnTo>
                    <a:pt x="521" y="187"/>
                  </a:lnTo>
                  <a:lnTo>
                    <a:pt x="443" y="162"/>
                  </a:lnTo>
                  <a:lnTo>
                    <a:pt x="365" y="135"/>
                  </a:lnTo>
                  <a:lnTo>
                    <a:pt x="289" y="110"/>
                  </a:lnTo>
                  <a:lnTo>
                    <a:pt x="217" y="84"/>
                  </a:lnTo>
                  <a:lnTo>
                    <a:pt x="151" y="62"/>
                  </a:lnTo>
                  <a:lnTo>
                    <a:pt x="94" y="41"/>
                  </a:lnTo>
                  <a:lnTo>
                    <a:pt x="48" y="23"/>
                  </a:lnTo>
                  <a:lnTo>
                    <a:pt x="17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3D3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04" name="Freeform 4357"/>
            <p:cNvSpPr>
              <a:spLocks/>
            </p:cNvSpPr>
            <p:nvPr/>
          </p:nvSpPr>
          <p:spPr bwMode="auto">
            <a:xfrm>
              <a:off x="3877" y="2487"/>
              <a:ext cx="380" cy="91"/>
            </a:xfrm>
            <a:custGeom>
              <a:avLst/>
              <a:gdLst>
                <a:gd name="T0" fmla="*/ 0 w 759"/>
                <a:gd name="T1" fmla="*/ 1 h 181"/>
                <a:gd name="T2" fmla="*/ 2 w 759"/>
                <a:gd name="T3" fmla="*/ 0 h 181"/>
                <a:gd name="T4" fmla="*/ 3 w 759"/>
                <a:gd name="T5" fmla="*/ 1 h 181"/>
                <a:gd name="T6" fmla="*/ 4 w 759"/>
                <a:gd name="T7" fmla="*/ 1 h 181"/>
                <a:gd name="T8" fmla="*/ 6 w 759"/>
                <a:gd name="T9" fmla="*/ 2 h 181"/>
                <a:gd name="T10" fmla="*/ 10 w 759"/>
                <a:gd name="T11" fmla="*/ 3 h 181"/>
                <a:gd name="T12" fmla="*/ 14 w 759"/>
                <a:gd name="T13" fmla="*/ 4 h 181"/>
                <a:gd name="T14" fmla="*/ 18 w 759"/>
                <a:gd name="T15" fmla="*/ 5 h 181"/>
                <a:gd name="T16" fmla="*/ 24 w 759"/>
                <a:gd name="T17" fmla="*/ 6 h 181"/>
                <a:gd name="T18" fmla="*/ 30 w 759"/>
                <a:gd name="T19" fmla="*/ 8 h 181"/>
                <a:gd name="T20" fmla="*/ 37 w 759"/>
                <a:gd name="T21" fmla="*/ 9 h 181"/>
                <a:gd name="T22" fmla="*/ 44 w 759"/>
                <a:gd name="T23" fmla="*/ 11 h 181"/>
                <a:gd name="T24" fmla="*/ 52 w 759"/>
                <a:gd name="T25" fmla="*/ 13 h 181"/>
                <a:gd name="T26" fmla="*/ 60 w 759"/>
                <a:gd name="T27" fmla="*/ 15 h 181"/>
                <a:gd name="T28" fmla="*/ 68 w 759"/>
                <a:gd name="T29" fmla="*/ 16 h 181"/>
                <a:gd name="T30" fmla="*/ 77 w 759"/>
                <a:gd name="T31" fmla="*/ 18 h 181"/>
                <a:gd name="T32" fmla="*/ 86 w 759"/>
                <a:gd name="T33" fmla="*/ 19 h 181"/>
                <a:gd name="T34" fmla="*/ 95 w 759"/>
                <a:gd name="T35" fmla="*/ 21 h 181"/>
                <a:gd name="T36" fmla="*/ 91 w 759"/>
                <a:gd name="T37" fmla="*/ 23 h 181"/>
                <a:gd name="T38" fmla="*/ 90 w 759"/>
                <a:gd name="T39" fmla="*/ 23 h 181"/>
                <a:gd name="T40" fmla="*/ 88 w 759"/>
                <a:gd name="T41" fmla="*/ 23 h 181"/>
                <a:gd name="T42" fmla="*/ 85 w 759"/>
                <a:gd name="T43" fmla="*/ 22 h 181"/>
                <a:gd name="T44" fmla="*/ 81 w 759"/>
                <a:gd name="T45" fmla="*/ 21 h 181"/>
                <a:gd name="T46" fmla="*/ 76 w 759"/>
                <a:gd name="T47" fmla="*/ 20 h 181"/>
                <a:gd name="T48" fmla="*/ 70 w 759"/>
                <a:gd name="T49" fmla="*/ 19 h 181"/>
                <a:gd name="T50" fmla="*/ 63 w 759"/>
                <a:gd name="T51" fmla="*/ 18 h 181"/>
                <a:gd name="T52" fmla="*/ 56 w 759"/>
                <a:gd name="T53" fmla="*/ 16 h 181"/>
                <a:gd name="T54" fmla="*/ 49 w 759"/>
                <a:gd name="T55" fmla="*/ 15 h 181"/>
                <a:gd name="T56" fmla="*/ 42 w 759"/>
                <a:gd name="T57" fmla="*/ 13 h 181"/>
                <a:gd name="T58" fmla="*/ 34 w 759"/>
                <a:gd name="T59" fmla="*/ 11 h 181"/>
                <a:gd name="T60" fmla="*/ 27 w 759"/>
                <a:gd name="T61" fmla="*/ 9 h 181"/>
                <a:gd name="T62" fmla="*/ 19 w 759"/>
                <a:gd name="T63" fmla="*/ 7 h 181"/>
                <a:gd name="T64" fmla="*/ 13 w 759"/>
                <a:gd name="T65" fmla="*/ 5 h 181"/>
                <a:gd name="T66" fmla="*/ 6 w 759"/>
                <a:gd name="T67" fmla="*/ 3 h 181"/>
                <a:gd name="T68" fmla="*/ 0 w 759"/>
                <a:gd name="T69" fmla="*/ 1 h 18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759"/>
                <a:gd name="T106" fmla="*/ 0 h 181"/>
                <a:gd name="T107" fmla="*/ 759 w 759"/>
                <a:gd name="T108" fmla="*/ 181 h 18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759" h="181">
                  <a:moveTo>
                    <a:pt x="0" y="6"/>
                  </a:moveTo>
                  <a:lnTo>
                    <a:pt x="13" y="0"/>
                  </a:lnTo>
                  <a:lnTo>
                    <a:pt x="17" y="2"/>
                  </a:lnTo>
                  <a:lnTo>
                    <a:pt x="29" y="4"/>
                  </a:lnTo>
                  <a:lnTo>
                    <a:pt x="48" y="10"/>
                  </a:lnTo>
                  <a:lnTo>
                    <a:pt x="74" y="17"/>
                  </a:lnTo>
                  <a:lnTo>
                    <a:pt x="106" y="25"/>
                  </a:lnTo>
                  <a:lnTo>
                    <a:pt x="144" y="37"/>
                  </a:lnTo>
                  <a:lnTo>
                    <a:pt x="188" y="48"/>
                  </a:lnTo>
                  <a:lnTo>
                    <a:pt x="237" y="59"/>
                  </a:lnTo>
                  <a:lnTo>
                    <a:pt x="290" y="72"/>
                  </a:lnTo>
                  <a:lnTo>
                    <a:pt x="348" y="86"/>
                  </a:lnTo>
                  <a:lnTo>
                    <a:pt x="410" y="98"/>
                  </a:lnTo>
                  <a:lnTo>
                    <a:pt x="475" y="113"/>
                  </a:lnTo>
                  <a:lnTo>
                    <a:pt x="542" y="127"/>
                  </a:lnTo>
                  <a:lnTo>
                    <a:pt x="613" y="139"/>
                  </a:lnTo>
                  <a:lnTo>
                    <a:pt x="684" y="152"/>
                  </a:lnTo>
                  <a:lnTo>
                    <a:pt x="759" y="163"/>
                  </a:lnTo>
                  <a:lnTo>
                    <a:pt x="722" y="181"/>
                  </a:lnTo>
                  <a:lnTo>
                    <a:pt x="717" y="180"/>
                  </a:lnTo>
                  <a:lnTo>
                    <a:pt x="701" y="177"/>
                  </a:lnTo>
                  <a:lnTo>
                    <a:pt x="676" y="173"/>
                  </a:lnTo>
                  <a:lnTo>
                    <a:pt x="642" y="166"/>
                  </a:lnTo>
                  <a:lnTo>
                    <a:pt x="601" y="159"/>
                  </a:lnTo>
                  <a:lnTo>
                    <a:pt x="555" y="149"/>
                  </a:lnTo>
                  <a:lnTo>
                    <a:pt x="503" y="139"/>
                  </a:lnTo>
                  <a:lnTo>
                    <a:pt x="448" y="127"/>
                  </a:lnTo>
                  <a:lnTo>
                    <a:pt x="389" y="114"/>
                  </a:lnTo>
                  <a:lnTo>
                    <a:pt x="330" y="101"/>
                  </a:lnTo>
                  <a:lnTo>
                    <a:pt x="269" y="86"/>
                  </a:lnTo>
                  <a:lnTo>
                    <a:pt x="210" y="72"/>
                  </a:lnTo>
                  <a:lnTo>
                    <a:pt x="152" y="55"/>
                  </a:lnTo>
                  <a:lnTo>
                    <a:pt x="98" y="39"/>
                  </a:lnTo>
                  <a:lnTo>
                    <a:pt x="47" y="23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93D3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0305" name="Group 4381"/>
            <p:cNvGrpSpPr>
              <a:grpSpLocks/>
            </p:cNvGrpSpPr>
            <p:nvPr/>
          </p:nvGrpSpPr>
          <p:grpSpPr bwMode="auto">
            <a:xfrm>
              <a:off x="3242" y="2324"/>
              <a:ext cx="972" cy="601"/>
              <a:chOff x="4298" y="1548"/>
              <a:chExt cx="972" cy="601"/>
            </a:xfrm>
          </p:grpSpPr>
          <p:sp>
            <p:nvSpPr>
              <p:cNvPr id="10306" name="Freeform 4358"/>
              <p:cNvSpPr>
                <a:spLocks/>
              </p:cNvSpPr>
              <p:nvPr/>
            </p:nvSpPr>
            <p:spPr bwMode="auto">
              <a:xfrm>
                <a:off x="4802" y="1733"/>
                <a:ext cx="452" cy="338"/>
              </a:xfrm>
              <a:custGeom>
                <a:avLst/>
                <a:gdLst>
                  <a:gd name="T0" fmla="*/ 93 w 904"/>
                  <a:gd name="T1" fmla="*/ 0 h 675"/>
                  <a:gd name="T2" fmla="*/ 94 w 904"/>
                  <a:gd name="T3" fmla="*/ 1 h 675"/>
                  <a:gd name="T4" fmla="*/ 96 w 904"/>
                  <a:gd name="T5" fmla="*/ 3 h 675"/>
                  <a:gd name="T6" fmla="*/ 99 w 904"/>
                  <a:gd name="T7" fmla="*/ 6 h 675"/>
                  <a:gd name="T8" fmla="*/ 102 w 904"/>
                  <a:gd name="T9" fmla="*/ 10 h 675"/>
                  <a:gd name="T10" fmla="*/ 105 w 904"/>
                  <a:gd name="T11" fmla="*/ 13 h 675"/>
                  <a:gd name="T12" fmla="*/ 109 w 904"/>
                  <a:gd name="T13" fmla="*/ 15 h 675"/>
                  <a:gd name="T14" fmla="*/ 112 w 904"/>
                  <a:gd name="T15" fmla="*/ 17 h 675"/>
                  <a:gd name="T16" fmla="*/ 113 w 904"/>
                  <a:gd name="T17" fmla="*/ 17 h 675"/>
                  <a:gd name="T18" fmla="*/ 113 w 904"/>
                  <a:gd name="T19" fmla="*/ 18 h 675"/>
                  <a:gd name="T20" fmla="*/ 112 w 904"/>
                  <a:gd name="T21" fmla="*/ 20 h 675"/>
                  <a:gd name="T22" fmla="*/ 110 w 904"/>
                  <a:gd name="T23" fmla="*/ 23 h 675"/>
                  <a:gd name="T24" fmla="*/ 106 w 904"/>
                  <a:gd name="T25" fmla="*/ 27 h 675"/>
                  <a:gd name="T26" fmla="*/ 102 w 904"/>
                  <a:gd name="T27" fmla="*/ 31 h 675"/>
                  <a:gd name="T28" fmla="*/ 97 w 904"/>
                  <a:gd name="T29" fmla="*/ 37 h 675"/>
                  <a:gd name="T30" fmla="*/ 92 w 904"/>
                  <a:gd name="T31" fmla="*/ 43 h 675"/>
                  <a:gd name="T32" fmla="*/ 87 w 904"/>
                  <a:gd name="T33" fmla="*/ 49 h 675"/>
                  <a:gd name="T34" fmla="*/ 81 w 904"/>
                  <a:gd name="T35" fmla="*/ 55 h 675"/>
                  <a:gd name="T36" fmla="*/ 76 w 904"/>
                  <a:gd name="T37" fmla="*/ 61 h 675"/>
                  <a:gd name="T38" fmla="*/ 71 w 904"/>
                  <a:gd name="T39" fmla="*/ 67 h 675"/>
                  <a:gd name="T40" fmla="*/ 66 w 904"/>
                  <a:gd name="T41" fmla="*/ 72 h 675"/>
                  <a:gd name="T42" fmla="*/ 61 w 904"/>
                  <a:gd name="T43" fmla="*/ 77 h 675"/>
                  <a:gd name="T44" fmla="*/ 58 w 904"/>
                  <a:gd name="T45" fmla="*/ 80 h 675"/>
                  <a:gd name="T46" fmla="*/ 56 w 904"/>
                  <a:gd name="T47" fmla="*/ 83 h 675"/>
                  <a:gd name="T48" fmla="*/ 55 w 904"/>
                  <a:gd name="T49" fmla="*/ 85 h 675"/>
                  <a:gd name="T50" fmla="*/ 54 w 904"/>
                  <a:gd name="T51" fmla="*/ 85 h 675"/>
                  <a:gd name="T52" fmla="*/ 51 w 904"/>
                  <a:gd name="T53" fmla="*/ 84 h 675"/>
                  <a:gd name="T54" fmla="*/ 48 w 904"/>
                  <a:gd name="T55" fmla="*/ 83 h 675"/>
                  <a:gd name="T56" fmla="*/ 43 w 904"/>
                  <a:gd name="T57" fmla="*/ 82 h 675"/>
                  <a:gd name="T58" fmla="*/ 38 w 904"/>
                  <a:gd name="T59" fmla="*/ 80 h 675"/>
                  <a:gd name="T60" fmla="*/ 31 w 904"/>
                  <a:gd name="T61" fmla="*/ 78 h 675"/>
                  <a:gd name="T62" fmla="*/ 26 w 904"/>
                  <a:gd name="T63" fmla="*/ 76 h 675"/>
                  <a:gd name="T64" fmla="*/ 20 w 904"/>
                  <a:gd name="T65" fmla="*/ 74 h 675"/>
                  <a:gd name="T66" fmla="*/ 14 w 904"/>
                  <a:gd name="T67" fmla="*/ 72 h 675"/>
                  <a:gd name="T68" fmla="*/ 9 w 904"/>
                  <a:gd name="T69" fmla="*/ 70 h 675"/>
                  <a:gd name="T70" fmla="*/ 5 w 904"/>
                  <a:gd name="T71" fmla="*/ 69 h 675"/>
                  <a:gd name="T72" fmla="*/ 2 w 904"/>
                  <a:gd name="T73" fmla="*/ 67 h 675"/>
                  <a:gd name="T74" fmla="*/ 0 w 904"/>
                  <a:gd name="T75" fmla="*/ 67 h 675"/>
                  <a:gd name="T76" fmla="*/ 0 w 904"/>
                  <a:gd name="T77" fmla="*/ 67 h 675"/>
                  <a:gd name="T78" fmla="*/ 2 w 904"/>
                  <a:gd name="T79" fmla="*/ 67 h 675"/>
                  <a:gd name="T80" fmla="*/ 6 w 904"/>
                  <a:gd name="T81" fmla="*/ 68 h 675"/>
                  <a:gd name="T82" fmla="*/ 9 w 904"/>
                  <a:gd name="T83" fmla="*/ 68 h 675"/>
                  <a:gd name="T84" fmla="*/ 14 w 904"/>
                  <a:gd name="T85" fmla="*/ 66 h 675"/>
                  <a:gd name="T86" fmla="*/ 19 w 904"/>
                  <a:gd name="T87" fmla="*/ 63 h 675"/>
                  <a:gd name="T88" fmla="*/ 25 w 904"/>
                  <a:gd name="T89" fmla="*/ 59 h 675"/>
                  <a:gd name="T90" fmla="*/ 31 w 904"/>
                  <a:gd name="T91" fmla="*/ 54 h 675"/>
                  <a:gd name="T92" fmla="*/ 40 w 904"/>
                  <a:gd name="T93" fmla="*/ 49 h 675"/>
                  <a:gd name="T94" fmla="*/ 47 w 904"/>
                  <a:gd name="T95" fmla="*/ 42 h 675"/>
                  <a:gd name="T96" fmla="*/ 55 w 904"/>
                  <a:gd name="T97" fmla="*/ 36 h 675"/>
                  <a:gd name="T98" fmla="*/ 61 w 904"/>
                  <a:gd name="T99" fmla="*/ 29 h 675"/>
                  <a:gd name="T100" fmla="*/ 69 w 904"/>
                  <a:gd name="T101" fmla="*/ 23 h 675"/>
                  <a:gd name="T102" fmla="*/ 76 w 904"/>
                  <a:gd name="T103" fmla="*/ 17 h 675"/>
                  <a:gd name="T104" fmla="*/ 82 w 904"/>
                  <a:gd name="T105" fmla="*/ 12 h 675"/>
                  <a:gd name="T106" fmla="*/ 86 w 904"/>
                  <a:gd name="T107" fmla="*/ 7 h 675"/>
                  <a:gd name="T108" fmla="*/ 90 w 904"/>
                  <a:gd name="T109" fmla="*/ 4 h 675"/>
                  <a:gd name="T110" fmla="*/ 92 w 904"/>
                  <a:gd name="T111" fmla="*/ 1 h 675"/>
                  <a:gd name="T112" fmla="*/ 93 w 904"/>
                  <a:gd name="T113" fmla="*/ 0 h 67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904"/>
                  <a:gd name="T172" fmla="*/ 0 h 675"/>
                  <a:gd name="T173" fmla="*/ 904 w 904"/>
                  <a:gd name="T174" fmla="*/ 675 h 675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904" h="675">
                    <a:moveTo>
                      <a:pt x="742" y="0"/>
                    </a:moveTo>
                    <a:lnTo>
                      <a:pt x="747" y="7"/>
                    </a:lnTo>
                    <a:lnTo>
                      <a:pt x="763" y="22"/>
                    </a:lnTo>
                    <a:lnTo>
                      <a:pt x="785" y="46"/>
                    </a:lnTo>
                    <a:lnTo>
                      <a:pt x="812" y="73"/>
                    </a:lnTo>
                    <a:lnTo>
                      <a:pt x="840" y="98"/>
                    </a:lnTo>
                    <a:lnTo>
                      <a:pt x="867" y="120"/>
                    </a:lnTo>
                    <a:lnTo>
                      <a:pt x="889" y="133"/>
                    </a:lnTo>
                    <a:lnTo>
                      <a:pt x="904" y="136"/>
                    </a:lnTo>
                    <a:lnTo>
                      <a:pt x="904" y="139"/>
                    </a:lnTo>
                    <a:lnTo>
                      <a:pt x="892" y="153"/>
                    </a:lnTo>
                    <a:lnTo>
                      <a:pt x="873" y="177"/>
                    </a:lnTo>
                    <a:lnTo>
                      <a:pt x="846" y="209"/>
                    </a:lnTo>
                    <a:lnTo>
                      <a:pt x="812" y="247"/>
                    </a:lnTo>
                    <a:lnTo>
                      <a:pt x="774" y="289"/>
                    </a:lnTo>
                    <a:lnTo>
                      <a:pt x="733" y="337"/>
                    </a:lnTo>
                    <a:lnTo>
                      <a:pt x="690" y="385"/>
                    </a:lnTo>
                    <a:lnTo>
                      <a:pt x="646" y="435"/>
                    </a:lnTo>
                    <a:lnTo>
                      <a:pt x="602" y="483"/>
                    </a:lnTo>
                    <a:lnTo>
                      <a:pt x="561" y="529"/>
                    </a:lnTo>
                    <a:lnTo>
                      <a:pt x="525" y="571"/>
                    </a:lnTo>
                    <a:lnTo>
                      <a:pt x="491" y="609"/>
                    </a:lnTo>
                    <a:lnTo>
                      <a:pt x="466" y="640"/>
                    </a:lnTo>
                    <a:lnTo>
                      <a:pt x="446" y="663"/>
                    </a:lnTo>
                    <a:lnTo>
                      <a:pt x="436" y="675"/>
                    </a:lnTo>
                    <a:lnTo>
                      <a:pt x="428" y="675"/>
                    </a:lnTo>
                    <a:lnTo>
                      <a:pt x="408" y="671"/>
                    </a:lnTo>
                    <a:lnTo>
                      <a:pt x="379" y="663"/>
                    </a:lnTo>
                    <a:lnTo>
                      <a:pt x="341" y="651"/>
                    </a:lnTo>
                    <a:lnTo>
                      <a:pt x="297" y="637"/>
                    </a:lnTo>
                    <a:lnTo>
                      <a:pt x="250" y="622"/>
                    </a:lnTo>
                    <a:lnTo>
                      <a:pt x="203" y="605"/>
                    </a:lnTo>
                    <a:lnTo>
                      <a:pt x="156" y="588"/>
                    </a:lnTo>
                    <a:lnTo>
                      <a:pt x="111" y="573"/>
                    </a:lnTo>
                    <a:lnTo>
                      <a:pt x="72" y="559"/>
                    </a:lnTo>
                    <a:lnTo>
                      <a:pt x="38" y="546"/>
                    </a:lnTo>
                    <a:lnTo>
                      <a:pt x="14" y="536"/>
                    </a:lnTo>
                    <a:lnTo>
                      <a:pt x="0" y="531"/>
                    </a:lnTo>
                    <a:lnTo>
                      <a:pt x="0" y="529"/>
                    </a:lnTo>
                    <a:lnTo>
                      <a:pt x="14" y="532"/>
                    </a:lnTo>
                    <a:lnTo>
                      <a:pt x="46" y="542"/>
                    </a:lnTo>
                    <a:lnTo>
                      <a:pt x="72" y="540"/>
                    </a:lnTo>
                    <a:lnTo>
                      <a:pt x="107" y="528"/>
                    </a:lnTo>
                    <a:lnTo>
                      <a:pt x="151" y="504"/>
                    </a:lnTo>
                    <a:lnTo>
                      <a:pt x="200" y="470"/>
                    </a:lnTo>
                    <a:lnTo>
                      <a:pt x="255" y="431"/>
                    </a:lnTo>
                    <a:lnTo>
                      <a:pt x="314" y="385"/>
                    </a:lnTo>
                    <a:lnTo>
                      <a:pt x="373" y="335"/>
                    </a:lnTo>
                    <a:lnTo>
                      <a:pt x="435" y="283"/>
                    </a:lnTo>
                    <a:lnTo>
                      <a:pt x="494" y="230"/>
                    </a:lnTo>
                    <a:lnTo>
                      <a:pt x="550" y="179"/>
                    </a:lnTo>
                    <a:lnTo>
                      <a:pt x="602" y="132"/>
                    </a:lnTo>
                    <a:lnTo>
                      <a:pt x="649" y="89"/>
                    </a:lnTo>
                    <a:lnTo>
                      <a:pt x="687" y="53"/>
                    </a:lnTo>
                    <a:lnTo>
                      <a:pt x="716" y="25"/>
                    </a:lnTo>
                    <a:lnTo>
                      <a:pt x="735" y="7"/>
                    </a:lnTo>
                    <a:lnTo>
                      <a:pt x="742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07" name="Freeform 4359"/>
              <p:cNvSpPr>
                <a:spLocks/>
              </p:cNvSpPr>
              <p:nvPr/>
            </p:nvSpPr>
            <p:spPr bwMode="auto">
              <a:xfrm>
                <a:off x="4298" y="1548"/>
                <a:ext cx="972" cy="601"/>
              </a:xfrm>
              <a:custGeom>
                <a:avLst/>
                <a:gdLst>
                  <a:gd name="T0" fmla="*/ 131 w 1943"/>
                  <a:gd name="T1" fmla="*/ 150 h 1201"/>
                  <a:gd name="T2" fmla="*/ 133 w 1943"/>
                  <a:gd name="T3" fmla="*/ 147 h 1201"/>
                  <a:gd name="T4" fmla="*/ 137 w 1943"/>
                  <a:gd name="T5" fmla="*/ 143 h 1201"/>
                  <a:gd name="T6" fmla="*/ 143 w 1943"/>
                  <a:gd name="T7" fmla="*/ 137 h 1201"/>
                  <a:gd name="T8" fmla="*/ 150 w 1943"/>
                  <a:gd name="T9" fmla="*/ 130 h 1201"/>
                  <a:gd name="T10" fmla="*/ 160 w 1943"/>
                  <a:gd name="T11" fmla="*/ 123 h 1201"/>
                  <a:gd name="T12" fmla="*/ 170 w 1943"/>
                  <a:gd name="T13" fmla="*/ 114 h 1201"/>
                  <a:gd name="T14" fmla="*/ 181 w 1943"/>
                  <a:gd name="T15" fmla="*/ 105 h 1201"/>
                  <a:gd name="T16" fmla="*/ 192 w 1943"/>
                  <a:gd name="T17" fmla="*/ 97 h 1201"/>
                  <a:gd name="T18" fmla="*/ 203 w 1943"/>
                  <a:gd name="T19" fmla="*/ 88 h 1201"/>
                  <a:gd name="T20" fmla="*/ 214 w 1943"/>
                  <a:gd name="T21" fmla="*/ 80 h 1201"/>
                  <a:gd name="T22" fmla="*/ 223 w 1943"/>
                  <a:gd name="T23" fmla="*/ 72 h 1201"/>
                  <a:gd name="T24" fmla="*/ 231 w 1943"/>
                  <a:gd name="T25" fmla="*/ 66 h 1201"/>
                  <a:gd name="T26" fmla="*/ 238 w 1943"/>
                  <a:gd name="T27" fmla="*/ 61 h 1201"/>
                  <a:gd name="T28" fmla="*/ 242 w 1943"/>
                  <a:gd name="T29" fmla="*/ 57 h 1201"/>
                  <a:gd name="T30" fmla="*/ 243 w 1943"/>
                  <a:gd name="T31" fmla="*/ 55 h 1201"/>
                  <a:gd name="T32" fmla="*/ 242 w 1943"/>
                  <a:gd name="T33" fmla="*/ 55 h 1201"/>
                  <a:gd name="T34" fmla="*/ 235 w 1943"/>
                  <a:gd name="T35" fmla="*/ 51 h 1201"/>
                  <a:gd name="T36" fmla="*/ 221 w 1943"/>
                  <a:gd name="T37" fmla="*/ 45 h 1201"/>
                  <a:gd name="T38" fmla="*/ 202 w 1943"/>
                  <a:gd name="T39" fmla="*/ 36 h 1201"/>
                  <a:gd name="T40" fmla="*/ 182 w 1943"/>
                  <a:gd name="T41" fmla="*/ 27 h 1201"/>
                  <a:gd name="T42" fmla="*/ 163 w 1943"/>
                  <a:gd name="T43" fmla="*/ 17 h 1201"/>
                  <a:gd name="T44" fmla="*/ 147 w 1943"/>
                  <a:gd name="T45" fmla="*/ 9 h 1201"/>
                  <a:gd name="T46" fmla="*/ 136 w 1943"/>
                  <a:gd name="T47" fmla="*/ 2 h 1201"/>
                  <a:gd name="T48" fmla="*/ 133 w 1943"/>
                  <a:gd name="T49" fmla="*/ 2 h 1201"/>
                  <a:gd name="T50" fmla="*/ 130 w 1943"/>
                  <a:gd name="T51" fmla="*/ 5 h 1201"/>
                  <a:gd name="T52" fmla="*/ 125 w 1943"/>
                  <a:gd name="T53" fmla="*/ 9 h 1201"/>
                  <a:gd name="T54" fmla="*/ 118 w 1943"/>
                  <a:gd name="T55" fmla="*/ 13 h 1201"/>
                  <a:gd name="T56" fmla="*/ 109 w 1943"/>
                  <a:gd name="T57" fmla="*/ 18 h 1201"/>
                  <a:gd name="T58" fmla="*/ 99 w 1943"/>
                  <a:gd name="T59" fmla="*/ 23 h 1201"/>
                  <a:gd name="T60" fmla="*/ 88 w 1943"/>
                  <a:gd name="T61" fmla="*/ 28 h 1201"/>
                  <a:gd name="T62" fmla="*/ 76 w 1943"/>
                  <a:gd name="T63" fmla="*/ 33 h 1201"/>
                  <a:gd name="T64" fmla="*/ 65 w 1943"/>
                  <a:gd name="T65" fmla="*/ 37 h 1201"/>
                  <a:gd name="T66" fmla="*/ 53 w 1943"/>
                  <a:gd name="T67" fmla="*/ 42 h 1201"/>
                  <a:gd name="T68" fmla="*/ 41 w 1943"/>
                  <a:gd name="T69" fmla="*/ 46 h 1201"/>
                  <a:gd name="T70" fmla="*/ 31 w 1943"/>
                  <a:gd name="T71" fmla="*/ 50 h 1201"/>
                  <a:gd name="T72" fmla="*/ 21 w 1943"/>
                  <a:gd name="T73" fmla="*/ 54 h 1201"/>
                  <a:gd name="T74" fmla="*/ 13 w 1943"/>
                  <a:gd name="T75" fmla="*/ 57 h 1201"/>
                  <a:gd name="T76" fmla="*/ 7 w 1943"/>
                  <a:gd name="T77" fmla="*/ 59 h 1201"/>
                  <a:gd name="T78" fmla="*/ 3 w 1943"/>
                  <a:gd name="T79" fmla="*/ 60 h 1201"/>
                  <a:gd name="T80" fmla="*/ 1 w 1943"/>
                  <a:gd name="T81" fmla="*/ 61 h 1201"/>
                  <a:gd name="T82" fmla="*/ 1 w 1943"/>
                  <a:gd name="T83" fmla="*/ 63 h 1201"/>
                  <a:gd name="T84" fmla="*/ 4 w 1943"/>
                  <a:gd name="T85" fmla="*/ 67 h 1201"/>
                  <a:gd name="T86" fmla="*/ 10 w 1943"/>
                  <a:gd name="T87" fmla="*/ 73 h 1201"/>
                  <a:gd name="T88" fmla="*/ 18 w 1943"/>
                  <a:gd name="T89" fmla="*/ 79 h 1201"/>
                  <a:gd name="T90" fmla="*/ 27 w 1943"/>
                  <a:gd name="T91" fmla="*/ 87 h 1201"/>
                  <a:gd name="T92" fmla="*/ 38 w 1943"/>
                  <a:gd name="T93" fmla="*/ 95 h 1201"/>
                  <a:gd name="T94" fmla="*/ 51 w 1943"/>
                  <a:gd name="T95" fmla="*/ 103 h 1201"/>
                  <a:gd name="T96" fmla="*/ 63 w 1943"/>
                  <a:gd name="T97" fmla="*/ 111 h 1201"/>
                  <a:gd name="T98" fmla="*/ 76 w 1943"/>
                  <a:gd name="T99" fmla="*/ 120 h 1201"/>
                  <a:gd name="T100" fmla="*/ 88 w 1943"/>
                  <a:gd name="T101" fmla="*/ 127 h 1201"/>
                  <a:gd name="T102" fmla="*/ 100 w 1943"/>
                  <a:gd name="T103" fmla="*/ 134 h 1201"/>
                  <a:gd name="T104" fmla="*/ 110 w 1943"/>
                  <a:gd name="T105" fmla="*/ 140 h 1201"/>
                  <a:gd name="T106" fmla="*/ 119 w 1943"/>
                  <a:gd name="T107" fmla="*/ 145 h 1201"/>
                  <a:gd name="T108" fmla="*/ 126 w 1943"/>
                  <a:gd name="T109" fmla="*/ 149 h 1201"/>
                  <a:gd name="T110" fmla="*/ 131 w 1943"/>
                  <a:gd name="T111" fmla="*/ 150 h 1201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943"/>
                  <a:gd name="T169" fmla="*/ 0 h 1201"/>
                  <a:gd name="T170" fmla="*/ 1943 w 1943"/>
                  <a:gd name="T171" fmla="*/ 1201 h 1201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943" h="1201">
                    <a:moveTo>
                      <a:pt x="1053" y="1201"/>
                    </a:moveTo>
                    <a:lnTo>
                      <a:pt x="1048" y="1197"/>
                    </a:lnTo>
                    <a:lnTo>
                      <a:pt x="1051" y="1189"/>
                    </a:lnTo>
                    <a:lnTo>
                      <a:pt x="1058" y="1176"/>
                    </a:lnTo>
                    <a:lnTo>
                      <a:pt x="1071" y="1161"/>
                    </a:lnTo>
                    <a:lnTo>
                      <a:pt x="1089" y="1141"/>
                    </a:lnTo>
                    <a:lnTo>
                      <a:pt x="1112" y="1120"/>
                    </a:lnTo>
                    <a:lnTo>
                      <a:pt x="1137" y="1096"/>
                    </a:lnTo>
                    <a:lnTo>
                      <a:pt x="1168" y="1069"/>
                    </a:lnTo>
                    <a:lnTo>
                      <a:pt x="1200" y="1040"/>
                    </a:lnTo>
                    <a:lnTo>
                      <a:pt x="1237" y="1010"/>
                    </a:lnTo>
                    <a:lnTo>
                      <a:pt x="1275" y="978"/>
                    </a:lnTo>
                    <a:lnTo>
                      <a:pt x="1316" y="944"/>
                    </a:lnTo>
                    <a:lnTo>
                      <a:pt x="1358" y="910"/>
                    </a:lnTo>
                    <a:lnTo>
                      <a:pt x="1402" y="875"/>
                    </a:lnTo>
                    <a:lnTo>
                      <a:pt x="1445" y="840"/>
                    </a:lnTo>
                    <a:lnTo>
                      <a:pt x="1490" y="805"/>
                    </a:lnTo>
                    <a:lnTo>
                      <a:pt x="1535" y="770"/>
                    </a:lnTo>
                    <a:lnTo>
                      <a:pt x="1579" y="735"/>
                    </a:lnTo>
                    <a:lnTo>
                      <a:pt x="1623" y="701"/>
                    </a:lnTo>
                    <a:lnTo>
                      <a:pt x="1666" y="667"/>
                    </a:lnTo>
                    <a:lnTo>
                      <a:pt x="1707" y="635"/>
                    </a:lnTo>
                    <a:lnTo>
                      <a:pt x="1745" y="604"/>
                    </a:lnTo>
                    <a:lnTo>
                      <a:pt x="1782" y="575"/>
                    </a:lnTo>
                    <a:lnTo>
                      <a:pt x="1817" y="548"/>
                    </a:lnTo>
                    <a:lnTo>
                      <a:pt x="1846" y="524"/>
                    </a:lnTo>
                    <a:lnTo>
                      <a:pt x="1875" y="502"/>
                    </a:lnTo>
                    <a:lnTo>
                      <a:pt x="1897" y="482"/>
                    </a:lnTo>
                    <a:lnTo>
                      <a:pt x="1917" y="465"/>
                    </a:lnTo>
                    <a:lnTo>
                      <a:pt x="1931" y="452"/>
                    </a:lnTo>
                    <a:lnTo>
                      <a:pt x="1939" y="443"/>
                    </a:lnTo>
                    <a:lnTo>
                      <a:pt x="1943" y="437"/>
                    </a:lnTo>
                    <a:lnTo>
                      <a:pt x="1941" y="436"/>
                    </a:lnTo>
                    <a:lnTo>
                      <a:pt x="1935" y="433"/>
                    </a:lnTo>
                    <a:lnTo>
                      <a:pt x="1913" y="423"/>
                    </a:lnTo>
                    <a:lnTo>
                      <a:pt x="1875" y="405"/>
                    </a:lnTo>
                    <a:lnTo>
                      <a:pt x="1822" y="382"/>
                    </a:lnTo>
                    <a:lnTo>
                      <a:pt x="1761" y="353"/>
                    </a:lnTo>
                    <a:lnTo>
                      <a:pt x="1690" y="320"/>
                    </a:lnTo>
                    <a:lnTo>
                      <a:pt x="1614" y="285"/>
                    </a:lnTo>
                    <a:lnTo>
                      <a:pt x="1535" y="247"/>
                    </a:lnTo>
                    <a:lnTo>
                      <a:pt x="1455" y="209"/>
                    </a:lnTo>
                    <a:lnTo>
                      <a:pt x="1375" y="170"/>
                    </a:lnTo>
                    <a:lnTo>
                      <a:pt x="1300" y="133"/>
                    </a:lnTo>
                    <a:lnTo>
                      <a:pt x="1231" y="98"/>
                    </a:lnTo>
                    <a:lnTo>
                      <a:pt x="1171" y="66"/>
                    </a:lnTo>
                    <a:lnTo>
                      <a:pt x="1120" y="38"/>
                    </a:lnTo>
                    <a:lnTo>
                      <a:pt x="1085" y="15"/>
                    </a:lnTo>
                    <a:lnTo>
                      <a:pt x="1064" y="0"/>
                    </a:lnTo>
                    <a:lnTo>
                      <a:pt x="1061" y="11"/>
                    </a:lnTo>
                    <a:lnTo>
                      <a:pt x="1051" y="24"/>
                    </a:lnTo>
                    <a:lnTo>
                      <a:pt x="1038" y="37"/>
                    </a:lnTo>
                    <a:lnTo>
                      <a:pt x="1019" y="52"/>
                    </a:lnTo>
                    <a:lnTo>
                      <a:pt x="996" y="67"/>
                    </a:lnTo>
                    <a:lnTo>
                      <a:pt x="969" y="84"/>
                    </a:lnTo>
                    <a:lnTo>
                      <a:pt x="940" y="101"/>
                    </a:lnTo>
                    <a:lnTo>
                      <a:pt x="906" y="119"/>
                    </a:lnTo>
                    <a:lnTo>
                      <a:pt x="870" y="139"/>
                    </a:lnTo>
                    <a:lnTo>
                      <a:pt x="830" y="157"/>
                    </a:lnTo>
                    <a:lnTo>
                      <a:pt x="789" y="177"/>
                    </a:lnTo>
                    <a:lnTo>
                      <a:pt x="746" y="197"/>
                    </a:lnTo>
                    <a:lnTo>
                      <a:pt x="701" y="218"/>
                    </a:lnTo>
                    <a:lnTo>
                      <a:pt x="654" y="237"/>
                    </a:lnTo>
                    <a:lnTo>
                      <a:pt x="608" y="257"/>
                    </a:lnTo>
                    <a:lnTo>
                      <a:pt x="560" y="277"/>
                    </a:lnTo>
                    <a:lnTo>
                      <a:pt x="513" y="296"/>
                    </a:lnTo>
                    <a:lnTo>
                      <a:pt x="466" y="315"/>
                    </a:lnTo>
                    <a:lnTo>
                      <a:pt x="419" y="334"/>
                    </a:lnTo>
                    <a:lnTo>
                      <a:pt x="373" y="351"/>
                    </a:lnTo>
                    <a:lnTo>
                      <a:pt x="328" y="368"/>
                    </a:lnTo>
                    <a:lnTo>
                      <a:pt x="284" y="385"/>
                    </a:lnTo>
                    <a:lnTo>
                      <a:pt x="243" y="400"/>
                    </a:lnTo>
                    <a:lnTo>
                      <a:pt x="204" y="414"/>
                    </a:lnTo>
                    <a:lnTo>
                      <a:pt x="167" y="427"/>
                    </a:lnTo>
                    <a:lnTo>
                      <a:pt x="133" y="438"/>
                    </a:lnTo>
                    <a:lnTo>
                      <a:pt x="104" y="450"/>
                    </a:lnTo>
                    <a:lnTo>
                      <a:pt x="77" y="458"/>
                    </a:lnTo>
                    <a:lnTo>
                      <a:pt x="55" y="465"/>
                    </a:lnTo>
                    <a:lnTo>
                      <a:pt x="36" y="471"/>
                    </a:lnTo>
                    <a:lnTo>
                      <a:pt x="22" y="474"/>
                    </a:lnTo>
                    <a:lnTo>
                      <a:pt x="14" y="475"/>
                    </a:lnTo>
                    <a:lnTo>
                      <a:pt x="4" y="481"/>
                    </a:lnTo>
                    <a:lnTo>
                      <a:pt x="0" y="489"/>
                    </a:lnTo>
                    <a:lnTo>
                      <a:pt x="4" y="500"/>
                    </a:lnTo>
                    <a:lnTo>
                      <a:pt x="12" y="516"/>
                    </a:lnTo>
                    <a:lnTo>
                      <a:pt x="28" y="534"/>
                    </a:lnTo>
                    <a:lnTo>
                      <a:pt x="49" y="555"/>
                    </a:lnTo>
                    <a:lnTo>
                      <a:pt x="74" y="579"/>
                    </a:lnTo>
                    <a:lnTo>
                      <a:pt x="104" y="604"/>
                    </a:lnTo>
                    <a:lnTo>
                      <a:pt x="138" y="631"/>
                    </a:lnTo>
                    <a:lnTo>
                      <a:pt x="174" y="660"/>
                    </a:lnTo>
                    <a:lnTo>
                      <a:pt x="215" y="690"/>
                    </a:lnTo>
                    <a:lnTo>
                      <a:pt x="259" y="721"/>
                    </a:lnTo>
                    <a:lnTo>
                      <a:pt x="304" y="753"/>
                    </a:lnTo>
                    <a:lnTo>
                      <a:pt x="352" y="787"/>
                    </a:lnTo>
                    <a:lnTo>
                      <a:pt x="401" y="821"/>
                    </a:lnTo>
                    <a:lnTo>
                      <a:pt x="450" y="853"/>
                    </a:lnTo>
                    <a:lnTo>
                      <a:pt x="501" y="887"/>
                    </a:lnTo>
                    <a:lnTo>
                      <a:pt x="551" y="920"/>
                    </a:lnTo>
                    <a:lnTo>
                      <a:pt x="602" y="953"/>
                    </a:lnTo>
                    <a:lnTo>
                      <a:pt x="653" y="984"/>
                    </a:lnTo>
                    <a:lnTo>
                      <a:pt x="702" y="1014"/>
                    </a:lnTo>
                    <a:lnTo>
                      <a:pt x="750" y="1043"/>
                    </a:lnTo>
                    <a:lnTo>
                      <a:pt x="795" y="1071"/>
                    </a:lnTo>
                    <a:lnTo>
                      <a:pt x="839" y="1096"/>
                    </a:lnTo>
                    <a:lnTo>
                      <a:pt x="879" y="1118"/>
                    </a:lnTo>
                    <a:lnTo>
                      <a:pt x="917" y="1140"/>
                    </a:lnTo>
                    <a:lnTo>
                      <a:pt x="951" y="1158"/>
                    </a:lnTo>
                    <a:lnTo>
                      <a:pt x="981" y="1173"/>
                    </a:lnTo>
                    <a:lnTo>
                      <a:pt x="1006" y="1186"/>
                    </a:lnTo>
                    <a:lnTo>
                      <a:pt x="1027" y="1194"/>
                    </a:lnTo>
                    <a:lnTo>
                      <a:pt x="1043" y="1200"/>
                    </a:lnTo>
                    <a:lnTo>
                      <a:pt x="1053" y="120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08" name="Freeform 4360"/>
              <p:cNvSpPr>
                <a:spLocks/>
              </p:cNvSpPr>
              <p:nvPr/>
            </p:nvSpPr>
            <p:spPr bwMode="auto">
              <a:xfrm>
                <a:off x="4318" y="1564"/>
                <a:ext cx="933" cy="565"/>
              </a:xfrm>
              <a:custGeom>
                <a:avLst/>
                <a:gdLst>
                  <a:gd name="T0" fmla="*/ 123 w 1868"/>
                  <a:gd name="T1" fmla="*/ 141 h 1130"/>
                  <a:gd name="T2" fmla="*/ 124 w 1868"/>
                  <a:gd name="T3" fmla="*/ 139 h 1130"/>
                  <a:gd name="T4" fmla="*/ 128 w 1868"/>
                  <a:gd name="T5" fmla="*/ 135 h 1130"/>
                  <a:gd name="T6" fmla="*/ 134 w 1868"/>
                  <a:gd name="T7" fmla="*/ 129 h 1130"/>
                  <a:gd name="T8" fmla="*/ 142 w 1868"/>
                  <a:gd name="T9" fmla="*/ 122 h 1130"/>
                  <a:gd name="T10" fmla="*/ 151 w 1868"/>
                  <a:gd name="T11" fmla="*/ 114 h 1130"/>
                  <a:gd name="T12" fmla="*/ 161 w 1868"/>
                  <a:gd name="T13" fmla="*/ 107 h 1130"/>
                  <a:gd name="T14" fmla="*/ 172 w 1868"/>
                  <a:gd name="T15" fmla="*/ 98 h 1130"/>
                  <a:gd name="T16" fmla="*/ 183 w 1868"/>
                  <a:gd name="T17" fmla="*/ 90 h 1130"/>
                  <a:gd name="T18" fmla="*/ 194 w 1868"/>
                  <a:gd name="T19" fmla="*/ 82 h 1130"/>
                  <a:gd name="T20" fmla="*/ 204 w 1868"/>
                  <a:gd name="T21" fmla="*/ 74 h 1130"/>
                  <a:gd name="T22" fmla="*/ 213 w 1868"/>
                  <a:gd name="T23" fmla="*/ 68 h 1130"/>
                  <a:gd name="T24" fmla="*/ 221 w 1868"/>
                  <a:gd name="T25" fmla="*/ 61 h 1130"/>
                  <a:gd name="T26" fmla="*/ 227 w 1868"/>
                  <a:gd name="T27" fmla="*/ 56 h 1130"/>
                  <a:gd name="T28" fmla="*/ 231 w 1868"/>
                  <a:gd name="T29" fmla="*/ 53 h 1130"/>
                  <a:gd name="T30" fmla="*/ 233 w 1868"/>
                  <a:gd name="T31" fmla="*/ 51 h 1130"/>
                  <a:gd name="T32" fmla="*/ 232 w 1868"/>
                  <a:gd name="T33" fmla="*/ 51 h 1130"/>
                  <a:gd name="T34" fmla="*/ 226 w 1868"/>
                  <a:gd name="T35" fmla="*/ 48 h 1130"/>
                  <a:gd name="T36" fmla="*/ 213 w 1868"/>
                  <a:gd name="T37" fmla="*/ 42 h 1130"/>
                  <a:gd name="T38" fmla="*/ 196 w 1868"/>
                  <a:gd name="T39" fmla="*/ 34 h 1130"/>
                  <a:gd name="T40" fmla="*/ 177 w 1868"/>
                  <a:gd name="T41" fmla="*/ 25 h 1130"/>
                  <a:gd name="T42" fmla="*/ 158 w 1868"/>
                  <a:gd name="T43" fmla="*/ 16 h 1130"/>
                  <a:gd name="T44" fmla="*/ 142 w 1868"/>
                  <a:gd name="T45" fmla="*/ 8 h 1130"/>
                  <a:gd name="T46" fmla="*/ 132 w 1868"/>
                  <a:gd name="T47" fmla="*/ 2 h 1130"/>
                  <a:gd name="T48" fmla="*/ 128 w 1868"/>
                  <a:gd name="T49" fmla="*/ 1 h 1130"/>
                  <a:gd name="T50" fmla="*/ 124 w 1868"/>
                  <a:gd name="T51" fmla="*/ 4 h 1130"/>
                  <a:gd name="T52" fmla="*/ 118 w 1868"/>
                  <a:gd name="T53" fmla="*/ 9 h 1130"/>
                  <a:gd name="T54" fmla="*/ 111 w 1868"/>
                  <a:gd name="T55" fmla="*/ 12 h 1130"/>
                  <a:gd name="T56" fmla="*/ 102 w 1868"/>
                  <a:gd name="T57" fmla="*/ 18 h 1130"/>
                  <a:gd name="T58" fmla="*/ 92 w 1868"/>
                  <a:gd name="T59" fmla="*/ 21 h 1130"/>
                  <a:gd name="T60" fmla="*/ 81 w 1868"/>
                  <a:gd name="T61" fmla="*/ 26 h 1130"/>
                  <a:gd name="T62" fmla="*/ 70 w 1868"/>
                  <a:gd name="T63" fmla="*/ 31 h 1130"/>
                  <a:gd name="T64" fmla="*/ 59 w 1868"/>
                  <a:gd name="T65" fmla="*/ 35 h 1130"/>
                  <a:gd name="T66" fmla="*/ 47 w 1868"/>
                  <a:gd name="T67" fmla="*/ 40 h 1130"/>
                  <a:gd name="T68" fmla="*/ 37 w 1868"/>
                  <a:gd name="T69" fmla="*/ 44 h 1130"/>
                  <a:gd name="T70" fmla="*/ 27 w 1868"/>
                  <a:gd name="T71" fmla="*/ 48 h 1130"/>
                  <a:gd name="T72" fmla="*/ 18 w 1868"/>
                  <a:gd name="T73" fmla="*/ 51 h 1130"/>
                  <a:gd name="T74" fmla="*/ 11 w 1868"/>
                  <a:gd name="T75" fmla="*/ 53 h 1130"/>
                  <a:gd name="T76" fmla="*/ 5 w 1868"/>
                  <a:gd name="T77" fmla="*/ 55 h 1130"/>
                  <a:gd name="T78" fmla="*/ 2 w 1868"/>
                  <a:gd name="T79" fmla="*/ 56 h 1130"/>
                  <a:gd name="T80" fmla="*/ 0 w 1868"/>
                  <a:gd name="T81" fmla="*/ 57 h 1130"/>
                  <a:gd name="T82" fmla="*/ 0 w 1868"/>
                  <a:gd name="T83" fmla="*/ 59 h 1130"/>
                  <a:gd name="T84" fmla="*/ 3 w 1868"/>
                  <a:gd name="T85" fmla="*/ 63 h 1130"/>
                  <a:gd name="T86" fmla="*/ 8 w 1868"/>
                  <a:gd name="T87" fmla="*/ 69 h 1130"/>
                  <a:gd name="T88" fmla="*/ 15 w 1868"/>
                  <a:gd name="T89" fmla="*/ 74 h 1130"/>
                  <a:gd name="T90" fmla="*/ 25 w 1868"/>
                  <a:gd name="T91" fmla="*/ 81 h 1130"/>
                  <a:gd name="T92" fmla="*/ 35 w 1868"/>
                  <a:gd name="T93" fmla="*/ 89 h 1130"/>
                  <a:gd name="T94" fmla="*/ 46 w 1868"/>
                  <a:gd name="T95" fmla="*/ 96 h 1130"/>
                  <a:gd name="T96" fmla="*/ 58 w 1868"/>
                  <a:gd name="T97" fmla="*/ 104 h 1130"/>
                  <a:gd name="T98" fmla="*/ 70 w 1868"/>
                  <a:gd name="T99" fmla="*/ 112 h 1130"/>
                  <a:gd name="T100" fmla="*/ 82 w 1868"/>
                  <a:gd name="T101" fmla="*/ 119 h 1130"/>
                  <a:gd name="T102" fmla="*/ 93 w 1868"/>
                  <a:gd name="T103" fmla="*/ 126 h 1130"/>
                  <a:gd name="T104" fmla="*/ 103 w 1868"/>
                  <a:gd name="T105" fmla="*/ 132 h 1130"/>
                  <a:gd name="T106" fmla="*/ 111 w 1868"/>
                  <a:gd name="T107" fmla="*/ 137 h 1130"/>
                  <a:gd name="T108" fmla="*/ 118 w 1868"/>
                  <a:gd name="T109" fmla="*/ 140 h 1130"/>
                  <a:gd name="T110" fmla="*/ 122 w 1868"/>
                  <a:gd name="T111" fmla="*/ 141 h 113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868"/>
                  <a:gd name="T169" fmla="*/ 0 h 1130"/>
                  <a:gd name="T170" fmla="*/ 1868 w 1868"/>
                  <a:gd name="T171" fmla="*/ 1130 h 1130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868" h="1130">
                    <a:moveTo>
                      <a:pt x="992" y="1130"/>
                    </a:moveTo>
                    <a:lnTo>
                      <a:pt x="988" y="1126"/>
                    </a:lnTo>
                    <a:lnTo>
                      <a:pt x="991" y="1117"/>
                    </a:lnTo>
                    <a:lnTo>
                      <a:pt x="998" y="1106"/>
                    </a:lnTo>
                    <a:lnTo>
                      <a:pt x="1011" y="1091"/>
                    </a:lnTo>
                    <a:lnTo>
                      <a:pt x="1028" y="1074"/>
                    </a:lnTo>
                    <a:lnTo>
                      <a:pt x="1050" y="1053"/>
                    </a:lnTo>
                    <a:lnTo>
                      <a:pt x="1075" y="1030"/>
                    </a:lnTo>
                    <a:lnTo>
                      <a:pt x="1105" y="1005"/>
                    </a:lnTo>
                    <a:lnTo>
                      <a:pt x="1137" y="978"/>
                    </a:lnTo>
                    <a:lnTo>
                      <a:pt x="1173" y="950"/>
                    </a:lnTo>
                    <a:lnTo>
                      <a:pt x="1211" y="919"/>
                    </a:lnTo>
                    <a:lnTo>
                      <a:pt x="1250" y="888"/>
                    </a:lnTo>
                    <a:lnTo>
                      <a:pt x="1292" y="856"/>
                    </a:lnTo>
                    <a:lnTo>
                      <a:pt x="1334" y="824"/>
                    </a:lnTo>
                    <a:lnTo>
                      <a:pt x="1378" y="790"/>
                    </a:lnTo>
                    <a:lnTo>
                      <a:pt x="1422" y="756"/>
                    </a:lnTo>
                    <a:lnTo>
                      <a:pt x="1465" y="724"/>
                    </a:lnTo>
                    <a:lnTo>
                      <a:pt x="1509" y="690"/>
                    </a:lnTo>
                    <a:lnTo>
                      <a:pt x="1553" y="658"/>
                    </a:lnTo>
                    <a:lnTo>
                      <a:pt x="1593" y="627"/>
                    </a:lnTo>
                    <a:lnTo>
                      <a:pt x="1634" y="597"/>
                    </a:lnTo>
                    <a:lnTo>
                      <a:pt x="1672" y="568"/>
                    </a:lnTo>
                    <a:lnTo>
                      <a:pt x="1709" y="540"/>
                    </a:lnTo>
                    <a:lnTo>
                      <a:pt x="1743" y="515"/>
                    </a:lnTo>
                    <a:lnTo>
                      <a:pt x="1772" y="492"/>
                    </a:lnTo>
                    <a:lnTo>
                      <a:pt x="1799" y="471"/>
                    </a:lnTo>
                    <a:lnTo>
                      <a:pt x="1821" y="453"/>
                    </a:lnTo>
                    <a:lnTo>
                      <a:pt x="1841" y="437"/>
                    </a:lnTo>
                    <a:lnTo>
                      <a:pt x="1855" y="425"/>
                    </a:lnTo>
                    <a:lnTo>
                      <a:pt x="1864" y="416"/>
                    </a:lnTo>
                    <a:lnTo>
                      <a:pt x="1868" y="411"/>
                    </a:lnTo>
                    <a:lnTo>
                      <a:pt x="1865" y="409"/>
                    </a:lnTo>
                    <a:lnTo>
                      <a:pt x="1864" y="408"/>
                    </a:lnTo>
                    <a:lnTo>
                      <a:pt x="1844" y="399"/>
                    </a:lnTo>
                    <a:lnTo>
                      <a:pt x="1810" y="384"/>
                    </a:lnTo>
                    <a:lnTo>
                      <a:pt x="1764" y="363"/>
                    </a:lnTo>
                    <a:lnTo>
                      <a:pt x="1706" y="336"/>
                    </a:lnTo>
                    <a:lnTo>
                      <a:pt x="1641" y="305"/>
                    </a:lnTo>
                    <a:lnTo>
                      <a:pt x="1569" y="271"/>
                    </a:lnTo>
                    <a:lnTo>
                      <a:pt x="1495" y="236"/>
                    </a:lnTo>
                    <a:lnTo>
                      <a:pt x="1419" y="200"/>
                    </a:lnTo>
                    <a:lnTo>
                      <a:pt x="1343" y="163"/>
                    </a:lnTo>
                    <a:lnTo>
                      <a:pt x="1271" y="128"/>
                    </a:lnTo>
                    <a:lnTo>
                      <a:pt x="1204" y="94"/>
                    </a:lnTo>
                    <a:lnTo>
                      <a:pt x="1144" y="64"/>
                    </a:lnTo>
                    <a:lnTo>
                      <a:pt x="1094" y="38"/>
                    </a:lnTo>
                    <a:lnTo>
                      <a:pt x="1057" y="16"/>
                    </a:lnTo>
                    <a:lnTo>
                      <a:pt x="1033" y="0"/>
                    </a:lnTo>
                    <a:lnTo>
                      <a:pt x="1025" y="12"/>
                    </a:lnTo>
                    <a:lnTo>
                      <a:pt x="1012" y="24"/>
                    </a:lnTo>
                    <a:lnTo>
                      <a:pt x="994" y="38"/>
                    </a:lnTo>
                    <a:lnTo>
                      <a:pt x="973" y="52"/>
                    </a:lnTo>
                    <a:lnTo>
                      <a:pt x="947" y="68"/>
                    </a:lnTo>
                    <a:lnTo>
                      <a:pt x="919" y="85"/>
                    </a:lnTo>
                    <a:lnTo>
                      <a:pt x="888" y="101"/>
                    </a:lnTo>
                    <a:lnTo>
                      <a:pt x="853" y="120"/>
                    </a:lnTo>
                    <a:lnTo>
                      <a:pt x="816" y="137"/>
                    </a:lnTo>
                    <a:lnTo>
                      <a:pt x="777" y="156"/>
                    </a:lnTo>
                    <a:lnTo>
                      <a:pt x="736" y="175"/>
                    </a:lnTo>
                    <a:lnTo>
                      <a:pt x="694" y="193"/>
                    </a:lnTo>
                    <a:lnTo>
                      <a:pt x="650" y="212"/>
                    </a:lnTo>
                    <a:lnTo>
                      <a:pt x="607" y="231"/>
                    </a:lnTo>
                    <a:lnTo>
                      <a:pt x="562" y="250"/>
                    </a:lnTo>
                    <a:lnTo>
                      <a:pt x="517" y="269"/>
                    </a:lnTo>
                    <a:lnTo>
                      <a:pt x="472" y="287"/>
                    </a:lnTo>
                    <a:lnTo>
                      <a:pt x="427" y="305"/>
                    </a:lnTo>
                    <a:lnTo>
                      <a:pt x="382" y="322"/>
                    </a:lnTo>
                    <a:lnTo>
                      <a:pt x="339" y="339"/>
                    </a:lnTo>
                    <a:lnTo>
                      <a:pt x="297" y="354"/>
                    </a:lnTo>
                    <a:lnTo>
                      <a:pt x="256" y="370"/>
                    </a:lnTo>
                    <a:lnTo>
                      <a:pt x="218" y="384"/>
                    </a:lnTo>
                    <a:lnTo>
                      <a:pt x="182" y="397"/>
                    </a:lnTo>
                    <a:lnTo>
                      <a:pt x="149" y="409"/>
                    </a:lnTo>
                    <a:lnTo>
                      <a:pt x="118" y="420"/>
                    </a:lnTo>
                    <a:lnTo>
                      <a:pt x="90" y="429"/>
                    </a:lnTo>
                    <a:lnTo>
                      <a:pt x="66" y="437"/>
                    </a:lnTo>
                    <a:lnTo>
                      <a:pt x="47" y="444"/>
                    </a:lnTo>
                    <a:lnTo>
                      <a:pt x="31" y="449"/>
                    </a:lnTo>
                    <a:lnTo>
                      <a:pt x="20" y="451"/>
                    </a:lnTo>
                    <a:lnTo>
                      <a:pt x="13" y="453"/>
                    </a:lnTo>
                    <a:lnTo>
                      <a:pt x="3" y="457"/>
                    </a:lnTo>
                    <a:lnTo>
                      <a:pt x="0" y="465"/>
                    </a:lnTo>
                    <a:lnTo>
                      <a:pt x="3" y="477"/>
                    </a:lnTo>
                    <a:lnTo>
                      <a:pt x="11" y="491"/>
                    </a:lnTo>
                    <a:lnTo>
                      <a:pt x="25" y="508"/>
                    </a:lnTo>
                    <a:lnTo>
                      <a:pt x="44" y="527"/>
                    </a:lnTo>
                    <a:lnTo>
                      <a:pt x="68" y="548"/>
                    </a:lnTo>
                    <a:lnTo>
                      <a:pt x="96" y="572"/>
                    </a:lnTo>
                    <a:lnTo>
                      <a:pt x="127" y="597"/>
                    </a:lnTo>
                    <a:lnTo>
                      <a:pt x="162" y="626"/>
                    </a:lnTo>
                    <a:lnTo>
                      <a:pt x="200" y="654"/>
                    </a:lnTo>
                    <a:lnTo>
                      <a:pt x="241" y="682"/>
                    </a:lnTo>
                    <a:lnTo>
                      <a:pt x="284" y="713"/>
                    </a:lnTo>
                    <a:lnTo>
                      <a:pt x="329" y="744"/>
                    </a:lnTo>
                    <a:lnTo>
                      <a:pt x="375" y="775"/>
                    </a:lnTo>
                    <a:lnTo>
                      <a:pt x="422" y="805"/>
                    </a:lnTo>
                    <a:lnTo>
                      <a:pt x="470" y="836"/>
                    </a:lnTo>
                    <a:lnTo>
                      <a:pt x="518" y="867"/>
                    </a:lnTo>
                    <a:lnTo>
                      <a:pt x="566" y="898"/>
                    </a:lnTo>
                    <a:lnTo>
                      <a:pt x="614" y="926"/>
                    </a:lnTo>
                    <a:lnTo>
                      <a:pt x="660" y="956"/>
                    </a:lnTo>
                    <a:lnTo>
                      <a:pt x="705" y="982"/>
                    </a:lnTo>
                    <a:lnTo>
                      <a:pt x="748" y="1008"/>
                    </a:lnTo>
                    <a:lnTo>
                      <a:pt x="790" y="1032"/>
                    </a:lnTo>
                    <a:lnTo>
                      <a:pt x="828" y="1053"/>
                    </a:lnTo>
                    <a:lnTo>
                      <a:pt x="863" y="1072"/>
                    </a:lnTo>
                    <a:lnTo>
                      <a:pt x="895" y="1089"/>
                    </a:lnTo>
                    <a:lnTo>
                      <a:pt x="923" y="1105"/>
                    </a:lnTo>
                    <a:lnTo>
                      <a:pt x="949" y="1116"/>
                    </a:lnTo>
                    <a:lnTo>
                      <a:pt x="968" y="1124"/>
                    </a:lnTo>
                    <a:lnTo>
                      <a:pt x="983" y="1129"/>
                    </a:lnTo>
                    <a:lnTo>
                      <a:pt x="992" y="113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09" name="Freeform 4361"/>
              <p:cNvSpPr>
                <a:spLocks/>
              </p:cNvSpPr>
              <p:nvPr/>
            </p:nvSpPr>
            <p:spPr bwMode="auto">
              <a:xfrm>
                <a:off x="4826" y="1640"/>
                <a:ext cx="282" cy="160"/>
              </a:xfrm>
              <a:custGeom>
                <a:avLst/>
                <a:gdLst>
                  <a:gd name="T0" fmla="*/ 0 w 565"/>
                  <a:gd name="T1" fmla="*/ 0 h 319"/>
                  <a:gd name="T2" fmla="*/ 0 w 565"/>
                  <a:gd name="T3" fmla="*/ 1 h 319"/>
                  <a:gd name="T4" fmla="*/ 2 w 565"/>
                  <a:gd name="T5" fmla="*/ 2 h 319"/>
                  <a:gd name="T6" fmla="*/ 5 w 565"/>
                  <a:gd name="T7" fmla="*/ 4 h 319"/>
                  <a:gd name="T8" fmla="*/ 10 w 565"/>
                  <a:gd name="T9" fmla="*/ 6 h 319"/>
                  <a:gd name="T10" fmla="*/ 15 w 565"/>
                  <a:gd name="T11" fmla="*/ 9 h 319"/>
                  <a:gd name="T12" fmla="*/ 20 w 565"/>
                  <a:gd name="T13" fmla="*/ 12 h 319"/>
                  <a:gd name="T14" fmla="*/ 26 w 565"/>
                  <a:gd name="T15" fmla="*/ 15 h 319"/>
                  <a:gd name="T16" fmla="*/ 32 w 565"/>
                  <a:gd name="T17" fmla="*/ 19 h 319"/>
                  <a:gd name="T18" fmla="*/ 38 w 565"/>
                  <a:gd name="T19" fmla="*/ 22 h 319"/>
                  <a:gd name="T20" fmla="*/ 45 w 565"/>
                  <a:gd name="T21" fmla="*/ 26 h 319"/>
                  <a:gd name="T22" fmla="*/ 51 w 565"/>
                  <a:gd name="T23" fmla="*/ 29 h 319"/>
                  <a:gd name="T24" fmla="*/ 56 w 565"/>
                  <a:gd name="T25" fmla="*/ 32 h 319"/>
                  <a:gd name="T26" fmla="*/ 61 w 565"/>
                  <a:gd name="T27" fmla="*/ 35 h 319"/>
                  <a:gd name="T28" fmla="*/ 65 w 565"/>
                  <a:gd name="T29" fmla="*/ 37 h 319"/>
                  <a:gd name="T30" fmla="*/ 68 w 565"/>
                  <a:gd name="T31" fmla="*/ 39 h 319"/>
                  <a:gd name="T32" fmla="*/ 70 w 565"/>
                  <a:gd name="T33" fmla="*/ 39 h 319"/>
                  <a:gd name="T34" fmla="*/ 69 w 565"/>
                  <a:gd name="T35" fmla="*/ 40 h 319"/>
                  <a:gd name="T36" fmla="*/ 68 w 565"/>
                  <a:gd name="T37" fmla="*/ 40 h 319"/>
                  <a:gd name="T38" fmla="*/ 66 w 565"/>
                  <a:gd name="T39" fmla="*/ 39 h 319"/>
                  <a:gd name="T40" fmla="*/ 63 w 565"/>
                  <a:gd name="T41" fmla="*/ 37 h 319"/>
                  <a:gd name="T42" fmla="*/ 59 w 565"/>
                  <a:gd name="T43" fmla="*/ 35 h 319"/>
                  <a:gd name="T44" fmla="*/ 54 w 565"/>
                  <a:gd name="T45" fmla="*/ 32 h 319"/>
                  <a:gd name="T46" fmla="*/ 48 w 565"/>
                  <a:gd name="T47" fmla="*/ 29 h 319"/>
                  <a:gd name="T48" fmla="*/ 42 w 565"/>
                  <a:gd name="T49" fmla="*/ 26 h 319"/>
                  <a:gd name="T50" fmla="*/ 36 w 565"/>
                  <a:gd name="T51" fmla="*/ 23 h 319"/>
                  <a:gd name="T52" fmla="*/ 30 w 565"/>
                  <a:gd name="T53" fmla="*/ 19 h 319"/>
                  <a:gd name="T54" fmla="*/ 23 w 565"/>
                  <a:gd name="T55" fmla="*/ 16 h 319"/>
                  <a:gd name="T56" fmla="*/ 18 w 565"/>
                  <a:gd name="T57" fmla="*/ 12 h 319"/>
                  <a:gd name="T58" fmla="*/ 12 w 565"/>
                  <a:gd name="T59" fmla="*/ 9 h 319"/>
                  <a:gd name="T60" fmla="*/ 8 w 565"/>
                  <a:gd name="T61" fmla="*/ 6 h 319"/>
                  <a:gd name="T62" fmla="*/ 4 w 565"/>
                  <a:gd name="T63" fmla="*/ 4 h 319"/>
                  <a:gd name="T64" fmla="*/ 1 w 565"/>
                  <a:gd name="T65" fmla="*/ 2 h 319"/>
                  <a:gd name="T66" fmla="*/ 0 w 565"/>
                  <a:gd name="T67" fmla="*/ 0 h 319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65"/>
                  <a:gd name="T103" fmla="*/ 0 h 319"/>
                  <a:gd name="T104" fmla="*/ 565 w 565"/>
                  <a:gd name="T105" fmla="*/ 319 h 319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65" h="319">
                    <a:moveTo>
                      <a:pt x="0" y="0"/>
                    </a:moveTo>
                    <a:lnTo>
                      <a:pt x="6" y="3"/>
                    </a:lnTo>
                    <a:lnTo>
                      <a:pt x="23" y="13"/>
                    </a:lnTo>
                    <a:lnTo>
                      <a:pt x="47" y="27"/>
                    </a:lnTo>
                    <a:lnTo>
                      <a:pt x="81" y="46"/>
                    </a:lnTo>
                    <a:lnTo>
                      <a:pt x="120" y="68"/>
                    </a:lnTo>
                    <a:lnTo>
                      <a:pt x="164" y="93"/>
                    </a:lnTo>
                    <a:lnTo>
                      <a:pt x="211" y="119"/>
                    </a:lnTo>
                    <a:lnTo>
                      <a:pt x="261" y="148"/>
                    </a:lnTo>
                    <a:lnTo>
                      <a:pt x="311" y="176"/>
                    </a:lnTo>
                    <a:lnTo>
                      <a:pt x="361" y="204"/>
                    </a:lnTo>
                    <a:lnTo>
                      <a:pt x="409" y="230"/>
                    </a:lnTo>
                    <a:lnTo>
                      <a:pt x="452" y="254"/>
                    </a:lnTo>
                    <a:lnTo>
                      <a:pt x="492" y="275"/>
                    </a:lnTo>
                    <a:lnTo>
                      <a:pt x="524" y="292"/>
                    </a:lnTo>
                    <a:lnTo>
                      <a:pt x="549" y="305"/>
                    </a:lnTo>
                    <a:lnTo>
                      <a:pt x="565" y="312"/>
                    </a:lnTo>
                    <a:lnTo>
                      <a:pt x="555" y="319"/>
                    </a:lnTo>
                    <a:lnTo>
                      <a:pt x="549" y="316"/>
                    </a:lnTo>
                    <a:lnTo>
                      <a:pt x="532" y="308"/>
                    </a:lnTo>
                    <a:lnTo>
                      <a:pt x="507" y="294"/>
                    </a:lnTo>
                    <a:lnTo>
                      <a:pt x="473" y="275"/>
                    </a:lnTo>
                    <a:lnTo>
                      <a:pt x="432" y="254"/>
                    </a:lnTo>
                    <a:lnTo>
                      <a:pt x="389" y="230"/>
                    </a:lnTo>
                    <a:lnTo>
                      <a:pt x="340" y="204"/>
                    </a:lnTo>
                    <a:lnTo>
                      <a:pt x="290" y="177"/>
                    </a:lnTo>
                    <a:lnTo>
                      <a:pt x="240" y="149"/>
                    </a:lnTo>
                    <a:lnTo>
                      <a:pt x="190" y="121"/>
                    </a:lnTo>
                    <a:lnTo>
                      <a:pt x="144" y="94"/>
                    </a:lnTo>
                    <a:lnTo>
                      <a:pt x="102" y="69"/>
                    </a:lnTo>
                    <a:lnTo>
                      <a:pt x="64" y="46"/>
                    </a:lnTo>
                    <a:lnTo>
                      <a:pt x="34" y="27"/>
                    </a:lnTo>
                    <a:lnTo>
                      <a:pt x="12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0" name="Freeform 4362"/>
              <p:cNvSpPr>
                <a:spLocks/>
              </p:cNvSpPr>
              <p:nvPr/>
            </p:nvSpPr>
            <p:spPr bwMode="auto">
              <a:xfrm>
                <a:off x="4800" y="1650"/>
                <a:ext cx="288" cy="166"/>
              </a:xfrm>
              <a:custGeom>
                <a:avLst/>
                <a:gdLst>
                  <a:gd name="T0" fmla="*/ 0 w 577"/>
                  <a:gd name="T1" fmla="*/ 0 h 331"/>
                  <a:gd name="T2" fmla="*/ 0 w 577"/>
                  <a:gd name="T3" fmla="*/ 1 h 331"/>
                  <a:gd name="T4" fmla="*/ 2 w 577"/>
                  <a:gd name="T5" fmla="*/ 2 h 331"/>
                  <a:gd name="T6" fmla="*/ 6 w 577"/>
                  <a:gd name="T7" fmla="*/ 4 h 331"/>
                  <a:gd name="T8" fmla="*/ 10 w 577"/>
                  <a:gd name="T9" fmla="*/ 6 h 331"/>
                  <a:gd name="T10" fmla="*/ 15 w 577"/>
                  <a:gd name="T11" fmla="*/ 9 h 331"/>
                  <a:gd name="T12" fmla="*/ 21 w 577"/>
                  <a:gd name="T13" fmla="*/ 13 h 331"/>
                  <a:gd name="T14" fmla="*/ 27 w 577"/>
                  <a:gd name="T15" fmla="*/ 16 h 331"/>
                  <a:gd name="T16" fmla="*/ 33 w 577"/>
                  <a:gd name="T17" fmla="*/ 20 h 331"/>
                  <a:gd name="T18" fmla="*/ 39 w 577"/>
                  <a:gd name="T19" fmla="*/ 23 h 331"/>
                  <a:gd name="T20" fmla="*/ 46 w 577"/>
                  <a:gd name="T21" fmla="*/ 27 h 331"/>
                  <a:gd name="T22" fmla="*/ 52 w 577"/>
                  <a:gd name="T23" fmla="*/ 30 h 331"/>
                  <a:gd name="T24" fmla="*/ 57 w 577"/>
                  <a:gd name="T25" fmla="*/ 33 h 331"/>
                  <a:gd name="T26" fmla="*/ 62 w 577"/>
                  <a:gd name="T27" fmla="*/ 36 h 331"/>
                  <a:gd name="T28" fmla="*/ 67 w 577"/>
                  <a:gd name="T29" fmla="*/ 38 h 331"/>
                  <a:gd name="T30" fmla="*/ 70 w 577"/>
                  <a:gd name="T31" fmla="*/ 40 h 331"/>
                  <a:gd name="T32" fmla="*/ 72 w 577"/>
                  <a:gd name="T33" fmla="*/ 41 h 331"/>
                  <a:gd name="T34" fmla="*/ 70 w 577"/>
                  <a:gd name="T35" fmla="*/ 42 h 331"/>
                  <a:gd name="T36" fmla="*/ 70 w 577"/>
                  <a:gd name="T37" fmla="*/ 42 h 331"/>
                  <a:gd name="T38" fmla="*/ 68 w 577"/>
                  <a:gd name="T39" fmla="*/ 40 h 331"/>
                  <a:gd name="T40" fmla="*/ 64 w 577"/>
                  <a:gd name="T41" fmla="*/ 39 h 331"/>
                  <a:gd name="T42" fmla="*/ 60 w 577"/>
                  <a:gd name="T43" fmla="*/ 36 h 331"/>
                  <a:gd name="T44" fmla="*/ 55 w 577"/>
                  <a:gd name="T45" fmla="*/ 33 h 331"/>
                  <a:gd name="T46" fmla="*/ 49 w 577"/>
                  <a:gd name="T47" fmla="*/ 30 h 331"/>
                  <a:gd name="T48" fmla="*/ 43 w 577"/>
                  <a:gd name="T49" fmla="*/ 27 h 331"/>
                  <a:gd name="T50" fmla="*/ 37 w 577"/>
                  <a:gd name="T51" fmla="*/ 23 h 331"/>
                  <a:gd name="T52" fmla="*/ 30 w 577"/>
                  <a:gd name="T53" fmla="*/ 20 h 331"/>
                  <a:gd name="T54" fmla="*/ 24 w 577"/>
                  <a:gd name="T55" fmla="*/ 16 h 331"/>
                  <a:gd name="T56" fmla="*/ 18 w 577"/>
                  <a:gd name="T57" fmla="*/ 13 h 331"/>
                  <a:gd name="T58" fmla="*/ 13 w 577"/>
                  <a:gd name="T59" fmla="*/ 9 h 331"/>
                  <a:gd name="T60" fmla="*/ 8 w 577"/>
                  <a:gd name="T61" fmla="*/ 6 h 331"/>
                  <a:gd name="T62" fmla="*/ 4 w 577"/>
                  <a:gd name="T63" fmla="*/ 4 h 331"/>
                  <a:gd name="T64" fmla="*/ 1 w 577"/>
                  <a:gd name="T65" fmla="*/ 2 h 331"/>
                  <a:gd name="T66" fmla="*/ 0 w 577"/>
                  <a:gd name="T67" fmla="*/ 0 h 331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77"/>
                  <a:gd name="T103" fmla="*/ 0 h 331"/>
                  <a:gd name="T104" fmla="*/ 577 w 577"/>
                  <a:gd name="T105" fmla="*/ 331 h 331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77" h="331">
                    <a:moveTo>
                      <a:pt x="0" y="0"/>
                    </a:moveTo>
                    <a:lnTo>
                      <a:pt x="6" y="3"/>
                    </a:lnTo>
                    <a:lnTo>
                      <a:pt x="23" y="12"/>
                    </a:lnTo>
                    <a:lnTo>
                      <a:pt x="48" y="28"/>
                    </a:lnTo>
                    <a:lnTo>
                      <a:pt x="82" y="48"/>
                    </a:lnTo>
                    <a:lnTo>
                      <a:pt x="123" y="70"/>
                    </a:lnTo>
                    <a:lnTo>
                      <a:pt x="168" y="97"/>
                    </a:lnTo>
                    <a:lnTo>
                      <a:pt x="217" y="125"/>
                    </a:lnTo>
                    <a:lnTo>
                      <a:pt x="268" y="153"/>
                    </a:lnTo>
                    <a:lnTo>
                      <a:pt x="318" y="182"/>
                    </a:lnTo>
                    <a:lnTo>
                      <a:pt x="369" y="212"/>
                    </a:lnTo>
                    <a:lnTo>
                      <a:pt x="418" y="239"/>
                    </a:lnTo>
                    <a:lnTo>
                      <a:pt x="463" y="264"/>
                    </a:lnTo>
                    <a:lnTo>
                      <a:pt x="503" y="286"/>
                    </a:lnTo>
                    <a:lnTo>
                      <a:pt x="537" y="303"/>
                    </a:lnTo>
                    <a:lnTo>
                      <a:pt x="562" y="317"/>
                    </a:lnTo>
                    <a:lnTo>
                      <a:pt x="577" y="324"/>
                    </a:lnTo>
                    <a:lnTo>
                      <a:pt x="567" y="331"/>
                    </a:lnTo>
                    <a:lnTo>
                      <a:pt x="562" y="329"/>
                    </a:lnTo>
                    <a:lnTo>
                      <a:pt x="545" y="319"/>
                    </a:lnTo>
                    <a:lnTo>
                      <a:pt x="518" y="305"/>
                    </a:lnTo>
                    <a:lnTo>
                      <a:pt x="484" y="286"/>
                    </a:lnTo>
                    <a:lnTo>
                      <a:pt x="444" y="264"/>
                    </a:lnTo>
                    <a:lnTo>
                      <a:pt x="397" y="239"/>
                    </a:lnTo>
                    <a:lnTo>
                      <a:pt x="348" y="212"/>
                    </a:lnTo>
                    <a:lnTo>
                      <a:pt x="297" y="184"/>
                    </a:lnTo>
                    <a:lnTo>
                      <a:pt x="245" y="154"/>
                    </a:lnTo>
                    <a:lnTo>
                      <a:pt x="195" y="126"/>
                    </a:lnTo>
                    <a:lnTo>
                      <a:pt x="148" y="98"/>
                    </a:lnTo>
                    <a:lnTo>
                      <a:pt x="104" y="71"/>
                    </a:lnTo>
                    <a:lnTo>
                      <a:pt x="65" y="48"/>
                    </a:lnTo>
                    <a:lnTo>
                      <a:pt x="34" y="28"/>
                    </a:lnTo>
                    <a:lnTo>
                      <a:pt x="13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1" name="Freeform 4363"/>
              <p:cNvSpPr>
                <a:spLocks/>
              </p:cNvSpPr>
              <p:nvPr/>
            </p:nvSpPr>
            <p:spPr bwMode="auto">
              <a:xfrm>
                <a:off x="4774" y="1660"/>
                <a:ext cx="294" cy="171"/>
              </a:xfrm>
              <a:custGeom>
                <a:avLst/>
                <a:gdLst>
                  <a:gd name="T0" fmla="*/ 0 w 587"/>
                  <a:gd name="T1" fmla="*/ 0 h 341"/>
                  <a:gd name="T2" fmla="*/ 1 w 587"/>
                  <a:gd name="T3" fmla="*/ 1 h 341"/>
                  <a:gd name="T4" fmla="*/ 3 w 587"/>
                  <a:gd name="T5" fmla="*/ 2 h 341"/>
                  <a:gd name="T6" fmla="*/ 7 w 587"/>
                  <a:gd name="T7" fmla="*/ 4 h 341"/>
                  <a:gd name="T8" fmla="*/ 11 w 587"/>
                  <a:gd name="T9" fmla="*/ 7 h 341"/>
                  <a:gd name="T10" fmla="*/ 16 w 587"/>
                  <a:gd name="T11" fmla="*/ 10 h 341"/>
                  <a:gd name="T12" fmla="*/ 22 w 587"/>
                  <a:gd name="T13" fmla="*/ 13 h 341"/>
                  <a:gd name="T14" fmla="*/ 28 w 587"/>
                  <a:gd name="T15" fmla="*/ 17 h 341"/>
                  <a:gd name="T16" fmla="*/ 35 w 587"/>
                  <a:gd name="T17" fmla="*/ 20 h 341"/>
                  <a:gd name="T18" fmla="*/ 41 w 587"/>
                  <a:gd name="T19" fmla="*/ 24 h 341"/>
                  <a:gd name="T20" fmla="*/ 47 w 587"/>
                  <a:gd name="T21" fmla="*/ 28 h 341"/>
                  <a:gd name="T22" fmla="*/ 54 w 587"/>
                  <a:gd name="T23" fmla="*/ 31 h 341"/>
                  <a:gd name="T24" fmla="*/ 59 w 587"/>
                  <a:gd name="T25" fmla="*/ 34 h 341"/>
                  <a:gd name="T26" fmla="*/ 64 w 587"/>
                  <a:gd name="T27" fmla="*/ 37 h 341"/>
                  <a:gd name="T28" fmla="*/ 69 w 587"/>
                  <a:gd name="T29" fmla="*/ 40 h 341"/>
                  <a:gd name="T30" fmla="*/ 72 w 587"/>
                  <a:gd name="T31" fmla="*/ 41 h 341"/>
                  <a:gd name="T32" fmla="*/ 74 w 587"/>
                  <a:gd name="T33" fmla="*/ 42 h 341"/>
                  <a:gd name="T34" fmla="*/ 73 w 587"/>
                  <a:gd name="T35" fmla="*/ 43 h 341"/>
                  <a:gd name="T36" fmla="*/ 72 w 587"/>
                  <a:gd name="T37" fmla="*/ 43 h 341"/>
                  <a:gd name="T38" fmla="*/ 70 w 587"/>
                  <a:gd name="T39" fmla="*/ 42 h 341"/>
                  <a:gd name="T40" fmla="*/ 66 w 587"/>
                  <a:gd name="T41" fmla="*/ 40 h 341"/>
                  <a:gd name="T42" fmla="*/ 62 w 587"/>
                  <a:gd name="T43" fmla="*/ 37 h 341"/>
                  <a:gd name="T44" fmla="*/ 57 w 587"/>
                  <a:gd name="T45" fmla="*/ 34 h 341"/>
                  <a:gd name="T46" fmla="*/ 51 w 587"/>
                  <a:gd name="T47" fmla="*/ 31 h 341"/>
                  <a:gd name="T48" fmla="*/ 45 w 587"/>
                  <a:gd name="T49" fmla="*/ 28 h 341"/>
                  <a:gd name="T50" fmla="*/ 38 w 587"/>
                  <a:gd name="T51" fmla="*/ 24 h 341"/>
                  <a:gd name="T52" fmla="*/ 32 w 587"/>
                  <a:gd name="T53" fmla="*/ 20 h 341"/>
                  <a:gd name="T54" fmla="*/ 25 w 587"/>
                  <a:gd name="T55" fmla="*/ 16 h 341"/>
                  <a:gd name="T56" fmla="*/ 19 w 587"/>
                  <a:gd name="T57" fmla="*/ 13 h 341"/>
                  <a:gd name="T58" fmla="*/ 13 w 587"/>
                  <a:gd name="T59" fmla="*/ 10 h 341"/>
                  <a:gd name="T60" fmla="*/ 9 w 587"/>
                  <a:gd name="T61" fmla="*/ 7 h 341"/>
                  <a:gd name="T62" fmla="*/ 5 w 587"/>
                  <a:gd name="T63" fmla="*/ 4 h 341"/>
                  <a:gd name="T64" fmla="*/ 2 w 587"/>
                  <a:gd name="T65" fmla="*/ 2 h 341"/>
                  <a:gd name="T66" fmla="*/ 0 w 587"/>
                  <a:gd name="T67" fmla="*/ 0 h 341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87"/>
                  <a:gd name="T103" fmla="*/ 0 h 341"/>
                  <a:gd name="T104" fmla="*/ 587 w 587"/>
                  <a:gd name="T105" fmla="*/ 341 h 341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87" h="341">
                    <a:moveTo>
                      <a:pt x="0" y="0"/>
                    </a:moveTo>
                    <a:lnTo>
                      <a:pt x="5" y="3"/>
                    </a:lnTo>
                    <a:lnTo>
                      <a:pt x="22" y="14"/>
                    </a:lnTo>
                    <a:lnTo>
                      <a:pt x="49" y="29"/>
                    </a:lnTo>
                    <a:lnTo>
                      <a:pt x="84" y="49"/>
                    </a:lnTo>
                    <a:lnTo>
                      <a:pt x="125" y="73"/>
                    </a:lnTo>
                    <a:lnTo>
                      <a:pt x="170" y="100"/>
                    </a:lnTo>
                    <a:lnTo>
                      <a:pt x="221" y="129"/>
                    </a:lnTo>
                    <a:lnTo>
                      <a:pt x="273" y="159"/>
                    </a:lnTo>
                    <a:lnTo>
                      <a:pt x="325" y="189"/>
                    </a:lnTo>
                    <a:lnTo>
                      <a:pt x="375" y="219"/>
                    </a:lnTo>
                    <a:lnTo>
                      <a:pt x="426" y="247"/>
                    </a:lnTo>
                    <a:lnTo>
                      <a:pt x="471" y="272"/>
                    </a:lnTo>
                    <a:lnTo>
                      <a:pt x="512" y="295"/>
                    </a:lnTo>
                    <a:lnTo>
                      <a:pt x="546" y="313"/>
                    </a:lnTo>
                    <a:lnTo>
                      <a:pt x="571" y="327"/>
                    </a:lnTo>
                    <a:lnTo>
                      <a:pt x="587" y="334"/>
                    </a:lnTo>
                    <a:lnTo>
                      <a:pt x="578" y="341"/>
                    </a:lnTo>
                    <a:lnTo>
                      <a:pt x="572" y="338"/>
                    </a:lnTo>
                    <a:lnTo>
                      <a:pt x="554" y="329"/>
                    </a:lnTo>
                    <a:lnTo>
                      <a:pt x="527" y="313"/>
                    </a:lnTo>
                    <a:lnTo>
                      <a:pt x="492" y="295"/>
                    </a:lnTo>
                    <a:lnTo>
                      <a:pt x="451" y="271"/>
                    </a:lnTo>
                    <a:lnTo>
                      <a:pt x="404" y="246"/>
                    </a:lnTo>
                    <a:lnTo>
                      <a:pt x="354" y="218"/>
                    </a:lnTo>
                    <a:lnTo>
                      <a:pt x="302" y="188"/>
                    </a:lnTo>
                    <a:lnTo>
                      <a:pt x="249" y="159"/>
                    </a:lnTo>
                    <a:lnTo>
                      <a:pt x="198" y="128"/>
                    </a:lnTo>
                    <a:lnTo>
                      <a:pt x="149" y="100"/>
                    </a:lnTo>
                    <a:lnTo>
                      <a:pt x="104" y="73"/>
                    </a:lnTo>
                    <a:lnTo>
                      <a:pt x="66" y="49"/>
                    </a:lnTo>
                    <a:lnTo>
                      <a:pt x="35" y="28"/>
                    </a:lnTo>
                    <a:lnTo>
                      <a:pt x="12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2" name="Freeform 4364"/>
              <p:cNvSpPr>
                <a:spLocks/>
              </p:cNvSpPr>
              <p:nvPr/>
            </p:nvSpPr>
            <p:spPr bwMode="auto">
              <a:xfrm>
                <a:off x="4748" y="1670"/>
                <a:ext cx="300" cy="177"/>
              </a:xfrm>
              <a:custGeom>
                <a:avLst/>
                <a:gdLst>
                  <a:gd name="T0" fmla="*/ 0 w 599"/>
                  <a:gd name="T1" fmla="*/ 0 h 353"/>
                  <a:gd name="T2" fmla="*/ 1 w 599"/>
                  <a:gd name="T3" fmla="*/ 1 h 353"/>
                  <a:gd name="T4" fmla="*/ 3 w 599"/>
                  <a:gd name="T5" fmla="*/ 2 h 353"/>
                  <a:gd name="T6" fmla="*/ 7 w 599"/>
                  <a:gd name="T7" fmla="*/ 4 h 353"/>
                  <a:gd name="T8" fmla="*/ 11 w 599"/>
                  <a:gd name="T9" fmla="*/ 7 h 353"/>
                  <a:gd name="T10" fmla="*/ 16 w 599"/>
                  <a:gd name="T11" fmla="*/ 10 h 353"/>
                  <a:gd name="T12" fmla="*/ 22 w 599"/>
                  <a:gd name="T13" fmla="*/ 13 h 353"/>
                  <a:gd name="T14" fmla="*/ 29 w 599"/>
                  <a:gd name="T15" fmla="*/ 17 h 353"/>
                  <a:gd name="T16" fmla="*/ 35 w 599"/>
                  <a:gd name="T17" fmla="*/ 21 h 353"/>
                  <a:gd name="T18" fmla="*/ 42 w 599"/>
                  <a:gd name="T19" fmla="*/ 25 h 353"/>
                  <a:gd name="T20" fmla="*/ 49 w 599"/>
                  <a:gd name="T21" fmla="*/ 29 h 353"/>
                  <a:gd name="T22" fmla="*/ 55 w 599"/>
                  <a:gd name="T23" fmla="*/ 32 h 353"/>
                  <a:gd name="T24" fmla="*/ 61 w 599"/>
                  <a:gd name="T25" fmla="*/ 36 h 353"/>
                  <a:gd name="T26" fmla="*/ 66 w 599"/>
                  <a:gd name="T27" fmla="*/ 39 h 353"/>
                  <a:gd name="T28" fmla="*/ 70 w 599"/>
                  <a:gd name="T29" fmla="*/ 41 h 353"/>
                  <a:gd name="T30" fmla="*/ 73 w 599"/>
                  <a:gd name="T31" fmla="*/ 43 h 353"/>
                  <a:gd name="T32" fmla="*/ 75 w 599"/>
                  <a:gd name="T33" fmla="*/ 44 h 353"/>
                  <a:gd name="T34" fmla="*/ 74 w 599"/>
                  <a:gd name="T35" fmla="*/ 45 h 353"/>
                  <a:gd name="T36" fmla="*/ 74 w 599"/>
                  <a:gd name="T37" fmla="*/ 44 h 353"/>
                  <a:gd name="T38" fmla="*/ 71 w 599"/>
                  <a:gd name="T39" fmla="*/ 43 h 353"/>
                  <a:gd name="T40" fmla="*/ 68 w 599"/>
                  <a:gd name="T41" fmla="*/ 41 h 353"/>
                  <a:gd name="T42" fmla="*/ 63 w 599"/>
                  <a:gd name="T43" fmla="*/ 39 h 353"/>
                  <a:gd name="T44" fmla="*/ 58 w 599"/>
                  <a:gd name="T45" fmla="*/ 36 h 353"/>
                  <a:gd name="T46" fmla="*/ 52 w 599"/>
                  <a:gd name="T47" fmla="*/ 32 h 353"/>
                  <a:gd name="T48" fmla="*/ 46 w 599"/>
                  <a:gd name="T49" fmla="*/ 29 h 353"/>
                  <a:gd name="T50" fmla="*/ 39 w 599"/>
                  <a:gd name="T51" fmla="*/ 25 h 353"/>
                  <a:gd name="T52" fmla="*/ 32 w 599"/>
                  <a:gd name="T53" fmla="*/ 21 h 353"/>
                  <a:gd name="T54" fmla="*/ 26 w 599"/>
                  <a:gd name="T55" fmla="*/ 17 h 353"/>
                  <a:gd name="T56" fmla="*/ 19 w 599"/>
                  <a:gd name="T57" fmla="*/ 13 h 353"/>
                  <a:gd name="T58" fmla="*/ 14 w 599"/>
                  <a:gd name="T59" fmla="*/ 10 h 353"/>
                  <a:gd name="T60" fmla="*/ 9 w 599"/>
                  <a:gd name="T61" fmla="*/ 7 h 353"/>
                  <a:gd name="T62" fmla="*/ 5 w 599"/>
                  <a:gd name="T63" fmla="*/ 4 h 353"/>
                  <a:gd name="T64" fmla="*/ 2 w 599"/>
                  <a:gd name="T65" fmla="*/ 2 h 353"/>
                  <a:gd name="T66" fmla="*/ 0 w 599"/>
                  <a:gd name="T67" fmla="*/ 0 h 35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99"/>
                  <a:gd name="T103" fmla="*/ 0 h 353"/>
                  <a:gd name="T104" fmla="*/ 599 w 599"/>
                  <a:gd name="T105" fmla="*/ 353 h 35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99" h="353">
                    <a:moveTo>
                      <a:pt x="0" y="0"/>
                    </a:moveTo>
                    <a:lnTo>
                      <a:pt x="5" y="5"/>
                    </a:lnTo>
                    <a:lnTo>
                      <a:pt x="23" y="15"/>
                    </a:lnTo>
                    <a:lnTo>
                      <a:pt x="50" y="30"/>
                    </a:lnTo>
                    <a:lnTo>
                      <a:pt x="85" y="51"/>
                    </a:lnTo>
                    <a:lnTo>
                      <a:pt x="128" y="76"/>
                    </a:lnTo>
                    <a:lnTo>
                      <a:pt x="174" y="104"/>
                    </a:lnTo>
                    <a:lnTo>
                      <a:pt x="225" y="134"/>
                    </a:lnTo>
                    <a:lnTo>
                      <a:pt x="278" y="165"/>
                    </a:lnTo>
                    <a:lnTo>
                      <a:pt x="332" y="197"/>
                    </a:lnTo>
                    <a:lnTo>
                      <a:pt x="385" y="228"/>
                    </a:lnTo>
                    <a:lnTo>
                      <a:pt x="434" y="256"/>
                    </a:lnTo>
                    <a:lnTo>
                      <a:pt x="482" y="283"/>
                    </a:lnTo>
                    <a:lnTo>
                      <a:pt x="523" y="307"/>
                    </a:lnTo>
                    <a:lnTo>
                      <a:pt x="557" y="325"/>
                    </a:lnTo>
                    <a:lnTo>
                      <a:pt x="584" y="339"/>
                    </a:lnTo>
                    <a:lnTo>
                      <a:pt x="599" y="346"/>
                    </a:lnTo>
                    <a:lnTo>
                      <a:pt x="591" y="353"/>
                    </a:lnTo>
                    <a:lnTo>
                      <a:pt x="585" y="350"/>
                    </a:lnTo>
                    <a:lnTo>
                      <a:pt x="567" y="341"/>
                    </a:lnTo>
                    <a:lnTo>
                      <a:pt x="539" y="325"/>
                    </a:lnTo>
                    <a:lnTo>
                      <a:pt x="503" y="305"/>
                    </a:lnTo>
                    <a:lnTo>
                      <a:pt x="461" y="281"/>
                    </a:lnTo>
                    <a:lnTo>
                      <a:pt x="413" y="255"/>
                    </a:lnTo>
                    <a:lnTo>
                      <a:pt x="361" y="225"/>
                    </a:lnTo>
                    <a:lnTo>
                      <a:pt x="308" y="194"/>
                    </a:lnTo>
                    <a:lnTo>
                      <a:pt x="254" y="163"/>
                    </a:lnTo>
                    <a:lnTo>
                      <a:pt x="202" y="133"/>
                    </a:lnTo>
                    <a:lnTo>
                      <a:pt x="152" y="103"/>
                    </a:lnTo>
                    <a:lnTo>
                      <a:pt x="106" y="76"/>
                    </a:lnTo>
                    <a:lnTo>
                      <a:pt x="67" y="51"/>
                    </a:lnTo>
                    <a:lnTo>
                      <a:pt x="35" y="30"/>
                    </a:lnTo>
                    <a:lnTo>
                      <a:pt x="12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3" name="Freeform 4365"/>
              <p:cNvSpPr>
                <a:spLocks/>
              </p:cNvSpPr>
              <p:nvPr/>
            </p:nvSpPr>
            <p:spPr bwMode="auto">
              <a:xfrm>
                <a:off x="4723" y="1681"/>
                <a:ext cx="305" cy="182"/>
              </a:xfrm>
              <a:custGeom>
                <a:avLst/>
                <a:gdLst>
                  <a:gd name="T0" fmla="*/ 0 w 611"/>
                  <a:gd name="T1" fmla="*/ 0 h 363"/>
                  <a:gd name="T2" fmla="*/ 0 w 611"/>
                  <a:gd name="T3" fmla="*/ 1 h 363"/>
                  <a:gd name="T4" fmla="*/ 3 w 611"/>
                  <a:gd name="T5" fmla="*/ 2 h 363"/>
                  <a:gd name="T6" fmla="*/ 6 w 611"/>
                  <a:gd name="T7" fmla="*/ 4 h 363"/>
                  <a:gd name="T8" fmla="*/ 10 w 611"/>
                  <a:gd name="T9" fmla="*/ 7 h 363"/>
                  <a:gd name="T10" fmla="*/ 16 w 611"/>
                  <a:gd name="T11" fmla="*/ 10 h 363"/>
                  <a:gd name="T12" fmla="*/ 22 w 611"/>
                  <a:gd name="T13" fmla="*/ 14 h 363"/>
                  <a:gd name="T14" fmla="*/ 28 w 611"/>
                  <a:gd name="T15" fmla="*/ 18 h 363"/>
                  <a:gd name="T16" fmla="*/ 35 w 611"/>
                  <a:gd name="T17" fmla="*/ 22 h 363"/>
                  <a:gd name="T18" fmla="*/ 42 w 611"/>
                  <a:gd name="T19" fmla="*/ 26 h 363"/>
                  <a:gd name="T20" fmla="*/ 49 w 611"/>
                  <a:gd name="T21" fmla="*/ 30 h 363"/>
                  <a:gd name="T22" fmla="*/ 55 w 611"/>
                  <a:gd name="T23" fmla="*/ 33 h 363"/>
                  <a:gd name="T24" fmla="*/ 61 w 611"/>
                  <a:gd name="T25" fmla="*/ 37 h 363"/>
                  <a:gd name="T26" fmla="*/ 66 w 611"/>
                  <a:gd name="T27" fmla="*/ 40 h 363"/>
                  <a:gd name="T28" fmla="*/ 71 w 611"/>
                  <a:gd name="T29" fmla="*/ 42 h 363"/>
                  <a:gd name="T30" fmla="*/ 74 w 611"/>
                  <a:gd name="T31" fmla="*/ 44 h 363"/>
                  <a:gd name="T32" fmla="*/ 76 w 611"/>
                  <a:gd name="T33" fmla="*/ 45 h 363"/>
                  <a:gd name="T34" fmla="*/ 75 w 611"/>
                  <a:gd name="T35" fmla="*/ 46 h 363"/>
                  <a:gd name="T36" fmla="*/ 74 w 611"/>
                  <a:gd name="T37" fmla="*/ 45 h 363"/>
                  <a:gd name="T38" fmla="*/ 72 w 611"/>
                  <a:gd name="T39" fmla="*/ 44 h 363"/>
                  <a:gd name="T40" fmla="*/ 68 w 611"/>
                  <a:gd name="T41" fmla="*/ 42 h 363"/>
                  <a:gd name="T42" fmla="*/ 64 w 611"/>
                  <a:gd name="T43" fmla="*/ 40 h 363"/>
                  <a:gd name="T44" fmla="*/ 58 w 611"/>
                  <a:gd name="T45" fmla="*/ 37 h 363"/>
                  <a:gd name="T46" fmla="*/ 52 w 611"/>
                  <a:gd name="T47" fmla="*/ 33 h 363"/>
                  <a:gd name="T48" fmla="*/ 45 w 611"/>
                  <a:gd name="T49" fmla="*/ 29 h 363"/>
                  <a:gd name="T50" fmla="*/ 39 w 611"/>
                  <a:gd name="T51" fmla="*/ 25 h 363"/>
                  <a:gd name="T52" fmla="*/ 32 w 611"/>
                  <a:gd name="T53" fmla="*/ 21 h 363"/>
                  <a:gd name="T54" fmla="*/ 25 w 611"/>
                  <a:gd name="T55" fmla="*/ 17 h 363"/>
                  <a:gd name="T56" fmla="*/ 19 w 611"/>
                  <a:gd name="T57" fmla="*/ 14 h 363"/>
                  <a:gd name="T58" fmla="*/ 13 w 611"/>
                  <a:gd name="T59" fmla="*/ 10 h 363"/>
                  <a:gd name="T60" fmla="*/ 8 w 611"/>
                  <a:gd name="T61" fmla="*/ 7 h 363"/>
                  <a:gd name="T62" fmla="*/ 4 w 611"/>
                  <a:gd name="T63" fmla="*/ 4 h 363"/>
                  <a:gd name="T64" fmla="*/ 1 w 611"/>
                  <a:gd name="T65" fmla="*/ 2 h 363"/>
                  <a:gd name="T66" fmla="*/ 0 w 611"/>
                  <a:gd name="T67" fmla="*/ 0 h 36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611"/>
                  <a:gd name="T103" fmla="*/ 0 h 363"/>
                  <a:gd name="T104" fmla="*/ 611 w 611"/>
                  <a:gd name="T105" fmla="*/ 363 h 36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611" h="363">
                    <a:moveTo>
                      <a:pt x="0" y="0"/>
                    </a:moveTo>
                    <a:lnTo>
                      <a:pt x="5" y="4"/>
                    </a:lnTo>
                    <a:lnTo>
                      <a:pt x="24" y="14"/>
                    </a:lnTo>
                    <a:lnTo>
                      <a:pt x="52" y="30"/>
                    </a:lnTo>
                    <a:lnTo>
                      <a:pt x="87" y="52"/>
                    </a:lnTo>
                    <a:lnTo>
                      <a:pt x="131" y="78"/>
                    </a:lnTo>
                    <a:lnTo>
                      <a:pt x="179" y="106"/>
                    </a:lnTo>
                    <a:lnTo>
                      <a:pt x="231" y="137"/>
                    </a:lnTo>
                    <a:lnTo>
                      <a:pt x="284" y="170"/>
                    </a:lnTo>
                    <a:lnTo>
                      <a:pt x="339" y="202"/>
                    </a:lnTo>
                    <a:lnTo>
                      <a:pt x="394" y="234"/>
                    </a:lnTo>
                    <a:lnTo>
                      <a:pt x="445" y="264"/>
                    </a:lnTo>
                    <a:lnTo>
                      <a:pt x="492" y="292"/>
                    </a:lnTo>
                    <a:lnTo>
                      <a:pt x="533" y="316"/>
                    </a:lnTo>
                    <a:lnTo>
                      <a:pt x="568" y="334"/>
                    </a:lnTo>
                    <a:lnTo>
                      <a:pt x="595" y="349"/>
                    </a:lnTo>
                    <a:lnTo>
                      <a:pt x="611" y="356"/>
                    </a:lnTo>
                    <a:lnTo>
                      <a:pt x="601" y="363"/>
                    </a:lnTo>
                    <a:lnTo>
                      <a:pt x="594" y="359"/>
                    </a:lnTo>
                    <a:lnTo>
                      <a:pt x="577" y="349"/>
                    </a:lnTo>
                    <a:lnTo>
                      <a:pt x="549" y="334"/>
                    </a:lnTo>
                    <a:lnTo>
                      <a:pt x="512" y="313"/>
                    </a:lnTo>
                    <a:lnTo>
                      <a:pt x="469" y="289"/>
                    </a:lnTo>
                    <a:lnTo>
                      <a:pt x="419" y="261"/>
                    </a:lnTo>
                    <a:lnTo>
                      <a:pt x="367" y="230"/>
                    </a:lnTo>
                    <a:lnTo>
                      <a:pt x="314" y="199"/>
                    </a:lnTo>
                    <a:lnTo>
                      <a:pt x="259" y="167"/>
                    </a:lnTo>
                    <a:lnTo>
                      <a:pt x="205" y="134"/>
                    </a:lnTo>
                    <a:lnTo>
                      <a:pt x="155" y="105"/>
                    </a:lnTo>
                    <a:lnTo>
                      <a:pt x="108" y="75"/>
                    </a:lnTo>
                    <a:lnTo>
                      <a:pt x="67" y="50"/>
                    </a:lnTo>
                    <a:lnTo>
                      <a:pt x="35" y="29"/>
                    </a:lnTo>
                    <a:lnTo>
                      <a:pt x="13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4" name="Freeform 4366"/>
              <p:cNvSpPr>
                <a:spLocks/>
              </p:cNvSpPr>
              <p:nvPr/>
            </p:nvSpPr>
            <p:spPr bwMode="auto">
              <a:xfrm>
                <a:off x="4697" y="1691"/>
                <a:ext cx="312" cy="187"/>
              </a:xfrm>
              <a:custGeom>
                <a:avLst/>
                <a:gdLst>
                  <a:gd name="T0" fmla="*/ 0 w 625"/>
                  <a:gd name="T1" fmla="*/ 0 h 375"/>
                  <a:gd name="T2" fmla="*/ 0 w 625"/>
                  <a:gd name="T3" fmla="*/ 0 h 375"/>
                  <a:gd name="T4" fmla="*/ 3 w 625"/>
                  <a:gd name="T5" fmla="*/ 2 h 375"/>
                  <a:gd name="T6" fmla="*/ 6 w 625"/>
                  <a:gd name="T7" fmla="*/ 4 h 375"/>
                  <a:gd name="T8" fmla="*/ 11 w 625"/>
                  <a:gd name="T9" fmla="*/ 6 h 375"/>
                  <a:gd name="T10" fmla="*/ 16 w 625"/>
                  <a:gd name="T11" fmla="*/ 10 h 375"/>
                  <a:gd name="T12" fmla="*/ 22 w 625"/>
                  <a:gd name="T13" fmla="*/ 13 h 375"/>
                  <a:gd name="T14" fmla="*/ 29 w 625"/>
                  <a:gd name="T15" fmla="*/ 17 h 375"/>
                  <a:gd name="T16" fmla="*/ 36 w 625"/>
                  <a:gd name="T17" fmla="*/ 22 h 375"/>
                  <a:gd name="T18" fmla="*/ 43 w 625"/>
                  <a:gd name="T19" fmla="*/ 26 h 375"/>
                  <a:gd name="T20" fmla="*/ 50 w 625"/>
                  <a:gd name="T21" fmla="*/ 30 h 375"/>
                  <a:gd name="T22" fmla="*/ 56 w 625"/>
                  <a:gd name="T23" fmla="*/ 34 h 375"/>
                  <a:gd name="T24" fmla="*/ 62 w 625"/>
                  <a:gd name="T25" fmla="*/ 37 h 375"/>
                  <a:gd name="T26" fmla="*/ 68 w 625"/>
                  <a:gd name="T27" fmla="*/ 40 h 375"/>
                  <a:gd name="T28" fmla="*/ 72 w 625"/>
                  <a:gd name="T29" fmla="*/ 43 h 375"/>
                  <a:gd name="T30" fmla="*/ 76 w 625"/>
                  <a:gd name="T31" fmla="*/ 45 h 375"/>
                  <a:gd name="T32" fmla="*/ 78 w 625"/>
                  <a:gd name="T33" fmla="*/ 46 h 375"/>
                  <a:gd name="T34" fmla="*/ 76 w 625"/>
                  <a:gd name="T35" fmla="*/ 46 h 375"/>
                  <a:gd name="T36" fmla="*/ 76 w 625"/>
                  <a:gd name="T37" fmla="*/ 46 h 375"/>
                  <a:gd name="T38" fmla="*/ 73 w 625"/>
                  <a:gd name="T39" fmla="*/ 45 h 375"/>
                  <a:gd name="T40" fmla="*/ 70 w 625"/>
                  <a:gd name="T41" fmla="*/ 43 h 375"/>
                  <a:gd name="T42" fmla="*/ 65 w 625"/>
                  <a:gd name="T43" fmla="*/ 40 h 375"/>
                  <a:gd name="T44" fmla="*/ 59 w 625"/>
                  <a:gd name="T45" fmla="*/ 37 h 375"/>
                  <a:gd name="T46" fmla="*/ 53 w 625"/>
                  <a:gd name="T47" fmla="*/ 33 h 375"/>
                  <a:gd name="T48" fmla="*/ 47 w 625"/>
                  <a:gd name="T49" fmla="*/ 29 h 375"/>
                  <a:gd name="T50" fmla="*/ 40 w 625"/>
                  <a:gd name="T51" fmla="*/ 25 h 375"/>
                  <a:gd name="T52" fmla="*/ 33 w 625"/>
                  <a:gd name="T53" fmla="*/ 21 h 375"/>
                  <a:gd name="T54" fmla="*/ 26 w 625"/>
                  <a:gd name="T55" fmla="*/ 17 h 375"/>
                  <a:gd name="T56" fmla="*/ 19 w 625"/>
                  <a:gd name="T57" fmla="*/ 13 h 375"/>
                  <a:gd name="T58" fmla="*/ 13 w 625"/>
                  <a:gd name="T59" fmla="*/ 9 h 375"/>
                  <a:gd name="T60" fmla="*/ 8 w 625"/>
                  <a:gd name="T61" fmla="*/ 6 h 375"/>
                  <a:gd name="T62" fmla="*/ 4 w 625"/>
                  <a:gd name="T63" fmla="*/ 3 h 375"/>
                  <a:gd name="T64" fmla="*/ 1 w 625"/>
                  <a:gd name="T65" fmla="*/ 1 h 375"/>
                  <a:gd name="T66" fmla="*/ 0 w 625"/>
                  <a:gd name="T67" fmla="*/ 0 h 37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625"/>
                  <a:gd name="T103" fmla="*/ 0 h 375"/>
                  <a:gd name="T104" fmla="*/ 625 w 625"/>
                  <a:gd name="T105" fmla="*/ 375 h 375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625" h="375">
                    <a:moveTo>
                      <a:pt x="0" y="0"/>
                    </a:moveTo>
                    <a:lnTo>
                      <a:pt x="7" y="4"/>
                    </a:lnTo>
                    <a:lnTo>
                      <a:pt x="24" y="16"/>
                    </a:lnTo>
                    <a:lnTo>
                      <a:pt x="52" y="33"/>
                    </a:lnTo>
                    <a:lnTo>
                      <a:pt x="90" y="55"/>
                    </a:lnTo>
                    <a:lnTo>
                      <a:pt x="133" y="82"/>
                    </a:lnTo>
                    <a:lnTo>
                      <a:pt x="183" y="111"/>
                    </a:lnTo>
                    <a:lnTo>
                      <a:pt x="235" y="142"/>
                    </a:lnTo>
                    <a:lnTo>
                      <a:pt x="291" y="176"/>
                    </a:lnTo>
                    <a:lnTo>
                      <a:pt x="346" y="210"/>
                    </a:lnTo>
                    <a:lnTo>
                      <a:pt x="401" y="242"/>
                    </a:lnTo>
                    <a:lnTo>
                      <a:pt x="454" y="273"/>
                    </a:lnTo>
                    <a:lnTo>
                      <a:pt x="502" y="301"/>
                    </a:lnTo>
                    <a:lnTo>
                      <a:pt x="546" y="326"/>
                    </a:lnTo>
                    <a:lnTo>
                      <a:pt x="581" y="346"/>
                    </a:lnTo>
                    <a:lnTo>
                      <a:pt x="608" y="360"/>
                    </a:lnTo>
                    <a:lnTo>
                      <a:pt x="625" y="368"/>
                    </a:lnTo>
                    <a:lnTo>
                      <a:pt x="615" y="375"/>
                    </a:lnTo>
                    <a:lnTo>
                      <a:pt x="608" y="371"/>
                    </a:lnTo>
                    <a:lnTo>
                      <a:pt x="590" y="361"/>
                    </a:lnTo>
                    <a:lnTo>
                      <a:pt x="561" y="344"/>
                    </a:lnTo>
                    <a:lnTo>
                      <a:pt x="523" y="323"/>
                    </a:lnTo>
                    <a:lnTo>
                      <a:pt x="478" y="298"/>
                    </a:lnTo>
                    <a:lnTo>
                      <a:pt x="429" y="269"/>
                    </a:lnTo>
                    <a:lnTo>
                      <a:pt x="376" y="238"/>
                    </a:lnTo>
                    <a:lnTo>
                      <a:pt x="321" y="205"/>
                    </a:lnTo>
                    <a:lnTo>
                      <a:pt x="264" y="173"/>
                    </a:lnTo>
                    <a:lnTo>
                      <a:pt x="209" y="139"/>
                    </a:lnTo>
                    <a:lnTo>
                      <a:pt x="157" y="108"/>
                    </a:lnTo>
                    <a:lnTo>
                      <a:pt x="110" y="79"/>
                    </a:lnTo>
                    <a:lnTo>
                      <a:pt x="69" y="52"/>
                    </a:lnTo>
                    <a:lnTo>
                      <a:pt x="36" y="30"/>
                    </a:lnTo>
                    <a:lnTo>
                      <a:pt x="12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5" name="Freeform 4367"/>
              <p:cNvSpPr>
                <a:spLocks/>
              </p:cNvSpPr>
              <p:nvPr/>
            </p:nvSpPr>
            <p:spPr bwMode="auto">
              <a:xfrm>
                <a:off x="4671" y="1701"/>
                <a:ext cx="319" cy="193"/>
              </a:xfrm>
              <a:custGeom>
                <a:avLst/>
                <a:gdLst>
                  <a:gd name="T0" fmla="*/ 0 w 637"/>
                  <a:gd name="T1" fmla="*/ 0 h 385"/>
                  <a:gd name="T2" fmla="*/ 1 w 637"/>
                  <a:gd name="T3" fmla="*/ 1 h 385"/>
                  <a:gd name="T4" fmla="*/ 4 w 637"/>
                  <a:gd name="T5" fmla="*/ 2 h 385"/>
                  <a:gd name="T6" fmla="*/ 7 w 637"/>
                  <a:gd name="T7" fmla="*/ 5 h 385"/>
                  <a:gd name="T8" fmla="*/ 12 w 637"/>
                  <a:gd name="T9" fmla="*/ 8 h 385"/>
                  <a:gd name="T10" fmla="*/ 17 w 637"/>
                  <a:gd name="T11" fmla="*/ 11 h 385"/>
                  <a:gd name="T12" fmla="*/ 24 w 637"/>
                  <a:gd name="T13" fmla="*/ 15 h 385"/>
                  <a:gd name="T14" fmla="*/ 30 w 637"/>
                  <a:gd name="T15" fmla="*/ 19 h 385"/>
                  <a:gd name="T16" fmla="*/ 38 w 637"/>
                  <a:gd name="T17" fmla="*/ 23 h 385"/>
                  <a:gd name="T18" fmla="*/ 45 w 637"/>
                  <a:gd name="T19" fmla="*/ 27 h 385"/>
                  <a:gd name="T20" fmla="*/ 52 w 637"/>
                  <a:gd name="T21" fmla="*/ 32 h 385"/>
                  <a:gd name="T22" fmla="*/ 58 w 637"/>
                  <a:gd name="T23" fmla="*/ 36 h 385"/>
                  <a:gd name="T24" fmla="*/ 65 w 637"/>
                  <a:gd name="T25" fmla="*/ 39 h 385"/>
                  <a:gd name="T26" fmla="*/ 70 w 637"/>
                  <a:gd name="T27" fmla="*/ 42 h 385"/>
                  <a:gd name="T28" fmla="*/ 75 w 637"/>
                  <a:gd name="T29" fmla="*/ 45 h 385"/>
                  <a:gd name="T30" fmla="*/ 78 w 637"/>
                  <a:gd name="T31" fmla="*/ 47 h 385"/>
                  <a:gd name="T32" fmla="*/ 80 w 637"/>
                  <a:gd name="T33" fmla="*/ 48 h 385"/>
                  <a:gd name="T34" fmla="*/ 79 w 637"/>
                  <a:gd name="T35" fmla="*/ 49 h 385"/>
                  <a:gd name="T36" fmla="*/ 78 w 637"/>
                  <a:gd name="T37" fmla="*/ 48 h 385"/>
                  <a:gd name="T38" fmla="*/ 76 w 637"/>
                  <a:gd name="T39" fmla="*/ 47 h 385"/>
                  <a:gd name="T40" fmla="*/ 72 w 637"/>
                  <a:gd name="T41" fmla="*/ 45 h 385"/>
                  <a:gd name="T42" fmla="*/ 67 w 637"/>
                  <a:gd name="T43" fmla="*/ 42 h 385"/>
                  <a:gd name="T44" fmla="*/ 62 w 637"/>
                  <a:gd name="T45" fmla="*/ 39 h 385"/>
                  <a:gd name="T46" fmla="*/ 55 w 637"/>
                  <a:gd name="T47" fmla="*/ 35 h 385"/>
                  <a:gd name="T48" fmla="*/ 48 w 637"/>
                  <a:gd name="T49" fmla="*/ 31 h 385"/>
                  <a:gd name="T50" fmla="*/ 41 w 637"/>
                  <a:gd name="T51" fmla="*/ 27 h 385"/>
                  <a:gd name="T52" fmla="*/ 34 w 637"/>
                  <a:gd name="T53" fmla="*/ 22 h 385"/>
                  <a:gd name="T54" fmla="*/ 27 w 637"/>
                  <a:gd name="T55" fmla="*/ 18 h 385"/>
                  <a:gd name="T56" fmla="*/ 21 w 637"/>
                  <a:gd name="T57" fmla="*/ 14 h 385"/>
                  <a:gd name="T58" fmla="*/ 14 w 637"/>
                  <a:gd name="T59" fmla="*/ 10 h 385"/>
                  <a:gd name="T60" fmla="*/ 9 w 637"/>
                  <a:gd name="T61" fmla="*/ 7 h 385"/>
                  <a:gd name="T62" fmla="*/ 5 w 637"/>
                  <a:gd name="T63" fmla="*/ 4 h 385"/>
                  <a:gd name="T64" fmla="*/ 2 w 637"/>
                  <a:gd name="T65" fmla="*/ 2 h 385"/>
                  <a:gd name="T66" fmla="*/ 0 w 637"/>
                  <a:gd name="T67" fmla="*/ 0 h 38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637"/>
                  <a:gd name="T103" fmla="*/ 0 h 385"/>
                  <a:gd name="T104" fmla="*/ 637 w 637"/>
                  <a:gd name="T105" fmla="*/ 385 h 385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637" h="385">
                    <a:moveTo>
                      <a:pt x="0" y="0"/>
                    </a:moveTo>
                    <a:lnTo>
                      <a:pt x="7" y="5"/>
                    </a:lnTo>
                    <a:lnTo>
                      <a:pt x="25" y="16"/>
                    </a:lnTo>
                    <a:lnTo>
                      <a:pt x="53" y="33"/>
                    </a:lnTo>
                    <a:lnTo>
                      <a:pt x="91" y="57"/>
                    </a:lnTo>
                    <a:lnTo>
                      <a:pt x="136" y="83"/>
                    </a:lnTo>
                    <a:lnTo>
                      <a:pt x="187" y="114"/>
                    </a:lnTo>
                    <a:lnTo>
                      <a:pt x="240" y="146"/>
                    </a:lnTo>
                    <a:lnTo>
                      <a:pt x="297" y="180"/>
                    </a:lnTo>
                    <a:lnTo>
                      <a:pt x="354" y="215"/>
                    </a:lnTo>
                    <a:lnTo>
                      <a:pt x="411" y="249"/>
                    </a:lnTo>
                    <a:lnTo>
                      <a:pt x="464" y="281"/>
                    </a:lnTo>
                    <a:lnTo>
                      <a:pt x="513" y="309"/>
                    </a:lnTo>
                    <a:lnTo>
                      <a:pt x="557" y="335"/>
                    </a:lnTo>
                    <a:lnTo>
                      <a:pt x="594" y="356"/>
                    </a:lnTo>
                    <a:lnTo>
                      <a:pt x="620" y="370"/>
                    </a:lnTo>
                    <a:lnTo>
                      <a:pt x="637" y="378"/>
                    </a:lnTo>
                    <a:lnTo>
                      <a:pt x="627" y="385"/>
                    </a:lnTo>
                    <a:lnTo>
                      <a:pt x="620" y="381"/>
                    </a:lnTo>
                    <a:lnTo>
                      <a:pt x="602" y="371"/>
                    </a:lnTo>
                    <a:lnTo>
                      <a:pt x="573" y="354"/>
                    </a:lnTo>
                    <a:lnTo>
                      <a:pt x="535" y="332"/>
                    </a:lnTo>
                    <a:lnTo>
                      <a:pt x="490" y="305"/>
                    </a:lnTo>
                    <a:lnTo>
                      <a:pt x="437" y="276"/>
                    </a:lnTo>
                    <a:lnTo>
                      <a:pt x="384" y="243"/>
                    </a:lnTo>
                    <a:lnTo>
                      <a:pt x="326" y="210"/>
                    </a:lnTo>
                    <a:lnTo>
                      <a:pt x="270" y="176"/>
                    </a:lnTo>
                    <a:lnTo>
                      <a:pt x="214" y="142"/>
                    </a:lnTo>
                    <a:lnTo>
                      <a:pt x="162" y="110"/>
                    </a:lnTo>
                    <a:lnTo>
                      <a:pt x="112" y="80"/>
                    </a:lnTo>
                    <a:lnTo>
                      <a:pt x="70" y="54"/>
                    </a:lnTo>
                    <a:lnTo>
                      <a:pt x="36" y="30"/>
                    </a:lnTo>
                    <a:lnTo>
                      <a:pt x="12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6" name="Freeform 4368"/>
              <p:cNvSpPr>
                <a:spLocks/>
              </p:cNvSpPr>
              <p:nvPr/>
            </p:nvSpPr>
            <p:spPr bwMode="auto">
              <a:xfrm>
                <a:off x="4646" y="1711"/>
                <a:ext cx="323" cy="198"/>
              </a:xfrm>
              <a:custGeom>
                <a:avLst/>
                <a:gdLst>
                  <a:gd name="T0" fmla="*/ 0 w 647"/>
                  <a:gd name="T1" fmla="*/ 0 h 396"/>
                  <a:gd name="T2" fmla="*/ 0 w 647"/>
                  <a:gd name="T3" fmla="*/ 1 h 396"/>
                  <a:gd name="T4" fmla="*/ 3 w 647"/>
                  <a:gd name="T5" fmla="*/ 2 h 396"/>
                  <a:gd name="T6" fmla="*/ 6 w 647"/>
                  <a:gd name="T7" fmla="*/ 5 h 396"/>
                  <a:gd name="T8" fmla="*/ 11 w 647"/>
                  <a:gd name="T9" fmla="*/ 7 h 396"/>
                  <a:gd name="T10" fmla="*/ 17 w 647"/>
                  <a:gd name="T11" fmla="*/ 11 h 396"/>
                  <a:gd name="T12" fmla="*/ 23 w 647"/>
                  <a:gd name="T13" fmla="*/ 14 h 396"/>
                  <a:gd name="T14" fmla="*/ 30 w 647"/>
                  <a:gd name="T15" fmla="*/ 19 h 396"/>
                  <a:gd name="T16" fmla="*/ 37 w 647"/>
                  <a:gd name="T17" fmla="*/ 24 h 396"/>
                  <a:gd name="T18" fmla="*/ 45 w 647"/>
                  <a:gd name="T19" fmla="*/ 27 h 396"/>
                  <a:gd name="T20" fmla="*/ 52 w 647"/>
                  <a:gd name="T21" fmla="*/ 33 h 396"/>
                  <a:gd name="T22" fmla="*/ 59 w 647"/>
                  <a:gd name="T23" fmla="*/ 37 h 396"/>
                  <a:gd name="T24" fmla="*/ 65 w 647"/>
                  <a:gd name="T25" fmla="*/ 40 h 396"/>
                  <a:gd name="T26" fmla="*/ 70 w 647"/>
                  <a:gd name="T27" fmla="*/ 44 h 396"/>
                  <a:gd name="T28" fmla="*/ 75 w 647"/>
                  <a:gd name="T29" fmla="*/ 46 h 396"/>
                  <a:gd name="T30" fmla="*/ 78 w 647"/>
                  <a:gd name="T31" fmla="*/ 48 h 396"/>
                  <a:gd name="T32" fmla="*/ 80 w 647"/>
                  <a:gd name="T33" fmla="*/ 49 h 396"/>
                  <a:gd name="T34" fmla="*/ 79 w 647"/>
                  <a:gd name="T35" fmla="*/ 50 h 396"/>
                  <a:gd name="T36" fmla="*/ 79 w 647"/>
                  <a:gd name="T37" fmla="*/ 49 h 396"/>
                  <a:gd name="T38" fmla="*/ 76 w 647"/>
                  <a:gd name="T39" fmla="*/ 48 h 396"/>
                  <a:gd name="T40" fmla="*/ 72 w 647"/>
                  <a:gd name="T41" fmla="*/ 46 h 396"/>
                  <a:gd name="T42" fmla="*/ 67 w 647"/>
                  <a:gd name="T43" fmla="*/ 43 h 396"/>
                  <a:gd name="T44" fmla="*/ 62 w 647"/>
                  <a:gd name="T45" fmla="*/ 40 h 396"/>
                  <a:gd name="T46" fmla="*/ 55 w 647"/>
                  <a:gd name="T47" fmla="*/ 36 h 396"/>
                  <a:gd name="T48" fmla="*/ 48 w 647"/>
                  <a:gd name="T49" fmla="*/ 31 h 396"/>
                  <a:gd name="T50" fmla="*/ 41 w 647"/>
                  <a:gd name="T51" fmla="*/ 27 h 396"/>
                  <a:gd name="T52" fmla="*/ 34 w 647"/>
                  <a:gd name="T53" fmla="*/ 23 h 396"/>
                  <a:gd name="T54" fmla="*/ 27 w 647"/>
                  <a:gd name="T55" fmla="*/ 19 h 396"/>
                  <a:gd name="T56" fmla="*/ 20 w 647"/>
                  <a:gd name="T57" fmla="*/ 14 h 396"/>
                  <a:gd name="T58" fmla="*/ 14 w 647"/>
                  <a:gd name="T59" fmla="*/ 11 h 396"/>
                  <a:gd name="T60" fmla="*/ 9 w 647"/>
                  <a:gd name="T61" fmla="*/ 6 h 396"/>
                  <a:gd name="T62" fmla="*/ 4 w 647"/>
                  <a:gd name="T63" fmla="*/ 3 h 396"/>
                  <a:gd name="T64" fmla="*/ 1 w 647"/>
                  <a:gd name="T65" fmla="*/ 2 h 396"/>
                  <a:gd name="T66" fmla="*/ 0 w 647"/>
                  <a:gd name="T67" fmla="*/ 0 h 39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647"/>
                  <a:gd name="T103" fmla="*/ 0 h 396"/>
                  <a:gd name="T104" fmla="*/ 647 w 647"/>
                  <a:gd name="T105" fmla="*/ 396 h 39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647" h="396">
                    <a:moveTo>
                      <a:pt x="0" y="0"/>
                    </a:moveTo>
                    <a:lnTo>
                      <a:pt x="7" y="4"/>
                    </a:lnTo>
                    <a:lnTo>
                      <a:pt x="25" y="15"/>
                    </a:lnTo>
                    <a:lnTo>
                      <a:pt x="55" y="34"/>
                    </a:lnTo>
                    <a:lnTo>
                      <a:pt x="93" y="58"/>
                    </a:lnTo>
                    <a:lnTo>
                      <a:pt x="139" y="86"/>
                    </a:lnTo>
                    <a:lnTo>
                      <a:pt x="190" y="118"/>
                    </a:lnTo>
                    <a:lnTo>
                      <a:pt x="245" y="152"/>
                    </a:lnTo>
                    <a:lnTo>
                      <a:pt x="303" y="187"/>
                    </a:lnTo>
                    <a:lnTo>
                      <a:pt x="360" y="222"/>
                    </a:lnTo>
                    <a:lnTo>
                      <a:pt x="418" y="257"/>
                    </a:lnTo>
                    <a:lnTo>
                      <a:pt x="473" y="289"/>
                    </a:lnTo>
                    <a:lnTo>
                      <a:pt x="522" y="319"/>
                    </a:lnTo>
                    <a:lnTo>
                      <a:pt x="567" y="346"/>
                    </a:lnTo>
                    <a:lnTo>
                      <a:pt x="604" y="367"/>
                    </a:lnTo>
                    <a:lnTo>
                      <a:pt x="631" y="381"/>
                    </a:lnTo>
                    <a:lnTo>
                      <a:pt x="647" y="389"/>
                    </a:lnTo>
                    <a:lnTo>
                      <a:pt x="639" y="396"/>
                    </a:lnTo>
                    <a:lnTo>
                      <a:pt x="632" y="392"/>
                    </a:lnTo>
                    <a:lnTo>
                      <a:pt x="612" y="381"/>
                    </a:lnTo>
                    <a:lnTo>
                      <a:pt x="583" y="364"/>
                    </a:lnTo>
                    <a:lnTo>
                      <a:pt x="543" y="341"/>
                    </a:lnTo>
                    <a:lnTo>
                      <a:pt x="498" y="313"/>
                    </a:lnTo>
                    <a:lnTo>
                      <a:pt x="446" y="284"/>
                    </a:lnTo>
                    <a:lnTo>
                      <a:pt x="390" y="250"/>
                    </a:lnTo>
                    <a:lnTo>
                      <a:pt x="332" y="216"/>
                    </a:lnTo>
                    <a:lnTo>
                      <a:pt x="274" y="181"/>
                    </a:lnTo>
                    <a:lnTo>
                      <a:pt x="217" y="146"/>
                    </a:lnTo>
                    <a:lnTo>
                      <a:pt x="163" y="112"/>
                    </a:lnTo>
                    <a:lnTo>
                      <a:pt x="114" y="81"/>
                    </a:lnTo>
                    <a:lnTo>
                      <a:pt x="72" y="55"/>
                    </a:lnTo>
                    <a:lnTo>
                      <a:pt x="37" y="31"/>
                    </a:lnTo>
                    <a:lnTo>
                      <a:pt x="13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7" name="Freeform 4369"/>
              <p:cNvSpPr>
                <a:spLocks/>
              </p:cNvSpPr>
              <p:nvPr/>
            </p:nvSpPr>
            <p:spPr bwMode="auto">
              <a:xfrm>
                <a:off x="4619" y="1722"/>
                <a:ext cx="331" cy="203"/>
              </a:xfrm>
              <a:custGeom>
                <a:avLst/>
                <a:gdLst>
                  <a:gd name="T0" fmla="*/ 0 w 660"/>
                  <a:gd name="T1" fmla="*/ 0 h 408"/>
                  <a:gd name="T2" fmla="*/ 1 w 660"/>
                  <a:gd name="T3" fmla="*/ 0 h 408"/>
                  <a:gd name="T4" fmla="*/ 4 w 660"/>
                  <a:gd name="T5" fmla="*/ 2 h 408"/>
                  <a:gd name="T6" fmla="*/ 7 w 660"/>
                  <a:gd name="T7" fmla="*/ 4 h 408"/>
                  <a:gd name="T8" fmla="*/ 12 w 660"/>
                  <a:gd name="T9" fmla="*/ 7 h 408"/>
                  <a:gd name="T10" fmla="*/ 18 w 660"/>
                  <a:gd name="T11" fmla="*/ 11 h 408"/>
                  <a:gd name="T12" fmla="*/ 25 w 660"/>
                  <a:gd name="T13" fmla="*/ 15 h 408"/>
                  <a:gd name="T14" fmla="*/ 32 w 660"/>
                  <a:gd name="T15" fmla="*/ 19 h 408"/>
                  <a:gd name="T16" fmla="*/ 39 w 660"/>
                  <a:gd name="T17" fmla="*/ 23 h 408"/>
                  <a:gd name="T18" fmla="*/ 47 w 660"/>
                  <a:gd name="T19" fmla="*/ 28 h 408"/>
                  <a:gd name="T20" fmla="*/ 54 w 660"/>
                  <a:gd name="T21" fmla="*/ 32 h 408"/>
                  <a:gd name="T22" fmla="*/ 61 w 660"/>
                  <a:gd name="T23" fmla="*/ 37 h 408"/>
                  <a:gd name="T24" fmla="*/ 67 w 660"/>
                  <a:gd name="T25" fmla="*/ 41 h 408"/>
                  <a:gd name="T26" fmla="*/ 73 w 660"/>
                  <a:gd name="T27" fmla="*/ 44 h 408"/>
                  <a:gd name="T28" fmla="*/ 77 w 660"/>
                  <a:gd name="T29" fmla="*/ 47 h 408"/>
                  <a:gd name="T30" fmla="*/ 81 w 660"/>
                  <a:gd name="T31" fmla="*/ 48 h 408"/>
                  <a:gd name="T32" fmla="*/ 83 w 660"/>
                  <a:gd name="T33" fmla="*/ 49 h 408"/>
                  <a:gd name="T34" fmla="*/ 82 w 660"/>
                  <a:gd name="T35" fmla="*/ 50 h 408"/>
                  <a:gd name="T36" fmla="*/ 81 w 660"/>
                  <a:gd name="T37" fmla="*/ 50 h 408"/>
                  <a:gd name="T38" fmla="*/ 79 w 660"/>
                  <a:gd name="T39" fmla="*/ 48 h 408"/>
                  <a:gd name="T40" fmla="*/ 75 w 660"/>
                  <a:gd name="T41" fmla="*/ 46 h 408"/>
                  <a:gd name="T42" fmla="*/ 70 w 660"/>
                  <a:gd name="T43" fmla="*/ 43 h 408"/>
                  <a:gd name="T44" fmla="*/ 64 w 660"/>
                  <a:gd name="T45" fmla="*/ 40 h 408"/>
                  <a:gd name="T46" fmla="*/ 57 w 660"/>
                  <a:gd name="T47" fmla="*/ 36 h 408"/>
                  <a:gd name="T48" fmla="*/ 50 w 660"/>
                  <a:gd name="T49" fmla="*/ 32 h 408"/>
                  <a:gd name="T50" fmla="*/ 43 w 660"/>
                  <a:gd name="T51" fmla="*/ 27 h 408"/>
                  <a:gd name="T52" fmla="*/ 35 w 660"/>
                  <a:gd name="T53" fmla="*/ 23 h 408"/>
                  <a:gd name="T54" fmla="*/ 28 w 660"/>
                  <a:gd name="T55" fmla="*/ 18 h 408"/>
                  <a:gd name="T56" fmla="*/ 21 w 660"/>
                  <a:gd name="T57" fmla="*/ 14 h 408"/>
                  <a:gd name="T58" fmla="*/ 15 w 660"/>
                  <a:gd name="T59" fmla="*/ 10 h 408"/>
                  <a:gd name="T60" fmla="*/ 10 w 660"/>
                  <a:gd name="T61" fmla="*/ 6 h 408"/>
                  <a:gd name="T62" fmla="*/ 5 w 660"/>
                  <a:gd name="T63" fmla="*/ 3 h 408"/>
                  <a:gd name="T64" fmla="*/ 2 w 660"/>
                  <a:gd name="T65" fmla="*/ 1 h 408"/>
                  <a:gd name="T66" fmla="*/ 0 w 660"/>
                  <a:gd name="T67" fmla="*/ 0 h 40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660"/>
                  <a:gd name="T103" fmla="*/ 0 h 408"/>
                  <a:gd name="T104" fmla="*/ 660 w 660"/>
                  <a:gd name="T105" fmla="*/ 408 h 408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660" h="408">
                    <a:moveTo>
                      <a:pt x="0" y="0"/>
                    </a:moveTo>
                    <a:lnTo>
                      <a:pt x="7" y="4"/>
                    </a:lnTo>
                    <a:lnTo>
                      <a:pt x="27" y="17"/>
                    </a:lnTo>
                    <a:lnTo>
                      <a:pt x="56" y="35"/>
                    </a:lnTo>
                    <a:lnTo>
                      <a:pt x="96" y="59"/>
                    </a:lnTo>
                    <a:lnTo>
                      <a:pt x="142" y="89"/>
                    </a:lnTo>
                    <a:lnTo>
                      <a:pt x="194" y="121"/>
                    </a:lnTo>
                    <a:lnTo>
                      <a:pt x="250" y="156"/>
                    </a:lnTo>
                    <a:lnTo>
                      <a:pt x="310" y="191"/>
                    </a:lnTo>
                    <a:lnTo>
                      <a:pt x="369" y="228"/>
                    </a:lnTo>
                    <a:lnTo>
                      <a:pt x="426" y="264"/>
                    </a:lnTo>
                    <a:lnTo>
                      <a:pt x="481" y="298"/>
                    </a:lnTo>
                    <a:lnTo>
                      <a:pt x="533" y="329"/>
                    </a:lnTo>
                    <a:lnTo>
                      <a:pt x="578" y="356"/>
                    </a:lnTo>
                    <a:lnTo>
                      <a:pt x="615" y="377"/>
                    </a:lnTo>
                    <a:lnTo>
                      <a:pt x="643" y="392"/>
                    </a:lnTo>
                    <a:lnTo>
                      <a:pt x="660" y="400"/>
                    </a:lnTo>
                    <a:lnTo>
                      <a:pt x="652" y="408"/>
                    </a:lnTo>
                    <a:lnTo>
                      <a:pt x="645" y="403"/>
                    </a:lnTo>
                    <a:lnTo>
                      <a:pt x="625" y="392"/>
                    </a:lnTo>
                    <a:lnTo>
                      <a:pt x="594" y="374"/>
                    </a:lnTo>
                    <a:lnTo>
                      <a:pt x="555" y="350"/>
                    </a:lnTo>
                    <a:lnTo>
                      <a:pt x="508" y="322"/>
                    </a:lnTo>
                    <a:lnTo>
                      <a:pt x="455" y="291"/>
                    </a:lnTo>
                    <a:lnTo>
                      <a:pt x="398" y="257"/>
                    </a:lnTo>
                    <a:lnTo>
                      <a:pt x="339" y="221"/>
                    </a:lnTo>
                    <a:lnTo>
                      <a:pt x="280" y="186"/>
                    </a:lnTo>
                    <a:lnTo>
                      <a:pt x="221" y="149"/>
                    </a:lnTo>
                    <a:lnTo>
                      <a:pt x="166" y="115"/>
                    </a:lnTo>
                    <a:lnTo>
                      <a:pt x="117" y="83"/>
                    </a:lnTo>
                    <a:lnTo>
                      <a:pt x="73" y="55"/>
                    </a:lnTo>
                    <a:lnTo>
                      <a:pt x="38" y="31"/>
                    </a:lnTo>
                    <a:lnTo>
                      <a:pt x="13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8" name="Freeform 4370"/>
              <p:cNvSpPr>
                <a:spLocks/>
              </p:cNvSpPr>
              <p:nvPr/>
            </p:nvSpPr>
            <p:spPr bwMode="auto">
              <a:xfrm>
                <a:off x="4594" y="1731"/>
                <a:ext cx="336" cy="210"/>
              </a:xfrm>
              <a:custGeom>
                <a:avLst/>
                <a:gdLst>
                  <a:gd name="T0" fmla="*/ 0 w 672"/>
                  <a:gd name="T1" fmla="*/ 0 h 418"/>
                  <a:gd name="T2" fmla="*/ 1 w 672"/>
                  <a:gd name="T3" fmla="*/ 1 h 418"/>
                  <a:gd name="T4" fmla="*/ 3 w 672"/>
                  <a:gd name="T5" fmla="*/ 3 h 418"/>
                  <a:gd name="T6" fmla="*/ 7 w 672"/>
                  <a:gd name="T7" fmla="*/ 5 h 418"/>
                  <a:gd name="T8" fmla="*/ 12 w 672"/>
                  <a:gd name="T9" fmla="*/ 8 h 418"/>
                  <a:gd name="T10" fmla="*/ 18 w 672"/>
                  <a:gd name="T11" fmla="*/ 12 h 418"/>
                  <a:gd name="T12" fmla="*/ 24 w 672"/>
                  <a:gd name="T13" fmla="*/ 16 h 418"/>
                  <a:gd name="T14" fmla="*/ 31 w 672"/>
                  <a:gd name="T15" fmla="*/ 20 h 418"/>
                  <a:gd name="T16" fmla="*/ 40 w 672"/>
                  <a:gd name="T17" fmla="*/ 25 h 418"/>
                  <a:gd name="T18" fmla="*/ 46 w 672"/>
                  <a:gd name="T19" fmla="*/ 30 h 418"/>
                  <a:gd name="T20" fmla="*/ 54 w 672"/>
                  <a:gd name="T21" fmla="*/ 34 h 418"/>
                  <a:gd name="T22" fmla="*/ 61 w 672"/>
                  <a:gd name="T23" fmla="*/ 39 h 418"/>
                  <a:gd name="T24" fmla="*/ 68 w 672"/>
                  <a:gd name="T25" fmla="*/ 43 h 418"/>
                  <a:gd name="T26" fmla="*/ 74 w 672"/>
                  <a:gd name="T27" fmla="*/ 46 h 418"/>
                  <a:gd name="T28" fmla="*/ 79 w 672"/>
                  <a:gd name="T29" fmla="*/ 49 h 418"/>
                  <a:gd name="T30" fmla="*/ 82 w 672"/>
                  <a:gd name="T31" fmla="*/ 51 h 418"/>
                  <a:gd name="T32" fmla="*/ 84 w 672"/>
                  <a:gd name="T33" fmla="*/ 52 h 418"/>
                  <a:gd name="T34" fmla="*/ 83 w 672"/>
                  <a:gd name="T35" fmla="*/ 53 h 418"/>
                  <a:gd name="T36" fmla="*/ 82 w 672"/>
                  <a:gd name="T37" fmla="*/ 52 h 418"/>
                  <a:gd name="T38" fmla="*/ 80 w 672"/>
                  <a:gd name="T39" fmla="*/ 51 h 418"/>
                  <a:gd name="T40" fmla="*/ 76 w 672"/>
                  <a:gd name="T41" fmla="*/ 48 h 418"/>
                  <a:gd name="T42" fmla="*/ 71 w 672"/>
                  <a:gd name="T43" fmla="*/ 45 h 418"/>
                  <a:gd name="T44" fmla="*/ 65 w 672"/>
                  <a:gd name="T45" fmla="*/ 42 h 418"/>
                  <a:gd name="T46" fmla="*/ 57 w 672"/>
                  <a:gd name="T47" fmla="*/ 38 h 418"/>
                  <a:gd name="T48" fmla="*/ 50 w 672"/>
                  <a:gd name="T49" fmla="*/ 33 h 418"/>
                  <a:gd name="T50" fmla="*/ 43 w 672"/>
                  <a:gd name="T51" fmla="*/ 29 h 418"/>
                  <a:gd name="T52" fmla="*/ 36 w 672"/>
                  <a:gd name="T53" fmla="*/ 24 h 418"/>
                  <a:gd name="T54" fmla="*/ 28 w 672"/>
                  <a:gd name="T55" fmla="*/ 20 h 418"/>
                  <a:gd name="T56" fmla="*/ 21 w 672"/>
                  <a:gd name="T57" fmla="*/ 15 h 418"/>
                  <a:gd name="T58" fmla="*/ 14 w 672"/>
                  <a:gd name="T59" fmla="*/ 11 h 418"/>
                  <a:gd name="T60" fmla="*/ 10 w 672"/>
                  <a:gd name="T61" fmla="*/ 7 h 418"/>
                  <a:gd name="T62" fmla="*/ 5 w 672"/>
                  <a:gd name="T63" fmla="*/ 4 h 418"/>
                  <a:gd name="T64" fmla="*/ 1 w 672"/>
                  <a:gd name="T65" fmla="*/ 2 h 418"/>
                  <a:gd name="T66" fmla="*/ 0 w 672"/>
                  <a:gd name="T67" fmla="*/ 0 h 41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672"/>
                  <a:gd name="T103" fmla="*/ 0 h 418"/>
                  <a:gd name="T104" fmla="*/ 672 w 672"/>
                  <a:gd name="T105" fmla="*/ 418 h 418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672" h="418">
                    <a:moveTo>
                      <a:pt x="0" y="0"/>
                    </a:moveTo>
                    <a:lnTo>
                      <a:pt x="7" y="4"/>
                    </a:lnTo>
                    <a:lnTo>
                      <a:pt x="27" y="17"/>
                    </a:lnTo>
                    <a:lnTo>
                      <a:pt x="58" y="36"/>
                    </a:lnTo>
                    <a:lnTo>
                      <a:pt x="97" y="62"/>
                    </a:lnTo>
                    <a:lnTo>
                      <a:pt x="144" y="91"/>
                    </a:lnTo>
                    <a:lnTo>
                      <a:pt x="197" y="123"/>
                    </a:lnTo>
                    <a:lnTo>
                      <a:pt x="255" y="160"/>
                    </a:lnTo>
                    <a:lnTo>
                      <a:pt x="314" y="196"/>
                    </a:lnTo>
                    <a:lnTo>
                      <a:pt x="375" y="234"/>
                    </a:lnTo>
                    <a:lnTo>
                      <a:pt x="434" y="271"/>
                    </a:lnTo>
                    <a:lnTo>
                      <a:pt x="490" y="306"/>
                    </a:lnTo>
                    <a:lnTo>
                      <a:pt x="542" y="337"/>
                    </a:lnTo>
                    <a:lnTo>
                      <a:pt x="589" y="365"/>
                    </a:lnTo>
                    <a:lnTo>
                      <a:pt x="627" y="388"/>
                    </a:lnTo>
                    <a:lnTo>
                      <a:pt x="655" y="403"/>
                    </a:lnTo>
                    <a:lnTo>
                      <a:pt x="672" y="411"/>
                    </a:lnTo>
                    <a:lnTo>
                      <a:pt x="662" y="418"/>
                    </a:lnTo>
                    <a:lnTo>
                      <a:pt x="655" y="414"/>
                    </a:lnTo>
                    <a:lnTo>
                      <a:pt x="635" y="403"/>
                    </a:lnTo>
                    <a:lnTo>
                      <a:pt x="604" y="383"/>
                    </a:lnTo>
                    <a:lnTo>
                      <a:pt x="563" y="359"/>
                    </a:lnTo>
                    <a:lnTo>
                      <a:pt x="515" y="331"/>
                    </a:lnTo>
                    <a:lnTo>
                      <a:pt x="462" y="298"/>
                    </a:lnTo>
                    <a:lnTo>
                      <a:pt x="404" y="262"/>
                    </a:lnTo>
                    <a:lnTo>
                      <a:pt x="344" y="226"/>
                    </a:lnTo>
                    <a:lnTo>
                      <a:pt x="283" y="189"/>
                    </a:lnTo>
                    <a:lnTo>
                      <a:pt x="224" y="153"/>
                    </a:lnTo>
                    <a:lnTo>
                      <a:pt x="169" y="118"/>
                    </a:lnTo>
                    <a:lnTo>
                      <a:pt x="119" y="84"/>
                    </a:lnTo>
                    <a:lnTo>
                      <a:pt x="73" y="56"/>
                    </a:lnTo>
                    <a:lnTo>
                      <a:pt x="38" y="31"/>
                    </a:lnTo>
                    <a:lnTo>
                      <a:pt x="13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9" name="Freeform 4371"/>
              <p:cNvSpPr>
                <a:spLocks/>
              </p:cNvSpPr>
              <p:nvPr/>
            </p:nvSpPr>
            <p:spPr bwMode="auto">
              <a:xfrm>
                <a:off x="4568" y="1741"/>
                <a:ext cx="342" cy="215"/>
              </a:xfrm>
              <a:custGeom>
                <a:avLst/>
                <a:gdLst>
                  <a:gd name="T0" fmla="*/ 0 w 684"/>
                  <a:gd name="T1" fmla="*/ 0 h 430"/>
                  <a:gd name="T2" fmla="*/ 1 w 684"/>
                  <a:gd name="T3" fmla="*/ 1 h 430"/>
                  <a:gd name="T4" fmla="*/ 3 w 684"/>
                  <a:gd name="T5" fmla="*/ 3 h 430"/>
                  <a:gd name="T6" fmla="*/ 7 w 684"/>
                  <a:gd name="T7" fmla="*/ 5 h 430"/>
                  <a:gd name="T8" fmla="*/ 12 w 684"/>
                  <a:gd name="T9" fmla="*/ 8 h 430"/>
                  <a:gd name="T10" fmla="*/ 19 w 684"/>
                  <a:gd name="T11" fmla="*/ 12 h 430"/>
                  <a:gd name="T12" fmla="*/ 25 w 684"/>
                  <a:gd name="T13" fmla="*/ 16 h 430"/>
                  <a:gd name="T14" fmla="*/ 33 w 684"/>
                  <a:gd name="T15" fmla="*/ 21 h 430"/>
                  <a:gd name="T16" fmla="*/ 41 w 684"/>
                  <a:gd name="T17" fmla="*/ 26 h 430"/>
                  <a:gd name="T18" fmla="*/ 47 w 684"/>
                  <a:gd name="T19" fmla="*/ 30 h 430"/>
                  <a:gd name="T20" fmla="*/ 55 w 684"/>
                  <a:gd name="T21" fmla="*/ 35 h 430"/>
                  <a:gd name="T22" fmla="*/ 62 w 684"/>
                  <a:gd name="T23" fmla="*/ 40 h 430"/>
                  <a:gd name="T24" fmla="*/ 70 w 684"/>
                  <a:gd name="T25" fmla="*/ 44 h 430"/>
                  <a:gd name="T26" fmla="*/ 75 w 684"/>
                  <a:gd name="T27" fmla="*/ 47 h 430"/>
                  <a:gd name="T28" fmla="*/ 80 w 684"/>
                  <a:gd name="T29" fmla="*/ 50 h 430"/>
                  <a:gd name="T30" fmla="*/ 84 w 684"/>
                  <a:gd name="T31" fmla="*/ 52 h 430"/>
                  <a:gd name="T32" fmla="*/ 86 w 684"/>
                  <a:gd name="T33" fmla="*/ 53 h 430"/>
                  <a:gd name="T34" fmla="*/ 85 w 684"/>
                  <a:gd name="T35" fmla="*/ 54 h 430"/>
                  <a:gd name="T36" fmla="*/ 84 w 684"/>
                  <a:gd name="T37" fmla="*/ 54 h 430"/>
                  <a:gd name="T38" fmla="*/ 81 w 684"/>
                  <a:gd name="T39" fmla="*/ 52 h 430"/>
                  <a:gd name="T40" fmla="*/ 77 w 684"/>
                  <a:gd name="T41" fmla="*/ 50 h 430"/>
                  <a:gd name="T42" fmla="*/ 72 w 684"/>
                  <a:gd name="T43" fmla="*/ 47 h 430"/>
                  <a:gd name="T44" fmla="*/ 66 w 684"/>
                  <a:gd name="T45" fmla="*/ 43 h 430"/>
                  <a:gd name="T46" fmla="*/ 58 w 684"/>
                  <a:gd name="T47" fmla="*/ 39 h 430"/>
                  <a:gd name="T48" fmla="*/ 51 w 684"/>
                  <a:gd name="T49" fmla="*/ 34 h 430"/>
                  <a:gd name="T50" fmla="*/ 43 w 684"/>
                  <a:gd name="T51" fmla="*/ 29 h 430"/>
                  <a:gd name="T52" fmla="*/ 37 w 684"/>
                  <a:gd name="T53" fmla="*/ 25 h 430"/>
                  <a:gd name="T54" fmla="*/ 28 w 684"/>
                  <a:gd name="T55" fmla="*/ 20 h 430"/>
                  <a:gd name="T56" fmla="*/ 21 w 684"/>
                  <a:gd name="T57" fmla="*/ 15 h 430"/>
                  <a:gd name="T58" fmla="*/ 15 w 684"/>
                  <a:gd name="T59" fmla="*/ 11 h 430"/>
                  <a:gd name="T60" fmla="*/ 10 w 684"/>
                  <a:gd name="T61" fmla="*/ 7 h 430"/>
                  <a:gd name="T62" fmla="*/ 5 w 684"/>
                  <a:gd name="T63" fmla="*/ 5 h 430"/>
                  <a:gd name="T64" fmla="*/ 1 w 684"/>
                  <a:gd name="T65" fmla="*/ 2 h 430"/>
                  <a:gd name="T66" fmla="*/ 0 w 684"/>
                  <a:gd name="T67" fmla="*/ 0 h 430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684"/>
                  <a:gd name="T103" fmla="*/ 0 h 430"/>
                  <a:gd name="T104" fmla="*/ 684 w 684"/>
                  <a:gd name="T105" fmla="*/ 430 h 430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684" h="430">
                    <a:moveTo>
                      <a:pt x="0" y="0"/>
                    </a:moveTo>
                    <a:lnTo>
                      <a:pt x="7" y="5"/>
                    </a:lnTo>
                    <a:lnTo>
                      <a:pt x="27" y="17"/>
                    </a:lnTo>
                    <a:lnTo>
                      <a:pt x="58" y="37"/>
                    </a:lnTo>
                    <a:lnTo>
                      <a:pt x="99" y="64"/>
                    </a:lnTo>
                    <a:lnTo>
                      <a:pt x="147" y="95"/>
                    </a:lnTo>
                    <a:lnTo>
                      <a:pt x="201" y="128"/>
                    </a:lnTo>
                    <a:lnTo>
                      <a:pt x="259" y="165"/>
                    </a:lnTo>
                    <a:lnTo>
                      <a:pt x="321" y="203"/>
                    </a:lnTo>
                    <a:lnTo>
                      <a:pt x="382" y="242"/>
                    </a:lnTo>
                    <a:lnTo>
                      <a:pt x="442" y="280"/>
                    </a:lnTo>
                    <a:lnTo>
                      <a:pt x="500" y="315"/>
                    </a:lnTo>
                    <a:lnTo>
                      <a:pt x="553" y="347"/>
                    </a:lnTo>
                    <a:lnTo>
                      <a:pt x="600" y="376"/>
                    </a:lnTo>
                    <a:lnTo>
                      <a:pt x="638" y="398"/>
                    </a:lnTo>
                    <a:lnTo>
                      <a:pt x="667" y="415"/>
                    </a:lnTo>
                    <a:lnTo>
                      <a:pt x="684" y="423"/>
                    </a:lnTo>
                    <a:lnTo>
                      <a:pt x="674" y="430"/>
                    </a:lnTo>
                    <a:lnTo>
                      <a:pt x="667" y="426"/>
                    </a:lnTo>
                    <a:lnTo>
                      <a:pt x="646" y="413"/>
                    </a:lnTo>
                    <a:lnTo>
                      <a:pt x="615" y="395"/>
                    </a:lnTo>
                    <a:lnTo>
                      <a:pt x="574" y="370"/>
                    </a:lnTo>
                    <a:lnTo>
                      <a:pt x="525" y="340"/>
                    </a:lnTo>
                    <a:lnTo>
                      <a:pt x="470" y="307"/>
                    </a:lnTo>
                    <a:lnTo>
                      <a:pt x="411" y="272"/>
                    </a:lnTo>
                    <a:lnTo>
                      <a:pt x="351" y="234"/>
                    </a:lnTo>
                    <a:lnTo>
                      <a:pt x="289" y="196"/>
                    </a:lnTo>
                    <a:lnTo>
                      <a:pt x="228" y="158"/>
                    </a:lnTo>
                    <a:lnTo>
                      <a:pt x="172" y="121"/>
                    </a:lnTo>
                    <a:lnTo>
                      <a:pt x="120" y="88"/>
                    </a:lnTo>
                    <a:lnTo>
                      <a:pt x="75" y="58"/>
                    </a:lnTo>
                    <a:lnTo>
                      <a:pt x="38" y="33"/>
                    </a:lnTo>
                    <a:lnTo>
                      <a:pt x="13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0" name="Freeform 4372"/>
              <p:cNvSpPr>
                <a:spLocks/>
              </p:cNvSpPr>
              <p:nvPr/>
            </p:nvSpPr>
            <p:spPr bwMode="auto">
              <a:xfrm>
                <a:off x="4542" y="1752"/>
                <a:ext cx="348" cy="220"/>
              </a:xfrm>
              <a:custGeom>
                <a:avLst/>
                <a:gdLst>
                  <a:gd name="T0" fmla="*/ 0 w 695"/>
                  <a:gd name="T1" fmla="*/ 0 h 440"/>
                  <a:gd name="T2" fmla="*/ 1 w 695"/>
                  <a:gd name="T3" fmla="*/ 1 h 440"/>
                  <a:gd name="T4" fmla="*/ 4 w 695"/>
                  <a:gd name="T5" fmla="*/ 3 h 440"/>
                  <a:gd name="T6" fmla="*/ 8 w 695"/>
                  <a:gd name="T7" fmla="*/ 5 h 440"/>
                  <a:gd name="T8" fmla="*/ 13 w 695"/>
                  <a:gd name="T9" fmla="*/ 9 h 440"/>
                  <a:gd name="T10" fmla="*/ 19 w 695"/>
                  <a:gd name="T11" fmla="*/ 12 h 440"/>
                  <a:gd name="T12" fmla="*/ 26 w 695"/>
                  <a:gd name="T13" fmla="*/ 17 h 440"/>
                  <a:gd name="T14" fmla="*/ 34 w 695"/>
                  <a:gd name="T15" fmla="*/ 22 h 440"/>
                  <a:gd name="T16" fmla="*/ 41 w 695"/>
                  <a:gd name="T17" fmla="*/ 26 h 440"/>
                  <a:gd name="T18" fmla="*/ 49 w 695"/>
                  <a:gd name="T19" fmla="*/ 31 h 440"/>
                  <a:gd name="T20" fmla="*/ 57 w 695"/>
                  <a:gd name="T21" fmla="*/ 36 h 440"/>
                  <a:gd name="T22" fmla="*/ 64 w 695"/>
                  <a:gd name="T23" fmla="*/ 41 h 440"/>
                  <a:gd name="T24" fmla="*/ 71 w 695"/>
                  <a:gd name="T25" fmla="*/ 45 h 440"/>
                  <a:gd name="T26" fmla="*/ 77 w 695"/>
                  <a:gd name="T27" fmla="*/ 49 h 440"/>
                  <a:gd name="T28" fmla="*/ 82 w 695"/>
                  <a:gd name="T29" fmla="*/ 51 h 440"/>
                  <a:gd name="T30" fmla="*/ 85 w 695"/>
                  <a:gd name="T31" fmla="*/ 54 h 440"/>
                  <a:gd name="T32" fmla="*/ 87 w 695"/>
                  <a:gd name="T33" fmla="*/ 55 h 440"/>
                  <a:gd name="T34" fmla="*/ 86 w 695"/>
                  <a:gd name="T35" fmla="*/ 55 h 440"/>
                  <a:gd name="T36" fmla="*/ 85 w 695"/>
                  <a:gd name="T37" fmla="*/ 55 h 440"/>
                  <a:gd name="T38" fmla="*/ 83 w 695"/>
                  <a:gd name="T39" fmla="*/ 53 h 440"/>
                  <a:gd name="T40" fmla="*/ 79 w 695"/>
                  <a:gd name="T41" fmla="*/ 51 h 440"/>
                  <a:gd name="T42" fmla="*/ 73 w 695"/>
                  <a:gd name="T43" fmla="*/ 48 h 440"/>
                  <a:gd name="T44" fmla="*/ 67 w 695"/>
                  <a:gd name="T45" fmla="*/ 44 h 440"/>
                  <a:gd name="T46" fmla="*/ 60 w 695"/>
                  <a:gd name="T47" fmla="*/ 40 h 440"/>
                  <a:gd name="T48" fmla="*/ 53 w 695"/>
                  <a:gd name="T49" fmla="*/ 35 h 440"/>
                  <a:gd name="T50" fmla="*/ 45 w 695"/>
                  <a:gd name="T51" fmla="*/ 29 h 440"/>
                  <a:gd name="T52" fmla="*/ 37 w 695"/>
                  <a:gd name="T53" fmla="*/ 25 h 440"/>
                  <a:gd name="T54" fmla="*/ 29 w 695"/>
                  <a:gd name="T55" fmla="*/ 21 h 440"/>
                  <a:gd name="T56" fmla="*/ 22 w 695"/>
                  <a:gd name="T57" fmla="*/ 15 h 440"/>
                  <a:gd name="T58" fmla="*/ 16 w 695"/>
                  <a:gd name="T59" fmla="*/ 12 h 440"/>
                  <a:gd name="T60" fmla="*/ 10 w 695"/>
                  <a:gd name="T61" fmla="*/ 7 h 440"/>
                  <a:gd name="T62" fmla="*/ 5 w 695"/>
                  <a:gd name="T63" fmla="*/ 5 h 440"/>
                  <a:gd name="T64" fmla="*/ 2 w 695"/>
                  <a:gd name="T65" fmla="*/ 2 h 440"/>
                  <a:gd name="T66" fmla="*/ 0 w 695"/>
                  <a:gd name="T67" fmla="*/ 0 h 440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695"/>
                  <a:gd name="T103" fmla="*/ 0 h 440"/>
                  <a:gd name="T104" fmla="*/ 695 w 695"/>
                  <a:gd name="T105" fmla="*/ 440 h 440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695" h="440">
                    <a:moveTo>
                      <a:pt x="0" y="0"/>
                    </a:moveTo>
                    <a:lnTo>
                      <a:pt x="7" y="5"/>
                    </a:lnTo>
                    <a:lnTo>
                      <a:pt x="28" y="19"/>
                    </a:lnTo>
                    <a:lnTo>
                      <a:pt x="59" y="38"/>
                    </a:lnTo>
                    <a:lnTo>
                      <a:pt x="101" y="65"/>
                    </a:lnTo>
                    <a:lnTo>
                      <a:pt x="151" y="96"/>
                    </a:lnTo>
                    <a:lnTo>
                      <a:pt x="206" y="131"/>
                    </a:lnTo>
                    <a:lnTo>
                      <a:pt x="265" y="169"/>
                    </a:lnTo>
                    <a:lnTo>
                      <a:pt x="327" y="208"/>
                    </a:lnTo>
                    <a:lnTo>
                      <a:pt x="389" y="248"/>
                    </a:lnTo>
                    <a:lnTo>
                      <a:pt x="451" y="287"/>
                    </a:lnTo>
                    <a:lnTo>
                      <a:pt x="510" y="324"/>
                    </a:lnTo>
                    <a:lnTo>
                      <a:pt x="563" y="357"/>
                    </a:lnTo>
                    <a:lnTo>
                      <a:pt x="611" y="385"/>
                    </a:lnTo>
                    <a:lnTo>
                      <a:pt x="649" y="408"/>
                    </a:lnTo>
                    <a:lnTo>
                      <a:pt x="679" y="425"/>
                    </a:lnTo>
                    <a:lnTo>
                      <a:pt x="695" y="433"/>
                    </a:lnTo>
                    <a:lnTo>
                      <a:pt x="687" y="440"/>
                    </a:lnTo>
                    <a:lnTo>
                      <a:pt x="680" y="436"/>
                    </a:lnTo>
                    <a:lnTo>
                      <a:pt x="659" y="423"/>
                    </a:lnTo>
                    <a:lnTo>
                      <a:pt x="626" y="404"/>
                    </a:lnTo>
                    <a:lnTo>
                      <a:pt x="584" y="378"/>
                    </a:lnTo>
                    <a:lnTo>
                      <a:pt x="535" y="348"/>
                    </a:lnTo>
                    <a:lnTo>
                      <a:pt x="479" y="314"/>
                    </a:lnTo>
                    <a:lnTo>
                      <a:pt x="420" y="276"/>
                    </a:lnTo>
                    <a:lnTo>
                      <a:pt x="356" y="238"/>
                    </a:lnTo>
                    <a:lnTo>
                      <a:pt x="294" y="199"/>
                    </a:lnTo>
                    <a:lnTo>
                      <a:pt x="232" y="161"/>
                    </a:lnTo>
                    <a:lnTo>
                      <a:pt x="175" y="123"/>
                    </a:lnTo>
                    <a:lnTo>
                      <a:pt x="123" y="89"/>
                    </a:lnTo>
                    <a:lnTo>
                      <a:pt x="76" y="58"/>
                    </a:lnTo>
                    <a:lnTo>
                      <a:pt x="40" y="33"/>
                    </a:lnTo>
                    <a:lnTo>
                      <a:pt x="14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1" name="Freeform 4373"/>
              <p:cNvSpPr>
                <a:spLocks/>
              </p:cNvSpPr>
              <p:nvPr/>
            </p:nvSpPr>
            <p:spPr bwMode="auto">
              <a:xfrm>
                <a:off x="4517" y="1762"/>
                <a:ext cx="353" cy="226"/>
              </a:xfrm>
              <a:custGeom>
                <a:avLst/>
                <a:gdLst>
                  <a:gd name="T0" fmla="*/ 0 w 707"/>
                  <a:gd name="T1" fmla="*/ 0 h 453"/>
                  <a:gd name="T2" fmla="*/ 0 w 707"/>
                  <a:gd name="T3" fmla="*/ 0 h 453"/>
                  <a:gd name="T4" fmla="*/ 3 w 707"/>
                  <a:gd name="T5" fmla="*/ 2 h 453"/>
                  <a:gd name="T6" fmla="*/ 7 w 707"/>
                  <a:gd name="T7" fmla="*/ 4 h 453"/>
                  <a:gd name="T8" fmla="*/ 12 w 707"/>
                  <a:gd name="T9" fmla="*/ 8 h 453"/>
                  <a:gd name="T10" fmla="*/ 19 w 707"/>
                  <a:gd name="T11" fmla="*/ 12 h 453"/>
                  <a:gd name="T12" fmla="*/ 26 w 707"/>
                  <a:gd name="T13" fmla="*/ 16 h 453"/>
                  <a:gd name="T14" fmla="*/ 33 w 707"/>
                  <a:gd name="T15" fmla="*/ 21 h 453"/>
                  <a:gd name="T16" fmla="*/ 41 w 707"/>
                  <a:gd name="T17" fmla="*/ 26 h 453"/>
                  <a:gd name="T18" fmla="*/ 49 w 707"/>
                  <a:gd name="T19" fmla="*/ 31 h 453"/>
                  <a:gd name="T20" fmla="*/ 57 w 707"/>
                  <a:gd name="T21" fmla="*/ 36 h 453"/>
                  <a:gd name="T22" fmla="*/ 64 w 707"/>
                  <a:gd name="T23" fmla="*/ 41 h 453"/>
                  <a:gd name="T24" fmla="*/ 71 w 707"/>
                  <a:gd name="T25" fmla="*/ 45 h 453"/>
                  <a:gd name="T26" fmla="*/ 77 w 707"/>
                  <a:gd name="T27" fmla="*/ 49 h 453"/>
                  <a:gd name="T28" fmla="*/ 82 w 707"/>
                  <a:gd name="T29" fmla="*/ 52 h 453"/>
                  <a:gd name="T30" fmla="*/ 86 w 707"/>
                  <a:gd name="T31" fmla="*/ 54 h 453"/>
                  <a:gd name="T32" fmla="*/ 88 w 707"/>
                  <a:gd name="T33" fmla="*/ 55 h 453"/>
                  <a:gd name="T34" fmla="*/ 87 w 707"/>
                  <a:gd name="T35" fmla="*/ 56 h 453"/>
                  <a:gd name="T36" fmla="*/ 86 w 707"/>
                  <a:gd name="T37" fmla="*/ 56 h 453"/>
                  <a:gd name="T38" fmla="*/ 83 w 707"/>
                  <a:gd name="T39" fmla="*/ 54 h 453"/>
                  <a:gd name="T40" fmla="*/ 79 w 707"/>
                  <a:gd name="T41" fmla="*/ 51 h 453"/>
                  <a:gd name="T42" fmla="*/ 74 w 707"/>
                  <a:gd name="T43" fmla="*/ 48 h 453"/>
                  <a:gd name="T44" fmla="*/ 68 w 707"/>
                  <a:gd name="T45" fmla="*/ 44 h 453"/>
                  <a:gd name="T46" fmla="*/ 60 w 707"/>
                  <a:gd name="T47" fmla="*/ 40 h 453"/>
                  <a:gd name="T48" fmla="*/ 53 w 707"/>
                  <a:gd name="T49" fmla="*/ 35 h 453"/>
                  <a:gd name="T50" fmla="*/ 45 w 707"/>
                  <a:gd name="T51" fmla="*/ 30 h 453"/>
                  <a:gd name="T52" fmla="*/ 37 w 707"/>
                  <a:gd name="T53" fmla="*/ 25 h 453"/>
                  <a:gd name="T54" fmla="*/ 29 w 707"/>
                  <a:gd name="T55" fmla="*/ 20 h 453"/>
                  <a:gd name="T56" fmla="*/ 22 w 707"/>
                  <a:gd name="T57" fmla="*/ 15 h 453"/>
                  <a:gd name="T58" fmla="*/ 15 w 707"/>
                  <a:gd name="T59" fmla="*/ 11 h 453"/>
                  <a:gd name="T60" fmla="*/ 9 w 707"/>
                  <a:gd name="T61" fmla="*/ 7 h 453"/>
                  <a:gd name="T62" fmla="*/ 5 w 707"/>
                  <a:gd name="T63" fmla="*/ 4 h 453"/>
                  <a:gd name="T64" fmla="*/ 1 w 707"/>
                  <a:gd name="T65" fmla="*/ 1 h 453"/>
                  <a:gd name="T66" fmla="*/ 0 w 707"/>
                  <a:gd name="T67" fmla="*/ 0 h 45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707"/>
                  <a:gd name="T103" fmla="*/ 0 h 453"/>
                  <a:gd name="T104" fmla="*/ 707 w 707"/>
                  <a:gd name="T105" fmla="*/ 453 h 45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707" h="453">
                    <a:moveTo>
                      <a:pt x="0" y="0"/>
                    </a:moveTo>
                    <a:lnTo>
                      <a:pt x="7" y="4"/>
                    </a:lnTo>
                    <a:lnTo>
                      <a:pt x="29" y="18"/>
                    </a:lnTo>
                    <a:lnTo>
                      <a:pt x="61" y="39"/>
                    </a:lnTo>
                    <a:lnTo>
                      <a:pt x="103" y="66"/>
                    </a:lnTo>
                    <a:lnTo>
                      <a:pt x="152" y="98"/>
                    </a:lnTo>
                    <a:lnTo>
                      <a:pt x="209" y="135"/>
                    </a:lnTo>
                    <a:lnTo>
                      <a:pt x="269" y="174"/>
                    </a:lnTo>
                    <a:lnTo>
                      <a:pt x="333" y="214"/>
                    </a:lnTo>
                    <a:lnTo>
                      <a:pt x="396" y="254"/>
                    </a:lnTo>
                    <a:lnTo>
                      <a:pt x="459" y="295"/>
                    </a:lnTo>
                    <a:lnTo>
                      <a:pt x="518" y="332"/>
                    </a:lnTo>
                    <a:lnTo>
                      <a:pt x="573" y="367"/>
                    </a:lnTo>
                    <a:lnTo>
                      <a:pt x="621" y="396"/>
                    </a:lnTo>
                    <a:lnTo>
                      <a:pt x="661" y="420"/>
                    </a:lnTo>
                    <a:lnTo>
                      <a:pt x="690" y="437"/>
                    </a:lnTo>
                    <a:lnTo>
                      <a:pt x="707" y="446"/>
                    </a:lnTo>
                    <a:lnTo>
                      <a:pt x="699" y="453"/>
                    </a:lnTo>
                    <a:lnTo>
                      <a:pt x="692" y="448"/>
                    </a:lnTo>
                    <a:lnTo>
                      <a:pt x="670" y="436"/>
                    </a:lnTo>
                    <a:lnTo>
                      <a:pt x="637" y="415"/>
                    </a:lnTo>
                    <a:lnTo>
                      <a:pt x="594" y="388"/>
                    </a:lnTo>
                    <a:lnTo>
                      <a:pt x="544" y="357"/>
                    </a:lnTo>
                    <a:lnTo>
                      <a:pt x="486" y="322"/>
                    </a:lnTo>
                    <a:lnTo>
                      <a:pt x="426" y="284"/>
                    </a:lnTo>
                    <a:lnTo>
                      <a:pt x="362" y="245"/>
                    </a:lnTo>
                    <a:lnTo>
                      <a:pt x="299" y="204"/>
                    </a:lnTo>
                    <a:lnTo>
                      <a:pt x="236" y="165"/>
                    </a:lnTo>
                    <a:lnTo>
                      <a:pt x="178" y="127"/>
                    </a:lnTo>
                    <a:lnTo>
                      <a:pt x="124" y="91"/>
                    </a:lnTo>
                    <a:lnTo>
                      <a:pt x="78" y="59"/>
                    </a:lnTo>
                    <a:lnTo>
                      <a:pt x="40" y="34"/>
                    </a:lnTo>
                    <a:lnTo>
                      <a:pt x="15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2" name="Freeform 4374"/>
              <p:cNvSpPr>
                <a:spLocks/>
              </p:cNvSpPr>
              <p:nvPr/>
            </p:nvSpPr>
            <p:spPr bwMode="auto">
              <a:xfrm>
                <a:off x="4491" y="1772"/>
                <a:ext cx="359" cy="231"/>
              </a:xfrm>
              <a:custGeom>
                <a:avLst/>
                <a:gdLst>
                  <a:gd name="T0" fmla="*/ 0 w 720"/>
                  <a:gd name="T1" fmla="*/ 0 h 462"/>
                  <a:gd name="T2" fmla="*/ 0 w 720"/>
                  <a:gd name="T3" fmla="*/ 1 h 462"/>
                  <a:gd name="T4" fmla="*/ 3 w 720"/>
                  <a:gd name="T5" fmla="*/ 3 h 462"/>
                  <a:gd name="T6" fmla="*/ 7 w 720"/>
                  <a:gd name="T7" fmla="*/ 6 h 462"/>
                  <a:gd name="T8" fmla="*/ 13 w 720"/>
                  <a:gd name="T9" fmla="*/ 9 h 462"/>
                  <a:gd name="T10" fmla="*/ 19 w 720"/>
                  <a:gd name="T11" fmla="*/ 13 h 462"/>
                  <a:gd name="T12" fmla="*/ 26 w 720"/>
                  <a:gd name="T13" fmla="*/ 18 h 462"/>
                  <a:gd name="T14" fmla="*/ 34 w 720"/>
                  <a:gd name="T15" fmla="*/ 23 h 462"/>
                  <a:gd name="T16" fmla="*/ 42 w 720"/>
                  <a:gd name="T17" fmla="*/ 28 h 462"/>
                  <a:gd name="T18" fmla="*/ 50 w 720"/>
                  <a:gd name="T19" fmla="*/ 33 h 462"/>
                  <a:gd name="T20" fmla="*/ 58 w 720"/>
                  <a:gd name="T21" fmla="*/ 38 h 462"/>
                  <a:gd name="T22" fmla="*/ 65 w 720"/>
                  <a:gd name="T23" fmla="*/ 43 h 462"/>
                  <a:gd name="T24" fmla="*/ 72 w 720"/>
                  <a:gd name="T25" fmla="*/ 47 h 462"/>
                  <a:gd name="T26" fmla="*/ 78 w 720"/>
                  <a:gd name="T27" fmla="*/ 51 h 462"/>
                  <a:gd name="T28" fmla="*/ 84 w 720"/>
                  <a:gd name="T29" fmla="*/ 54 h 462"/>
                  <a:gd name="T30" fmla="*/ 87 w 720"/>
                  <a:gd name="T31" fmla="*/ 56 h 462"/>
                  <a:gd name="T32" fmla="*/ 89 w 720"/>
                  <a:gd name="T33" fmla="*/ 57 h 462"/>
                  <a:gd name="T34" fmla="*/ 88 w 720"/>
                  <a:gd name="T35" fmla="*/ 58 h 462"/>
                  <a:gd name="T36" fmla="*/ 87 w 720"/>
                  <a:gd name="T37" fmla="*/ 58 h 462"/>
                  <a:gd name="T38" fmla="*/ 84 w 720"/>
                  <a:gd name="T39" fmla="*/ 56 h 462"/>
                  <a:gd name="T40" fmla="*/ 80 w 720"/>
                  <a:gd name="T41" fmla="*/ 53 h 462"/>
                  <a:gd name="T42" fmla="*/ 75 w 720"/>
                  <a:gd name="T43" fmla="*/ 50 h 462"/>
                  <a:gd name="T44" fmla="*/ 68 w 720"/>
                  <a:gd name="T45" fmla="*/ 46 h 462"/>
                  <a:gd name="T46" fmla="*/ 61 w 720"/>
                  <a:gd name="T47" fmla="*/ 42 h 462"/>
                  <a:gd name="T48" fmla="*/ 53 w 720"/>
                  <a:gd name="T49" fmla="*/ 37 h 462"/>
                  <a:gd name="T50" fmla="*/ 45 w 720"/>
                  <a:gd name="T51" fmla="*/ 31 h 462"/>
                  <a:gd name="T52" fmla="*/ 37 w 720"/>
                  <a:gd name="T53" fmla="*/ 26 h 462"/>
                  <a:gd name="T54" fmla="*/ 30 w 720"/>
                  <a:gd name="T55" fmla="*/ 21 h 462"/>
                  <a:gd name="T56" fmla="*/ 22 w 720"/>
                  <a:gd name="T57" fmla="*/ 16 h 462"/>
                  <a:gd name="T58" fmla="*/ 15 w 720"/>
                  <a:gd name="T59" fmla="*/ 12 h 462"/>
                  <a:gd name="T60" fmla="*/ 9 w 720"/>
                  <a:gd name="T61" fmla="*/ 7 h 462"/>
                  <a:gd name="T62" fmla="*/ 5 w 720"/>
                  <a:gd name="T63" fmla="*/ 5 h 462"/>
                  <a:gd name="T64" fmla="*/ 1 w 720"/>
                  <a:gd name="T65" fmla="*/ 2 h 462"/>
                  <a:gd name="T66" fmla="*/ 0 w 720"/>
                  <a:gd name="T67" fmla="*/ 0 h 46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720"/>
                  <a:gd name="T103" fmla="*/ 0 h 462"/>
                  <a:gd name="T104" fmla="*/ 720 w 720"/>
                  <a:gd name="T105" fmla="*/ 462 h 462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720" h="462">
                    <a:moveTo>
                      <a:pt x="0" y="0"/>
                    </a:moveTo>
                    <a:lnTo>
                      <a:pt x="7" y="4"/>
                    </a:lnTo>
                    <a:lnTo>
                      <a:pt x="29" y="18"/>
                    </a:lnTo>
                    <a:lnTo>
                      <a:pt x="62" y="41"/>
                    </a:lnTo>
                    <a:lnTo>
                      <a:pt x="105" y="68"/>
                    </a:lnTo>
                    <a:lnTo>
                      <a:pt x="155" y="101"/>
                    </a:lnTo>
                    <a:lnTo>
                      <a:pt x="213" y="138"/>
                    </a:lnTo>
                    <a:lnTo>
                      <a:pt x="275" y="179"/>
                    </a:lnTo>
                    <a:lnTo>
                      <a:pt x="340" y="219"/>
                    </a:lnTo>
                    <a:lnTo>
                      <a:pt x="404" y="262"/>
                    </a:lnTo>
                    <a:lnTo>
                      <a:pt x="468" y="301"/>
                    </a:lnTo>
                    <a:lnTo>
                      <a:pt x="528" y="340"/>
                    </a:lnTo>
                    <a:lnTo>
                      <a:pt x="583" y="375"/>
                    </a:lnTo>
                    <a:lnTo>
                      <a:pt x="632" y="405"/>
                    </a:lnTo>
                    <a:lnTo>
                      <a:pt x="673" y="429"/>
                    </a:lnTo>
                    <a:lnTo>
                      <a:pt x="703" y="447"/>
                    </a:lnTo>
                    <a:lnTo>
                      <a:pt x="720" y="455"/>
                    </a:lnTo>
                    <a:lnTo>
                      <a:pt x="710" y="462"/>
                    </a:lnTo>
                    <a:lnTo>
                      <a:pt x="703" y="458"/>
                    </a:lnTo>
                    <a:lnTo>
                      <a:pt x="680" y="444"/>
                    </a:lnTo>
                    <a:lnTo>
                      <a:pt x="648" y="423"/>
                    </a:lnTo>
                    <a:lnTo>
                      <a:pt x="604" y="396"/>
                    </a:lnTo>
                    <a:lnTo>
                      <a:pt x="552" y="364"/>
                    </a:lnTo>
                    <a:lnTo>
                      <a:pt x="494" y="329"/>
                    </a:lnTo>
                    <a:lnTo>
                      <a:pt x="432" y="290"/>
                    </a:lnTo>
                    <a:lnTo>
                      <a:pt x="368" y="249"/>
                    </a:lnTo>
                    <a:lnTo>
                      <a:pt x="303" y="208"/>
                    </a:lnTo>
                    <a:lnTo>
                      <a:pt x="240" y="167"/>
                    </a:lnTo>
                    <a:lnTo>
                      <a:pt x="181" y="128"/>
                    </a:lnTo>
                    <a:lnTo>
                      <a:pt x="126" y="92"/>
                    </a:lnTo>
                    <a:lnTo>
                      <a:pt x="79" y="61"/>
                    </a:lnTo>
                    <a:lnTo>
                      <a:pt x="41" y="34"/>
                    </a:lnTo>
                    <a:lnTo>
                      <a:pt x="14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3" name="Freeform 4375"/>
              <p:cNvSpPr>
                <a:spLocks/>
              </p:cNvSpPr>
              <p:nvPr/>
            </p:nvSpPr>
            <p:spPr bwMode="auto">
              <a:xfrm>
                <a:off x="4465" y="1782"/>
                <a:ext cx="366" cy="237"/>
              </a:xfrm>
              <a:custGeom>
                <a:avLst/>
                <a:gdLst>
                  <a:gd name="T0" fmla="*/ 0 w 730"/>
                  <a:gd name="T1" fmla="*/ 0 h 473"/>
                  <a:gd name="T2" fmla="*/ 1 w 730"/>
                  <a:gd name="T3" fmla="*/ 1 h 473"/>
                  <a:gd name="T4" fmla="*/ 4 w 730"/>
                  <a:gd name="T5" fmla="*/ 3 h 473"/>
                  <a:gd name="T6" fmla="*/ 8 w 730"/>
                  <a:gd name="T7" fmla="*/ 6 h 473"/>
                  <a:gd name="T8" fmla="*/ 14 w 730"/>
                  <a:gd name="T9" fmla="*/ 9 h 473"/>
                  <a:gd name="T10" fmla="*/ 20 w 730"/>
                  <a:gd name="T11" fmla="*/ 13 h 473"/>
                  <a:gd name="T12" fmla="*/ 27 w 730"/>
                  <a:gd name="T13" fmla="*/ 18 h 473"/>
                  <a:gd name="T14" fmla="*/ 35 w 730"/>
                  <a:gd name="T15" fmla="*/ 23 h 473"/>
                  <a:gd name="T16" fmla="*/ 43 w 730"/>
                  <a:gd name="T17" fmla="*/ 29 h 473"/>
                  <a:gd name="T18" fmla="*/ 52 w 730"/>
                  <a:gd name="T19" fmla="*/ 34 h 473"/>
                  <a:gd name="T20" fmla="*/ 60 w 730"/>
                  <a:gd name="T21" fmla="*/ 39 h 473"/>
                  <a:gd name="T22" fmla="*/ 67 w 730"/>
                  <a:gd name="T23" fmla="*/ 44 h 473"/>
                  <a:gd name="T24" fmla="*/ 75 w 730"/>
                  <a:gd name="T25" fmla="*/ 49 h 473"/>
                  <a:gd name="T26" fmla="*/ 81 w 730"/>
                  <a:gd name="T27" fmla="*/ 52 h 473"/>
                  <a:gd name="T28" fmla="*/ 86 w 730"/>
                  <a:gd name="T29" fmla="*/ 55 h 473"/>
                  <a:gd name="T30" fmla="*/ 90 w 730"/>
                  <a:gd name="T31" fmla="*/ 58 h 473"/>
                  <a:gd name="T32" fmla="*/ 92 w 730"/>
                  <a:gd name="T33" fmla="*/ 59 h 473"/>
                  <a:gd name="T34" fmla="*/ 91 w 730"/>
                  <a:gd name="T35" fmla="*/ 60 h 473"/>
                  <a:gd name="T36" fmla="*/ 90 w 730"/>
                  <a:gd name="T37" fmla="*/ 59 h 473"/>
                  <a:gd name="T38" fmla="*/ 87 w 730"/>
                  <a:gd name="T39" fmla="*/ 57 h 473"/>
                  <a:gd name="T40" fmla="*/ 83 w 730"/>
                  <a:gd name="T41" fmla="*/ 55 h 473"/>
                  <a:gd name="T42" fmla="*/ 77 w 730"/>
                  <a:gd name="T43" fmla="*/ 51 h 473"/>
                  <a:gd name="T44" fmla="*/ 71 w 730"/>
                  <a:gd name="T45" fmla="*/ 47 h 473"/>
                  <a:gd name="T46" fmla="*/ 63 w 730"/>
                  <a:gd name="T47" fmla="*/ 42 h 473"/>
                  <a:gd name="T48" fmla="*/ 55 w 730"/>
                  <a:gd name="T49" fmla="*/ 37 h 473"/>
                  <a:gd name="T50" fmla="*/ 47 w 730"/>
                  <a:gd name="T51" fmla="*/ 32 h 473"/>
                  <a:gd name="T52" fmla="*/ 39 w 730"/>
                  <a:gd name="T53" fmla="*/ 27 h 473"/>
                  <a:gd name="T54" fmla="*/ 31 w 730"/>
                  <a:gd name="T55" fmla="*/ 22 h 473"/>
                  <a:gd name="T56" fmla="*/ 23 w 730"/>
                  <a:gd name="T57" fmla="*/ 17 h 473"/>
                  <a:gd name="T58" fmla="*/ 16 w 730"/>
                  <a:gd name="T59" fmla="*/ 12 h 473"/>
                  <a:gd name="T60" fmla="*/ 10 w 730"/>
                  <a:gd name="T61" fmla="*/ 8 h 473"/>
                  <a:gd name="T62" fmla="*/ 6 w 730"/>
                  <a:gd name="T63" fmla="*/ 5 h 473"/>
                  <a:gd name="T64" fmla="*/ 2 w 730"/>
                  <a:gd name="T65" fmla="*/ 2 h 473"/>
                  <a:gd name="T66" fmla="*/ 0 w 730"/>
                  <a:gd name="T67" fmla="*/ 0 h 47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730"/>
                  <a:gd name="T103" fmla="*/ 0 h 473"/>
                  <a:gd name="T104" fmla="*/ 730 w 730"/>
                  <a:gd name="T105" fmla="*/ 473 h 47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730" h="473">
                    <a:moveTo>
                      <a:pt x="0" y="0"/>
                    </a:moveTo>
                    <a:lnTo>
                      <a:pt x="7" y="6"/>
                    </a:lnTo>
                    <a:lnTo>
                      <a:pt x="29" y="20"/>
                    </a:lnTo>
                    <a:lnTo>
                      <a:pt x="62" y="41"/>
                    </a:lnTo>
                    <a:lnTo>
                      <a:pt x="105" y="70"/>
                    </a:lnTo>
                    <a:lnTo>
                      <a:pt x="157" y="104"/>
                    </a:lnTo>
                    <a:lnTo>
                      <a:pt x="215" y="142"/>
                    </a:lnTo>
                    <a:lnTo>
                      <a:pt x="278" y="183"/>
                    </a:lnTo>
                    <a:lnTo>
                      <a:pt x="343" y="225"/>
                    </a:lnTo>
                    <a:lnTo>
                      <a:pt x="409" y="268"/>
                    </a:lnTo>
                    <a:lnTo>
                      <a:pt x="474" y="309"/>
                    </a:lnTo>
                    <a:lnTo>
                      <a:pt x="535" y="348"/>
                    </a:lnTo>
                    <a:lnTo>
                      <a:pt x="592" y="385"/>
                    </a:lnTo>
                    <a:lnTo>
                      <a:pt x="642" y="416"/>
                    </a:lnTo>
                    <a:lnTo>
                      <a:pt x="682" y="440"/>
                    </a:lnTo>
                    <a:lnTo>
                      <a:pt x="712" y="458"/>
                    </a:lnTo>
                    <a:lnTo>
                      <a:pt x="730" y="466"/>
                    </a:lnTo>
                    <a:lnTo>
                      <a:pt x="720" y="473"/>
                    </a:lnTo>
                    <a:lnTo>
                      <a:pt x="713" y="469"/>
                    </a:lnTo>
                    <a:lnTo>
                      <a:pt x="691" y="455"/>
                    </a:lnTo>
                    <a:lnTo>
                      <a:pt x="657" y="434"/>
                    </a:lnTo>
                    <a:lnTo>
                      <a:pt x="612" y="406"/>
                    </a:lnTo>
                    <a:lnTo>
                      <a:pt x="560" y="374"/>
                    </a:lnTo>
                    <a:lnTo>
                      <a:pt x="501" y="336"/>
                    </a:lnTo>
                    <a:lnTo>
                      <a:pt x="439" y="296"/>
                    </a:lnTo>
                    <a:lnTo>
                      <a:pt x="373" y="254"/>
                    </a:lnTo>
                    <a:lnTo>
                      <a:pt x="307" y="212"/>
                    </a:lnTo>
                    <a:lnTo>
                      <a:pt x="243" y="171"/>
                    </a:lnTo>
                    <a:lnTo>
                      <a:pt x="181" y="131"/>
                    </a:lnTo>
                    <a:lnTo>
                      <a:pt x="126" y="94"/>
                    </a:lnTo>
                    <a:lnTo>
                      <a:pt x="79" y="62"/>
                    </a:lnTo>
                    <a:lnTo>
                      <a:pt x="41" y="34"/>
                    </a:lnTo>
                    <a:lnTo>
                      <a:pt x="14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4" name="Freeform 4376"/>
              <p:cNvSpPr>
                <a:spLocks/>
              </p:cNvSpPr>
              <p:nvPr/>
            </p:nvSpPr>
            <p:spPr bwMode="auto">
              <a:xfrm>
                <a:off x="4439" y="1792"/>
                <a:ext cx="372" cy="242"/>
              </a:xfrm>
              <a:custGeom>
                <a:avLst/>
                <a:gdLst>
                  <a:gd name="T0" fmla="*/ 0 w 743"/>
                  <a:gd name="T1" fmla="*/ 0 h 483"/>
                  <a:gd name="T2" fmla="*/ 1 w 743"/>
                  <a:gd name="T3" fmla="*/ 1 h 483"/>
                  <a:gd name="T4" fmla="*/ 4 w 743"/>
                  <a:gd name="T5" fmla="*/ 3 h 483"/>
                  <a:gd name="T6" fmla="*/ 8 w 743"/>
                  <a:gd name="T7" fmla="*/ 6 h 483"/>
                  <a:gd name="T8" fmla="*/ 14 w 743"/>
                  <a:gd name="T9" fmla="*/ 9 h 483"/>
                  <a:gd name="T10" fmla="*/ 20 w 743"/>
                  <a:gd name="T11" fmla="*/ 14 h 483"/>
                  <a:gd name="T12" fmla="*/ 28 w 743"/>
                  <a:gd name="T13" fmla="*/ 19 h 483"/>
                  <a:gd name="T14" fmla="*/ 36 w 743"/>
                  <a:gd name="T15" fmla="*/ 24 h 483"/>
                  <a:gd name="T16" fmla="*/ 44 w 743"/>
                  <a:gd name="T17" fmla="*/ 29 h 483"/>
                  <a:gd name="T18" fmla="*/ 52 w 743"/>
                  <a:gd name="T19" fmla="*/ 35 h 483"/>
                  <a:gd name="T20" fmla="*/ 61 w 743"/>
                  <a:gd name="T21" fmla="*/ 40 h 483"/>
                  <a:gd name="T22" fmla="*/ 68 w 743"/>
                  <a:gd name="T23" fmla="*/ 45 h 483"/>
                  <a:gd name="T24" fmla="*/ 76 w 743"/>
                  <a:gd name="T25" fmla="*/ 50 h 483"/>
                  <a:gd name="T26" fmla="*/ 82 w 743"/>
                  <a:gd name="T27" fmla="*/ 54 h 483"/>
                  <a:gd name="T28" fmla="*/ 87 w 743"/>
                  <a:gd name="T29" fmla="*/ 57 h 483"/>
                  <a:gd name="T30" fmla="*/ 91 w 743"/>
                  <a:gd name="T31" fmla="*/ 59 h 483"/>
                  <a:gd name="T32" fmla="*/ 93 w 743"/>
                  <a:gd name="T33" fmla="*/ 60 h 483"/>
                  <a:gd name="T34" fmla="*/ 92 w 743"/>
                  <a:gd name="T35" fmla="*/ 61 h 483"/>
                  <a:gd name="T36" fmla="*/ 91 w 743"/>
                  <a:gd name="T37" fmla="*/ 60 h 483"/>
                  <a:gd name="T38" fmla="*/ 88 w 743"/>
                  <a:gd name="T39" fmla="*/ 59 h 483"/>
                  <a:gd name="T40" fmla="*/ 84 w 743"/>
                  <a:gd name="T41" fmla="*/ 56 h 483"/>
                  <a:gd name="T42" fmla="*/ 78 w 743"/>
                  <a:gd name="T43" fmla="*/ 52 h 483"/>
                  <a:gd name="T44" fmla="*/ 72 w 743"/>
                  <a:gd name="T45" fmla="*/ 48 h 483"/>
                  <a:gd name="T46" fmla="*/ 64 w 743"/>
                  <a:gd name="T47" fmla="*/ 43 h 483"/>
                  <a:gd name="T48" fmla="*/ 56 w 743"/>
                  <a:gd name="T49" fmla="*/ 38 h 483"/>
                  <a:gd name="T50" fmla="*/ 48 w 743"/>
                  <a:gd name="T51" fmla="*/ 33 h 483"/>
                  <a:gd name="T52" fmla="*/ 39 w 743"/>
                  <a:gd name="T53" fmla="*/ 27 h 483"/>
                  <a:gd name="T54" fmla="*/ 31 w 743"/>
                  <a:gd name="T55" fmla="*/ 22 h 483"/>
                  <a:gd name="T56" fmla="*/ 23 w 743"/>
                  <a:gd name="T57" fmla="*/ 17 h 483"/>
                  <a:gd name="T58" fmla="*/ 17 w 743"/>
                  <a:gd name="T59" fmla="*/ 12 h 483"/>
                  <a:gd name="T60" fmla="*/ 10 w 743"/>
                  <a:gd name="T61" fmla="*/ 8 h 483"/>
                  <a:gd name="T62" fmla="*/ 5 w 743"/>
                  <a:gd name="T63" fmla="*/ 5 h 483"/>
                  <a:gd name="T64" fmla="*/ 2 w 743"/>
                  <a:gd name="T65" fmla="*/ 2 h 483"/>
                  <a:gd name="T66" fmla="*/ 0 w 743"/>
                  <a:gd name="T67" fmla="*/ 0 h 48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743"/>
                  <a:gd name="T103" fmla="*/ 0 h 483"/>
                  <a:gd name="T104" fmla="*/ 743 w 743"/>
                  <a:gd name="T105" fmla="*/ 483 h 48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743" h="483">
                    <a:moveTo>
                      <a:pt x="0" y="0"/>
                    </a:moveTo>
                    <a:lnTo>
                      <a:pt x="7" y="6"/>
                    </a:lnTo>
                    <a:lnTo>
                      <a:pt x="29" y="20"/>
                    </a:lnTo>
                    <a:lnTo>
                      <a:pt x="63" y="42"/>
                    </a:lnTo>
                    <a:lnTo>
                      <a:pt x="108" y="72"/>
                    </a:lnTo>
                    <a:lnTo>
                      <a:pt x="160" y="107"/>
                    </a:lnTo>
                    <a:lnTo>
                      <a:pt x="219" y="145"/>
                    </a:lnTo>
                    <a:lnTo>
                      <a:pt x="284" y="187"/>
                    </a:lnTo>
                    <a:lnTo>
                      <a:pt x="350" y="230"/>
                    </a:lnTo>
                    <a:lnTo>
                      <a:pt x="416" y="274"/>
                    </a:lnTo>
                    <a:lnTo>
                      <a:pt x="482" y="316"/>
                    </a:lnTo>
                    <a:lnTo>
                      <a:pt x="544" y="357"/>
                    </a:lnTo>
                    <a:lnTo>
                      <a:pt x="602" y="393"/>
                    </a:lnTo>
                    <a:lnTo>
                      <a:pt x="653" y="426"/>
                    </a:lnTo>
                    <a:lnTo>
                      <a:pt x="695" y="451"/>
                    </a:lnTo>
                    <a:lnTo>
                      <a:pt x="724" y="469"/>
                    </a:lnTo>
                    <a:lnTo>
                      <a:pt x="743" y="478"/>
                    </a:lnTo>
                    <a:lnTo>
                      <a:pt x="733" y="483"/>
                    </a:lnTo>
                    <a:lnTo>
                      <a:pt x="724" y="478"/>
                    </a:lnTo>
                    <a:lnTo>
                      <a:pt x="703" y="465"/>
                    </a:lnTo>
                    <a:lnTo>
                      <a:pt x="668" y="443"/>
                    </a:lnTo>
                    <a:lnTo>
                      <a:pt x="623" y="414"/>
                    </a:lnTo>
                    <a:lnTo>
                      <a:pt x="570" y="381"/>
                    </a:lnTo>
                    <a:lnTo>
                      <a:pt x="509" y="343"/>
                    </a:lnTo>
                    <a:lnTo>
                      <a:pt x="446" y="302"/>
                    </a:lnTo>
                    <a:lnTo>
                      <a:pt x="380" y="258"/>
                    </a:lnTo>
                    <a:lnTo>
                      <a:pt x="312" y="216"/>
                    </a:lnTo>
                    <a:lnTo>
                      <a:pt x="246" y="173"/>
                    </a:lnTo>
                    <a:lnTo>
                      <a:pt x="184" y="132"/>
                    </a:lnTo>
                    <a:lnTo>
                      <a:pt x="129" y="96"/>
                    </a:lnTo>
                    <a:lnTo>
                      <a:pt x="80" y="62"/>
                    </a:lnTo>
                    <a:lnTo>
                      <a:pt x="40" y="34"/>
                    </a:lnTo>
                    <a:lnTo>
                      <a:pt x="14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5" name="Freeform 4377"/>
              <p:cNvSpPr>
                <a:spLocks/>
              </p:cNvSpPr>
              <p:nvPr/>
            </p:nvSpPr>
            <p:spPr bwMode="auto">
              <a:xfrm>
                <a:off x="4413" y="1802"/>
                <a:ext cx="377" cy="248"/>
              </a:xfrm>
              <a:custGeom>
                <a:avLst/>
                <a:gdLst>
                  <a:gd name="T0" fmla="*/ 0 w 754"/>
                  <a:gd name="T1" fmla="*/ 0 h 496"/>
                  <a:gd name="T2" fmla="*/ 1 w 754"/>
                  <a:gd name="T3" fmla="*/ 1 h 496"/>
                  <a:gd name="T4" fmla="*/ 3 w 754"/>
                  <a:gd name="T5" fmla="*/ 3 h 496"/>
                  <a:gd name="T6" fmla="*/ 8 w 754"/>
                  <a:gd name="T7" fmla="*/ 6 h 496"/>
                  <a:gd name="T8" fmla="*/ 13 w 754"/>
                  <a:gd name="T9" fmla="*/ 10 h 496"/>
                  <a:gd name="T10" fmla="*/ 21 w 754"/>
                  <a:gd name="T11" fmla="*/ 14 h 496"/>
                  <a:gd name="T12" fmla="*/ 27 w 754"/>
                  <a:gd name="T13" fmla="*/ 19 h 496"/>
                  <a:gd name="T14" fmla="*/ 36 w 754"/>
                  <a:gd name="T15" fmla="*/ 24 h 496"/>
                  <a:gd name="T16" fmla="*/ 45 w 754"/>
                  <a:gd name="T17" fmla="*/ 30 h 496"/>
                  <a:gd name="T18" fmla="*/ 52 w 754"/>
                  <a:gd name="T19" fmla="*/ 36 h 496"/>
                  <a:gd name="T20" fmla="*/ 61 w 754"/>
                  <a:gd name="T21" fmla="*/ 41 h 496"/>
                  <a:gd name="T22" fmla="*/ 70 w 754"/>
                  <a:gd name="T23" fmla="*/ 46 h 496"/>
                  <a:gd name="T24" fmla="*/ 77 w 754"/>
                  <a:gd name="T25" fmla="*/ 51 h 496"/>
                  <a:gd name="T26" fmla="*/ 83 w 754"/>
                  <a:gd name="T27" fmla="*/ 55 h 496"/>
                  <a:gd name="T28" fmla="*/ 89 w 754"/>
                  <a:gd name="T29" fmla="*/ 58 h 496"/>
                  <a:gd name="T30" fmla="*/ 92 w 754"/>
                  <a:gd name="T31" fmla="*/ 60 h 496"/>
                  <a:gd name="T32" fmla="*/ 94 w 754"/>
                  <a:gd name="T33" fmla="*/ 62 h 496"/>
                  <a:gd name="T34" fmla="*/ 94 w 754"/>
                  <a:gd name="T35" fmla="*/ 62 h 496"/>
                  <a:gd name="T36" fmla="*/ 93 w 754"/>
                  <a:gd name="T37" fmla="*/ 62 h 496"/>
                  <a:gd name="T38" fmla="*/ 90 w 754"/>
                  <a:gd name="T39" fmla="*/ 60 h 496"/>
                  <a:gd name="T40" fmla="*/ 85 w 754"/>
                  <a:gd name="T41" fmla="*/ 57 h 496"/>
                  <a:gd name="T42" fmla="*/ 80 w 754"/>
                  <a:gd name="T43" fmla="*/ 54 h 496"/>
                  <a:gd name="T44" fmla="*/ 73 w 754"/>
                  <a:gd name="T45" fmla="*/ 49 h 496"/>
                  <a:gd name="T46" fmla="*/ 65 w 754"/>
                  <a:gd name="T47" fmla="*/ 44 h 496"/>
                  <a:gd name="T48" fmla="*/ 56 w 754"/>
                  <a:gd name="T49" fmla="*/ 39 h 496"/>
                  <a:gd name="T50" fmla="*/ 48 w 754"/>
                  <a:gd name="T51" fmla="*/ 34 h 496"/>
                  <a:gd name="T52" fmla="*/ 40 w 754"/>
                  <a:gd name="T53" fmla="*/ 28 h 496"/>
                  <a:gd name="T54" fmla="*/ 31 w 754"/>
                  <a:gd name="T55" fmla="*/ 23 h 496"/>
                  <a:gd name="T56" fmla="*/ 24 w 754"/>
                  <a:gd name="T57" fmla="*/ 17 h 496"/>
                  <a:gd name="T58" fmla="*/ 17 w 754"/>
                  <a:gd name="T59" fmla="*/ 13 h 496"/>
                  <a:gd name="T60" fmla="*/ 11 w 754"/>
                  <a:gd name="T61" fmla="*/ 8 h 496"/>
                  <a:gd name="T62" fmla="*/ 6 w 754"/>
                  <a:gd name="T63" fmla="*/ 5 h 496"/>
                  <a:gd name="T64" fmla="*/ 1 w 754"/>
                  <a:gd name="T65" fmla="*/ 2 h 496"/>
                  <a:gd name="T66" fmla="*/ 0 w 754"/>
                  <a:gd name="T67" fmla="*/ 0 h 49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754"/>
                  <a:gd name="T103" fmla="*/ 0 h 496"/>
                  <a:gd name="T104" fmla="*/ 754 w 754"/>
                  <a:gd name="T105" fmla="*/ 496 h 49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754" h="496">
                    <a:moveTo>
                      <a:pt x="0" y="0"/>
                    </a:moveTo>
                    <a:lnTo>
                      <a:pt x="8" y="5"/>
                    </a:lnTo>
                    <a:lnTo>
                      <a:pt x="29" y="19"/>
                    </a:lnTo>
                    <a:lnTo>
                      <a:pt x="64" y="43"/>
                    </a:lnTo>
                    <a:lnTo>
                      <a:pt x="109" y="73"/>
                    </a:lnTo>
                    <a:lnTo>
                      <a:pt x="163" y="108"/>
                    </a:lnTo>
                    <a:lnTo>
                      <a:pt x="223" y="149"/>
                    </a:lnTo>
                    <a:lnTo>
                      <a:pt x="288" y="191"/>
                    </a:lnTo>
                    <a:lnTo>
                      <a:pt x="356" y="236"/>
                    </a:lnTo>
                    <a:lnTo>
                      <a:pt x="423" y="281"/>
                    </a:lnTo>
                    <a:lnTo>
                      <a:pt x="491" y="324"/>
                    </a:lnTo>
                    <a:lnTo>
                      <a:pt x="554" y="365"/>
                    </a:lnTo>
                    <a:lnTo>
                      <a:pt x="612" y="403"/>
                    </a:lnTo>
                    <a:lnTo>
                      <a:pt x="664" y="435"/>
                    </a:lnTo>
                    <a:lnTo>
                      <a:pt x="705" y="460"/>
                    </a:lnTo>
                    <a:lnTo>
                      <a:pt x="736" y="479"/>
                    </a:lnTo>
                    <a:lnTo>
                      <a:pt x="754" y="489"/>
                    </a:lnTo>
                    <a:lnTo>
                      <a:pt x="746" y="496"/>
                    </a:lnTo>
                    <a:lnTo>
                      <a:pt x="737" y="490"/>
                    </a:lnTo>
                    <a:lnTo>
                      <a:pt x="715" y="476"/>
                    </a:lnTo>
                    <a:lnTo>
                      <a:pt x="679" y="453"/>
                    </a:lnTo>
                    <a:lnTo>
                      <a:pt x="634" y="425"/>
                    </a:lnTo>
                    <a:lnTo>
                      <a:pt x="579" y="390"/>
                    </a:lnTo>
                    <a:lnTo>
                      <a:pt x="519" y="351"/>
                    </a:lnTo>
                    <a:lnTo>
                      <a:pt x="454" y="309"/>
                    </a:lnTo>
                    <a:lnTo>
                      <a:pt x="385" y="265"/>
                    </a:lnTo>
                    <a:lnTo>
                      <a:pt x="318" y="222"/>
                    </a:lnTo>
                    <a:lnTo>
                      <a:pt x="251" y="178"/>
                    </a:lnTo>
                    <a:lnTo>
                      <a:pt x="188" y="136"/>
                    </a:lnTo>
                    <a:lnTo>
                      <a:pt x="130" y="97"/>
                    </a:lnTo>
                    <a:lnTo>
                      <a:pt x="81" y="63"/>
                    </a:lnTo>
                    <a:lnTo>
                      <a:pt x="42" y="35"/>
                    </a:lnTo>
                    <a:lnTo>
                      <a:pt x="14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6" name="Freeform 4378"/>
              <p:cNvSpPr>
                <a:spLocks/>
              </p:cNvSpPr>
              <p:nvPr/>
            </p:nvSpPr>
            <p:spPr bwMode="auto">
              <a:xfrm>
                <a:off x="4837" y="1606"/>
                <a:ext cx="332" cy="168"/>
              </a:xfrm>
              <a:custGeom>
                <a:avLst/>
                <a:gdLst>
                  <a:gd name="T0" fmla="*/ 0 w 664"/>
                  <a:gd name="T1" fmla="*/ 0 h 337"/>
                  <a:gd name="T2" fmla="*/ 1 w 664"/>
                  <a:gd name="T3" fmla="*/ 0 h 337"/>
                  <a:gd name="T4" fmla="*/ 1 w 664"/>
                  <a:gd name="T5" fmla="*/ 0 h 337"/>
                  <a:gd name="T6" fmla="*/ 3 w 664"/>
                  <a:gd name="T7" fmla="*/ 1 h 337"/>
                  <a:gd name="T8" fmla="*/ 5 w 664"/>
                  <a:gd name="T9" fmla="*/ 2 h 337"/>
                  <a:gd name="T10" fmla="*/ 9 w 664"/>
                  <a:gd name="T11" fmla="*/ 3 h 337"/>
                  <a:gd name="T12" fmla="*/ 11 w 664"/>
                  <a:gd name="T13" fmla="*/ 5 h 337"/>
                  <a:gd name="T14" fmla="*/ 15 w 664"/>
                  <a:gd name="T15" fmla="*/ 8 h 337"/>
                  <a:gd name="T16" fmla="*/ 21 w 664"/>
                  <a:gd name="T17" fmla="*/ 10 h 337"/>
                  <a:gd name="T18" fmla="*/ 26 w 664"/>
                  <a:gd name="T19" fmla="*/ 13 h 337"/>
                  <a:gd name="T20" fmla="*/ 31 w 664"/>
                  <a:gd name="T21" fmla="*/ 16 h 337"/>
                  <a:gd name="T22" fmla="*/ 39 w 664"/>
                  <a:gd name="T23" fmla="*/ 20 h 337"/>
                  <a:gd name="T24" fmla="*/ 44 w 664"/>
                  <a:gd name="T25" fmla="*/ 23 h 337"/>
                  <a:gd name="T26" fmla="*/ 51 w 664"/>
                  <a:gd name="T27" fmla="*/ 26 h 337"/>
                  <a:gd name="T28" fmla="*/ 59 w 664"/>
                  <a:gd name="T29" fmla="*/ 30 h 337"/>
                  <a:gd name="T30" fmla="*/ 67 w 664"/>
                  <a:gd name="T31" fmla="*/ 33 h 337"/>
                  <a:gd name="T32" fmla="*/ 75 w 664"/>
                  <a:gd name="T33" fmla="*/ 37 h 337"/>
                  <a:gd name="T34" fmla="*/ 83 w 664"/>
                  <a:gd name="T35" fmla="*/ 40 h 337"/>
                  <a:gd name="T36" fmla="*/ 79 w 664"/>
                  <a:gd name="T37" fmla="*/ 42 h 337"/>
                  <a:gd name="T38" fmla="*/ 79 w 664"/>
                  <a:gd name="T39" fmla="*/ 41 h 337"/>
                  <a:gd name="T40" fmla="*/ 77 w 664"/>
                  <a:gd name="T41" fmla="*/ 41 h 337"/>
                  <a:gd name="T42" fmla="*/ 74 w 664"/>
                  <a:gd name="T43" fmla="*/ 39 h 337"/>
                  <a:gd name="T44" fmla="*/ 70 w 664"/>
                  <a:gd name="T45" fmla="*/ 38 h 337"/>
                  <a:gd name="T46" fmla="*/ 66 w 664"/>
                  <a:gd name="T47" fmla="*/ 36 h 337"/>
                  <a:gd name="T48" fmla="*/ 60 w 664"/>
                  <a:gd name="T49" fmla="*/ 33 h 337"/>
                  <a:gd name="T50" fmla="*/ 54 w 664"/>
                  <a:gd name="T51" fmla="*/ 31 h 337"/>
                  <a:gd name="T52" fmla="*/ 48 w 664"/>
                  <a:gd name="T53" fmla="*/ 28 h 337"/>
                  <a:gd name="T54" fmla="*/ 42 w 664"/>
                  <a:gd name="T55" fmla="*/ 25 h 337"/>
                  <a:gd name="T56" fmla="*/ 36 w 664"/>
                  <a:gd name="T57" fmla="*/ 21 h 337"/>
                  <a:gd name="T58" fmla="*/ 29 w 664"/>
                  <a:gd name="T59" fmla="*/ 18 h 337"/>
                  <a:gd name="T60" fmla="*/ 22 w 664"/>
                  <a:gd name="T61" fmla="*/ 14 h 337"/>
                  <a:gd name="T62" fmla="*/ 17 w 664"/>
                  <a:gd name="T63" fmla="*/ 10 h 337"/>
                  <a:gd name="T64" fmla="*/ 10 w 664"/>
                  <a:gd name="T65" fmla="*/ 7 h 337"/>
                  <a:gd name="T66" fmla="*/ 5 w 664"/>
                  <a:gd name="T67" fmla="*/ 3 h 337"/>
                  <a:gd name="T68" fmla="*/ 0 w 664"/>
                  <a:gd name="T69" fmla="*/ 0 h 337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664"/>
                  <a:gd name="T106" fmla="*/ 0 h 337"/>
                  <a:gd name="T107" fmla="*/ 664 w 664"/>
                  <a:gd name="T108" fmla="*/ 337 h 337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664" h="337">
                    <a:moveTo>
                      <a:pt x="0" y="3"/>
                    </a:moveTo>
                    <a:lnTo>
                      <a:pt x="13" y="0"/>
                    </a:lnTo>
                    <a:lnTo>
                      <a:pt x="15" y="2"/>
                    </a:lnTo>
                    <a:lnTo>
                      <a:pt x="27" y="9"/>
                    </a:lnTo>
                    <a:lnTo>
                      <a:pt x="42" y="18"/>
                    </a:lnTo>
                    <a:lnTo>
                      <a:pt x="65" y="31"/>
                    </a:lnTo>
                    <a:lnTo>
                      <a:pt x="93" y="47"/>
                    </a:lnTo>
                    <a:lnTo>
                      <a:pt x="127" y="65"/>
                    </a:lnTo>
                    <a:lnTo>
                      <a:pt x="165" y="86"/>
                    </a:lnTo>
                    <a:lnTo>
                      <a:pt x="208" y="110"/>
                    </a:lnTo>
                    <a:lnTo>
                      <a:pt x="255" y="134"/>
                    </a:lnTo>
                    <a:lnTo>
                      <a:pt x="305" y="160"/>
                    </a:lnTo>
                    <a:lnTo>
                      <a:pt x="359" y="187"/>
                    </a:lnTo>
                    <a:lnTo>
                      <a:pt x="415" y="214"/>
                    </a:lnTo>
                    <a:lnTo>
                      <a:pt x="474" y="242"/>
                    </a:lnTo>
                    <a:lnTo>
                      <a:pt x="536" y="270"/>
                    </a:lnTo>
                    <a:lnTo>
                      <a:pt x="599" y="298"/>
                    </a:lnTo>
                    <a:lnTo>
                      <a:pt x="664" y="325"/>
                    </a:lnTo>
                    <a:lnTo>
                      <a:pt x="630" y="337"/>
                    </a:lnTo>
                    <a:lnTo>
                      <a:pt x="626" y="335"/>
                    </a:lnTo>
                    <a:lnTo>
                      <a:pt x="612" y="329"/>
                    </a:lnTo>
                    <a:lnTo>
                      <a:pt x="590" y="319"/>
                    </a:lnTo>
                    <a:lnTo>
                      <a:pt x="560" y="305"/>
                    </a:lnTo>
                    <a:lnTo>
                      <a:pt x="523" y="290"/>
                    </a:lnTo>
                    <a:lnTo>
                      <a:pt x="483" y="270"/>
                    </a:lnTo>
                    <a:lnTo>
                      <a:pt x="438" y="248"/>
                    </a:lnTo>
                    <a:lnTo>
                      <a:pt x="390" y="225"/>
                    </a:lnTo>
                    <a:lnTo>
                      <a:pt x="339" y="200"/>
                    </a:lnTo>
                    <a:lnTo>
                      <a:pt x="287" y="173"/>
                    </a:lnTo>
                    <a:lnTo>
                      <a:pt x="234" y="145"/>
                    </a:lnTo>
                    <a:lnTo>
                      <a:pt x="181" y="117"/>
                    </a:lnTo>
                    <a:lnTo>
                      <a:pt x="132" y="87"/>
                    </a:lnTo>
                    <a:lnTo>
                      <a:pt x="84" y="59"/>
                    </a:lnTo>
                    <a:lnTo>
                      <a:pt x="39" y="31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10247" name="Group 4320"/>
          <p:cNvGrpSpPr>
            <a:grpSpLocks/>
          </p:cNvGrpSpPr>
          <p:nvPr/>
        </p:nvGrpSpPr>
        <p:grpSpPr bwMode="auto">
          <a:xfrm>
            <a:off x="4152900" y="3359150"/>
            <a:ext cx="962025" cy="1541463"/>
            <a:chOff x="2556" y="2580"/>
            <a:chExt cx="606" cy="971"/>
          </a:xfrm>
        </p:grpSpPr>
        <p:grpSp>
          <p:nvGrpSpPr>
            <p:cNvPr id="10248" name="Group 4319"/>
            <p:cNvGrpSpPr>
              <a:grpSpLocks/>
            </p:cNvGrpSpPr>
            <p:nvPr/>
          </p:nvGrpSpPr>
          <p:grpSpPr bwMode="auto">
            <a:xfrm>
              <a:off x="2556" y="2580"/>
              <a:ext cx="602" cy="971"/>
              <a:chOff x="1266" y="3000"/>
              <a:chExt cx="602" cy="971"/>
            </a:xfrm>
          </p:grpSpPr>
          <p:sp>
            <p:nvSpPr>
              <p:cNvPr id="10250" name="Freeform 4254"/>
              <p:cNvSpPr>
                <a:spLocks/>
              </p:cNvSpPr>
              <p:nvPr/>
            </p:nvSpPr>
            <p:spPr bwMode="auto">
              <a:xfrm rot="-2772000">
                <a:off x="1081" y="3185"/>
                <a:ext cx="971" cy="602"/>
              </a:xfrm>
              <a:custGeom>
                <a:avLst/>
                <a:gdLst>
                  <a:gd name="T0" fmla="*/ 195 w 1592"/>
                  <a:gd name="T1" fmla="*/ 224 h 985"/>
                  <a:gd name="T2" fmla="*/ 197 w 1592"/>
                  <a:gd name="T3" fmla="*/ 220 h 985"/>
                  <a:gd name="T4" fmla="*/ 202 w 1592"/>
                  <a:gd name="T5" fmla="*/ 213 h 985"/>
                  <a:gd name="T6" fmla="*/ 211 w 1592"/>
                  <a:gd name="T7" fmla="*/ 205 h 985"/>
                  <a:gd name="T8" fmla="*/ 223 w 1592"/>
                  <a:gd name="T9" fmla="*/ 194 h 985"/>
                  <a:gd name="T10" fmla="*/ 237 w 1592"/>
                  <a:gd name="T11" fmla="*/ 183 h 985"/>
                  <a:gd name="T12" fmla="*/ 253 w 1592"/>
                  <a:gd name="T13" fmla="*/ 171 h 985"/>
                  <a:gd name="T14" fmla="*/ 268 w 1592"/>
                  <a:gd name="T15" fmla="*/ 157 h 985"/>
                  <a:gd name="T16" fmla="*/ 285 w 1592"/>
                  <a:gd name="T17" fmla="*/ 144 h 985"/>
                  <a:gd name="T18" fmla="*/ 302 w 1592"/>
                  <a:gd name="T19" fmla="*/ 131 h 985"/>
                  <a:gd name="T20" fmla="*/ 317 w 1592"/>
                  <a:gd name="T21" fmla="*/ 119 h 985"/>
                  <a:gd name="T22" fmla="*/ 331 w 1592"/>
                  <a:gd name="T23" fmla="*/ 108 h 985"/>
                  <a:gd name="T24" fmla="*/ 343 w 1592"/>
                  <a:gd name="T25" fmla="*/ 98 h 985"/>
                  <a:gd name="T26" fmla="*/ 353 w 1592"/>
                  <a:gd name="T27" fmla="*/ 90 h 985"/>
                  <a:gd name="T28" fmla="*/ 359 w 1592"/>
                  <a:gd name="T29" fmla="*/ 85 h 985"/>
                  <a:gd name="T30" fmla="*/ 361 w 1592"/>
                  <a:gd name="T31" fmla="*/ 82 h 985"/>
                  <a:gd name="T32" fmla="*/ 360 w 1592"/>
                  <a:gd name="T33" fmla="*/ 81 h 985"/>
                  <a:gd name="T34" fmla="*/ 348 w 1592"/>
                  <a:gd name="T35" fmla="*/ 76 h 985"/>
                  <a:gd name="T36" fmla="*/ 328 w 1592"/>
                  <a:gd name="T37" fmla="*/ 66 h 985"/>
                  <a:gd name="T38" fmla="*/ 300 w 1592"/>
                  <a:gd name="T39" fmla="*/ 54 h 985"/>
                  <a:gd name="T40" fmla="*/ 270 w 1592"/>
                  <a:gd name="T41" fmla="*/ 39 h 985"/>
                  <a:gd name="T42" fmla="*/ 242 w 1592"/>
                  <a:gd name="T43" fmla="*/ 25 h 985"/>
                  <a:gd name="T44" fmla="*/ 218 w 1592"/>
                  <a:gd name="T45" fmla="*/ 13 h 985"/>
                  <a:gd name="T46" fmla="*/ 202 w 1592"/>
                  <a:gd name="T47" fmla="*/ 4 h 985"/>
                  <a:gd name="T48" fmla="*/ 197 w 1592"/>
                  <a:gd name="T49" fmla="*/ 2 h 985"/>
                  <a:gd name="T50" fmla="*/ 193 w 1592"/>
                  <a:gd name="T51" fmla="*/ 7 h 985"/>
                  <a:gd name="T52" fmla="*/ 185 w 1592"/>
                  <a:gd name="T53" fmla="*/ 13 h 985"/>
                  <a:gd name="T54" fmla="*/ 175 w 1592"/>
                  <a:gd name="T55" fmla="*/ 19 h 985"/>
                  <a:gd name="T56" fmla="*/ 162 w 1592"/>
                  <a:gd name="T57" fmla="*/ 26 h 985"/>
                  <a:gd name="T58" fmla="*/ 147 w 1592"/>
                  <a:gd name="T59" fmla="*/ 33 h 985"/>
                  <a:gd name="T60" fmla="*/ 130 w 1592"/>
                  <a:gd name="T61" fmla="*/ 41 h 985"/>
                  <a:gd name="T62" fmla="*/ 113 w 1592"/>
                  <a:gd name="T63" fmla="*/ 48 h 985"/>
                  <a:gd name="T64" fmla="*/ 96 w 1592"/>
                  <a:gd name="T65" fmla="*/ 56 h 985"/>
                  <a:gd name="T66" fmla="*/ 78 w 1592"/>
                  <a:gd name="T67" fmla="*/ 63 h 985"/>
                  <a:gd name="T68" fmla="*/ 61 w 1592"/>
                  <a:gd name="T69" fmla="*/ 69 h 985"/>
                  <a:gd name="T70" fmla="*/ 45 w 1592"/>
                  <a:gd name="T71" fmla="*/ 75 h 985"/>
                  <a:gd name="T72" fmla="*/ 31 w 1592"/>
                  <a:gd name="T73" fmla="*/ 80 h 985"/>
                  <a:gd name="T74" fmla="*/ 20 w 1592"/>
                  <a:gd name="T75" fmla="*/ 84 h 985"/>
                  <a:gd name="T76" fmla="*/ 10 w 1592"/>
                  <a:gd name="T77" fmla="*/ 87 h 985"/>
                  <a:gd name="T78" fmla="*/ 4 w 1592"/>
                  <a:gd name="T79" fmla="*/ 89 h 985"/>
                  <a:gd name="T80" fmla="*/ 1 w 1592"/>
                  <a:gd name="T81" fmla="*/ 90 h 985"/>
                  <a:gd name="T82" fmla="*/ 1 w 1592"/>
                  <a:gd name="T83" fmla="*/ 94 h 985"/>
                  <a:gd name="T84" fmla="*/ 5 w 1592"/>
                  <a:gd name="T85" fmla="*/ 100 h 985"/>
                  <a:gd name="T86" fmla="*/ 14 w 1592"/>
                  <a:gd name="T87" fmla="*/ 108 h 985"/>
                  <a:gd name="T88" fmla="*/ 26 w 1592"/>
                  <a:gd name="T89" fmla="*/ 118 h 985"/>
                  <a:gd name="T90" fmla="*/ 40 w 1592"/>
                  <a:gd name="T91" fmla="*/ 129 h 985"/>
                  <a:gd name="T92" fmla="*/ 57 w 1592"/>
                  <a:gd name="T93" fmla="*/ 141 h 985"/>
                  <a:gd name="T94" fmla="*/ 75 w 1592"/>
                  <a:gd name="T95" fmla="*/ 153 h 985"/>
                  <a:gd name="T96" fmla="*/ 93 w 1592"/>
                  <a:gd name="T97" fmla="*/ 166 h 985"/>
                  <a:gd name="T98" fmla="*/ 112 w 1592"/>
                  <a:gd name="T99" fmla="*/ 178 h 985"/>
                  <a:gd name="T100" fmla="*/ 131 w 1592"/>
                  <a:gd name="T101" fmla="*/ 189 h 985"/>
                  <a:gd name="T102" fmla="*/ 148 w 1592"/>
                  <a:gd name="T103" fmla="*/ 200 h 985"/>
                  <a:gd name="T104" fmla="*/ 163 w 1592"/>
                  <a:gd name="T105" fmla="*/ 209 h 985"/>
                  <a:gd name="T106" fmla="*/ 177 w 1592"/>
                  <a:gd name="T107" fmla="*/ 216 h 985"/>
                  <a:gd name="T108" fmla="*/ 187 w 1592"/>
                  <a:gd name="T109" fmla="*/ 222 h 985"/>
                  <a:gd name="T110" fmla="*/ 194 w 1592"/>
                  <a:gd name="T111" fmla="*/ 224 h 985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592"/>
                  <a:gd name="T169" fmla="*/ 0 h 985"/>
                  <a:gd name="T170" fmla="*/ 1592 w 1592"/>
                  <a:gd name="T171" fmla="*/ 985 h 985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592" h="985">
                    <a:moveTo>
                      <a:pt x="862" y="985"/>
                    </a:moveTo>
                    <a:lnTo>
                      <a:pt x="859" y="981"/>
                    </a:lnTo>
                    <a:lnTo>
                      <a:pt x="861" y="974"/>
                    </a:lnTo>
                    <a:lnTo>
                      <a:pt x="867" y="964"/>
                    </a:lnTo>
                    <a:lnTo>
                      <a:pt x="877" y="951"/>
                    </a:lnTo>
                    <a:lnTo>
                      <a:pt x="892" y="935"/>
                    </a:lnTo>
                    <a:lnTo>
                      <a:pt x="911" y="918"/>
                    </a:lnTo>
                    <a:lnTo>
                      <a:pt x="931" y="898"/>
                    </a:lnTo>
                    <a:lnTo>
                      <a:pt x="957" y="876"/>
                    </a:lnTo>
                    <a:lnTo>
                      <a:pt x="983" y="852"/>
                    </a:lnTo>
                    <a:lnTo>
                      <a:pt x="1013" y="828"/>
                    </a:lnTo>
                    <a:lnTo>
                      <a:pt x="1044" y="802"/>
                    </a:lnTo>
                    <a:lnTo>
                      <a:pt x="1078" y="774"/>
                    </a:lnTo>
                    <a:lnTo>
                      <a:pt x="1112" y="746"/>
                    </a:lnTo>
                    <a:lnTo>
                      <a:pt x="1148" y="718"/>
                    </a:lnTo>
                    <a:lnTo>
                      <a:pt x="1184" y="689"/>
                    </a:lnTo>
                    <a:lnTo>
                      <a:pt x="1221" y="660"/>
                    </a:lnTo>
                    <a:lnTo>
                      <a:pt x="1257" y="631"/>
                    </a:lnTo>
                    <a:lnTo>
                      <a:pt x="1293" y="603"/>
                    </a:lnTo>
                    <a:lnTo>
                      <a:pt x="1329" y="575"/>
                    </a:lnTo>
                    <a:lnTo>
                      <a:pt x="1365" y="547"/>
                    </a:lnTo>
                    <a:lnTo>
                      <a:pt x="1398" y="521"/>
                    </a:lnTo>
                    <a:lnTo>
                      <a:pt x="1429" y="496"/>
                    </a:lnTo>
                    <a:lnTo>
                      <a:pt x="1459" y="471"/>
                    </a:lnTo>
                    <a:lnTo>
                      <a:pt x="1488" y="450"/>
                    </a:lnTo>
                    <a:lnTo>
                      <a:pt x="1512" y="430"/>
                    </a:lnTo>
                    <a:lnTo>
                      <a:pt x="1535" y="412"/>
                    </a:lnTo>
                    <a:lnTo>
                      <a:pt x="1553" y="396"/>
                    </a:lnTo>
                    <a:lnTo>
                      <a:pt x="1570" y="382"/>
                    </a:lnTo>
                    <a:lnTo>
                      <a:pt x="1581" y="371"/>
                    </a:lnTo>
                    <a:lnTo>
                      <a:pt x="1588" y="363"/>
                    </a:lnTo>
                    <a:lnTo>
                      <a:pt x="1592" y="359"/>
                    </a:lnTo>
                    <a:lnTo>
                      <a:pt x="1589" y="358"/>
                    </a:lnTo>
                    <a:lnTo>
                      <a:pt x="1585" y="355"/>
                    </a:lnTo>
                    <a:lnTo>
                      <a:pt x="1566" y="347"/>
                    </a:lnTo>
                    <a:lnTo>
                      <a:pt x="1535" y="332"/>
                    </a:lnTo>
                    <a:lnTo>
                      <a:pt x="1492" y="314"/>
                    </a:lnTo>
                    <a:lnTo>
                      <a:pt x="1442" y="290"/>
                    </a:lnTo>
                    <a:lnTo>
                      <a:pt x="1384" y="263"/>
                    </a:lnTo>
                    <a:lnTo>
                      <a:pt x="1322" y="235"/>
                    </a:lnTo>
                    <a:lnTo>
                      <a:pt x="1257" y="203"/>
                    </a:lnTo>
                    <a:lnTo>
                      <a:pt x="1192" y="172"/>
                    </a:lnTo>
                    <a:lnTo>
                      <a:pt x="1126" y="140"/>
                    </a:lnTo>
                    <a:lnTo>
                      <a:pt x="1065" y="110"/>
                    </a:lnTo>
                    <a:lnTo>
                      <a:pt x="1009" y="82"/>
                    </a:lnTo>
                    <a:lnTo>
                      <a:pt x="959" y="55"/>
                    </a:lnTo>
                    <a:lnTo>
                      <a:pt x="918" y="32"/>
                    </a:lnTo>
                    <a:lnTo>
                      <a:pt x="889" y="14"/>
                    </a:lnTo>
                    <a:lnTo>
                      <a:pt x="871" y="0"/>
                    </a:lnTo>
                    <a:lnTo>
                      <a:pt x="869" y="10"/>
                    </a:lnTo>
                    <a:lnTo>
                      <a:pt x="861" y="21"/>
                    </a:lnTo>
                    <a:lnTo>
                      <a:pt x="851" y="31"/>
                    </a:lnTo>
                    <a:lnTo>
                      <a:pt x="835" y="44"/>
                    </a:lnTo>
                    <a:lnTo>
                      <a:pt x="816" y="56"/>
                    </a:lnTo>
                    <a:lnTo>
                      <a:pt x="794" y="70"/>
                    </a:lnTo>
                    <a:lnTo>
                      <a:pt x="770" y="84"/>
                    </a:lnTo>
                    <a:lnTo>
                      <a:pt x="742" y="99"/>
                    </a:lnTo>
                    <a:lnTo>
                      <a:pt x="712" y="115"/>
                    </a:lnTo>
                    <a:lnTo>
                      <a:pt x="680" y="130"/>
                    </a:lnTo>
                    <a:lnTo>
                      <a:pt x="647" y="146"/>
                    </a:lnTo>
                    <a:lnTo>
                      <a:pt x="611" y="162"/>
                    </a:lnTo>
                    <a:lnTo>
                      <a:pt x="574" y="179"/>
                    </a:lnTo>
                    <a:lnTo>
                      <a:pt x="536" y="195"/>
                    </a:lnTo>
                    <a:lnTo>
                      <a:pt x="498" y="212"/>
                    </a:lnTo>
                    <a:lnTo>
                      <a:pt x="459" y="228"/>
                    </a:lnTo>
                    <a:lnTo>
                      <a:pt x="421" y="244"/>
                    </a:lnTo>
                    <a:lnTo>
                      <a:pt x="382" y="259"/>
                    </a:lnTo>
                    <a:lnTo>
                      <a:pt x="344" y="275"/>
                    </a:lnTo>
                    <a:lnTo>
                      <a:pt x="306" y="289"/>
                    </a:lnTo>
                    <a:lnTo>
                      <a:pt x="269" y="302"/>
                    </a:lnTo>
                    <a:lnTo>
                      <a:pt x="233" y="316"/>
                    </a:lnTo>
                    <a:lnTo>
                      <a:pt x="200" y="329"/>
                    </a:lnTo>
                    <a:lnTo>
                      <a:pt x="168" y="340"/>
                    </a:lnTo>
                    <a:lnTo>
                      <a:pt x="138" y="351"/>
                    </a:lnTo>
                    <a:lnTo>
                      <a:pt x="110" y="360"/>
                    </a:lnTo>
                    <a:lnTo>
                      <a:pt x="86" y="369"/>
                    </a:lnTo>
                    <a:lnTo>
                      <a:pt x="64" y="376"/>
                    </a:lnTo>
                    <a:lnTo>
                      <a:pt x="45" y="382"/>
                    </a:lnTo>
                    <a:lnTo>
                      <a:pt x="30" y="386"/>
                    </a:lnTo>
                    <a:lnTo>
                      <a:pt x="19" y="389"/>
                    </a:lnTo>
                    <a:lnTo>
                      <a:pt x="12" y="390"/>
                    </a:lnTo>
                    <a:lnTo>
                      <a:pt x="4" y="394"/>
                    </a:lnTo>
                    <a:lnTo>
                      <a:pt x="0" y="401"/>
                    </a:lnTo>
                    <a:lnTo>
                      <a:pt x="4" y="411"/>
                    </a:lnTo>
                    <a:lnTo>
                      <a:pt x="11" y="423"/>
                    </a:lnTo>
                    <a:lnTo>
                      <a:pt x="23" y="438"/>
                    </a:lnTo>
                    <a:lnTo>
                      <a:pt x="41" y="455"/>
                    </a:lnTo>
                    <a:lnTo>
                      <a:pt x="62" y="475"/>
                    </a:lnTo>
                    <a:lnTo>
                      <a:pt x="86" y="496"/>
                    </a:lnTo>
                    <a:lnTo>
                      <a:pt x="113" y="517"/>
                    </a:lnTo>
                    <a:lnTo>
                      <a:pt x="143" y="542"/>
                    </a:lnTo>
                    <a:lnTo>
                      <a:pt x="177" y="566"/>
                    </a:lnTo>
                    <a:lnTo>
                      <a:pt x="212" y="591"/>
                    </a:lnTo>
                    <a:lnTo>
                      <a:pt x="249" y="618"/>
                    </a:lnTo>
                    <a:lnTo>
                      <a:pt x="288" y="645"/>
                    </a:lnTo>
                    <a:lnTo>
                      <a:pt x="329" y="673"/>
                    </a:lnTo>
                    <a:lnTo>
                      <a:pt x="369" y="699"/>
                    </a:lnTo>
                    <a:lnTo>
                      <a:pt x="411" y="727"/>
                    </a:lnTo>
                    <a:lnTo>
                      <a:pt x="452" y="754"/>
                    </a:lnTo>
                    <a:lnTo>
                      <a:pt x="494" y="781"/>
                    </a:lnTo>
                    <a:lnTo>
                      <a:pt x="535" y="806"/>
                    </a:lnTo>
                    <a:lnTo>
                      <a:pt x="575" y="832"/>
                    </a:lnTo>
                    <a:lnTo>
                      <a:pt x="615" y="855"/>
                    </a:lnTo>
                    <a:lnTo>
                      <a:pt x="651" y="878"/>
                    </a:lnTo>
                    <a:lnTo>
                      <a:pt x="687" y="898"/>
                    </a:lnTo>
                    <a:lnTo>
                      <a:pt x="721" y="917"/>
                    </a:lnTo>
                    <a:lnTo>
                      <a:pt x="752" y="934"/>
                    </a:lnTo>
                    <a:lnTo>
                      <a:pt x="779" y="949"/>
                    </a:lnTo>
                    <a:lnTo>
                      <a:pt x="803" y="962"/>
                    </a:lnTo>
                    <a:lnTo>
                      <a:pt x="824" y="972"/>
                    </a:lnTo>
                    <a:lnTo>
                      <a:pt x="841" y="979"/>
                    </a:lnTo>
                    <a:lnTo>
                      <a:pt x="854" y="983"/>
                    </a:lnTo>
                    <a:lnTo>
                      <a:pt x="862" y="98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51" name="Freeform 4255"/>
              <p:cNvSpPr>
                <a:spLocks/>
              </p:cNvSpPr>
              <p:nvPr/>
            </p:nvSpPr>
            <p:spPr bwMode="auto">
              <a:xfrm rot="-2772000">
                <a:off x="1100" y="3201"/>
                <a:ext cx="933" cy="566"/>
              </a:xfrm>
              <a:custGeom>
                <a:avLst/>
                <a:gdLst>
                  <a:gd name="T0" fmla="*/ 184 w 1529"/>
                  <a:gd name="T1" fmla="*/ 211 h 925"/>
                  <a:gd name="T2" fmla="*/ 186 w 1529"/>
                  <a:gd name="T3" fmla="*/ 207 h 925"/>
                  <a:gd name="T4" fmla="*/ 191 w 1529"/>
                  <a:gd name="T5" fmla="*/ 201 h 925"/>
                  <a:gd name="T6" fmla="*/ 200 w 1529"/>
                  <a:gd name="T7" fmla="*/ 193 h 925"/>
                  <a:gd name="T8" fmla="*/ 212 w 1529"/>
                  <a:gd name="T9" fmla="*/ 184 h 925"/>
                  <a:gd name="T10" fmla="*/ 225 w 1529"/>
                  <a:gd name="T11" fmla="*/ 173 h 925"/>
                  <a:gd name="T12" fmla="*/ 240 w 1529"/>
                  <a:gd name="T13" fmla="*/ 161 h 925"/>
                  <a:gd name="T14" fmla="*/ 256 w 1529"/>
                  <a:gd name="T15" fmla="*/ 148 h 925"/>
                  <a:gd name="T16" fmla="*/ 273 w 1529"/>
                  <a:gd name="T17" fmla="*/ 136 h 925"/>
                  <a:gd name="T18" fmla="*/ 289 w 1529"/>
                  <a:gd name="T19" fmla="*/ 124 h 925"/>
                  <a:gd name="T20" fmla="*/ 304 w 1529"/>
                  <a:gd name="T21" fmla="*/ 112 h 925"/>
                  <a:gd name="T22" fmla="*/ 318 w 1529"/>
                  <a:gd name="T23" fmla="*/ 101 h 925"/>
                  <a:gd name="T24" fmla="*/ 330 w 1529"/>
                  <a:gd name="T25" fmla="*/ 92 h 925"/>
                  <a:gd name="T26" fmla="*/ 339 w 1529"/>
                  <a:gd name="T27" fmla="*/ 85 h 925"/>
                  <a:gd name="T28" fmla="*/ 345 w 1529"/>
                  <a:gd name="T29" fmla="*/ 80 h 925"/>
                  <a:gd name="T30" fmla="*/ 347 w 1529"/>
                  <a:gd name="T31" fmla="*/ 77 h 925"/>
                  <a:gd name="T32" fmla="*/ 347 w 1529"/>
                  <a:gd name="T33" fmla="*/ 76 h 925"/>
                  <a:gd name="T34" fmla="*/ 337 w 1529"/>
                  <a:gd name="T35" fmla="*/ 72 h 925"/>
                  <a:gd name="T36" fmla="*/ 317 w 1529"/>
                  <a:gd name="T37" fmla="*/ 63 h 925"/>
                  <a:gd name="T38" fmla="*/ 292 w 1529"/>
                  <a:gd name="T39" fmla="*/ 51 h 925"/>
                  <a:gd name="T40" fmla="*/ 264 w 1529"/>
                  <a:gd name="T41" fmla="*/ 37 h 925"/>
                  <a:gd name="T42" fmla="*/ 236 w 1529"/>
                  <a:gd name="T43" fmla="*/ 24 h 925"/>
                  <a:gd name="T44" fmla="*/ 212 w 1529"/>
                  <a:gd name="T45" fmla="*/ 12 h 925"/>
                  <a:gd name="T46" fmla="*/ 196 w 1529"/>
                  <a:gd name="T47" fmla="*/ 3 h 925"/>
                  <a:gd name="T48" fmla="*/ 190 w 1529"/>
                  <a:gd name="T49" fmla="*/ 2 h 925"/>
                  <a:gd name="T50" fmla="*/ 185 w 1529"/>
                  <a:gd name="T51" fmla="*/ 7 h 925"/>
                  <a:gd name="T52" fmla="*/ 176 w 1529"/>
                  <a:gd name="T53" fmla="*/ 13 h 925"/>
                  <a:gd name="T54" fmla="*/ 165 w 1529"/>
                  <a:gd name="T55" fmla="*/ 19 h 925"/>
                  <a:gd name="T56" fmla="*/ 152 w 1529"/>
                  <a:gd name="T57" fmla="*/ 26 h 925"/>
                  <a:gd name="T58" fmla="*/ 137 w 1529"/>
                  <a:gd name="T59" fmla="*/ 33 h 925"/>
                  <a:gd name="T60" fmla="*/ 121 w 1529"/>
                  <a:gd name="T61" fmla="*/ 40 h 925"/>
                  <a:gd name="T62" fmla="*/ 104 w 1529"/>
                  <a:gd name="T63" fmla="*/ 47 h 925"/>
                  <a:gd name="T64" fmla="*/ 88 w 1529"/>
                  <a:gd name="T65" fmla="*/ 54 h 925"/>
                  <a:gd name="T66" fmla="*/ 71 w 1529"/>
                  <a:gd name="T67" fmla="*/ 61 h 925"/>
                  <a:gd name="T68" fmla="*/ 55 w 1529"/>
                  <a:gd name="T69" fmla="*/ 66 h 925"/>
                  <a:gd name="T70" fmla="*/ 41 w 1529"/>
                  <a:gd name="T71" fmla="*/ 72 h 925"/>
                  <a:gd name="T72" fmla="*/ 27 w 1529"/>
                  <a:gd name="T73" fmla="*/ 76 h 925"/>
                  <a:gd name="T74" fmla="*/ 16 w 1529"/>
                  <a:gd name="T75" fmla="*/ 81 h 925"/>
                  <a:gd name="T76" fmla="*/ 9 w 1529"/>
                  <a:gd name="T77" fmla="*/ 83 h 925"/>
                  <a:gd name="T78" fmla="*/ 4 w 1529"/>
                  <a:gd name="T79" fmla="*/ 84 h 925"/>
                  <a:gd name="T80" fmla="*/ 1 w 1529"/>
                  <a:gd name="T81" fmla="*/ 86 h 925"/>
                  <a:gd name="T82" fmla="*/ 1 w 1529"/>
                  <a:gd name="T83" fmla="*/ 89 h 925"/>
                  <a:gd name="T84" fmla="*/ 4 w 1529"/>
                  <a:gd name="T85" fmla="*/ 95 h 925"/>
                  <a:gd name="T86" fmla="*/ 13 w 1529"/>
                  <a:gd name="T87" fmla="*/ 103 h 925"/>
                  <a:gd name="T88" fmla="*/ 23 w 1529"/>
                  <a:gd name="T89" fmla="*/ 112 h 925"/>
                  <a:gd name="T90" fmla="*/ 37 w 1529"/>
                  <a:gd name="T91" fmla="*/ 122 h 925"/>
                  <a:gd name="T92" fmla="*/ 53 w 1529"/>
                  <a:gd name="T93" fmla="*/ 133 h 925"/>
                  <a:gd name="T94" fmla="*/ 70 w 1529"/>
                  <a:gd name="T95" fmla="*/ 145 h 925"/>
                  <a:gd name="T96" fmla="*/ 87 w 1529"/>
                  <a:gd name="T97" fmla="*/ 157 h 925"/>
                  <a:gd name="T98" fmla="*/ 106 w 1529"/>
                  <a:gd name="T99" fmla="*/ 168 h 925"/>
                  <a:gd name="T100" fmla="*/ 123 w 1529"/>
                  <a:gd name="T101" fmla="*/ 179 h 925"/>
                  <a:gd name="T102" fmla="*/ 139 w 1529"/>
                  <a:gd name="T103" fmla="*/ 189 h 925"/>
                  <a:gd name="T104" fmla="*/ 154 w 1529"/>
                  <a:gd name="T105" fmla="*/ 197 h 925"/>
                  <a:gd name="T106" fmla="*/ 167 w 1529"/>
                  <a:gd name="T107" fmla="*/ 204 h 925"/>
                  <a:gd name="T108" fmla="*/ 176 w 1529"/>
                  <a:gd name="T109" fmla="*/ 209 h 925"/>
                  <a:gd name="T110" fmla="*/ 183 w 1529"/>
                  <a:gd name="T111" fmla="*/ 212 h 925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529"/>
                  <a:gd name="T169" fmla="*/ 0 h 925"/>
                  <a:gd name="T170" fmla="*/ 1529 w 1529"/>
                  <a:gd name="T171" fmla="*/ 925 h 925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529" h="925">
                    <a:moveTo>
                      <a:pt x="812" y="925"/>
                    </a:moveTo>
                    <a:lnTo>
                      <a:pt x="808" y="922"/>
                    </a:lnTo>
                    <a:lnTo>
                      <a:pt x="811" y="915"/>
                    </a:lnTo>
                    <a:lnTo>
                      <a:pt x="817" y="906"/>
                    </a:lnTo>
                    <a:lnTo>
                      <a:pt x="827" y="893"/>
                    </a:lnTo>
                    <a:lnTo>
                      <a:pt x="841" y="879"/>
                    </a:lnTo>
                    <a:lnTo>
                      <a:pt x="859" y="862"/>
                    </a:lnTo>
                    <a:lnTo>
                      <a:pt x="880" y="844"/>
                    </a:lnTo>
                    <a:lnTo>
                      <a:pt x="904" y="823"/>
                    </a:lnTo>
                    <a:lnTo>
                      <a:pt x="931" y="801"/>
                    </a:lnTo>
                    <a:lnTo>
                      <a:pt x="959" y="778"/>
                    </a:lnTo>
                    <a:lnTo>
                      <a:pt x="991" y="753"/>
                    </a:lnTo>
                    <a:lnTo>
                      <a:pt x="1023" y="727"/>
                    </a:lnTo>
                    <a:lnTo>
                      <a:pt x="1057" y="701"/>
                    </a:lnTo>
                    <a:lnTo>
                      <a:pt x="1092" y="675"/>
                    </a:lnTo>
                    <a:lnTo>
                      <a:pt x="1128" y="647"/>
                    </a:lnTo>
                    <a:lnTo>
                      <a:pt x="1163" y="619"/>
                    </a:lnTo>
                    <a:lnTo>
                      <a:pt x="1199" y="593"/>
                    </a:lnTo>
                    <a:lnTo>
                      <a:pt x="1235" y="565"/>
                    </a:lnTo>
                    <a:lnTo>
                      <a:pt x="1270" y="539"/>
                    </a:lnTo>
                    <a:lnTo>
                      <a:pt x="1304" y="513"/>
                    </a:lnTo>
                    <a:lnTo>
                      <a:pt x="1337" y="489"/>
                    </a:lnTo>
                    <a:lnTo>
                      <a:pt x="1368" y="465"/>
                    </a:lnTo>
                    <a:lnTo>
                      <a:pt x="1398" y="442"/>
                    </a:lnTo>
                    <a:lnTo>
                      <a:pt x="1426" y="421"/>
                    </a:lnTo>
                    <a:lnTo>
                      <a:pt x="1450" y="403"/>
                    </a:lnTo>
                    <a:lnTo>
                      <a:pt x="1472" y="386"/>
                    </a:lnTo>
                    <a:lnTo>
                      <a:pt x="1491" y="371"/>
                    </a:lnTo>
                    <a:lnTo>
                      <a:pt x="1507" y="358"/>
                    </a:lnTo>
                    <a:lnTo>
                      <a:pt x="1518" y="348"/>
                    </a:lnTo>
                    <a:lnTo>
                      <a:pt x="1525" y="341"/>
                    </a:lnTo>
                    <a:lnTo>
                      <a:pt x="1529" y="336"/>
                    </a:lnTo>
                    <a:lnTo>
                      <a:pt x="1526" y="335"/>
                    </a:lnTo>
                    <a:lnTo>
                      <a:pt x="1525" y="334"/>
                    </a:lnTo>
                    <a:lnTo>
                      <a:pt x="1509" y="327"/>
                    </a:lnTo>
                    <a:lnTo>
                      <a:pt x="1481" y="314"/>
                    </a:lnTo>
                    <a:lnTo>
                      <a:pt x="1443" y="297"/>
                    </a:lnTo>
                    <a:lnTo>
                      <a:pt x="1396" y="275"/>
                    </a:lnTo>
                    <a:lnTo>
                      <a:pt x="1343" y="250"/>
                    </a:lnTo>
                    <a:lnTo>
                      <a:pt x="1284" y="222"/>
                    </a:lnTo>
                    <a:lnTo>
                      <a:pt x="1223" y="194"/>
                    </a:lnTo>
                    <a:lnTo>
                      <a:pt x="1161" y="164"/>
                    </a:lnTo>
                    <a:lnTo>
                      <a:pt x="1099" y="134"/>
                    </a:lnTo>
                    <a:lnTo>
                      <a:pt x="1040" y="105"/>
                    </a:lnTo>
                    <a:lnTo>
                      <a:pt x="985" y="78"/>
                    </a:lnTo>
                    <a:lnTo>
                      <a:pt x="936" y="52"/>
                    </a:lnTo>
                    <a:lnTo>
                      <a:pt x="895" y="32"/>
                    </a:lnTo>
                    <a:lnTo>
                      <a:pt x="865" y="13"/>
                    </a:lnTo>
                    <a:lnTo>
                      <a:pt x="845" y="0"/>
                    </a:lnTo>
                    <a:lnTo>
                      <a:pt x="838" y="10"/>
                    </a:lnTo>
                    <a:lnTo>
                      <a:pt x="828" y="20"/>
                    </a:lnTo>
                    <a:lnTo>
                      <a:pt x="813" y="32"/>
                    </a:lnTo>
                    <a:lnTo>
                      <a:pt x="796" y="43"/>
                    </a:lnTo>
                    <a:lnTo>
                      <a:pt x="775" y="56"/>
                    </a:lnTo>
                    <a:lnTo>
                      <a:pt x="752" y="69"/>
                    </a:lnTo>
                    <a:lnTo>
                      <a:pt x="727" y="83"/>
                    </a:lnTo>
                    <a:lnTo>
                      <a:pt x="698" y="98"/>
                    </a:lnTo>
                    <a:lnTo>
                      <a:pt x="668" y="112"/>
                    </a:lnTo>
                    <a:lnTo>
                      <a:pt x="636" y="128"/>
                    </a:lnTo>
                    <a:lnTo>
                      <a:pt x="602" y="143"/>
                    </a:lnTo>
                    <a:lnTo>
                      <a:pt x="568" y="158"/>
                    </a:lnTo>
                    <a:lnTo>
                      <a:pt x="532" y="174"/>
                    </a:lnTo>
                    <a:lnTo>
                      <a:pt x="496" y="189"/>
                    </a:lnTo>
                    <a:lnTo>
                      <a:pt x="459" y="205"/>
                    </a:lnTo>
                    <a:lnTo>
                      <a:pt x="423" y="220"/>
                    </a:lnTo>
                    <a:lnTo>
                      <a:pt x="386" y="235"/>
                    </a:lnTo>
                    <a:lnTo>
                      <a:pt x="349" y="250"/>
                    </a:lnTo>
                    <a:lnTo>
                      <a:pt x="312" y="264"/>
                    </a:lnTo>
                    <a:lnTo>
                      <a:pt x="277" y="278"/>
                    </a:lnTo>
                    <a:lnTo>
                      <a:pt x="243" y="290"/>
                    </a:lnTo>
                    <a:lnTo>
                      <a:pt x="209" y="303"/>
                    </a:lnTo>
                    <a:lnTo>
                      <a:pt x="178" y="314"/>
                    </a:lnTo>
                    <a:lnTo>
                      <a:pt x="148" y="325"/>
                    </a:lnTo>
                    <a:lnTo>
                      <a:pt x="122" y="335"/>
                    </a:lnTo>
                    <a:lnTo>
                      <a:pt x="96" y="344"/>
                    </a:lnTo>
                    <a:lnTo>
                      <a:pt x="73" y="351"/>
                    </a:lnTo>
                    <a:lnTo>
                      <a:pt x="54" y="358"/>
                    </a:lnTo>
                    <a:lnTo>
                      <a:pt x="38" y="364"/>
                    </a:lnTo>
                    <a:lnTo>
                      <a:pt x="25" y="367"/>
                    </a:lnTo>
                    <a:lnTo>
                      <a:pt x="16" y="370"/>
                    </a:lnTo>
                    <a:lnTo>
                      <a:pt x="10" y="371"/>
                    </a:lnTo>
                    <a:lnTo>
                      <a:pt x="2" y="374"/>
                    </a:lnTo>
                    <a:lnTo>
                      <a:pt x="0" y="381"/>
                    </a:lnTo>
                    <a:lnTo>
                      <a:pt x="2" y="390"/>
                    </a:lnTo>
                    <a:lnTo>
                      <a:pt x="9" y="402"/>
                    </a:lnTo>
                    <a:lnTo>
                      <a:pt x="20" y="416"/>
                    </a:lnTo>
                    <a:lnTo>
                      <a:pt x="35" y="432"/>
                    </a:lnTo>
                    <a:lnTo>
                      <a:pt x="55" y="449"/>
                    </a:lnTo>
                    <a:lnTo>
                      <a:pt x="78" y="469"/>
                    </a:lnTo>
                    <a:lnTo>
                      <a:pt x="103" y="489"/>
                    </a:lnTo>
                    <a:lnTo>
                      <a:pt x="132" y="512"/>
                    </a:lnTo>
                    <a:lnTo>
                      <a:pt x="163" y="535"/>
                    </a:lnTo>
                    <a:lnTo>
                      <a:pt x="197" y="558"/>
                    </a:lnTo>
                    <a:lnTo>
                      <a:pt x="232" y="584"/>
                    </a:lnTo>
                    <a:lnTo>
                      <a:pt x="269" y="609"/>
                    </a:lnTo>
                    <a:lnTo>
                      <a:pt x="306" y="634"/>
                    </a:lnTo>
                    <a:lnTo>
                      <a:pt x="345" y="660"/>
                    </a:lnTo>
                    <a:lnTo>
                      <a:pt x="385" y="685"/>
                    </a:lnTo>
                    <a:lnTo>
                      <a:pt x="424" y="710"/>
                    </a:lnTo>
                    <a:lnTo>
                      <a:pt x="463" y="736"/>
                    </a:lnTo>
                    <a:lnTo>
                      <a:pt x="502" y="759"/>
                    </a:lnTo>
                    <a:lnTo>
                      <a:pt x="540" y="783"/>
                    </a:lnTo>
                    <a:lnTo>
                      <a:pt x="577" y="805"/>
                    </a:lnTo>
                    <a:lnTo>
                      <a:pt x="611" y="825"/>
                    </a:lnTo>
                    <a:lnTo>
                      <a:pt x="646" y="845"/>
                    </a:lnTo>
                    <a:lnTo>
                      <a:pt x="677" y="862"/>
                    </a:lnTo>
                    <a:lnTo>
                      <a:pt x="706" y="878"/>
                    </a:lnTo>
                    <a:lnTo>
                      <a:pt x="732" y="892"/>
                    </a:lnTo>
                    <a:lnTo>
                      <a:pt x="755" y="905"/>
                    </a:lnTo>
                    <a:lnTo>
                      <a:pt x="776" y="914"/>
                    </a:lnTo>
                    <a:lnTo>
                      <a:pt x="792" y="921"/>
                    </a:lnTo>
                    <a:lnTo>
                      <a:pt x="804" y="924"/>
                    </a:lnTo>
                    <a:lnTo>
                      <a:pt x="812" y="92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52" name="Freeform 4256"/>
              <p:cNvSpPr>
                <a:spLocks/>
              </p:cNvSpPr>
              <p:nvPr/>
            </p:nvSpPr>
            <p:spPr bwMode="auto">
              <a:xfrm rot="-2772000">
                <a:off x="1461" y="3185"/>
                <a:ext cx="282" cy="160"/>
              </a:xfrm>
              <a:custGeom>
                <a:avLst/>
                <a:gdLst>
                  <a:gd name="T0" fmla="*/ 0 w 462"/>
                  <a:gd name="T1" fmla="*/ 0 h 261"/>
                  <a:gd name="T2" fmla="*/ 1 w 462"/>
                  <a:gd name="T3" fmla="*/ 1 h 261"/>
                  <a:gd name="T4" fmla="*/ 4 w 462"/>
                  <a:gd name="T5" fmla="*/ 2 h 261"/>
                  <a:gd name="T6" fmla="*/ 9 w 462"/>
                  <a:gd name="T7" fmla="*/ 5 h 261"/>
                  <a:gd name="T8" fmla="*/ 15 w 462"/>
                  <a:gd name="T9" fmla="*/ 9 h 261"/>
                  <a:gd name="T10" fmla="*/ 22 w 462"/>
                  <a:gd name="T11" fmla="*/ 13 h 261"/>
                  <a:gd name="T12" fmla="*/ 30 w 462"/>
                  <a:gd name="T13" fmla="*/ 18 h 261"/>
                  <a:gd name="T14" fmla="*/ 39 w 462"/>
                  <a:gd name="T15" fmla="*/ 22 h 261"/>
                  <a:gd name="T16" fmla="*/ 48 w 462"/>
                  <a:gd name="T17" fmla="*/ 28 h 261"/>
                  <a:gd name="T18" fmla="*/ 58 w 462"/>
                  <a:gd name="T19" fmla="*/ 33 h 261"/>
                  <a:gd name="T20" fmla="*/ 67 w 462"/>
                  <a:gd name="T21" fmla="*/ 39 h 261"/>
                  <a:gd name="T22" fmla="*/ 76 w 462"/>
                  <a:gd name="T23" fmla="*/ 43 h 261"/>
                  <a:gd name="T24" fmla="*/ 84 w 462"/>
                  <a:gd name="T25" fmla="*/ 48 h 261"/>
                  <a:gd name="T26" fmla="*/ 92 w 462"/>
                  <a:gd name="T27" fmla="*/ 52 h 261"/>
                  <a:gd name="T28" fmla="*/ 97 w 462"/>
                  <a:gd name="T29" fmla="*/ 55 h 261"/>
                  <a:gd name="T30" fmla="*/ 102 w 462"/>
                  <a:gd name="T31" fmla="*/ 58 h 261"/>
                  <a:gd name="T32" fmla="*/ 105 w 462"/>
                  <a:gd name="T33" fmla="*/ 59 h 261"/>
                  <a:gd name="T34" fmla="*/ 103 w 462"/>
                  <a:gd name="T35" fmla="*/ 60 h 261"/>
                  <a:gd name="T36" fmla="*/ 102 w 462"/>
                  <a:gd name="T37" fmla="*/ 59 h 261"/>
                  <a:gd name="T38" fmla="*/ 99 w 462"/>
                  <a:gd name="T39" fmla="*/ 58 h 261"/>
                  <a:gd name="T40" fmla="*/ 94 w 462"/>
                  <a:gd name="T41" fmla="*/ 55 h 261"/>
                  <a:gd name="T42" fmla="*/ 88 w 462"/>
                  <a:gd name="T43" fmla="*/ 52 h 261"/>
                  <a:gd name="T44" fmla="*/ 80 w 462"/>
                  <a:gd name="T45" fmla="*/ 48 h 261"/>
                  <a:gd name="T46" fmla="*/ 72 w 462"/>
                  <a:gd name="T47" fmla="*/ 43 h 261"/>
                  <a:gd name="T48" fmla="*/ 63 w 462"/>
                  <a:gd name="T49" fmla="*/ 39 h 261"/>
                  <a:gd name="T50" fmla="*/ 54 w 462"/>
                  <a:gd name="T51" fmla="*/ 34 h 261"/>
                  <a:gd name="T52" fmla="*/ 45 w 462"/>
                  <a:gd name="T53" fmla="*/ 28 h 261"/>
                  <a:gd name="T54" fmla="*/ 35 w 462"/>
                  <a:gd name="T55" fmla="*/ 23 h 261"/>
                  <a:gd name="T56" fmla="*/ 26 w 462"/>
                  <a:gd name="T57" fmla="*/ 18 h 261"/>
                  <a:gd name="T58" fmla="*/ 19 w 462"/>
                  <a:gd name="T59" fmla="*/ 13 h 261"/>
                  <a:gd name="T60" fmla="*/ 12 w 462"/>
                  <a:gd name="T61" fmla="*/ 9 h 261"/>
                  <a:gd name="T62" fmla="*/ 6 w 462"/>
                  <a:gd name="T63" fmla="*/ 5 h 261"/>
                  <a:gd name="T64" fmla="*/ 2 w 462"/>
                  <a:gd name="T65" fmla="*/ 2 h 261"/>
                  <a:gd name="T66" fmla="*/ 0 w 462"/>
                  <a:gd name="T67" fmla="*/ 0 h 261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462"/>
                  <a:gd name="T103" fmla="*/ 0 h 261"/>
                  <a:gd name="T104" fmla="*/ 462 w 462"/>
                  <a:gd name="T105" fmla="*/ 261 h 261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462" h="261">
                    <a:moveTo>
                      <a:pt x="0" y="0"/>
                    </a:moveTo>
                    <a:lnTo>
                      <a:pt x="4" y="2"/>
                    </a:lnTo>
                    <a:lnTo>
                      <a:pt x="18" y="10"/>
                    </a:lnTo>
                    <a:lnTo>
                      <a:pt x="38" y="22"/>
                    </a:lnTo>
                    <a:lnTo>
                      <a:pt x="65" y="38"/>
                    </a:lnTo>
                    <a:lnTo>
                      <a:pt x="97" y="55"/>
                    </a:lnTo>
                    <a:lnTo>
                      <a:pt x="133" y="76"/>
                    </a:lnTo>
                    <a:lnTo>
                      <a:pt x="172" y="97"/>
                    </a:lnTo>
                    <a:lnTo>
                      <a:pt x="213" y="120"/>
                    </a:lnTo>
                    <a:lnTo>
                      <a:pt x="254" y="143"/>
                    </a:lnTo>
                    <a:lnTo>
                      <a:pt x="294" y="166"/>
                    </a:lnTo>
                    <a:lnTo>
                      <a:pt x="334" y="188"/>
                    </a:lnTo>
                    <a:lnTo>
                      <a:pt x="369" y="208"/>
                    </a:lnTo>
                    <a:lnTo>
                      <a:pt x="402" y="225"/>
                    </a:lnTo>
                    <a:lnTo>
                      <a:pt x="428" y="239"/>
                    </a:lnTo>
                    <a:lnTo>
                      <a:pt x="449" y="249"/>
                    </a:lnTo>
                    <a:lnTo>
                      <a:pt x="462" y="255"/>
                    </a:lnTo>
                    <a:lnTo>
                      <a:pt x="453" y="261"/>
                    </a:lnTo>
                    <a:lnTo>
                      <a:pt x="449" y="259"/>
                    </a:lnTo>
                    <a:lnTo>
                      <a:pt x="435" y="252"/>
                    </a:lnTo>
                    <a:lnTo>
                      <a:pt x="414" y="240"/>
                    </a:lnTo>
                    <a:lnTo>
                      <a:pt x="387" y="225"/>
                    </a:lnTo>
                    <a:lnTo>
                      <a:pt x="353" y="208"/>
                    </a:lnTo>
                    <a:lnTo>
                      <a:pt x="318" y="188"/>
                    </a:lnTo>
                    <a:lnTo>
                      <a:pt x="277" y="166"/>
                    </a:lnTo>
                    <a:lnTo>
                      <a:pt x="237" y="145"/>
                    </a:lnTo>
                    <a:lnTo>
                      <a:pt x="195" y="122"/>
                    </a:lnTo>
                    <a:lnTo>
                      <a:pt x="155" y="99"/>
                    </a:lnTo>
                    <a:lnTo>
                      <a:pt x="117" y="77"/>
                    </a:lnTo>
                    <a:lnTo>
                      <a:pt x="82" y="56"/>
                    </a:lnTo>
                    <a:lnTo>
                      <a:pt x="51" y="38"/>
                    </a:lnTo>
                    <a:lnTo>
                      <a:pt x="27" y="22"/>
                    </a:lnTo>
                    <a:lnTo>
                      <a:pt x="9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53" name="Freeform 4257"/>
              <p:cNvSpPr>
                <a:spLocks/>
              </p:cNvSpPr>
              <p:nvPr/>
            </p:nvSpPr>
            <p:spPr bwMode="auto">
              <a:xfrm rot="-2772000">
                <a:off x="1450" y="3208"/>
                <a:ext cx="289" cy="166"/>
              </a:xfrm>
              <a:custGeom>
                <a:avLst/>
                <a:gdLst>
                  <a:gd name="T0" fmla="*/ 0 w 472"/>
                  <a:gd name="T1" fmla="*/ 0 h 271"/>
                  <a:gd name="T2" fmla="*/ 1 w 472"/>
                  <a:gd name="T3" fmla="*/ 1 h 271"/>
                  <a:gd name="T4" fmla="*/ 4 w 472"/>
                  <a:gd name="T5" fmla="*/ 2 h 271"/>
                  <a:gd name="T6" fmla="*/ 9 w 472"/>
                  <a:gd name="T7" fmla="*/ 6 h 271"/>
                  <a:gd name="T8" fmla="*/ 15 w 472"/>
                  <a:gd name="T9" fmla="*/ 9 h 271"/>
                  <a:gd name="T10" fmla="*/ 23 w 472"/>
                  <a:gd name="T11" fmla="*/ 13 h 271"/>
                  <a:gd name="T12" fmla="*/ 31 w 472"/>
                  <a:gd name="T13" fmla="*/ 18 h 271"/>
                  <a:gd name="T14" fmla="*/ 40 w 472"/>
                  <a:gd name="T15" fmla="*/ 23 h 271"/>
                  <a:gd name="T16" fmla="*/ 50 w 472"/>
                  <a:gd name="T17" fmla="*/ 29 h 271"/>
                  <a:gd name="T18" fmla="*/ 59 w 472"/>
                  <a:gd name="T19" fmla="*/ 34 h 271"/>
                  <a:gd name="T20" fmla="*/ 69 w 472"/>
                  <a:gd name="T21" fmla="*/ 40 h 271"/>
                  <a:gd name="T22" fmla="*/ 78 w 472"/>
                  <a:gd name="T23" fmla="*/ 45 h 271"/>
                  <a:gd name="T24" fmla="*/ 87 w 472"/>
                  <a:gd name="T25" fmla="*/ 50 h 271"/>
                  <a:gd name="T26" fmla="*/ 94 w 472"/>
                  <a:gd name="T27" fmla="*/ 54 h 271"/>
                  <a:gd name="T28" fmla="*/ 101 w 472"/>
                  <a:gd name="T29" fmla="*/ 57 h 271"/>
                  <a:gd name="T30" fmla="*/ 106 w 472"/>
                  <a:gd name="T31" fmla="*/ 59 h 271"/>
                  <a:gd name="T32" fmla="*/ 108 w 472"/>
                  <a:gd name="T33" fmla="*/ 61 h 271"/>
                  <a:gd name="T34" fmla="*/ 107 w 472"/>
                  <a:gd name="T35" fmla="*/ 62 h 271"/>
                  <a:gd name="T36" fmla="*/ 106 w 472"/>
                  <a:gd name="T37" fmla="*/ 62 h 271"/>
                  <a:gd name="T38" fmla="*/ 102 w 472"/>
                  <a:gd name="T39" fmla="*/ 60 h 271"/>
                  <a:gd name="T40" fmla="*/ 97 w 472"/>
                  <a:gd name="T41" fmla="*/ 58 h 271"/>
                  <a:gd name="T42" fmla="*/ 91 w 472"/>
                  <a:gd name="T43" fmla="*/ 54 h 271"/>
                  <a:gd name="T44" fmla="*/ 83 w 472"/>
                  <a:gd name="T45" fmla="*/ 50 h 271"/>
                  <a:gd name="T46" fmla="*/ 75 w 472"/>
                  <a:gd name="T47" fmla="*/ 45 h 271"/>
                  <a:gd name="T48" fmla="*/ 66 w 472"/>
                  <a:gd name="T49" fmla="*/ 40 h 271"/>
                  <a:gd name="T50" fmla="*/ 56 w 472"/>
                  <a:gd name="T51" fmla="*/ 34 h 271"/>
                  <a:gd name="T52" fmla="*/ 46 w 472"/>
                  <a:gd name="T53" fmla="*/ 29 h 271"/>
                  <a:gd name="T54" fmla="*/ 36 w 472"/>
                  <a:gd name="T55" fmla="*/ 24 h 271"/>
                  <a:gd name="T56" fmla="*/ 28 w 472"/>
                  <a:gd name="T57" fmla="*/ 18 h 271"/>
                  <a:gd name="T58" fmla="*/ 20 w 472"/>
                  <a:gd name="T59" fmla="*/ 13 h 271"/>
                  <a:gd name="T60" fmla="*/ 12 w 472"/>
                  <a:gd name="T61" fmla="*/ 9 h 271"/>
                  <a:gd name="T62" fmla="*/ 6 w 472"/>
                  <a:gd name="T63" fmla="*/ 6 h 271"/>
                  <a:gd name="T64" fmla="*/ 2 w 472"/>
                  <a:gd name="T65" fmla="*/ 2 h 271"/>
                  <a:gd name="T66" fmla="*/ 0 w 472"/>
                  <a:gd name="T67" fmla="*/ 0 h 271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472"/>
                  <a:gd name="T103" fmla="*/ 0 h 271"/>
                  <a:gd name="T104" fmla="*/ 472 w 472"/>
                  <a:gd name="T105" fmla="*/ 271 h 271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472" h="271">
                    <a:moveTo>
                      <a:pt x="0" y="0"/>
                    </a:moveTo>
                    <a:lnTo>
                      <a:pt x="5" y="2"/>
                    </a:lnTo>
                    <a:lnTo>
                      <a:pt x="18" y="10"/>
                    </a:lnTo>
                    <a:lnTo>
                      <a:pt x="39" y="23"/>
                    </a:lnTo>
                    <a:lnTo>
                      <a:pt x="67" y="39"/>
                    </a:lnTo>
                    <a:lnTo>
                      <a:pt x="100" y="57"/>
                    </a:lnTo>
                    <a:lnTo>
                      <a:pt x="137" y="79"/>
                    </a:lnTo>
                    <a:lnTo>
                      <a:pt x="177" y="102"/>
                    </a:lnTo>
                    <a:lnTo>
                      <a:pt x="219" y="125"/>
                    </a:lnTo>
                    <a:lnTo>
                      <a:pt x="260" y="149"/>
                    </a:lnTo>
                    <a:lnTo>
                      <a:pt x="302" y="173"/>
                    </a:lnTo>
                    <a:lnTo>
                      <a:pt x="342" y="195"/>
                    </a:lnTo>
                    <a:lnTo>
                      <a:pt x="379" y="216"/>
                    </a:lnTo>
                    <a:lnTo>
                      <a:pt x="411" y="234"/>
                    </a:lnTo>
                    <a:lnTo>
                      <a:pt x="439" y="248"/>
                    </a:lnTo>
                    <a:lnTo>
                      <a:pt x="460" y="260"/>
                    </a:lnTo>
                    <a:lnTo>
                      <a:pt x="472" y="266"/>
                    </a:lnTo>
                    <a:lnTo>
                      <a:pt x="464" y="271"/>
                    </a:lnTo>
                    <a:lnTo>
                      <a:pt x="460" y="269"/>
                    </a:lnTo>
                    <a:lnTo>
                      <a:pt x="446" y="261"/>
                    </a:lnTo>
                    <a:lnTo>
                      <a:pt x="424" y="249"/>
                    </a:lnTo>
                    <a:lnTo>
                      <a:pt x="396" y="234"/>
                    </a:lnTo>
                    <a:lnTo>
                      <a:pt x="363" y="216"/>
                    </a:lnTo>
                    <a:lnTo>
                      <a:pt x="325" y="195"/>
                    </a:lnTo>
                    <a:lnTo>
                      <a:pt x="284" y="173"/>
                    </a:lnTo>
                    <a:lnTo>
                      <a:pt x="243" y="150"/>
                    </a:lnTo>
                    <a:lnTo>
                      <a:pt x="200" y="126"/>
                    </a:lnTo>
                    <a:lnTo>
                      <a:pt x="159" y="103"/>
                    </a:lnTo>
                    <a:lnTo>
                      <a:pt x="121" y="80"/>
                    </a:lnTo>
                    <a:lnTo>
                      <a:pt x="85" y="58"/>
                    </a:lnTo>
                    <a:lnTo>
                      <a:pt x="53" y="39"/>
                    </a:lnTo>
                    <a:lnTo>
                      <a:pt x="28" y="23"/>
                    </a:lnTo>
                    <a:lnTo>
                      <a:pt x="10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54" name="Freeform 4258"/>
              <p:cNvSpPr>
                <a:spLocks/>
              </p:cNvSpPr>
              <p:nvPr/>
            </p:nvSpPr>
            <p:spPr bwMode="auto">
              <a:xfrm rot="-2772000">
                <a:off x="1442" y="3231"/>
                <a:ext cx="294" cy="171"/>
              </a:xfrm>
              <a:custGeom>
                <a:avLst/>
                <a:gdLst>
                  <a:gd name="T0" fmla="*/ 0 w 481"/>
                  <a:gd name="T1" fmla="*/ 0 h 280"/>
                  <a:gd name="T2" fmla="*/ 1 w 481"/>
                  <a:gd name="T3" fmla="*/ 1 h 280"/>
                  <a:gd name="T4" fmla="*/ 4 w 481"/>
                  <a:gd name="T5" fmla="*/ 2 h 280"/>
                  <a:gd name="T6" fmla="*/ 9 w 481"/>
                  <a:gd name="T7" fmla="*/ 5 h 280"/>
                  <a:gd name="T8" fmla="*/ 16 w 481"/>
                  <a:gd name="T9" fmla="*/ 9 h 280"/>
                  <a:gd name="T10" fmla="*/ 24 w 481"/>
                  <a:gd name="T11" fmla="*/ 14 h 280"/>
                  <a:gd name="T12" fmla="*/ 32 w 481"/>
                  <a:gd name="T13" fmla="*/ 19 h 280"/>
                  <a:gd name="T14" fmla="*/ 42 w 481"/>
                  <a:gd name="T15" fmla="*/ 24 h 280"/>
                  <a:gd name="T16" fmla="*/ 51 w 481"/>
                  <a:gd name="T17" fmla="*/ 29 h 280"/>
                  <a:gd name="T18" fmla="*/ 61 w 481"/>
                  <a:gd name="T19" fmla="*/ 35 h 280"/>
                  <a:gd name="T20" fmla="*/ 70 w 481"/>
                  <a:gd name="T21" fmla="*/ 41 h 280"/>
                  <a:gd name="T22" fmla="*/ 80 w 481"/>
                  <a:gd name="T23" fmla="*/ 46 h 280"/>
                  <a:gd name="T24" fmla="*/ 88 w 481"/>
                  <a:gd name="T25" fmla="*/ 51 h 280"/>
                  <a:gd name="T26" fmla="*/ 96 w 481"/>
                  <a:gd name="T27" fmla="*/ 55 h 280"/>
                  <a:gd name="T28" fmla="*/ 102 w 481"/>
                  <a:gd name="T29" fmla="*/ 59 h 280"/>
                  <a:gd name="T30" fmla="*/ 107 w 481"/>
                  <a:gd name="T31" fmla="*/ 61 h 280"/>
                  <a:gd name="T32" fmla="*/ 110 w 481"/>
                  <a:gd name="T33" fmla="*/ 62 h 280"/>
                  <a:gd name="T34" fmla="*/ 108 w 481"/>
                  <a:gd name="T35" fmla="*/ 64 h 280"/>
                  <a:gd name="T36" fmla="*/ 107 w 481"/>
                  <a:gd name="T37" fmla="*/ 63 h 280"/>
                  <a:gd name="T38" fmla="*/ 103 w 481"/>
                  <a:gd name="T39" fmla="*/ 61 h 280"/>
                  <a:gd name="T40" fmla="*/ 98 w 481"/>
                  <a:gd name="T41" fmla="*/ 59 h 280"/>
                  <a:gd name="T42" fmla="*/ 92 w 481"/>
                  <a:gd name="T43" fmla="*/ 55 h 280"/>
                  <a:gd name="T44" fmla="*/ 84 w 481"/>
                  <a:gd name="T45" fmla="*/ 51 h 280"/>
                  <a:gd name="T46" fmla="*/ 75 w 481"/>
                  <a:gd name="T47" fmla="*/ 46 h 280"/>
                  <a:gd name="T48" fmla="*/ 67 w 481"/>
                  <a:gd name="T49" fmla="*/ 41 h 280"/>
                  <a:gd name="T50" fmla="*/ 57 w 481"/>
                  <a:gd name="T51" fmla="*/ 35 h 280"/>
                  <a:gd name="T52" fmla="*/ 46 w 481"/>
                  <a:gd name="T53" fmla="*/ 29 h 280"/>
                  <a:gd name="T54" fmla="*/ 37 w 481"/>
                  <a:gd name="T55" fmla="*/ 24 h 280"/>
                  <a:gd name="T56" fmla="*/ 28 w 481"/>
                  <a:gd name="T57" fmla="*/ 19 h 280"/>
                  <a:gd name="T58" fmla="*/ 20 w 481"/>
                  <a:gd name="T59" fmla="*/ 14 h 280"/>
                  <a:gd name="T60" fmla="*/ 13 w 481"/>
                  <a:gd name="T61" fmla="*/ 9 h 280"/>
                  <a:gd name="T62" fmla="*/ 7 w 481"/>
                  <a:gd name="T63" fmla="*/ 5 h 280"/>
                  <a:gd name="T64" fmla="*/ 2 w 481"/>
                  <a:gd name="T65" fmla="*/ 2 h 280"/>
                  <a:gd name="T66" fmla="*/ 0 w 481"/>
                  <a:gd name="T67" fmla="*/ 0 h 280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481"/>
                  <a:gd name="T103" fmla="*/ 0 h 280"/>
                  <a:gd name="T104" fmla="*/ 481 w 481"/>
                  <a:gd name="T105" fmla="*/ 280 h 280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481" h="280">
                    <a:moveTo>
                      <a:pt x="0" y="0"/>
                    </a:moveTo>
                    <a:lnTo>
                      <a:pt x="5" y="2"/>
                    </a:lnTo>
                    <a:lnTo>
                      <a:pt x="19" y="12"/>
                    </a:lnTo>
                    <a:lnTo>
                      <a:pt x="41" y="24"/>
                    </a:lnTo>
                    <a:lnTo>
                      <a:pt x="70" y="40"/>
                    </a:lnTo>
                    <a:lnTo>
                      <a:pt x="103" y="60"/>
                    </a:lnTo>
                    <a:lnTo>
                      <a:pt x="140" y="82"/>
                    </a:lnTo>
                    <a:lnTo>
                      <a:pt x="181" y="106"/>
                    </a:lnTo>
                    <a:lnTo>
                      <a:pt x="224" y="130"/>
                    </a:lnTo>
                    <a:lnTo>
                      <a:pt x="267" y="155"/>
                    </a:lnTo>
                    <a:lnTo>
                      <a:pt x="308" y="180"/>
                    </a:lnTo>
                    <a:lnTo>
                      <a:pt x="350" y="203"/>
                    </a:lnTo>
                    <a:lnTo>
                      <a:pt x="386" y="223"/>
                    </a:lnTo>
                    <a:lnTo>
                      <a:pt x="420" y="242"/>
                    </a:lnTo>
                    <a:lnTo>
                      <a:pt x="447" y="257"/>
                    </a:lnTo>
                    <a:lnTo>
                      <a:pt x="468" y="268"/>
                    </a:lnTo>
                    <a:lnTo>
                      <a:pt x="481" y="274"/>
                    </a:lnTo>
                    <a:lnTo>
                      <a:pt x="474" y="280"/>
                    </a:lnTo>
                    <a:lnTo>
                      <a:pt x="469" y="277"/>
                    </a:lnTo>
                    <a:lnTo>
                      <a:pt x="454" y="269"/>
                    </a:lnTo>
                    <a:lnTo>
                      <a:pt x="432" y="257"/>
                    </a:lnTo>
                    <a:lnTo>
                      <a:pt x="404" y="242"/>
                    </a:lnTo>
                    <a:lnTo>
                      <a:pt x="370" y="222"/>
                    </a:lnTo>
                    <a:lnTo>
                      <a:pt x="331" y="201"/>
                    </a:lnTo>
                    <a:lnTo>
                      <a:pt x="291" y="178"/>
                    </a:lnTo>
                    <a:lnTo>
                      <a:pt x="248" y="154"/>
                    </a:lnTo>
                    <a:lnTo>
                      <a:pt x="204" y="130"/>
                    </a:lnTo>
                    <a:lnTo>
                      <a:pt x="163" y="105"/>
                    </a:lnTo>
                    <a:lnTo>
                      <a:pt x="123" y="82"/>
                    </a:lnTo>
                    <a:lnTo>
                      <a:pt x="86" y="60"/>
                    </a:lnTo>
                    <a:lnTo>
                      <a:pt x="55" y="40"/>
                    </a:lnTo>
                    <a:lnTo>
                      <a:pt x="29" y="23"/>
                    </a:lnTo>
                    <a:lnTo>
                      <a:pt x="11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55" name="Freeform 4259"/>
              <p:cNvSpPr>
                <a:spLocks/>
              </p:cNvSpPr>
              <p:nvPr/>
            </p:nvSpPr>
            <p:spPr bwMode="auto">
              <a:xfrm rot="-2772000">
                <a:off x="1431" y="3253"/>
                <a:ext cx="300" cy="176"/>
              </a:xfrm>
              <a:custGeom>
                <a:avLst/>
                <a:gdLst>
                  <a:gd name="T0" fmla="*/ 0 w 491"/>
                  <a:gd name="T1" fmla="*/ 0 h 289"/>
                  <a:gd name="T2" fmla="*/ 1 w 491"/>
                  <a:gd name="T3" fmla="*/ 1 h 289"/>
                  <a:gd name="T4" fmla="*/ 4 w 491"/>
                  <a:gd name="T5" fmla="*/ 2 h 289"/>
                  <a:gd name="T6" fmla="*/ 9 w 491"/>
                  <a:gd name="T7" fmla="*/ 5 h 289"/>
                  <a:gd name="T8" fmla="*/ 16 w 491"/>
                  <a:gd name="T9" fmla="*/ 10 h 289"/>
                  <a:gd name="T10" fmla="*/ 24 w 491"/>
                  <a:gd name="T11" fmla="*/ 14 h 289"/>
                  <a:gd name="T12" fmla="*/ 32 w 491"/>
                  <a:gd name="T13" fmla="*/ 19 h 289"/>
                  <a:gd name="T14" fmla="*/ 42 w 491"/>
                  <a:gd name="T15" fmla="*/ 24 h 289"/>
                  <a:gd name="T16" fmla="*/ 52 w 491"/>
                  <a:gd name="T17" fmla="*/ 30 h 289"/>
                  <a:gd name="T18" fmla="*/ 62 w 491"/>
                  <a:gd name="T19" fmla="*/ 37 h 289"/>
                  <a:gd name="T20" fmla="*/ 71 w 491"/>
                  <a:gd name="T21" fmla="*/ 42 h 289"/>
                  <a:gd name="T22" fmla="*/ 81 w 491"/>
                  <a:gd name="T23" fmla="*/ 48 h 289"/>
                  <a:gd name="T24" fmla="*/ 90 w 491"/>
                  <a:gd name="T25" fmla="*/ 52 h 289"/>
                  <a:gd name="T26" fmla="*/ 98 w 491"/>
                  <a:gd name="T27" fmla="*/ 57 h 289"/>
                  <a:gd name="T28" fmla="*/ 104 w 491"/>
                  <a:gd name="T29" fmla="*/ 60 h 289"/>
                  <a:gd name="T30" fmla="*/ 109 w 491"/>
                  <a:gd name="T31" fmla="*/ 63 h 289"/>
                  <a:gd name="T32" fmla="*/ 112 w 491"/>
                  <a:gd name="T33" fmla="*/ 64 h 289"/>
                  <a:gd name="T34" fmla="*/ 111 w 491"/>
                  <a:gd name="T35" fmla="*/ 65 h 289"/>
                  <a:gd name="T36" fmla="*/ 109 w 491"/>
                  <a:gd name="T37" fmla="*/ 65 h 289"/>
                  <a:gd name="T38" fmla="*/ 106 w 491"/>
                  <a:gd name="T39" fmla="*/ 63 h 289"/>
                  <a:gd name="T40" fmla="*/ 100 w 491"/>
                  <a:gd name="T41" fmla="*/ 60 h 289"/>
                  <a:gd name="T42" fmla="*/ 94 w 491"/>
                  <a:gd name="T43" fmla="*/ 57 h 289"/>
                  <a:gd name="T44" fmla="*/ 86 w 491"/>
                  <a:gd name="T45" fmla="*/ 52 h 289"/>
                  <a:gd name="T46" fmla="*/ 77 w 491"/>
                  <a:gd name="T47" fmla="*/ 47 h 289"/>
                  <a:gd name="T48" fmla="*/ 68 w 491"/>
                  <a:gd name="T49" fmla="*/ 41 h 289"/>
                  <a:gd name="T50" fmla="*/ 57 w 491"/>
                  <a:gd name="T51" fmla="*/ 36 h 289"/>
                  <a:gd name="T52" fmla="*/ 48 w 491"/>
                  <a:gd name="T53" fmla="*/ 30 h 289"/>
                  <a:gd name="T54" fmla="*/ 38 w 491"/>
                  <a:gd name="T55" fmla="*/ 24 h 289"/>
                  <a:gd name="T56" fmla="*/ 28 w 491"/>
                  <a:gd name="T57" fmla="*/ 19 h 289"/>
                  <a:gd name="T58" fmla="*/ 20 w 491"/>
                  <a:gd name="T59" fmla="*/ 14 h 289"/>
                  <a:gd name="T60" fmla="*/ 13 w 491"/>
                  <a:gd name="T61" fmla="*/ 10 h 289"/>
                  <a:gd name="T62" fmla="*/ 7 w 491"/>
                  <a:gd name="T63" fmla="*/ 5 h 289"/>
                  <a:gd name="T64" fmla="*/ 2 w 491"/>
                  <a:gd name="T65" fmla="*/ 2 h 289"/>
                  <a:gd name="T66" fmla="*/ 0 w 491"/>
                  <a:gd name="T67" fmla="*/ 0 h 289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491"/>
                  <a:gd name="T103" fmla="*/ 0 h 289"/>
                  <a:gd name="T104" fmla="*/ 491 w 491"/>
                  <a:gd name="T105" fmla="*/ 289 h 289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491" h="289">
                    <a:moveTo>
                      <a:pt x="0" y="0"/>
                    </a:moveTo>
                    <a:lnTo>
                      <a:pt x="4" y="4"/>
                    </a:lnTo>
                    <a:lnTo>
                      <a:pt x="19" y="12"/>
                    </a:lnTo>
                    <a:lnTo>
                      <a:pt x="41" y="24"/>
                    </a:lnTo>
                    <a:lnTo>
                      <a:pt x="70" y="42"/>
                    </a:lnTo>
                    <a:lnTo>
                      <a:pt x="105" y="62"/>
                    </a:lnTo>
                    <a:lnTo>
                      <a:pt x="143" y="85"/>
                    </a:lnTo>
                    <a:lnTo>
                      <a:pt x="184" y="109"/>
                    </a:lnTo>
                    <a:lnTo>
                      <a:pt x="228" y="135"/>
                    </a:lnTo>
                    <a:lnTo>
                      <a:pt x="272" y="161"/>
                    </a:lnTo>
                    <a:lnTo>
                      <a:pt x="315" y="187"/>
                    </a:lnTo>
                    <a:lnTo>
                      <a:pt x="356" y="210"/>
                    </a:lnTo>
                    <a:lnTo>
                      <a:pt x="395" y="231"/>
                    </a:lnTo>
                    <a:lnTo>
                      <a:pt x="428" y="251"/>
                    </a:lnTo>
                    <a:lnTo>
                      <a:pt x="456" y="266"/>
                    </a:lnTo>
                    <a:lnTo>
                      <a:pt x="478" y="277"/>
                    </a:lnTo>
                    <a:lnTo>
                      <a:pt x="491" y="283"/>
                    </a:lnTo>
                    <a:lnTo>
                      <a:pt x="484" y="289"/>
                    </a:lnTo>
                    <a:lnTo>
                      <a:pt x="479" y="287"/>
                    </a:lnTo>
                    <a:lnTo>
                      <a:pt x="464" y="279"/>
                    </a:lnTo>
                    <a:lnTo>
                      <a:pt x="441" y="266"/>
                    </a:lnTo>
                    <a:lnTo>
                      <a:pt x="412" y="250"/>
                    </a:lnTo>
                    <a:lnTo>
                      <a:pt x="378" y="230"/>
                    </a:lnTo>
                    <a:lnTo>
                      <a:pt x="339" y="208"/>
                    </a:lnTo>
                    <a:lnTo>
                      <a:pt x="296" y="184"/>
                    </a:lnTo>
                    <a:lnTo>
                      <a:pt x="252" y="159"/>
                    </a:lnTo>
                    <a:lnTo>
                      <a:pt x="208" y="134"/>
                    </a:lnTo>
                    <a:lnTo>
                      <a:pt x="166" y="108"/>
                    </a:lnTo>
                    <a:lnTo>
                      <a:pt x="124" y="84"/>
                    </a:lnTo>
                    <a:lnTo>
                      <a:pt x="87" y="62"/>
                    </a:lnTo>
                    <a:lnTo>
                      <a:pt x="55" y="42"/>
                    </a:lnTo>
                    <a:lnTo>
                      <a:pt x="29" y="24"/>
                    </a:lnTo>
                    <a:lnTo>
                      <a:pt x="10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56" name="Freeform 4260"/>
              <p:cNvSpPr>
                <a:spLocks/>
              </p:cNvSpPr>
              <p:nvPr/>
            </p:nvSpPr>
            <p:spPr bwMode="auto">
              <a:xfrm rot="-2772000">
                <a:off x="1424" y="3276"/>
                <a:ext cx="306" cy="183"/>
              </a:xfrm>
              <a:custGeom>
                <a:avLst/>
                <a:gdLst>
                  <a:gd name="T0" fmla="*/ 0 w 500"/>
                  <a:gd name="T1" fmla="*/ 0 h 298"/>
                  <a:gd name="T2" fmla="*/ 1 w 500"/>
                  <a:gd name="T3" fmla="*/ 1 h 298"/>
                  <a:gd name="T4" fmla="*/ 4 w 500"/>
                  <a:gd name="T5" fmla="*/ 2 h 298"/>
                  <a:gd name="T6" fmla="*/ 10 w 500"/>
                  <a:gd name="T7" fmla="*/ 6 h 298"/>
                  <a:gd name="T8" fmla="*/ 17 w 500"/>
                  <a:gd name="T9" fmla="*/ 10 h 298"/>
                  <a:gd name="T10" fmla="*/ 24 w 500"/>
                  <a:gd name="T11" fmla="*/ 15 h 298"/>
                  <a:gd name="T12" fmla="*/ 34 w 500"/>
                  <a:gd name="T13" fmla="*/ 20 h 298"/>
                  <a:gd name="T14" fmla="*/ 43 w 500"/>
                  <a:gd name="T15" fmla="*/ 26 h 298"/>
                  <a:gd name="T16" fmla="*/ 54 w 500"/>
                  <a:gd name="T17" fmla="*/ 33 h 298"/>
                  <a:gd name="T18" fmla="*/ 64 w 500"/>
                  <a:gd name="T19" fmla="*/ 39 h 298"/>
                  <a:gd name="T20" fmla="*/ 74 w 500"/>
                  <a:gd name="T21" fmla="*/ 45 h 298"/>
                  <a:gd name="T22" fmla="*/ 83 w 500"/>
                  <a:gd name="T23" fmla="*/ 50 h 298"/>
                  <a:gd name="T24" fmla="*/ 92 w 500"/>
                  <a:gd name="T25" fmla="*/ 55 h 298"/>
                  <a:gd name="T26" fmla="*/ 100 w 500"/>
                  <a:gd name="T27" fmla="*/ 60 h 298"/>
                  <a:gd name="T28" fmla="*/ 106 w 500"/>
                  <a:gd name="T29" fmla="*/ 63 h 298"/>
                  <a:gd name="T30" fmla="*/ 112 w 500"/>
                  <a:gd name="T31" fmla="*/ 66 h 298"/>
                  <a:gd name="T32" fmla="*/ 114 w 500"/>
                  <a:gd name="T33" fmla="*/ 68 h 298"/>
                  <a:gd name="T34" fmla="*/ 113 w 500"/>
                  <a:gd name="T35" fmla="*/ 69 h 298"/>
                  <a:gd name="T36" fmla="*/ 111 w 500"/>
                  <a:gd name="T37" fmla="*/ 68 h 298"/>
                  <a:gd name="T38" fmla="*/ 108 w 500"/>
                  <a:gd name="T39" fmla="*/ 66 h 298"/>
                  <a:gd name="T40" fmla="*/ 103 w 500"/>
                  <a:gd name="T41" fmla="*/ 63 h 298"/>
                  <a:gd name="T42" fmla="*/ 96 w 500"/>
                  <a:gd name="T43" fmla="*/ 60 h 298"/>
                  <a:gd name="T44" fmla="*/ 88 w 500"/>
                  <a:gd name="T45" fmla="*/ 55 h 298"/>
                  <a:gd name="T46" fmla="*/ 79 w 500"/>
                  <a:gd name="T47" fmla="*/ 49 h 298"/>
                  <a:gd name="T48" fmla="*/ 69 w 500"/>
                  <a:gd name="T49" fmla="*/ 44 h 298"/>
                  <a:gd name="T50" fmla="*/ 59 w 500"/>
                  <a:gd name="T51" fmla="*/ 38 h 298"/>
                  <a:gd name="T52" fmla="*/ 49 w 500"/>
                  <a:gd name="T53" fmla="*/ 32 h 298"/>
                  <a:gd name="T54" fmla="*/ 39 w 500"/>
                  <a:gd name="T55" fmla="*/ 26 h 298"/>
                  <a:gd name="T56" fmla="*/ 29 w 500"/>
                  <a:gd name="T57" fmla="*/ 20 h 298"/>
                  <a:gd name="T58" fmla="*/ 20 w 500"/>
                  <a:gd name="T59" fmla="*/ 15 h 298"/>
                  <a:gd name="T60" fmla="*/ 13 w 500"/>
                  <a:gd name="T61" fmla="*/ 10 h 298"/>
                  <a:gd name="T62" fmla="*/ 7 w 500"/>
                  <a:gd name="T63" fmla="*/ 6 h 298"/>
                  <a:gd name="T64" fmla="*/ 2 w 500"/>
                  <a:gd name="T65" fmla="*/ 2 h 298"/>
                  <a:gd name="T66" fmla="*/ 0 w 500"/>
                  <a:gd name="T67" fmla="*/ 0 h 29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00"/>
                  <a:gd name="T103" fmla="*/ 0 h 298"/>
                  <a:gd name="T104" fmla="*/ 500 w 500"/>
                  <a:gd name="T105" fmla="*/ 298 h 298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00" h="298">
                    <a:moveTo>
                      <a:pt x="0" y="0"/>
                    </a:moveTo>
                    <a:lnTo>
                      <a:pt x="5" y="4"/>
                    </a:lnTo>
                    <a:lnTo>
                      <a:pt x="20" y="12"/>
                    </a:lnTo>
                    <a:lnTo>
                      <a:pt x="43" y="26"/>
                    </a:lnTo>
                    <a:lnTo>
                      <a:pt x="72" y="43"/>
                    </a:lnTo>
                    <a:lnTo>
                      <a:pt x="107" y="65"/>
                    </a:lnTo>
                    <a:lnTo>
                      <a:pt x="147" y="88"/>
                    </a:lnTo>
                    <a:lnTo>
                      <a:pt x="189" y="113"/>
                    </a:lnTo>
                    <a:lnTo>
                      <a:pt x="233" y="140"/>
                    </a:lnTo>
                    <a:lnTo>
                      <a:pt x="278" y="166"/>
                    </a:lnTo>
                    <a:lnTo>
                      <a:pt x="323" y="193"/>
                    </a:lnTo>
                    <a:lnTo>
                      <a:pt x="364" y="217"/>
                    </a:lnTo>
                    <a:lnTo>
                      <a:pt x="404" y="240"/>
                    </a:lnTo>
                    <a:lnTo>
                      <a:pt x="437" y="259"/>
                    </a:lnTo>
                    <a:lnTo>
                      <a:pt x="466" y="274"/>
                    </a:lnTo>
                    <a:lnTo>
                      <a:pt x="488" y="287"/>
                    </a:lnTo>
                    <a:lnTo>
                      <a:pt x="500" y="293"/>
                    </a:lnTo>
                    <a:lnTo>
                      <a:pt x="492" y="298"/>
                    </a:lnTo>
                    <a:lnTo>
                      <a:pt x="487" y="295"/>
                    </a:lnTo>
                    <a:lnTo>
                      <a:pt x="473" y="287"/>
                    </a:lnTo>
                    <a:lnTo>
                      <a:pt x="450" y="274"/>
                    </a:lnTo>
                    <a:lnTo>
                      <a:pt x="420" y="257"/>
                    </a:lnTo>
                    <a:lnTo>
                      <a:pt x="384" y="237"/>
                    </a:lnTo>
                    <a:lnTo>
                      <a:pt x="344" y="214"/>
                    </a:lnTo>
                    <a:lnTo>
                      <a:pt x="301" y="189"/>
                    </a:lnTo>
                    <a:lnTo>
                      <a:pt x="257" y="164"/>
                    </a:lnTo>
                    <a:lnTo>
                      <a:pt x="212" y="137"/>
                    </a:lnTo>
                    <a:lnTo>
                      <a:pt x="169" y="111"/>
                    </a:lnTo>
                    <a:lnTo>
                      <a:pt x="127" y="87"/>
                    </a:lnTo>
                    <a:lnTo>
                      <a:pt x="89" y="63"/>
                    </a:lnTo>
                    <a:lnTo>
                      <a:pt x="56" y="42"/>
                    </a:lnTo>
                    <a:lnTo>
                      <a:pt x="29" y="25"/>
                    </a:lnTo>
                    <a:lnTo>
                      <a:pt x="11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57" name="Freeform 4261"/>
              <p:cNvSpPr>
                <a:spLocks/>
              </p:cNvSpPr>
              <p:nvPr/>
            </p:nvSpPr>
            <p:spPr bwMode="auto">
              <a:xfrm rot="-2772000">
                <a:off x="1413" y="3298"/>
                <a:ext cx="313" cy="187"/>
              </a:xfrm>
              <a:custGeom>
                <a:avLst/>
                <a:gdLst>
                  <a:gd name="T0" fmla="*/ 0 w 511"/>
                  <a:gd name="T1" fmla="*/ 0 h 307"/>
                  <a:gd name="T2" fmla="*/ 1 w 511"/>
                  <a:gd name="T3" fmla="*/ 1 h 307"/>
                  <a:gd name="T4" fmla="*/ 4 w 511"/>
                  <a:gd name="T5" fmla="*/ 2 h 307"/>
                  <a:gd name="T6" fmla="*/ 10 w 511"/>
                  <a:gd name="T7" fmla="*/ 6 h 307"/>
                  <a:gd name="T8" fmla="*/ 17 w 511"/>
                  <a:gd name="T9" fmla="*/ 10 h 307"/>
                  <a:gd name="T10" fmla="*/ 25 w 511"/>
                  <a:gd name="T11" fmla="*/ 15 h 307"/>
                  <a:gd name="T12" fmla="*/ 34 w 511"/>
                  <a:gd name="T13" fmla="*/ 21 h 307"/>
                  <a:gd name="T14" fmla="*/ 44 w 511"/>
                  <a:gd name="T15" fmla="*/ 26 h 307"/>
                  <a:gd name="T16" fmla="*/ 55 w 511"/>
                  <a:gd name="T17" fmla="*/ 32 h 307"/>
                  <a:gd name="T18" fmla="*/ 65 w 511"/>
                  <a:gd name="T19" fmla="*/ 38 h 307"/>
                  <a:gd name="T20" fmla="*/ 75 w 511"/>
                  <a:gd name="T21" fmla="*/ 44 h 307"/>
                  <a:gd name="T22" fmla="*/ 86 w 511"/>
                  <a:gd name="T23" fmla="*/ 51 h 307"/>
                  <a:gd name="T24" fmla="*/ 94 w 511"/>
                  <a:gd name="T25" fmla="*/ 55 h 307"/>
                  <a:gd name="T26" fmla="*/ 103 w 511"/>
                  <a:gd name="T27" fmla="*/ 60 h 307"/>
                  <a:gd name="T28" fmla="*/ 110 w 511"/>
                  <a:gd name="T29" fmla="*/ 64 h 307"/>
                  <a:gd name="T30" fmla="*/ 114 w 511"/>
                  <a:gd name="T31" fmla="*/ 66 h 307"/>
                  <a:gd name="T32" fmla="*/ 118 w 511"/>
                  <a:gd name="T33" fmla="*/ 68 h 307"/>
                  <a:gd name="T34" fmla="*/ 116 w 511"/>
                  <a:gd name="T35" fmla="*/ 69 h 307"/>
                  <a:gd name="T36" fmla="*/ 114 w 511"/>
                  <a:gd name="T37" fmla="*/ 69 h 307"/>
                  <a:gd name="T38" fmla="*/ 111 w 511"/>
                  <a:gd name="T39" fmla="*/ 67 h 307"/>
                  <a:gd name="T40" fmla="*/ 105 w 511"/>
                  <a:gd name="T41" fmla="*/ 63 h 307"/>
                  <a:gd name="T42" fmla="*/ 98 w 511"/>
                  <a:gd name="T43" fmla="*/ 60 h 307"/>
                  <a:gd name="T44" fmla="*/ 89 w 511"/>
                  <a:gd name="T45" fmla="*/ 55 h 307"/>
                  <a:gd name="T46" fmla="*/ 81 w 511"/>
                  <a:gd name="T47" fmla="*/ 49 h 307"/>
                  <a:gd name="T48" fmla="*/ 70 w 511"/>
                  <a:gd name="T49" fmla="*/ 44 h 307"/>
                  <a:gd name="T50" fmla="*/ 60 w 511"/>
                  <a:gd name="T51" fmla="*/ 38 h 307"/>
                  <a:gd name="T52" fmla="*/ 50 w 511"/>
                  <a:gd name="T53" fmla="*/ 32 h 307"/>
                  <a:gd name="T54" fmla="*/ 39 w 511"/>
                  <a:gd name="T55" fmla="*/ 26 h 307"/>
                  <a:gd name="T56" fmla="*/ 29 w 511"/>
                  <a:gd name="T57" fmla="*/ 20 h 307"/>
                  <a:gd name="T58" fmla="*/ 21 w 511"/>
                  <a:gd name="T59" fmla="*/ 15 h 307"/>
                  <a:gd name="T60" fmla="*/ 13 w 511"/>
                  <a:gd name="T61" fmla="*/ 10 h 307"/>
                  <a:gd name="T62" fmla="*/ 7 w 511"/>
                  <a:gd name="T63" fmla="*/ 5 h 307"/>
                  <a:gd name="T64" fmla="*/ 2 w 511"/>
                  <a:gd name="T65" fmla="*/ 2 h 307"/>
                  <a:gd name="T66" fmla="*/ 0 w 511"/>
                  <a:gd name="T67" fmla="*/ 0 h 307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11"/>
                  <a:gd name="T103" fmla="*/ 0 h 307"/>
                  <a:gd name="T104" fmla="*/ 511 w 511"/>
                  <a:gd name="T105" fmla="*/ 307 h 307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11" h="307">
                    <a:moveTo>
                      <a:pt x="0" y="0"/>
                    </a:moveTo>
                    <a:lnTo>
                      <a:pt x="5" y="3"/>
                    </a:lnTo>
                    <a:lnTo>
                      <a:pt x="19" y="12"/>
                    </a:lnTo>
                    <a:lnTo>
                      <a:pt x="42" y="26"/>
                    </a:lnTo>
                    <a:lnTo>
                      <a:pt x="73" y="44"/>
                    </a:lnTo>
                    <a:lnTo>
                      <a:pt x="109" y="66"/>
                    </a:lnTo>
                    <a:lnTo>
                      <a:pt x="149" y="90"/>
                    </a:lnTo>
                    <a:lnTo>
                      <a:pt x="192" y="116"/>
                    </a:lnTo>
                    <a:lnTo>
                      <a:pt x="238" y="143"/>
                    </a:lnTo>
                    <a:lnTo>
                      <a:pt x="283" y="171"/>
                    </a:lnTo>
                    <a:lnTo>
                      <a:pt x="328" y="197"/>
                    </a:lnTo>
                    <a:lnTo>
                      <a:pt x="372" y="223"/>
                    </a:lnTo>
                    <a:lnTo>
                      <a:pt x="411" y="246"/>
                    </a:lnTo>
                    <a:lnTo>
                      <a:pt x="447" y="266"/>
                    </a:lnTo>
                    <a:lnTo>
                      <a:pt x="476" y="282"/>
                    </a:lnTo>
                    <a:lnTo>
                      <a:pt x="497" y="294"/>
                    </a:lnTo>
                    <a:lnTo>
                      <a:pt x="511" y="301"/>
                    </a:lnTo>
                    <a:lnTo>
                      <a:pt x="503" y="307"/>
                    </a:lnTo>
                    <a:lnTo>
                      <a:pt x="497" y="303"/>
                    </a:lnTo>
                    <a:lnTo>
                      <a:pt x="482" y="295"/>
                    </a:lnTo>
                    <a:lnTo>
                      <a:pt x="459" y="281"/>
                    </a:lnTo>
                    <a:lnTo>
                      <a:pt x="428" y="264"/>
                    </a:lnTo>
                    <a:lnTo>
                      <a:pt x="391" y="243"/>
                    </a:lnTo>
                    <a:lnTo>
                      <a:pt x="351" y="219"/>
                    </a:lnTo>
                    <a:lnTo>
                      <a:pt x="307" y="194"/>
                    </a:lnTo>
                    <a:lnTo>
                      <a:pt x="262" y="167"/>
                    </a:lnTo>
                    <a:lnTo>
                      <a:pt x="216" y="141"/>
                    </a:lnTo>
                    <a:lnTo>
                      <a:pt x="171" y="113"/>
                    </a:lnTo>
                    <a:lnTo>
                      <a:pt x="129" y="88"/>
                    </a:lnTo>
                    <a:lnTo>
                      <a:pt x="90" y="64"/>
                    </a:lnTo>
                    <a:lnTo>
                      <a:pt x="56" y="42"/>
                    </a:lnTo>
                    <a:lnTo>
                      <a:pt x="30" y="24"/>
                    </a:lnTo>
                    <a:lnTo>
                      <a:pt x="10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58" name="Freeform 4262"/>
              <p:cNvSpPr>
                <a:spLocks/>
              </p:cNvSpPr>
              <p:nvPr/>
            </p:nvSpPr>
            <p:spPr bwMode="auto">
              <a:xfrm rot="-2772000">
                <a:off x="1404" y="3321"/>
                <a:ext cx="318" cy="193"/>
              </a:xfrm>
              <a:custGeom>
                <a:avLst/>
                <a:gdLst>
                  <a:gd name="T0" fmla="*/ 0 w 522"/>
                  <a:gd name="T1" fmla="*/ 0 h 315"/>
                  <a:gd name="T2" fmla="*/ 1 w 522"/>
                  <a:gd name="T3" fmla="*/ 1 h 315"/>
                  <a:gd name="T4" fmla="*/ 5 w 522"/>
                  <a:gd name="T5" fmla="*/ 2 h 315"/>
                  <a:gd name="T6" fmla="*/ 10 w 522"/>
                  <a:gd name="T7" fmla="*/ 6 h 315"/>
                  <a:gd name="T8" fmla="*/ 17 w 522"/>
                  <a:gd name="T9" fmla="*/ 10 h 315"/>
                  <a:gd name="T10" fmla="*/ 25 w 522"/>
                  <a:gd name="T11" fmla="*/ 16 h 315"/>
                  <a:gd name="T12" fmla="*/ 35 w 522"/>
                  <a:gd name="T13" fmla="*/ 21 h 315"/>
                  <a:gd name="T14" fmla="*/ 44 w 522"/>
                  <a:gd name="T15" fmla="*/ 28 h 315"/>
                  <a:gd name="T16" fmla="*/ 55 w 522"/>
                  <a:gd name="T17" fmla="*/ 34 h 315"/>
                  <a:gd name="T18" fmla="*/ 66 w 522"/>
                  <a:gd name="T19" fmla="*/ 40 h 315"/>
                  <a:gd name="T20" fmla="*/ 76 w 522"/>
                  <a:gd name="T21" fmla="*/ 47 h 315"/>
                  <a:gd name="T22" fmla="*/ 86 w 522"/>
                  <a:gd name="T23" fmla="*/ 53 h 315"/>
                  <a:gd name="T24" fmla="*/ 95 w 522"/>
                  <a:gd name="T25" fmla="*/ 58 h 315"/>
                  <a:gd name="T26" fmla="*/ 103 w 522"/>
                  <a:gd name="T27" fmla="*/ 63 h 315"/>
                  <a:gd name="T28" fmla="*/ 110 w 522"/>
                  <a:gd name="T29" fmla="*/ 67 h 315"/>
                  <a:gd name="T30" fmla="*/ 115 w 522"/>
                  <a:gd name="T31" fmla="*/ 69 h 315"/>
                  <a:gd name="T32" fmla="*/ 118 w 522"/>
                  <a:gd name="T33" fmla="*/ 71 h 315"/>
                  <a:gd name="T34" fmla="*/ 116 w 522"/>
                  <a:gd name="T35" fmla="*/ 72 h 315"/>
                  <a:gd name="T36" fmla="*/ 115 w 522"/>
                  <a:gd name="T37" fmla="*/ 72 h 315"/>
                  <a:gd name="T38" fmla="*/ 111 w 522"/>
                  <a:gd name="T39" fmla="*/ 70 h 315"/>
                  <a:gd name="T40" fmla="*/ 106 w 522"/>
                  <a:gd name="T41" fmla="*/ 67 h 315"/>
                  <a:gd name="T42" fmla="*/ 99 w 522"/>
                  <a:gd name="T43" fmla="*/ 62 h 315"/>
                  <a:gd name="T44" fmla="*/ 91 w 522"/>
                  <a:gd name="T45" fmla="*/ 58 h 315"/>
                  <a:gd name="T46" fmla="*/ 81 w 522"/>
                  <a:gd name="T47" fmla="*/ 52 h 315"/>
                  <a:gd name="T48" fmla="*/ 71 w 522"/>
                  <a:gd name="T49" fmla="*/ 46 h 315"/>
                  <a:gd name="T50" fmla="*/ 60 w 522"/>
                  <a:gd name="T51" fmla="*/ 39 h 315"/>
                  <a:gd name="T52" fmla="*/ 50 w 522"/>
                  <a:gd name="T53" fmla="*/ 33 h 315"/>
                  <a:gd name="T54" fmla="*/ 40 w 522"/>
                  <a:gd name="T55" fmla="*/ 27 h 315"/>
                  <a:gd name="T56" fmla="*/ 30 w 522"/>
                  <a:gd name="T57" fmla="*/ 21 h 315"/>
                  <a:gd name="T58" fmla="*/ 21 w 522"/>
                  <a:gd name="T59" fmla="*/ 15 h 315"/>
                  <a:gd name="T60" fmla="*/ 13 w 522"/>
                  <a:gd name="T61" fmla="*/ 10 h 315"/>
                  <a:gd name="T62" fmla="*/ 7 w 522"/>
                  <a:gd name="T63" fmla="*/ 6 h 315"/>
                  <a:gd name="T64" fmla="*/ 2 w 522"/>
                  <a:gd name="T65" fmla="*/ 2 h 315"/>
                  <a:gd name="T66" fmla="*/ 0 w 522"/>
                  <a:gd name="T67" fmla="*/ 0 h 31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22"/>
                  <a:gd name="T103" fmla="*/ 0 h 315"/>
                  <a:gd name="T104" fmla="*/ 522 w 522"/>
                  <a:gd name="T105" fmla="*/ 315 h 315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22" h="315">
                    <a:moveTo>
                      <a:pt x="0" y="0"/>
                    </a:moveTo>
                    <a:lnTo>
                      <a:pt x="6" y="3"/>
                    </a:lnTo>
                    <a:lnTo>
                      <a:pt x="21" y="12"/>
                    </a:lnTo>
                    <a:lnTo>
                      <a:pt x="44" y="26"/>
                    </a:lnTo>
                    <a:lnTo>
                      <a:pt x="75" y="46"/>
                    </a:lnTo>
                    <a:lnTo>
                      <a:pt x="112" y="68"/>
                    </a:lnTo>
                    <a:lnTo>
                      <a:pt x="153" y="93"/>
                    </a:lnTo>
                    <a:lnTo>
                      <a:pt x="197" y="119"/>
                    </a:lnTo>
                    <a:lnTo>
                      <a:pt x="243" y="147"/>
                    </a:lnTo>
                    <a:lnTo>
                      <a:pt x="290" y="176"/>
                    </a:lnTo>
                    <a:lnTo>
                      <a:pt x="336" y="203"/>
                    </a:lnTo>
                    <a:lnTo>
                      <a:pt x="380" y="230"/>
                    </a:lnTo>
                    <a:lnTo>
                      <a:pt x="421" y="253"/>
                    </a:lnTo>
                    <a:lnTo>
                      <a:pt x="456" y="274"/>
                    </a:lnTo>
                    <a:lnTo>
                      <a:pt x="486" y="291"/>
                    </a:lnTo>
                    <a:lnTo>
                      <a:pt x="508" y="302"/>
                    </a:lnTo>
                    <a:lnTo>
                      <a:pt x="522" y="309"/>
                    </a:lnTo>
                    <a:lnTo>
                      <a:pt x="514" y="315"/>
                    </a:lnTo>
                    <a:lnTo>
                      <a:pt x="508" y="312"/>
                    </a:lnTo>
                    <a:lnTo>
                      <a:pt x="493" y="303"/>
                    </a:lnTo>
                    <a:lnTo>
                      <a:pt x="469" y="290"/>
                    </a:lnTo>
                    <a:lnTo>
                      <a:pt x="438" y="271"/>
                    </a:lnTo>
                    <a:lnTo>
                      <a:pt x="401" y="249"/>
                    </a:lnTo>
                    <a:lnTo>
                      <a:pt x="358" y="225"/>
                    </a:lnTo>
                    <a:lnTo>
                      <a:pt x="315" y="199"/>
                    </a:lnTo>
                    <a:lnTo>
                      <a:pt x="267" y="171"/>
                    </a:lnTo>
                    <a:lnTo>
                      <a:pt x="221" y="144"/>
                    </a:lnTo>
                    <a:lnTo>
                      <a:pt x="175" y="116"/>
                    </a:lnTo>
                    <a:lnTo>
                      <a:pt x="133" y="89"/>
                    </a:lnTo>
                    <a:lnTo>
                      <a:pt x="92" y="65"/>
                    </a:lnTo>
                    <a:lnTo>
                      <a:pt x="58" y="43"/>
                    </a:lnTo>
                    <a:lnTo>
                      <a:pt x="30" y="24"/>
                    </a:lnTo>
                    <a:lnTo>
                      <a:pt x="10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59" name="Freeform 4263"/>
              <p:cNvSpPr>
                <a:spLocks/>
              </p:cNvSpPr>
              <p:nvPr/>
            </p:nvSpPr>
            <p:spPr bwMode="auto">
              <a:xfrm rot="-2772000">
                <a:off x="1395" y="3344"/>
                <a:ext cx="324" cy="199"/>
              </a:xfrm>
              <a:custGeom>
                <a:avLst/>
                <a:gdLst>
                  <a:gd name="T0" fmla="*/ 0 w 530"/>
                  <a:gd name="T1" fmla="*/ 0 h 324"/>
                  <a:gd name="T2" fmla="*/ 1 w 530"/>
                  <a:gd name="T3" fmla="*/ 1 h 324"/>
                  <a:gd name="T4" fmla="*/ 4 w 530"/>
                  <a:gd name="T5" fmla="*/ 3 h 324"/>
                  <a:gd name="T6" fmla="*/ 10 w 530"/>
                  <a:gd name="T7" fmla="*/ 6 h 324"/>
                  <a:gd name="T8" fmla="*/ 17 w 530"/>
                  <a:gd name="T9" fmla="*/ 11 h 324"/>
                  <a:gd name="T10" fmla="*/ 26 w 530"/>
                  <a:gd name="T11" fmla="*/ 16 h 324"/>
                  <a:gd name="T12" fmla="*/ 35 w 530"/>
                  <a:gd name="T13" fmla="*/ 23 h 324"/>
                  <a:gd name="T14" fmla="*/ 46 w 530"/>
                  <a:gd name="T15" fmla="*/ 29 h 324"/>
                  <a:gd name="T16" fmla="*/ 56 w 530"/>
                  <a:gd name="T17" fmla="*/ 36 h 324"/>
                  <a:gd name="T18" fmla="*/ 67 w 530"/>
                  <a:gd name="T19" fmla="*/ 42 h 324"/>
                  <a:gd name="T20" fmla="*/ 78 w 530"/>
                  <a:gd name="T21" fmla="*/ 49 h 324"/>
                  <a:gd name="T22" fmla="*/ 89 w 530"/>
                  <a:gd name="T23" fmla="*/ 55 h 324"/>
                  <a:gd name="T24" fmla="*/ 98 w 530"/>
                  <a:gd name="T25" fmla="*/ 60 h 324"/>
                  <a:gd name="T26" fmla="*/ 106 w 530"/>
                  <a:gd name="T27" fmla="*/ 66 h 324"/>
                  <a:gd name="T28" fmla="*/ 113 w 530"/>
                  <a:gd name="T29" fmla="*/ 69 h 324"/>
                  <a:gd name="T30" fmla="*/ 118 w 530"/>
                  <a:gd name="T31" fmla="*/ 72 h 324"/>
                  <a:gd name="T32" fmla="*/ 121 w 530"/>
                  <a:gd name="T33" fmla="*/ 74 h 324"/>
                  <a:gd name="T34" fmla="*/ 120 w 530"/>
                  <a:gd name="T35" fmla="*/ 75 h 324"/>
                  <a:gd name="T36" fmla="*/ 118 w 530"/>
                  <a:gd name="T37" fmla="*/ 74 h 324"/>
                  <a:gd name="T38" fmla="*/ 114 w 530"/>
                  <a:gd name="T39" fmla="*/ 72 h 324"/>
                  <a:gd name="T40" fmla="*/ 109 w 530"/>
                  <a:gd name="T41" fmla="*/ 69 h 324"/>
                  <a:gd name="T42" fmla="*/ 101 w 530"/>
                  <a:gd name="T43" fmla="*/ 64 h 324"/>
                  <a:gd name="T44" fmla="*/ 93 w 530"/>
                  <a:gd name="T45" fmla="*/ 59 h 324"/>
                  <a:gd name="T46" fmla="*/ 83 w 530"/>
                  <a:gd name="T47" fmla="*/ 53 h 324"/>
                  <a:gd name="T48" fmla="*/ 73 w 530"/>
                  <a:gd name="T49" fmla="*/ 47 h 324"/>
                  <a:gd name="T50" fmla="*/ 62 w 530"/>
                  <a:gd name="T51" fmla="*/ 41 h 324"/>
                  <a:gd name="T52" fmla="*/ 51 w 530"/>
                  <a:gd name="T53" fmla="*/ 34 h 324"/>
                  <a:gd name="T54" fmla="*/ 40 w 530"/>
                  <a:gd name="T55" fmla="*/ 28 h 324"/>
                  <a:gd name="T56" fmla="*/ 31 w 530"/>
                  <a:gd name="T57" fmla="*/ 21 h 324"/>
                  <a:gd name="T58" fmla="*/ 21 w 530"/>
                  <a:gd name="T59" fmla="*/ 15 h 324"/>
                  <a:gd name="T60" fmla="*/ 13 w 530"/>
                  <a:gd name="T61" fmla="*/ 10 h 324"/>
                  <a:gd name="T62" fmla="*/ 7 w 530"/>
                  <a:gd name="T63" fmla="*/ 6 h 324"/>
                  <a:gd name="T64" fmla="*/ 2 w 530"/>
                  <a:gd name="T65" fmla="*/ 2 h 324"/>
                  <a:gd name="T66" fmla="*/ 0 w 530"/>
                  <a:gd name="T67" fmla="*/ 0 h 324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30"/>
                  <a:gd name="T103" fmla="*/ 0 h 324"/>
                  <a:gd name="T104" fmla="*/ 530 w 530"/>
                  <a:gd name="T105" fmla="*/ 324 h 324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30" h="324">
                    <a:moveTo>
                      <a:pt x="0" y="0"/>
                    </a:moveTo>
                    <a:lnTo>
                      <a:pt x="5" y="3"/>
                    </a:lnTo>
                    <a:lnTo>
                      <a:pt x="20" y="13"/>
                    </a:lnTo>
                    <a:lnTo>
                      <a:pt x="45" y="27"/>
                    </a:lnTo>
                    <a:lnTo>
                      <a:pt x="76" y="47"/>
                    </a:lnTo>
                    <a:lnTo>
                      <a:pt x="114" y="70"/>
                    </a:lnTo>
                    <a:lnTo>
                      <a:pt x="155" y="97"/>
                    </a:lnTo>
                    <a:lnTo>
                      <a:pt x="200" y="124"/>
                    </a:lnTo>
                    <a:lnTo>
                      <a:pt x="247" y="153"/>
                    </a:lnTo>
                    <a:lnTo>
                      <a:pt x="295" y="182"/>
                    </a:lnTo>
                    <a:lnTo>
                      <a:pt x="342" y="210"/>
                    </a:lnTo>
                    <a:lnTo>
                      <a:pt x="387" y="237"/>
                    </a:lnTo>
                    <a:lnTo>
                      <a:pt x="427" y="261"/>
                    </a:lnTo>
                    <a:lnTo>
                      <a:pt x="464" y="283"/>
                    </a:lnTo>
                    <a:lnTo>
                      <a:pt x="494" y="300"/>
                    </a:lnTo>
                    <a:lnTo>
                      <a:pt x="516" y="312"/>
                    </a:lnTo>
                    <a:lnTo>
                      <a:pt x="530" y="319"/>
                    </a:lnTo>
                    <a:lnTo>
                      <a:pt x="523" y="324"/>
                    </a:lnTo>
                    <a:lnTo>
                      <a:pt x="517" y="321"/>
                    </a:lnTo>
                    <a:lnTo>
                      <a:pt x="501" y="312"/>
                    </a:lnTo>
                    <a:lnTo>
                      <a:pt x="477" y="298"/>
                    </a:lnTo>
                    <a:lnTo>
                      <a:pt x="444" y="279"/>
                    </a:lnTo>
                    <a:lnTo>
                      <a:pt x="407" y="256"/>
                    </a:lnTo>
                    <a:lnTo>
                      <a:pt x="365" y="232"/>
                    </a:lnTo>
                    <a:lnTo>
                      <a:pt x="319" y="205"/>
                    </a:lnTo>
                    <a:lnTo>
                      <a:pt x="271" y="177"/>
                    </a:lnTo>
                    <a:lnTo>
                      <a:pt x="224" y="148"/>
                    </a:lnTo>
                    <a:lnTo>
                      <a:pt x="177" y="120"/>
                    </a:lnTo>
                    <a:lnTo>
                      <a:pt x="133" y="92"/>
                    </a:lnTo>
                    <a:lnTo>
                      <a:pt x="93" y="67"/>
                    </a:lnTo>
                    <a:lnTo>
                      <a:pt x="58" y="45"/>
                    </a:lnTo>
                    <a:lnTo>
                      <a:pt x="30" y="25"/>
                    </a:lnTo>
                    <a:lnTo>
                      <a:pt x="10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60" name="Freeform 4264"/>
              <p:cNvSpPr>
                <a:spLocks/>
              </p:cNvSpPr>
              <p:nvPr/>
            </p:nvSpPr>
            <p:spPr bwMode="auto">
              <a:xfrm rot="-2772000">
                <a:off x="1385" y="3367"/>
                <a:ext cx="330" cy="204"/>
              </a:xfrm>
              <a:custGeom>
                <a:avLst/>
                <a:gdLst>
                  <a:gd name="T0" fmla="*/ 0 w 540"/>
                  <a:gd name="T1" fmla="*/ 0 h 334"/>
                  <a:gd name="T2" fmla="*/ 1 w 540"/>
                  <a:gd name="T3" fmla="*/ 1 h 334"/>
                  <a:gd name="T4" fmla="*/ 5 w 540"/>
                  <a:gd name="T5" fmla="*/ 3 h 334"/>
                  <a:gd name="T6" fmla="*/ 10 w 540"/>
                  <a:gd name="T7" fmla="*/ 7 h 334"/>
                  <a:gd name="T8" fmla="*/ 18 w 540"/>
                  <a:gd name="T9" fmla="*/ 11 h 334"/>
                  <a:gd name="T10" fmla="*/ 26 w 540"/>
                  <a:gd name="T11" fmla="*/ 16 h 334"/>
                  <a:gd name="T12" fmla="*/ 36 w 540"/>
                  <a:gd name="T13" fmla="*/ 23 h 334"/>
                  <a:gd name="T14" fmla="*/ 46 w 540"/>
                  <a:gd name="T15" fmla="*/ 29 h 334"/>
                  <a:gd name="T16" fmla="*/ 58 w 540"/>
                  <a:gd name="T17" fmla="*/ 36 h 334"/>
                  <a:gd name="T18" fmla="*/ 69 w 540"/>
                  <a:gd name="T19" fmla="*/ 43 h 334"/>
                  <a:gd name="T20" fmla="*/ 79 w 540"/>
                  <a:gd name="T21" fmla="*/ 49 h 334"/>
                  <a:gd name="T22" fmla="*/ 90 w 540"/>
                  <a:gd name="T23" fmla="*/ 56 h 334"/>
                  <a:gd name="T24" fmla="*/ 100 w 540"/>
                  <a:gd name="T25" fmla="*/ 61 h 334"/>
                  <a:gd name="T26" fmla="*/ 108 w 540"/>
                  <a:gd name="T27" fmla="*/ 67 h 334"/>
                  <a:gd name="T28" fmla="*/ 115 w 540"/>
                  <a:gd name="T29" fmla="*/ 70 h 334"/>
                  <a:gd name="T30" fmla="*/ 120 w 540"/>
                  <a:gd name="T31" fmla="*/ 73 h 334"/>
                  <a:gd name="T32" fmla="*/ 123 w 540"/>
                  <a:gd name="T33" fmla="*/ 75 h 334"/>
                  <a:gd name="T34" fmla="*/ 122 w 540"/>
                  <a:gd name="T35" fmla="*/ 76 h 334"/>
                  <a:gd name="T36" fmla="*/ 120 w 540"/>
                  <a:gd name="T37" fmla="*/ 75 h 334"/>
                  <a:gd name="T38" fmla="*/ 117 w 540"/>
                  <a:gd name="T39" fmla="*/ 73 h 334"/>
                  <a:gd name="T40" fmla="*/ 111 w 540"/>
                  <a:gd name="T41" fmla="*/ 70 h 334"/>
                  <a:gd name="T42" fmla="*/ 103 w 540"/>
                  <a:gd name="T43" fmla="*/ 65 h 334"/>
                  <a:gd name="T44" fmla="*/ 95 w 540"/>
                  <a:gd name="T45" fmla="*/ 60 h 334"/>
                  <a:gd name="T46" fmla="*/ 85 w 540"/>
                  <a:gd name="T47" fmla="*/ 54 h 334"/>
                  <a:gd name="T48" fmla="*/ 75 w 540"/>
                  <a:gd name="T49" fmla="*/ 48 h 334"/>
                  <a:gd name="T50" fmla="*/ 64 w 540"/>
                  <a:gd name="T51" fmla="*/ 42 h 334"/>
                  <a:gd name="T52" fmla="*/ 53 w 540"/>
                  <a:gd name="T53" fmla="*/ 35 h 334"/>
                  <a:gd name="T54" fmla="*/ 42 w 540"/>
                  <a:gd name="T55" fmla="*/ 28 h 334"/>
                  <a:gd name="T56" fmla="*/ 31 w 540"/>
                  <a:gd name="T57" fmla="*/ 21 h 334"/>
                  <a:gd name="T58" fmla="*/ 22 w 540"/>
                  <a:gd name="T59" fmla="*/ 16 h 334"/>
                  <a:gd name="T60" fmla="*/ 14 w 540"/>
                  <a:gd name="T61" fmla="*/ 10 h 334"/>
                  <a:gd name="T62" fmla="*/ 7 w 540"/>
                  <a:gd name="T63" fmla="*/ 5 h 334"/>
                  <a:gd name="T64" fmla="*/ 2 w 540"/>
                  <a:gd name="T65" fmla="*/ 2 h 334"/>
                  <a:gd name="T66" fmla="*/ 0 w 540"/>
                  <a:gd name="T67" fmla="*/ 0 h 334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40"/>
                  <a:gd name="T103" fmla="*/ 0 h 334"/>
                  <a:gd name="T104" fmla="*/ 540 w 540"/>
                  <a:gd name="T105" fmla="*/ 334 h 334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40" h="334">
                    <a:moveTo>
                      <a:pt x="0" y="0"/>
                    </a:moveTo>
                    <a:lnTo>
                      <a:pt x="6" y="4"/>
                    </a:lnTo>
                    <a:lnTo>
                      <a:pt x="22" y="14"/>
                    </a:lnTo>
                    <a:lnTo>
                      <a:pt x="46" y="29"/>
                    </a:lnTo>
                    <a:lnTo>
                      <a:pt x="78" y="48"/>
                    </a:lnTo>
                    <a:lnTo>
                      <a:pt x="116" y="73"/>
                    </a:lnTo>
                    <a:lnTo>
                      <a:pt x="159" y="99"/>
                    </a:lnTo>
                    <a:lnTo>
                      <a:pt x="205" y="128"/>
                    </a:lnTo>
                    <a:lnTo>
                      <a:pt x="253" y="157"/>
                    </a:lnTo>
                    <a:lnTo>
                      <a:pt x="302" y="186"/>
                    </a:lnTo>
                    <a:lnTo>
                      <a:pt x="349" y="216"/>
                    </a:lnTo>
                    <a:lnTo>
                      <a:pt x="394" y="244"/>
                    </a:lnTo>
                    <a:lnTo>
                      <a:pt x="437" y="269"/>
                    </a:lnTo>
                    <a:lnTo>
                      <a:pt x="473" y="291"/>
                    </a:lnTo>
                    <a:lnTo>
                      <a:pt x="503" y="308"/>
                    </a:lnTo>
                    <a:lnTo>
                      <a:pt x="526" y="321"/>
                    </a:lnTo>
                    <a:lnTo>
                      <a:pt x="540" y="328"/>
                    </a:lnTo>
                    <a:lnTo>
                      <a:pt x="533" y="334"/>
                    </a:lnTo>
                    <a:lnTo>
                      <a:pt x="528" y="330"/>
                    </a:lnTo>
                    <a:lnTo>
                      <a:pt x="512" y="321"/>
                    </a:lnTo>
                    <a:lnTo>
                      <a:pt x="486" y="306"/>
                    </a:lnTo>
                    <a:lnTo>
                      <a:pt x="454" y="287"/>
                    </a:lnTo>
                    <a:lnTo>
                      <a:pt x="416" y="264"/>
                    </a:lnTo>
                    <a:lnTo>
                      <a:pt x="372" y="238"/>
                    </a:lnTo>
                    <a:lnTo>
                      <a:pt x="326" y="211"/>
                    </a:lnTo>
                    <a:lnTo>
                      <a:pt x="278" y="181"/>
                    </a:lnTo>
                    <a:lnTo>
                      <a:pt x="229" y="152"/>
                    </a:lnTo>
                    <a:lnTo>
                      <a:pt x="181" y="122"/>
                    </a:lnTo>
                    <a:lnTo>
                      <a:pt x="136" y="94"/>
                    </a:lnTo>
                    <a:lnTo>
                      <a:pt x="96" y="68"/>
                    </a:lnTo>
                    <a:lnTo>
                      <a:pt x="60" y="45"/>
                    </a:lnTo>
                    <a:lnTo>
                      <a:pt x="31" y="25"/>
                    </a:lnTo>
                    <a:lnTo>
                      <a:pt x="10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61" name="Freeform 4265"/>
              <p:cNvSpPr>
                <a:spLocks/>
              </p:cNvSpPr>
              <p:nvPr/>
            </p:nvSpPr>
            <p:spPr bwMode="auto">
              <a:xfrm rot="-2772000">
                <a:off x="1376" y="3389"/>
                <a:ext cx="336" cy="210"/>
              </a:xfrm>
              <a:custGeom>
                <a:avLst/>
                <a:gdLst>
                  <a:gd name="T0" fmla="*/ 0 w 550"/>
                  <a:gd name="T1" fmla="*/ 0 h 343"/>
                  <a:gd name="T2" fmla="*/ 1 w 550"/>
                  <a:gd name="T3" fmla="*/ 1 h 343"/>
                  <a:gd name="T4" fmla="*/ 5 w 550"/>
                  <a:gd name="T5" fmla="*/ 4 h 343"/>
                  <a:gd name="T6" fmla="*/ 11 w 550"/>
                  <a:gd name="T7" fmla="*/ 7 h 343"/>
                  <a:gd name="T8" fmla="*/ 18 w 550"/>
                  <a:gd name="T9" fmla="*/ 12 h 343"/>
                  <a:gd name="T10" fmla="*/ 27 w 550"/>
                  <a:gd name="T11" fmla="*/ 17 h 343"/>
                  <a:gd name="T12" fmla="*/ 37 w 550"/>
                  <a:gd name="T13" fmla="*/ 23 h 343"/>
                  <a:gd name="T14" fmla="*/ 48 w 550"/>
                  <a:gd name="T15" fmla="*/ 30 h 343"/>
                  <a:gd name="T16" fmla="*/ 59 w 550"/>
                  <a:gd name="T17" fmla="*/ 37 h 343"/>
                  <a:gd name="T18" fmla="*/ 70 w 550"/>
                  <a:gd name="T19" fmla="*/ 44 h 343"/>
                  <a:gd name="T20" fmla="*/ 81 w 550"/>
                  <a:gd name="T21" fmla="*/ 51 h 343"/>
                  <a:gd name="T22" fmla="*/ 92 w 550"/>
                  <a:gd name="T23" fmla="*/ 58 h 343"/>
                  <a:gd name="T24" fmla="*/ 101 w 550"/>
                  <a:gd name="T25" fmla="*/ 63 h 343"/>
                  <a:gd name="T26" fmla="*/ 110 w 550"/>
                  <a:gd name="T27" fmla="*/ 69 h 343"/>
                  <a:gd name="T28" fmla="*/ 117 w 550"/>
                  <a:gd name="T29" fmla="*/ 73 h 343"/>
                  <a:gd name="T30" fmla="*/ 122 w 550"/>
                  <a:gd name="T31" fmla="*/ 76 h 343"/>
                  <a:gd name="T32" fmla="*/ 125 w 550"/>
                  <a:gd name="T33" fmla="*/ 77 h 343"/>
                  <a:gd name="T34" fmla="*/ 123 w 550"/>
                  <a:gd name="T35" fmla="*/ 79 h 343"/>
                  <a:gd name="T36" fmla="*/ 122 w 550"/>
                  <a:gd name="T37" fmla="*/ 78 h 343"/>
                  <a:gd name="T38" fmla="*/ 119 w 550"/>
                  <a:gd name="T39" fmla="*/ 76 h 343"/>
                  <a:gd name="T40" fmla="*/ 112 w 550"/>
                  <a:gd name="T41" fmla="*/ 72 h 343"/>
                  <a:gd name="T42" fmla="*/ 105 w 550"/>
                  <a:gd name="T43" fmla="*/ 68 h 343"/>
                  <a:gd name="T44" fmla="*/ 97 w 550"/>
                  <a:gd name="T45" fmla="*/ 62 h 343"/>
                  <a:gd name="T46" fmla="*/ 86 w 550"/>
                  <a:gd name="T47" fmla="*/ 56 h 343"/>
                  <a:gd name="T48" fmla="*/ 75 w 550"/>
                  <a:gd name="T49" fmla="*/ 50 h 343"/>
                  <a:gd name="T50" fmla="*/ 64 w 550"/>
                  <a:gd name="T51" fmla="*/ 42 h 343"/>
                  <a:gd name="T52" fmla="*/ 53 w 550"/>
                  <a:gd name="T53" fmla="*/ 36 h 343"/>
                  <a:gd name="T54" fmla="*/ 42 w 550"/>
                  <a:gd name="T55" fmla="*/ 29 h 343"/>
                  <a:gd name="T56" fmla="*/ 32 w 550"/>
                  <a:gd name="T57" fmla="*/ 22 h 343"/>
                  <a:gd name="T58" fmla="*/ 22 w 550"/>
                  <a:gd name="T59" fmla="*/ 16 h 343"/>
                  <a:gd name="T60" fmla="*/ 14 w 550"/>
                  <a:gd name="T61" fmla="*/ 10 h 343"/>
                  <a:gd name="T62" fmla="*/ 7 w 550"/>
                  <a:gd name="T63" fmla="*/ 6 h 343"/>
                  <a:gd name="T64" fmla="*/ 2 w 550"/>
                  <a:gd name="T65" fmla="*/ 2 h 343"/>
                  <a:gd name="T66" fmla="*/ 0 w 550"/>
                  <a:gd name="T67" fmla="*/ 0 h 34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50"/>
                  <a:gd name="T103" fmla="*/ 0 h 343"/>
                  <a:gd name="T104" fmla="*/ 550 w 550"/>
                  <a:gd name="T105" fmla="*/ 343 h 34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50" h="343">
                    <a:moveTo>
                      <a:pt x="0" y="0"/>
                    </a:moveTo>
                    <a:lnTo>
                      <a:pt x="6" y="4"/>
                    </a:lnTo>
                    <a:lnTo>
                      <a:pt x="22" y="14"/>
                    </a:lnTo>
                    <a:lnTo>
                      <a:pt x="48" y="30"/>
                    </a:lnTo>
                    <a:lnTo>
                      <a:pt x="80" y="51"/>
                    </a:lnTo>
                    <a:lnTo>
                      <a:pt x="118" y="75"/>
                    </a:lnTo>
                    <a:lnTo>
                      <a:pt x="162" y="101"/>
                    </a:lnTo>
                    <a:lnTo>
                      <a:pt x="209" y="131"/>
                    </a:lnTo>
                    <a:lnTo>
                      <a:pt x="257" y="161"/>
                    </a:lnTo>
                    <a:lnTo>
                      <a:pt x="307" y="192"/>
                    </a:lnTo>
                    <a:lnTo>
                      <a:pt x="355" y="222"/>
                    </a:lnTo>
                    <a:lnTo>
                      <a:pt x="401" y="251"/>
                    </a:lnTo>
                    <a:lnTo>
                      <a:pt x="444" y="276"/>
                    </a:lnTo>
                    <a:lnTo>
                      <a:pt x="482" y="299"/>
                    </a:lnTo>
                    <a:lnTo>
                      <a:pt x="513" y="318"/>
                    </a:lnTo>
                    <a:lnTo>
                      <a:pt x="536" y="330"/>
                    </a:lnTo>
                    <a:lnTo>
                      <a:pt x="550" y="337"/>
                    </a:lnTo>
                    <a:lnTo>
                      <a:pt x="542" y="343"/>
                    </a:lnTo>
                    <a:lnTo>
                      <a:pt x="536" y="340"/>
                    </a:lnTo>
                    <a:lnTo>
                      <a:pt x="520" y="330"/>
                    </a:lnTo>
                    <a:lnTo>
                      <a:pt x="495" y="314"/>
                    </a:lnTo>
                    <a:lnTo>
                      <a:pt x="461" y="295"/>
                    </a:lnTo>
                    <a:lnTo>
                      <a:pt x="422" y="272"/>
                    </a:lnTo>
                    <a:lnTo>
                      <a:pt x="378" y="244"/>
                    </a:lnTo>
                    <a:lnTo>
                      <a:pt x="331" y="215"/>
                    </a:lnTo>
                    <a:lnTo>
                      <a:pt x="282" y="185"/>
                    </a:lnTo>
                    <a:lnTo>
                      <a:pt x="232" y="156"/>
                    </a:lnTo>
                    <a:lnTo>
                      <a:pt x="184" y="126"/>
                    </a:lnTo>
                    <a:lnTo>
                      <a:pt x="139" y="97"/>
                    </a:lnTo>
                    <a:lnTo>
                      <a:pt x="97" y="69"/>
                    </a:lnTo>
                    <a:lnTo>
                      <a:pt x="60" y="46"/>
                    </a:lnTo>
                    <a:lnTo>
                      <a:pt x="32" y="26"/>
                    </a:lnTo>
                    <a:lnTo>
                      <a:pt x="11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62" name="Freeform 4266"/>
              <p:cNvSpPr>
                <a:spLocks/>
              </p:cNvSpPr>
              <p:nvPr/>
            </p:nvSpPr>
            <p:spPr bwMode="auto">
              <a:xfrm rot="-2772000">
                <a:off x="1366" y="3411"/>
                <a:ext cx="342" cy="215"/>
              </a:xfrm>
              <a:custGeom>
                <a:avLst/>
                <a:gdLst>
                  <a:gd name="T0" fmla="*/ 0 w 560"/>
                  <a:gd name="T1" fmla="*/ 0 h 352"/>
                  <a:gd name="T2" fmla="*/ 1 w 560"/>
                  <a:gd name="T3" fmla="*/ 1 h 352"/>
                  <a:gd name="T4" fmla="*/ 5 w 560"/>
                  <a:gd name="T5" fmla="*/ 3 h 352"/>
                  <a:gd name="T6" fmla="*/ 11 w 560"/>
                  <a:gd name="T7" fmla="*/ 7 h 352"/>
                  <a:gd name="T8" fmla="*/ 18 w 560"/>
                  <a:gd name="T9" fmla="*/ 12 h 352"/>
                  <a:gd name="T10" fmla="*/ 27 w 560"/>
                  <a:gd name="T11" fmla="*/ 18 h 352"/>
                  <a:gd name="T12" fmla="*/ 38 w 560"/>
                  <a:gd name="T13" fmla="*/ 24 h 352"/>
                  <a:gd name="T14" fmla="*/ 48 w 560"/>
                  <a:gd name="T15" fmla="*/ 31 h 352"/>
                  <a:gd name="T16" fmla="*/ 60 w 560"/>
                  <a:gd name="T17" fmla="*/ 38 h 352"/>
                  <a:gd name="T18" fmla="*/ 71 w 560"/>
                  <a:gd name="T19" fmla="*/ 45 h 352"/>
                  <a:gd name="T20" fmla="*/ 82 w 560"/>
                  <a:gd name="T21" fmla="*/ 53 h 352"/>
                  <a:gd name="T22" fmla="*/ 93 w 560"/>
                  <a:gd name="T23" fmla="*/ 59 h 352"/>
                  <a:gd name="T24" fmla="*/ 103 w 560"/>
                  <a:gd name="T25" fmla="*/ 65 h 352"/>
                  <a:gd name="T26" fmla="*/ 112 w 560"/>
                  <a:gd name="T27" fmla="*/ 70 h 352"/>
                  <a:gd name="T28" fmla="*/ 119 w 560"/>
                  <a:gd name="T29" fmla="*/ 75 h 352"/>
                  <a:gd name="T30" fmla="*/ 124 w 560"/>
                  <a:gd name="T31" fmla="*/ 78 h 352"/>
                  <a:gd name="T32" fmla="*/ 128 w 560"/>
                  <a:gd name="T33" fmla="*/ 79 h 352"/>
                  <a:gd name="T34" fmla="*/ 126 w 560"/>
                  <a:gd name="T35" fmla="*/ 80 h 352"/>
                  <a:gd name="T36" fmla="*/ 124 w 560"/>
                  <a:gd name="T37" fmla="*/ 79 h 352"/>
                  <a:gd name="T38" fmla="*/ 120 w 560"/>
                  <a:gd name="T39" fmla="*/ 77 h 352"/>
                  <a:gd name="T40" fmla="*/ 114 w 560"/>
                  <a:gd name="T41" fmla="*/ 74 h 352"/>
                  <a:gd name="T42" fmla="*/ 107 w 560"/>
                  <a:gd name="T43" fmla="*/ 69 h 352"/>
                  <a:gd name="T44" fmla="*/ 98 w 560"/>
                  <a:gd name="T45" fmla="*/ 64 h 352"/>
                  <a:gd name="T46" fmla="*/ 88 w 560"/>
                  <a:gd name="T47" fmla="*/ 57 h 352"/>
                  <a:gd name="T48" fmla="*/ 76 w 560"/>
                  <a:gd name="T49" fmla="*/ 51 h 352"/>
                  <a:gd name="T50" fmla="*/ 65 w 560"/>
                  <a:gd name="T51" fmla="*/ 43 h 352"/>
                  <a:gd name="T52" fmla="*/ 54 w 560"/>
                  <a:gd name="T53" fmla="*/ 37 h 352"/>
                  <a:gd name="T54" fmla="*/ 43 w 560"/>
                  <a:gd name="T55" fmla="*/ 29 h 352"/>
                  <a:gd name="T56" fmla="*/ 32 w 560"/>
                  <a:gd name="T57" fmla="*/ 23 h 352"/>
                  <a:gd name="T58" fmla="*/ 23 w 560"/>
                  <a:gd name="T59" fmla="*/ 16 h 352"/>
                  <a:gd name="T60" fmla="*/ 14 w 560"/>
                  <a:gd name="T61" fmla="*/ 11 h 352"/>
                  <a:gd name="T62" fmla="*/ 7 w 560"/>
                  <a:gd name="T63" fmla="*/ 6 h 352"/>
                  <a:gd name="T64" fmla="*/ 2 w 560"/>
                  <a:gd name="T65" fmla="*/ 2 h 352"/>
                  <a:gd name="T66" fmla="*/ 0 w 560"/>
                  <a:gd name="T67" fmla="*/ 0 h 35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60"/>
                  <a:gd name="T103" fmla="*/ 0 h 352"/>
                  <a:gd name="T104" fmla="*/ 560 w 560"/>
                  <a:gd name="T105" fmla="*/ 352 h 352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60" h="352">
                    <a:moveTo>
                      <a:pt x="0" y="0"/>
                    </a:moveTo>
                    <a:lnTo>
                      <a:pt x="6" y="4"/>
                    </a:lnTo>
                    <a:lnTo>
                      <a:pt x="22" y="14"/>
                    </a:lnTo>
                    <a:lnTo>
                      <a:pt x="47" y="30"/>
                    </a:lnTo>
                    <a:lnTo>
                      <a:pt x="81" y="52"/>
                    </a:lnTo>
                    <a:lnTo>
                      <a:pt x="120" y="77"/>
                    </a:lnTo>
                    <a:lnTo>
                      <a:pt x="165" y="105"/>
                    </a:lnTo>
                    <a:lnTo>
                      <a:pt x="212" y="135"/>
                    </a:lnTo>
                    <a:lnTo>
                      <a:pt x="263" y="166"/>
                    </a:lnTo>
                    <a:lnTo>
                      <a:pt x="312" y="198"/>
                    </a:lnTo>
                    <a:lnTo>
                      <a:pt x="362" y="229"/>
                    </a:lnTo>
                    <a:lnTo>
                      <a:pt x="409" y="258"/>
                    </a:lnTo>
                    <a:lnTo>
                      <a:pt x="453" y="284"/>
                    </a:lnTo>
                    <a:lnTo>
                      <a:pt x="491" y="307"/>
                    </a:lnTo>
                    <a:lnTo>
                      <a:pt x="522" y="326"/>
                    </a:lnTo>
                    <a:lnTo>
                      <a:pt x="546" y="340"/>
                    </a:lnTo>
                    <a:lnTo>
                      <a:pt x="560" y="347"/>
                    </a:lnTo>
                    <a:lnTo>
                      <a:pt x="552" y="352"/>
                    </a:lnTo>
                    <a:lnTo>
                      <a:pt x="546" y="349"/>
                    </a:lnTo>
                    <a:lnTo>
                      <a:pt x="529" y="339"/>
                    </a:lnTo>
                    <a:lnTo>
                      <a:pt x="503" y="324"/>
                    </a:lnTo>
                    <a:lnTo>
                      <a:pt x="470" y="303"/>
                    </a:lnTo>
                    <a:lnTo>
                      <a:pt x="430" y="279"/>
                    </a:lnTo>
                    <a:lnTo>
                      <a:pt x="385" y="251"/>
                    </a:lnTo>
                    <a:lnTo>
                      <a:pt x="336" y="222"/>
                    </a:lnTo>
                    <a:lnTo>
                      <a:pt x="287" y="191"/>
                    </a:lnTo>
                    <a:lnTo>
                      <a:pt x="236" y="160"/>
                    </a:lnTo>
                    <a:lnTo>
                      <a:pt x="187" y="129"/>
                    </a:lnTo>
                    <a:lnTo>
                      <a:pt x="140" y="99"/>
                    </a:lnTo>
                    <a:lnTo>
                      <a:pt x="98" y="72"/>
                    </a:lnTo>
                    <a:lnTo>
                      <a:pt x="61" y="48"/>
                    </a:lnTo>
                    <a:lnTo>
                      <a:pt x="31" y="27"/>
                    </a:lnTo>
                    <a:lnTo>
                      <a:pt x="1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63" name="Freeform 4267"/>
              <p:cNvSpPr>
                <a:spLocks/>
              </p:cNvSpPr>
              <p:nvPr/>
            </p:nvSpPr>
            <p:spPr bwMode="auto">
              <a:xfrm rot="-2772000">
                <a:off x="1356" y="3435"/>
                <a:ext cx="347" cy="220"/>
              </a:xfrm>
              <a:custGeom>
                <a:avLst/>
                <a:gdLst>
                  <a:gd name="T0" fmla="*/ 0 w 569"/>
                  <a:gd name="T1" fmla="*/ 0 h 360"/>
                  <a:gd name="T2" fmla="*/ 1 w 569"/>
                  <a:gd name="T3" fmla="*/ 1 h 360"/>
                  <a:gd name="T4" fmla="*/ 5 w 569"/>
                  <a:gd name="T5" fmla="*/ 4 h 360"/>
                  <a:gd name="T6" fmla="*/ 11 w 569"/>
                  <a:gd name="T7" fmla="*/ 7 h 360"/>
                  <a:gd name="T8" fmla="*/ 19 w 569"/>
                  <a:gd name="T9" fmla="*/ 12 h 360"/>
                  <a:gd name="T10" fmla="*/ 28 w 569"/>
                  <a:gd name="T11" fmla="*/ 18 h 360"/>
                  <a:gd name="T12" fmla="*/ 38 w 569"/>
                  <a:gd name="T13" fmla="*/ 24 h 360"/>
                  <a:gd name="T14" fmla="*/ 49 w 569"/>
                  <a:gd name="T15" fmla="*/ 31 h 360"/>
                  <a:gd name="T16" fmla="*/ 60 w 569"/>
                  <a:gd name="T17" fmla="*/ 39 h 360"/>
                  <a:gd name="T18" fmla="*/ 72 w 569"/>
                  <a:gd name="T19" fmla="*/ 46 h 360"/>
                  <a:gd name="T20" fmla="*/ 84 w 569"/>
                  <a:gd name="T21" fmla="*/ 53 h 360"/>
                  <a:gd name="T22" fmla="*/ 95 w 569"/>
                  <a:gd name="T23" fmla="*/ 60 h 360"/>
                  <a:gd name="T24" fmla="*/ 104 w 569"/>
                  <a:gd name="T25" fmla="*/ 67 h 360"/>
                  <a:gd name="T26" fmla="*/ 113 w 569"/>
                  <a:gd name="T27" fmla="*/ 72 h 360"/>
                  <a:gd name="T28" fmla="*/ 121 w 569"/>
                  <a:gd name="T29" fmla="*/ 76 h 360"/>
                  <a:gd name="T30" fmla="*/ 126 w 569"/>
                  <a:gd name="T31" fmla="*/ 79 h 360"/>
                  <a:gd name="T32" fmla="*/ 129 w 569"/>
                  <a:gd name="T33" fmla="*/ 81 h 360"/>
                  <a:gd name="T34" fmla="*/ 127 w 569"/>
                  <a:gd name="T35" fmla="*/ 82 h 360"/>
                  <a:gd name="T36" fmla="*/ 126 w 569"/>
                  <a:gd name="T37" fmla="*/ 81 h 360"/>
                  <a:gd name="T38" fmla="*/ 123 w 569"/>
                  <a:gd name="T39" fmla="*/ 79 h 360"/>
                  <a:gd name="T40" fmla="*/ 116 w 569"/>
                  <a:gd name="T41" fmla="*/ 75 h 360"/>
                  <a:gd name="T42" fmla="*/ 109 w 569"/>
                  <a:gd name="T43" fmla="*/ 70 h 360"/>
                  <a:gd name="T44" fmla="*/ 99 w 569"/>
                  <a:gd name="T45" fmla="*/ 65 h 360"/>
                  <a:gd name="T46" fmla="*/ 89 w 569"/>
                  <a:gd name="T47" fmla="*/ 58 h 360"/>
                  <a:gd name="T48" fmla="*/ 78 w 569"/>
                  <a:gd name="T49" fmla="*/ 51 h 360"/>
                  <a:gd name="T50" fmla="*/ 66 w 569"/>
                  <a:gd name="T51" fmla="*/ 45 h 360"/>
                  <a:gd name="T52" fmla="*/ 55 w 569"/>
                  <a:gd name="T53" fmla="*/ 37 h 360"/>
                  <a:gd name="T54" fmla="*/ 43 w 569"/>
                  <a:gd name="T55" fmla="*/ 30 h 360"/>
                  <a:gd name="T56" fmla="*/ 32 w 569"/>
                  <a:gd name="T57" fmla="*/ 23 h 360"/>
                  <a:gd name="T58" fmla="*/ 23 w 569"/>
                  <a:gd name="T59" fmla="*/ 16 h 360"/>
                  <a:gd name="T60" fmla="*/ 14 w 569"/>
                  <a:gd name="T61" fmla="*/ 11 h 360"/>
                  <a:gd name="T62" fmla="*/ 7 w 569"/>
                  <a:gd name="T63" fmla="*/ 6 h 360"/>
                  <a:gd name="T64" fmla="*/ 2 w 569"/>
                  <a:gd name="T65" fmla="*/ 2 h 360"/>
                  <a:gd name="T66" fmla="*/ 0 w 569"/>
                  <a:gd name="T67" fmla="*/ 0 h 360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69"/>
                  <a:gd name="T103" fmla="*/ 0 h 360"/>
                  <a:gd name="T104" fmla="*/ 569 w 569"/>
                  <a:gd name="T105" fmla="*/ 360 h 360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69" h="360">
                    <a:moveTo>
                      <a:pt x="0" y="0"/>
                    </a:moveTo>
                    <a:lnTo>
                      <a:pt x="6" y="3"/>
                    </a:lnTo>
                    <a:lnTo>
                      <a:pt x="23" y="15"/>
                    </a:lnTo>
                    <a:lnTo>
                      <a:pt x="49" y="31"/>
                    </a:lnTo>
                    <a:lnTo>
                      <a:pt x="83" y="53"/>
                    </a:lnTo>
                    <a:lnTo>
                      <a:pt x="124" y="78"/>
                    </a:lnTo>
                    <a:lnTo>
                      <a:pt x="168" y="107"/>
                    </a:lnTo>
                    <a:lnTo>
                      <a:pt x="217" y="138"/>
                    </a:lnTo>
                    <a:lnTo>
                      <a:pt x="268" y="170"/>
                    </a:lnTo>
                    <a:lnTo>
                      <a:pt x="318" y="202"/>
                    </a:lnTo>
                    <a:lnTo>
                      <a:pt x="369" y="234"/>
                    </a:lnTo>
                    <a:lnTo>
                      <a:pt x="417" y="264"/>
                    </a:lnTo>
                    <a:lnTo>
                      <a:pt x="461" y="292"/>
                    </a:lnTo>
                    <a:lnTo>
                      <a:pt x="500" y="315"/>
                    </a:lnTo>
                    <a:lnTo>
                      <a:pt x="531" y="333"/>
                    </a:lnTo>
                    <a:lnTo>
                      <a:pt x="556" y="347"/>
                    </a:lnTo>
                    <a:lnTo>
                      <a:pt x="569" y="354"/>
                    </a:lnTo>
                    <a:lnTo>
                      <a:pt x="562" y="360"/>
                    </a:lnTo>
                    <a:lnTo>
                      <a:pt x="557" y="356"/>
                    </a:lnTo>
                    <a:lnTo>
                      <a:pt x="539" y="346"/>
                    </a:lnTo>
                    <a:lnTo>
                      <a:pt x="513" y="330"/>
                    </a:lnTo>
                    <a:lnTo>
                      <a:pt x="478" y="309"/>
                    </a:lnTo>
                    <a:lnTo>
                      <a:pt x="438" y="284"/>
                    </a:lnTo>
                    <a:lnTo>
                      <a:pt x="392" y="256"/>
                    </a:lnTo>
                    <a:lnTo>
                      <a:pt x="344" y="225"/>
                    </a:lnTo>
                    <a:lnTo>
                      <a:pt x="292" y="194"/>
                    </a:lnTo>
                    <a:lnTo>
                      <a:pt x="241" y="162"/>
                    </a:lnTo>
                    <a:lnTo>
                      <a:pt x="190" y="131"/>
                    </a:lnTo>
                    <a:lnTo>
                      <a:pt x="143" y="100"/>
                    </a:lnTo>
                    <a:lnTo>
                      <a:pt x="100" y="72"/>
                    </a:lnTo>
                    <a:lnTo>
                      <a:pt x="62" y="47"/>
                    </a:lnTo>
                    <a:lnTo>
                      <a:pt x="32" y="26"/>
                    </a:lnTo>
                    <a:lnTo>
                      <a:pt x="12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64" name="Freeform 4268"/>
              <p:cNvSpPr>
                <a:spLocks/>
              </p:cNvSpPr>
              <p:nvPr/>
            </p:nvSpPr>
            <p:spPr bwMode="auto">
              <a:xfrm rot="-2772000">
                <a:off x="1348" y="3457"/>
                <a:ext cx="353" cy="226"/>
              </a:xfrm>
              <a:custGeom>
                <a:avLst/>
                <a:gdLst>
                  <a:gd name="T0" fmla="*/ 0 w 578"/>
                  <a:gd name="T1" fmla="*/ 0 h 370"/>
                  <a:gd name="T2" fmla="*/ 1 w 578"/>
                  <a:gd name="T3" fmla="*/ 1 h 370"/>
                  <a:gd name="T4" fmla="*/ 5 w 578"/>
                  <a:gd name="T5" fmla="*/ 3 h 370"/>
                  <a:gd name="T6" fmla="*/ 11 w 578"/>
                  <a:gd name="T7" fmla="*/ 7 h 370"/>
                  <a:gd name="T8" fmla="*/ 19 w 578"/>
                  <a:gd name="T9" fmla="*/ 12 h 370"/>
                  <a:gd name="T10" fmla="*/ 28 w 578"/>
                  <a:gd name="T11" fmla="*/ 18 h 370"/>
                  <a:gd name="T12" fmla="*/ 39 w 578"/>
                  <a:gd name="T13" fmla="*/ 25 h 370"/>
                  <a:gd name="T14" fmla="*/ 50 w 578"/>
                  <a:gd name="T15" fmla="*/ 32 h 370"/>
                  <a:gd name="T16" fmla="*/ 62 w 578"/>
                  <a:gd name="T17" fmla="*/ 40 h 370"/>
                  <a:gd name="T18" fmla="*/ 74 w 578"/>
                  <a:gd name="T19" fmla="*/ 48 h 370"/>
                  <a:gd name="T20" fmla="*/ 86 w 578"/>
                  <a:gd name="T21" fmla="*/ 55 h 370"/>
                  <a:gd name="T22" fmla="*/ 96 w 578"/>
                  <a:gd name="T23" fmla="*/ 62 h 370"/>
                  <a:gd name="T24" fmla="*/ 107 w 578"/>
                  <a:gd name="T25" fmla="*/ 68 h 370"/>
                  <a:gd name="T26" fmla="*/ 115 w 578"/>
                  <a:gd name="T27" fmla="*/ 74 h 370"/>
                  <a:gd name="T28" fmla="*/ 123 w 578"/>
                  <a:gd name="T29" fmla="*/ 78 h 370"/>
                  <a:gd name="T30" fmla="*/ 128 w 578"/>
                  <a:gd name="T31" fmla="*/ 81 h 370"/>
                  <a:gd name="T32" fmla="*/ 132 w 578"/>
                  <a:gd name="T33" fmla="*/ 83 h 370"/>
                  <a:gd name="T34" fmla="*/ 130 w 578"/>
                  <a:gd name="T35" fmla="*/ 84 h 370"/>
                  <a:gd name="T36" fmla="*/ 129 w 578"/>
                  <a:gd name="T37" fmla="*/ 84 h 370"/>
                  <a:gd name="T38" fmla="*/ 125 w 578"/>
                  <a:gd name="T39" fmla="*/ 81 h 370"/>
                  <a:gd name="T40" fmla="*/ 118 w 578"/>
                  <a:gd name="T41" fmla="*/ 77 h 370"/>
                  <a:gd name="T42" fmla="*/ 111 w 578"/>
                  <a:gd name="T43" fmla="*/ 72 h 370"/>
                  <a:gd name="T44" fmla="*/ 101 w 578"/>
                  <a:gd name="T45" fmla="*/ 67 h 370"/>
                  <a:gd name="T46" fmla="*/ 90 w 578"/>
                  <a:gd name="T47" fmla="*/ 60 h 370"/>
                  <a:gd name="T48" fmla="*/ 79 w 578"/>
                  <a:gd name="T49" fmla="*/ 53 h 370"/>
                  <a:gd name="T50" fmla="*/ 68 w 578"/>
                  <a:gd name="T51" fmla="*/ 46 h 370"/>
                  <a:gd name="T52" fmla="*/ 56 w 578"/>
                  <a:gd name="T53" fmla="*/ 38 h 370"/>
                  <a:gd name="T54" fmla="*/ 43 w 578"/>
                  <a:gd name="T55" fmla="*/ 31 h 370"/>
                  <a:gd name="T56" fmla="*/ 33 w 578"/>
                  <a:gd name="T57" fmla="*/ 23 h 370"/>
                  <a:gd name="T58" fmla="*/ 23 w 578"/>
                  <a:gd name="T59" fmla="*/ 16 h 370"/>
                  <a:gd name="T60" fmla="*/ 14 w 578"/>
                  <a:gd name="T61" fmla="*/ 11 h 370"/>
                  <a:gd name="T62" fmla="*/ 7 w 578"/>
                  <a:gd name="T63" fmla="*/ 6 h 370"/>
                  <a:gd name="T64" fmla="*/ 2 w 578"/>
                  <a:gd name="T65" fmla="*/ 2 h 370"/>
                  <a:gd name="T66" fmla="*/ 0 w 578"/>
                  <a:gd name="T67" fmla="*/ 0 h 370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78"/>
                  <a:gd name="T103" fmla="*/ 0 h 370"/>
                  <a:gd name="T104" fmla="*/ 578 w 578"/>
                  <a:gd name="T105" fmla="*/ 370 h 370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78" h="370">
                    <a:moveTo>
                      <a:pt x="0" y="0"/>
                    </a:moveTo>
                    <a:lnTo>
                      <a:pt x="6" y="3"/>
                    </a:lnTo>
                    <a:lnTo>
                      <a:pt x="23" y="15"/>
                    </a:lnTo>
                    <a:lnTo>
                      <a:pt x="49" y="32"/>
                    </a:lnTo>
                    <a:lnTo>
                      <a:pt x="84" y="54"/>
                    </a:lnTo>
                    <a:lnTo>
                      <a:pt x="124" y="80"/>
                    </a:lnTo>
                    <a:lnTo>
                      <a:pt x="170" y="110"/>
                    </a:lnTo>
                    <a:lnTo>
                      <a:pt x="220" y="142"/>
                    </a:lnTo>
                    <a:lnTo>
                      <a:pt x="272" y="175"/>
                    </a:lnTo>
                    <a:lnTo>
                      <a:pt x="324" y="208"/>
                    </a:lnTo>
                    <a:lnTo>
                      <a:pt x="375" y="241"/>
                    </a:lnTo>
                    <a:lnTo>
                      <a:pt x="424" y="271"/>
                    </a:lnTo>
                    <a:lnTo>
                      <a:pt x="469" y="300"/>
                    </a:lnTo>
                    <a:lnTo>
                      <a:pt x="508" y="324"/>
                    </a:lnTo>
                    <a:lnTo>
                      <a:pt x="540" y="344"/>
                    </a:lnTo>
                    <a:lnTo>
                      <a:pt x="564" y="357"/>
                    </a:lnTo>
                    <a:lnTo>
                      <a:pt x="578" y="364"/>
                    </a:lnTo>
                    <a:lnTo>
                      <a:pt x="571" y="370"/>
                    </a:lnTo>
                    <a:lnTo>
                      <a:pt x="565" y="367"/>
                    </a:lnTo>
                    <a:lnTo>
                      <a:pt x="548" y="356"/>
                    </a:lnTo>
                    <a:lnTo>
                      <a:pt x="521" y="339"/>
                    </a:lnTo>
                    <a:lnTo>
                      <a:pt x="486" y="317"/>
                    </a:lnTo>
                    <a:lnTo>
                      <a:pt x="444" y="292"/>
                    </a:lnTo>
                    <a:lnTo>
                      <a:pt x="397" y="263"/>
                    </a:lnTo>
                    <a:lnTo>
                      <a:pt x="348" y="232"/>
                    </a:lnTo>
                    <a:lnTo>
                      <a:pt x="296" y="200"/>
                    </a:lnTo>
                    <a:lnTo>
                      <a:pt x="244" y="166"/>
                    </a:lnTo>
                    <a:lnTo>
                      <a:pt x="192" y="134"/>
                    </a:lnTo>
                    <a:lnTo>
                      <a:pt x="145" y="103"/>
                    </a:lnTo>
                    <a:lnTo>
                      <a:pt x="101" y="74"/>
                    </a:lnTo>
                    <a:lnTo>
                      <a:pt x="63" y="48"/>
                    </a:lnTo>
                    <a:lnTo>
                      <a:pt x="32" y="27"/>
                    </a:lnTo>
                    <a:lnTo>
                      <a:pt x="11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65" name="Freeform 4269"/>
              <p:cNvSpPr>
                <a:spLocks/>
              </p:cNvSpPr>
              <p:nvPr/>
            </p:nvSpPr>
            <p:spPr bwMode="auto">
              <a:xfrm rot="-2772000">
                <a:off x="1338" y="3479"/>
                <a:ext cx="359" cy="232"/>
              </a:xfrm>
              <a:custGeom>
                <a:avLst/>
                <a:gdLst>
                  <a:gd name="T0" fmla="*/ 0 w 589"/>
                  <a:gd name="T1" fmla="*/ 0 h 378"/>
                  <a:gd name="T2" fmla="*/ 1 w 589"/>
                  <a:gd name="T3" fmla="*/ 1 h 378"/>
                  <a:gd name="T4" fmla="*/ 5 w 589"/>
                  <a:gd name="T5" fmla="*/ 4 h 378"/>
                  <a:gd name="T6" fmla="*/ 12 w 589"/>
                  <a:gd name="T7" fmla="*/ 7 h 378"/>
                  <a:gd name="T8" fmla="*/ 20 w 589"/>
                  <a:gd name="T9" fmla="*/ 13 h 378"/>
                  <a:gd name="T10" fmla="*/ 29 w 589"/>
                  <a:gd name="T11" fmla="*/ 19 h 378"/>
                  <a:gd name="T12" fmla="*/ 40 w 589"/>
                  <a:gd name="T13" fmla="*/ 26 h 378"/>
                  <a:gd name="T14" fmla="*/ 51 w 589"/>
                  <a:gd name="T15" fmla="*/ 34 h 378"/>
                  <a:gd name="T16" fmla="*/ 63 w 589"/>
                  <a:gd name="T17" fmla="*/ 42 h 378"/>
                  <a:gd name="T18" fmla="*/ 75 w 589"/>
                  <a:gd name="T19" fmla="*/ 49 h 378"/>
                  <a:gd name="T20" fmla="*/ 87 w 589"/>
                  <a:gd name="T21" fmla="*/ 57 h 378"/>
                  <a:gd name="T22" fmla="*/ 98 w 589"/>
                  <a:gd name="T23" fmla="*/ 64 h 378"/>
                  <a:gd name="T24" fmla="*/ 108 w 589"/>
                  <a:gd name="T25" fmla="*/ 71 h 378"/>
                  <a:gd name="T26" fmla="*/ 117 w 589"/>
                  <a:gd name="T27" fmla="*/ 77 h 378"/>
                  <a:gd name="T28" fmla="*/ 125 w 589"/>
                  <a:gd name="T29" fmla="*/ 81 h 378"/>
                  <a:gd name="T30" fmla="*/ 130 w 589"/>
                  <a:gd name="T31" fmla="*/ 85 h 378"/>
                  <a:gd name="T32" fmla="*/ 133 w 589"/>
                  <a:gd name="T33" fmla="*/ 87 h 378"/>
                  <a:gd name="T34" fmla="*/ 132 w 589"/>
                  <a:gd name="T35" fmla="*/ 87 h 378"/>
                  <a:gd name="T36" fmla="*/ 130 w 589"/>
                  <a:gd name="T37" fmla="*/ 87 h 378"/>
                  <a:gd name="T38" fmla="*/ 126 w 589"/>
                  <a:gd name="T39" fmla="*/ 84 h 378"/>
                  <a:gd name="T40" fmla="*/ 120 w 589"/>
                  <a:gd name="T41" fmla="*/ 80 h 378"/>
                  <a:gd name="T42" fmla="*/ 112 w 589"/>
                  <a:gd name="T43" fmla="*/ 75 h 378"/>
                  <a:gd name="T44" fmla="*/ 102 w 589"/>
                  <a:gd name="T45" fmla="*/ 69 h 378"/>
                  <a:gd name="T46" fmla="*/ 92 w 589"/>
                  <a:gd name="T47" fmla="*/ 62 h 378"/>
                  <a:gd name="T48" fmla="*/ 80 w 589"/>
                  <a:gd name="T49" fmla="*/ 55 h 378"/>
                  <a:gd name="T50" fmla="*/ 68 w 589"/>
                  <a:gd name="T51" fmla="*/ 47 h 378"/>
                  <a:gd name="T52" fmla="*/ 56 w 589"/>
                  <a:gd name="T53" fmla="*/ 39 h 378"/>
                  <a:gd name="T54" fmla="*/ 44 w 589"/>
                  <a:gd name="T55" fmla="*/ 32 h 378"/>
                  <a:gd name="T56" fmla="*/ 34 w 589"/>
                  <a:gd name="T57" fmla="*/ 24 h 378"/>
                  <a:gd name="T58" fmla="*/ 23 w 589"/>
                  <a:gd name="T59" fmla="*/ 17 h 378"/>
                  <a:gd name="T60" fmla="*/ 15 w 589"/>
                  <a:gd name="T61" fmla="*/ 11 h 378"/>
                  <a:gd name="T62" fmla="*/ 8 w 589"/>
                  <a:gd name="T63" fmla="*/ 6 h 378"/>
                  <a:gd name="T64" fmla="*/ 2 w 589"/>
                  <a:gd name="T65" fmla="*/ 2 h 378"/>
                  <a:gd name="T66" fmla="*/ 0 w 589"/>
                  <a:gd name="T67" fmla="*/ 0 h 37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89"/>
                  <a:gd name="T103" fmla="*/ 0 h 378"/>
                  <a:gd name="T104" fmla="*/ 589 w 589"/>
                  <a:gd name="T105" fmla="*/ 378 h 378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89" h="378">
                    <a:moveTo>
                      <a:pt x="0" y="0"/>
                    </a:moveTo>
                    <a:lnTo>
                      <a:pt x="6" y="3"/>
                    </a:lnTo>
                    <a:lnTo>
                      <a:pt x="23" y="15"/>
                    </a:lnTo>
                    <a:lnTo>
                      <a:pt x="51" y="33"/>
                    </a:lnTo>
                    <a:lnTo>
                      <a:pt x="85" y="55"/>
                    </a:lnTo>
                    <a:lnTo>
                      <a:pt x="127" y="83"/>
                    </a:lnTo>
                    <a:lnTo>
                      <a:pt x="174" y="113"/>
                    </a:lnTo>
                    <a:lnTo>
                      <a:pt x="225" y="146"/>
                    </a:lnTo>
                    <a:lnTo>
                      <a:pt x="278" y="179"/>
                    </a:lnTo>
                    <a:lnTo>
                      <a:pt x="331" y="214"/>
                    </a:lnTo>
                    <a:lnTo>
                      <a:pt x="383" y="246"/>
                    </a:lnTo>
                    <a:lnTo>
                      <a:pt x="432" y="278"/>
                    </a:lnTo>
                    <a:lnTo>
                      <a:pt x="477" y="307"/>
                    </a:lnTo>
                    <a:lnTo>
                      <a:pt x="517" y="331"/>
                    </a:lnTo>
                    <a:lnTo>
                      <a:pt x="551" y="351"/>
                    </a:lnTo>
                    <a:lnTo>
                      <a:pt x="575" y="366"/>
                    </a:lnTo>
                    <a:lnTo>
                      <a:pt x="589" y="373"/>
                    </a:lnTo>
                    <a:lnTo>
                      <a:pt x="581" y="378"/>
                    </a:lnTo>
                    <a:lnTo>
                      <a:pt x="575" y="375"/>
                    </a:lnTo>
                    <a:lnTo>
                      <a:pt x="557" y="363"/>
                    </a:lnTo>
                    <a:lnTo>
                      <a:pt x="530" y="346"/>
                    </a:lnTo>
                    <a:lnTo>
                      <a:pt x="494" y="324"/>
                    </a:lnTo>
                    <a:lnTo>
                      <a:pt x="452" y="298"/>
                    </a:lnTo>
                    <a:lnTo>
                      <a:pt x="405" y="269"/>
                    </a:lnTo>
                    <a:lnTo>
                      <a:pt x="354" y="237"/>
                    </a:lnTo>
                    <a:lnTo>
                      <a:pt x="301" y="204"/>
                    </a:lnTo>
                    <a:lnTo>
                      <a:pt x="248" y="170"/>
                    </a:lnTo>
                    <a:lnTo>
                      <a:pt x="196" y="137"/>
                    </a:lnTo>
                    <a:lnTo>
                      <a:pt x="148" y="105"/>
                    </a:lnTo>
                    <a:lnTo>
                      <a:pt x="103" y="75"/>
                    </a:lnTo>
                    <a:lnTo>
                      <a:pt x="65" y="49"/>
                    </a:lnTo>
                    <a:lnTo>
                      <a:pt x="34" y="28"/>
                    </a:lnTo>
                    <a:lnTo>
                      <a:pt x="12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66" name="Freeform 4270"/>
              <p:cNvSpPr>
                <a:spLocks/>
              </p:cNvSpPr>
              <p:nvPr/>
            </p:nvSpPr>
            <p:spPr bwMode="auto">
              <a:xfrm rot="-2772000">
                <a:off x="1328" y="3503"/>
                <a:ext cx="366" cy="236"/>
              </a:xfrm>
              <a:custGeom>
                <a:avLst/>
                <a:gdLst>
                  <a:gd name="T0" fmla="*/ 0 w 598"/>
                  <a:gd name="T1" fmla="*/ 0 h 388"/>
                  <a:gd name="T2" fmla="*/ 1 w 598"/>
                  <a:gd name="T3" fmla="*/ 1 h 388"/>
                  <a:gd name="T4" fmla="*/ 6 w 598"/>
                  <a:gd name="T5" fmla="*/ 4 h 388"/>
                  <a:gd name="T6" fmla="*/ 12 w 598"/>
                  <a:gd name="T7" fmla="*/ 7 h 388"/>
                  <a:gd name="T8" fmla="*/ 20 w 598"/>
                  <a:gd name="T9" fmla="*/ 13 h 388"/>
                  <a:gd name="T10" fmla="*/ 29 w 598"/>
                  <a:gd name="T11" fmla="*/ 19 h 388"/>
                  <a:gd name="T12" fmla="*/ 40 w 598"/>
                  <a:gd name="T13" fmla="*/ 26 h 388"/>
                  <a:gd name="T14" fmla="*/ 53 w 598"/>
                  <a:gd name="T15" fmla="*/ 33 h 388"/>
                  <a:gd name="T16" fmla="*/ 64 w 598"/>
                  <a:gd name="T17" fmla="*/ 41 h 388"/>
                  <a:gd name="T18" fmla="*/ 77 w 598"/>
                  <a:gd name="T19" fmla="*/ 50 h 388"/>
                  <a:gd name="T20" fmla="*/ 89 w 598"/>
                  <a:gd name="T21" fmla="*/ 57 h 388"/>
                  <a:gd name="T22" fmla="*/ 100 w 598"/>
                  <a:gd name="T23" fmla="*/ 64 h 388"/>
                  <a:gd name="T24" fmla="*/ 111 w 598"/>
                  <a:gd name="T25" fmla="*/ 71 h 388"/>
                  <a:gd name="T26" fmla="*/ 120 w 598"/>
                  <a:gd name="T27" fmla="*/ 77 h 388"/>
                  <a:gd name="T28" fmla="*/ 128 w 598"/>
                  <a:gd name="T29" fmla="*/ 81 h 388"/>
                  <a:gd name="T30" fmla="*/ 133 w 598"/>
                  <a:gd name="T31" fmla="*/ 85 h 388"/>
                  <a:gd name="T32" fmla="*/ 137 w 598"/>
                  <a:gd name="T33" fmla="*/ 86 h 388"/>
                  <a:gd name="T34" fmla="*/ 135 w 598"/>
                  <a:gd name="T35" fmla="*/ 88 h 388"/>
                  <a:gd name="T36" fmla="*/ 133 w 598"/>
                  <a:gd name="T37" fmla="*/ 86 h 388"/>
                  <a:gd name="T38" fmla="*/ 130 w 598"/>
                  <a:gd name="T39" fmla="*/ 84 h 388"/>
                  <a:gd name="T40" fmla="*/ 123 w 598"/>
                  <a:gd name="T41" fmla="*/ 80 h 388"/>
                  <a:gd name="T42" fmla="*/ 115 w 598"/>
                  <a:gd name="T43" fmla="*/ 75 h 388"/>
                  <a:gd name="T44" fmla="*/ 105 w 598"/>
                  <a:gd name="T45" fmla="*/ 69 h 388"/>
                  <a:gd name="T46" fmla="*/ 94 w 598"/>
                  <a:gd name="T47" fmla="*/ 62 h 388"/>
                  <a:gd name="T48" fmla="*/ 83 w 598"/>
                  <a:gd name="T49" fmla="*/ 55 h 388"/>
                  <a:gd name="T50" fmla="*/ 70 w 598"/>
                  <a:gd name="T51" fmla="*/ 47 h 388"/>
                  <a:gd name="T52" fmla="*/ 58 w 598"/>
                  <a:gd name="T53" fmla="*/ 39 h 388"/>
                  <a:gd name="T54" fmla="*/ 46 w 598"/>
                  <a:gd name="T55" fmla="*/ 32 h 388"/>
                  <a:gd name="T56" fmla="*/ 34 w 598"/>
                  <a:gd name="T57" fmla="*/ 24 h 388"/>
                  <a:gd name="T58" fmla="*/ 24 w 598"/>
                  <a:gd name="T59" fmla="*/ 18 h 388"/>
                  <a:gd name="T60" fmla="*/ 15 w 598"/>
                  <a:gd name="T61" fmla="*/ 12 h 388"/>
                  <a:gd name="T62" fmla="*/ 7 w 598"/>
                  <a:gd name="T63" fmla="*/ 6 h 388"/>
                  <a:gd name="T64" fmla="*/ 2 w 598"/>
                  <a:gd name="T65" fmla="*/ 2 h 388"/>
                  <a:gd name="T66" fmla="*/ 0 w 598"/>
                  <a:gd name="T67" fmla="*/ 0 h 38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598"/>
                  <a:gd name="T103" fmla="*/ 0 h 388"/>
                  <a:gd name="T104" fmla="*/ 598 w 598"/>
                  <a:gd name="T105" fmla="*/ 388 h 388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598" h="388">
                    <a:moveTo>
                      <a:pt x="0" y="0"/>
                    </a:moveTo>
                    <a:lnTo>
                      <a:pt x="5" y="5"/>
                    </a:lnTo>
                    <a:lnTo>
                      <a:pt x="24" y="16"/>
                    </a:lnTo>
                    <a:lnTo>
                      <a:pt x="50" y="33"/>
                    </a:lnTo>
                    <a:lnTo>
                      <a:pt x="86" y="58"/>
                    </a:lnTo>
                    <a:lnTo>
                      <a:pt x="129" y="85"/>
                    </a:lnTo>
                    <a:lnTo>
                      <a:pt x="176" y="116"/>
                    </a:lnTo>
                    <a:lnTo>
                      <a:pt x="228" y="150"/>
                    </a:lnTo>
                    <a:lnTo>
                      <a:pt x="281" y="184"/>
                    </a:lnTo>
                    <a:lnTo>
                      <a:pt x="335" y="220"/>
                    </a:lnTo>
                    <a:lnTo>
                      <a:pt x="388" y="253"/>
                    </a:lnTo>
                    <a:lnTo>
                      <a:pt x="437" y="285"/>
                    </a:lnTo>
                    <a:lnTo>
                      <a:pt x="485" y="315"/>
                    </a:lnTo>
                    <a:lnTo>
                      <a:pt x="525" y="341"/>
                    </a:lnTo>
                    <a:lnTo>
                      <a:pt x="558" y="360"/>
                    </a:lnTo>
                    <a:lnTo>
                      <a:pt x="583" y="375"/>
                    </a:lnTo>
                    <a:lnTo>
                      <a:pt x="598" y="382"/>
                    </a:lnTo>
                    <a:lnTo>
                      <a:pt x="590" y="388"/>
                    </a:lnTo>
                    <a:lnTo>
                      <a:pt x="584" y="384"/>
                    </a:lnTo>
                    <a:lnTo>
                      <a:pt x="565" y="373"/>
                    </a:lnTo>
                    <a:lnTo>
                      <a:pt x="538" y="356"/>
                    </a:lnTo>
                    <a:lnTo>
                      <a:pt x="501" y="332"/>
                    </a:lnTo>
                    <a:lnTo>
                      <a:pt x="458" y="306"/>
                    </a:lnTo>
                    <a:lnTo>
                      <a:pt x="410" y="275"/>
                    </a:lnTo>
                    <a:lnTo>
                      <a:pt x="359" y="243"/>
                    </a:lnTo>
                    <a:lnTo>
                      <a:pt x="305" y="208"/>
                    </a:lnTo>
                    <a:lnTo>
                      <a:pt x="251" y="174"/>
                    </a:lnTo>
                    <a:lnTo>
                      <a:pt x="199" y="140"/>
                    </a:lnTo>
                    <a:lnTo>
                      <a:pt x="148" y="107"/>
                    </a:lnTo>
                    <a:lnTo>
                      <a:pt x="103" y="77"/>
                    </a:lnTo>
                    <a:lnTo>
                      <a:pt x="64" y="51"/>
                    </a:lnTo>
                    <a:lnTo>
                      <a:pt x="33" y="28"/>
                    </a:lnTo>
                    <a:lnTo>
                      <a:pt x="11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67" name="Freeform 4271"/>
              <p:cNvSpPr>
                <a:spLocks/>
              </p:cNvSpPr>
              <p:nvPr/>
            </p:nvSpPr>
            <p:spPr bwMode="auto">
              <a:xfrm rot="-2772000">
                <a:off x="1320" y="3525"/>
                <a:ext cx="371" cy="242"/>
              </a:xfrm>
              <a:custGeom>
                <a:avLst/>
                <a:gdLst>
                  <a:gd name="T0" fmla="*/ 0 w 608"/>
                  <a:gd name="T1" fmla="*/ 0 h 396"/>
                  <a:gd name="T2" fmla="*/ 1 w 608"/>
                  <a:gd name="T3" fmla="*/ 1 h 396"/>
                  <a:gd name="T4" fmla="*/ 5 w 608"/>
                  <a:gd name="T5" fmla="*/ 4 h 396"/>
                  <a:gd name="T6" fmla="*/ 12 w 608"/>
                  <a:gd name="T7" fmla="*/ 8 h 396"/>
                  <a:gd name="T8" fmla="*/ 20 w 608"/>
                  <a:gd name="T9" fmla="*/ 13 h 396"/>
                  <a:gd name="T10" fmla="*/ 30 w 608"/>
                  <a:gd name="T11" fmla="*/ 20 h 396"/>
                  <a:gd name="T12" fmla="*/ 41 w 608"/>
                  <a:gd name="T13" fmla="*/ 28 h 396"/>
                  <a:gd name="T14" fmla="*/ 53 w 608"/>
                  <a:gd name="T15" fmla="*/ 35 h 396"/>
                  <a:gd name="T16" fmla="*/ 65 w 608"/>
                  <a:gd name="T17" fmla="*/ 43 h 396"/>
                  <a:gd name="T18" fmla="*/ 77 w 608"/>
                  <a:gd name="T19" fmla="*/ 51 h 396"/>
                  <a:gd name="T20" fmla="*/ 90 w 608"/>
                  <a:gd name="T21" fmla="*/ 59 h 396"/>
                  <a:gd name="T22" fmla="*/ 101 w 608"/>
                  <a:gd name="T23" fmla="*/ 67 h 396"/>
                  <a:gd name="T24" fmla="*/ 112 w 608"/>
                  <a:gd name="T25" fmla="*/ 73 h 396"/>
                  <a:gd name="T26" fmla="*/ 121 w 608"/>
                  <a:gd name="T27" fmla="*/ 79 h 396"/>
                  <a:gd name="T28" fmla="*/ 129 w 608"/>
                  <a:gd name="T29" fmla="*/ 84 h 396"/>
                  <a:gd name="T30" fmla="*/ 135 w 608"/>
                  <a:gd name="T31" fmla="*/ 88 h 396"/>
                  <a:gd name="T32" fmla="*/ 138 w 608"/>
                  <a:gd name="T33" fmla="*/ 89 h 396"/>
                  <a:gd name="T34" fmla="*/ 136 w 608"/>
                  <a:gd name="T35" fmla="*/ 90 h 396"/>
                  <a:gd name="T36" fmla="*/ 135 w 608"/>
                  <a:gd name="T37" fmla="*/ 89 h 396"/>
                  <a:gd name="T38" fmla="*/ 131 w 608"/>
                  <a:gd name="T39" fmla="*/ 87 h 396"/>
                  <a:gd name="T40" fmla="*/ 124 w 608"/>
                  <a:gd name="T41" fmla="*/ 83 h 396"/>
                  <a:gd name="T42" fmla="*/ 116 w 608"/>
                  <a:gd name="T43" fmla="*/ 78 h 396"/>
                  <a:gd name="T44" fmla="*/ 106 w 608"/>
                  <a:gd name="T45" fmla="*/ 71 h 396"/>
                  <a:gd name="T46" fmla="*/ 95 w 608"/>
                  <a:gd name="T47" fmla="*/ 64 h 396"/>
                  <a:gd name="T48" fmla="*/ 83 w 608"/>
                  <a:gd name="T49" fmla="*/ 57 h 396"/>
                  <a:gd name="T50" fmla="*/ 71 w 608"/>
                  <a:gd name="T51" fmla="*/ 48 h 396"/>
                  <a:gd name="T52" fmla="*/ 58 w 608"/>
                  <a:gd name="T53" fmla="*/ 40 h 396"/>
                  <a:gd name="T54" fmla="*/ 46 w 608"/>
                  <a:gd name="T55" fmla="*/ 32 h 396"/>
                  <a:gd name="T56" fmla="*/ 34 w 608"/>
                  <a:gd name="T57" fmla="*/ 24 h 396"/>
                  <a:gd name="T58" fmla="*/ 24 w 608"/>
                  <a:gd name="T59" fmla="*/ 18 h 396"/>
                  <a:gd name="T60" fmla="*/ 15 w 608"/>
                  <a:gd name="T61" fmla="*/ 12 h 396"/>
                  <a:gd name="T62" fmla="*/ 7 w 608"/>
                  <a:gd name="T63" fmla="*/ 6 h 396"/>
                  <a:gd name="T64" fmla="*/ 2 w 608"/>
                  <a:gd name="T65" fmla="*/ 2 h 396"/>
                  <a:gd name="T66" fmla="*/ 0 w 608"/>
                  <a:gd name="T67" fmla="*/ 0 h 39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608"/>
                  <a:gd name="T103" fmla="*/ 0 h 396"/>
                  <a:gd name="T104" fmla="*/ 608 w 608"/>
                  <a:gd name="T105" fmla="*/ 396 h 39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608" h="396">
                    <a:moveTo>
                      <a:pt x="0" y="0"/>
                    </a:moveTo>
                    <a:lnTo>
                      <a:pt x="6" y="5"/>
                    </a:lnTo>
                    <a:lnTo>
                      <a:pt x="24" y="16"/>
                    </a:lnTo>
                    <a:lnTo>
                      <a:pt x="52" y="35"/>
                    </a:lnTo>
                    <a:lnTo>
                      <a:pt x="89" y="59"/>
                    </a:lnTo>
                    <a:lnTo>
                      <a:pt x="131" y="88"/>
                    </a:lnTo>
                    <a:lnTo>
                      <a:pt x="180" y="119"/>
                    </a:lnTo>
                    <a:lnTo>
                      <a:pt x="233" y="153"/>
                    </a:lnTo>
                    <a:lnTo>
                      <a:pt x="287" y="189"/>
                    </a:lnTo>
                    <a:lnTo>
                      <a:pt x="341" y="225"/>
                    </a:lnTo>
                    <a:lnTo>
                      <a:pt x="395" y="259"/>
                    </a:lnTo>
                    <a:lnTo>
                      <a:pt x="446" y="292"/>
                    </a:lnTo>
                    <a:lnTo>
                      <a:pt x="493" y="322"/>
                    </a:lnTo>
                    <a:lnTo>
                      <a:pt x="535" y="349"/>
                    </a:lnTo>
                    <a:lnTo>
                      <a:pt x="569" y="370"/>
                    </a:lnTo>
                    <a:lnTo>
                      <a:pt x="593" y="385"/>
                    </a:lnTo>
                    <a:lnTo>
                      <a:pt x="608" y="391"/>
                    </a:lnTo>
                    <a:lnTo>
                      <a:pt x="600" y="396"/>
                    </a:lnTo>
                    <a:lnTo>
                      <a:pt x="593" y="391"/>
                    </a:lnTo>
                    <a:lnTo>
                      <a:pt x="576" y="381"/>
                    </a:lnTo>
                    <a:lnTo>
                      <a:pt x="547" y="363"/>
                    </a:lnTo>
                    <a:lnTo>
                      <a:pt x="510" y="340"/>
                    </a:lnTo>
                    <a:lnTo>
                      <a:pt x="467" y="312"/>
                    </a:lnTo>
                    <a:lnTo>
                      <a:pt x="417" y="281"/>
                    </a:lnTo>
                    <a:lnTo>
                      <a:pt x="365" y="248"/>
                    </a:lnTo>
                    <a:lnTo>
                      <a:pt x="311" y="212"/>
                    </a:lnTo>
                    <a:lnTo>
                      <a:pt x="256" y="177"/>
                    </a:lnTo>
                    <a:lnTo>
                      <a:pt x="202" y="142"/>
                    </a:lnTo>
                    <a:lnTo>
                      <a:pt x="151" y="108"/>
                    </a:lnTo>
                    <a:lnTo>
                      <a:pt x="106" y="79"/>
                    </a:lnTo>
                    <a:lnTo>
                      <a:pt x="66" y="51"/>
                    </a:lnTo>
                    <a:lnTo>
                      <a:pt x="33" y="28"/>
                    </a:lnTo>
                    <a:lnTo>
                      <a:pt x="12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68" name="Freeform 4272"/>
              <p:cNvSpPr>
                <a:spLocks/>
              </p:cNvSpPr>
              <p:nvPr/>
            </p:nvSpPr>
            <p:spPr bwMode="auto">
              <a:xfrm rot="-2772000">
                <a:off x="1309" y="3547"/>
                <a:ext cx="377" cy="248"/>
              </a:xfrm>
              <a:custGeom>
                <a:avLst/>
                <a:gdLst>
                  <a:gd name="T0" fmla="*/ 0 w 618"/>
                  <a:gd name="T1" fmla="*/ 0 h 406"/>
                  <a:gd name="T2" fmla="*/ 1 w 618"/>
                  <a:gd name="T3" fmla="*/ 1 h 406"/>
                  <a:gd name="T4" fmla="*/ 5 w 618"/>
                  <a:gd name="T5" fmla="*/ 4 h 406"/>
                  <a:gd name="T6" fmla="*/ 12 w 618"/>
                  <a:gd name="T7" fmla="*/ 8 h 406"/>
                  <a:gd name="T8" fmla="*/ 21 w 618"/>
                  <a:gd name="T9" fmla="*/ 14 h 406"/>
                  <a:gd name="T10" fmla="*/ 31 w 618"/>
                  <a:gd name="T11" fmla="*/ 20 h 406"/>
                  <a:gd name="T12" fmla="*/ 41 w 618"/>
                  <a:gd name="T13" fmla="*/ 28 h 406"/>
                  <a:gd name="T14" fmla="*/ 54 w 618"/>
                  <a:gd name="T15" fmla="*/ 36 h 406"/>
                  <a:gd name="T16" fmla="*/ 66 w 618"/>
                  <a:gd name="T17" fmla="*/ 45 h 406"/>
                  <a:gd name="T18" fmla="*/ 79 w 618"/>
                  <a:gd name="T19" fmla="*/ 53 h 406"/>
                  <a:gd name="T20" fmla="*/ 91 w 618"/>
                  <a:gd name="T21" fmla="*/ 60 h 406"/>
                  <a:gd name="T22" fmla="*/ 103 w 618"/>
                  <a:gd name="T23" fmla="*/ 68 h 406"/>
                  <a:gd name="T24" fmla="*/ 114 w 618"/>
                  <a:gd name="T25" fmla="*/ 75 h 406"/>
                  <a:gd name="T26" fmla="*/ 124 w 618"/>
                  <a:gd name="T27" fmla="*/ 81 h 406"/>
                  <a:gd name="T28" fmla="*/ 131 w 618"/>
                  <a:gd name="T29" fmla="*/ 86 h 406"/>
                  <a:gd name="T30" fmla="*/ 137 w 618"/>
                  <a:gd name="T31" fmla="*/ 90 h 406"/>
                  <a:gd name="T32" fmla="*/ 140 w 618"/>
                  <a:gd name="T33" fmla="*/ 92 h 406"/>
                  <a:gd name="T34" fmla="*/ 139 w 618"/>
                  <a:gd name="T35" fmla="*/ 92 h 406"/>
                  <a:gd name="T36" fmla="*/ 137 w 618"/>
                  <a:gd name="T37" fmla="*/ 92 h 406"/>
                  <a:gd name="T38" fmla="*/ 133 w 618"/>
                  <a:gd name="T39" fmla="*/ 89 h 406"/>
                  <a:gd name="T40" fmla="*/ 126 w 618"/>
                  <a:gd name="T41" fmla="*/ 85 h 406"/>
                  <a:gd name="T42" fmla="*/ 118 w 618"/>
                  <a:gd name="T43" fmla="*/ 79 h 406"/>
                  <a:gd name="T44" fmla="*/ 108 w 618"/>
                  <a:gd name="T45" fmla="*/ 73 h 406"/>
                  <a:gd name="T46" fmla="*/ 97 w 618"/>
                  <a:gd name="T47" fmla="*/ 66 h 406"/>
                  <a:gd name="T48" fmla="*/ 85 w 618"/>
                  <a:gd name="T49" fmla="*/ 58 h 406"/>
                  <a:gd name="T50" fmla="*/ 72 w 618"/>
                  <a:gd name="T51" fmla="*/ 49 h 406"/>
                  <a:gd name="T52" fmla="*/ 59 w 618"/>
                  <a:gd name="T53" fmla="*/ 42 h 406"/>
                  <a:gd name="T54" fmla="*/ 47 w 618"/>
                  <a:gd name="T55" fmla="*/ 34 h 406"/>
                  <a:gd name="T56" fmla="*/ 35 w 618"/>
                  <a:gd name="T57" fmla="*/ 26 h 406"/>
                  <a:gd name="T58" fmla="*/ 24 w 618"/>
                  <a:gd name="T59" fmla="*/ 18 h 406"/>
                  <a:gd name="T60" fmla="*/ 15 w 618"/>
                  <a:gd name="T61" fmla="*/ 12 h 406"/>
                  <a:gd name="T62" fmla="*/ 8 w 618"/>
                  <a:gd name="T63" fmla="*/ 7 h 406"/>
                  <a:gd name="T64" fmla="*/ 2 w 618"/>
                  <a:gd name="T65" fmla="*/ 2 h 406"/>
                  <a:gd name="T66" fmla="*/ 0 w 618"/>
                  <a:gd name="T67" fmla="*/ 0 h 40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618"/>
                  <a:gd name="T103" fmla="*/ 0 h 406"/>
                  <a:gd name="T104" fmla="*/ 618 w 618"/>
                  <a:gd name="T105" fmla="*/ 406 h 40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618" h="406">
                    <a:moveTo>
                      <a:pt x="0" y="0"/>
                    </a:moveTo>
                    <a:lnTo>
                      <a:pt x="7" y="5"/>
                    </a:lnTo>
                    <a:lnTo>
                      <a:pt x="25" y="17"/>
                    </a:lnTo>
                    <a:lnTo>
                      <a:pt x="53" y="36"/>
                    </a:lnTo>
                    <a:lnTo>
                      <a:pt x="90" y="60"/>
                    </a:lnTo>
                    <a:lnTo>
                      <a:pt x="134" y="89"/>
                    </a:lnTo>
                    <a:lnTo>
                      <a:pt x="184" y="122"/>
                    </a:lnTo>
                    <a:lnTo>
                      <a:pt x="237" y="157"/>
                    </a:lnTo>
                    <a:lnTo>
                      <a:pt x="292" y="194"/>
                    </a:lnTo>
                    <a:lnTo>
                      <a:pt x="347" y="230"/>
                    </a:lnTo>
                    <a:lnTo>
                      <a:pt x="402" y="266"/>
                    </a:lnTo>
                    <a:lnTo>
                      <a:pt x="454" y="299"/>
                    </a:lnTo>
                    <a:lnTo>
                      <a:pt x="502" y="331"/>
                    </a:lnTo>
                    <a:lnTo>
                      <a:pt x="544" y="357"/>
                    </a:lnTo>
                    <a:lnTo>
                      <a:pt x="578" y="378"/>
                    </a:lnTo>
                    <a:lnTo>
                      <a:pt x="603" y="393"/>
                    </a:lnTo>
                    <a:lnTo>
                      <a:pt x="618" y="401"/>
                    </a:lnTo>
                    <a:lnTo>
                      <a:pt x="611" y="406"/>
                    </a:lnTo>
                    <a:lnTo>
                      <a:pt x="604" y="402"/>
                    </a:lnTo>
                    <a:lnTo>
                      <a:pt x="586" y="390"/>
                    </a:lnTo>
                    <a:lnTo>
                      <a:pt x="557" y="372"/>
                    </a:lnTo>
                    <a:lnTo>
                      <a:pt x="520" y="349"/>
                    </a:lnTo>
                    <a:lnTo>
                      <a:pt x="475" y="320"/>
                    </a:lnTo>
                    <a:lnTo>
                      <a:pt x="426" y="288"/>
                    </a:lnTo>
                    <a:lnTo>
                      <a:pt x="373" y="253"/>
                    </a:lnTo>
                    <a:lnTo>
                      <a:pt x="316" y="218"/>
                    </a:lnTo>
                    <a:lnTo>
                      <a:pt x="261" y="182"/>
                    </a:lnTo>
                    <a:lnTo>
                      <a:pt x="207" y="147"/>
                    </a:lnTo>
                    <a:lnTo>
                      <a:pt x="155" y="112"/>
                    </a:lnTo>
                    <a:lnTo>
                      <a:pt x="108" y="80"/>
                    </a:lnTo>
                    <a:lnTo>
                      <a:pt x="67" y="52"/>
                    </a:lnTo>
                    <a:lnTo>
                      <a:pt x="35" y="29"/>
                    </a:lnTo>
                    <a:lnTo>
                      <a:pt x="12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69" name="Freeform 4273"/>
              <p:cNvSpPr>
                <a:spLocks/>
              </p:cNvSpPr>
              <p:nvPr/>
            </p:nvSpPr>
            <p:spPr bwMode="auto">
              <a:xfrm rot="-2772000">
                <a:off x="1439" y="3134"/>
                <a:ext cx="332" cy="168"/>
              </a:xfrm>
              <a:custGeom>
                <a:avLst/>
                <a:gdLst>
                  <a:gd name="T0" fmla="*/ 0 w 544"/>
                  <a:gd name="T1" fmla="*/ 1 h 276"/>
                  <a:gd name="T2" fmla="*/ 2 w 544"/>
                  <a:gd name="T3" fmla="*/ 0 h 276"/>
                  <a:gd name="T4" fmla="*/ 3 w 544"/>
                  <a:gd name="T5" fmla="*/ 1 h 276"/>
                  <a:gd name="T6" fmla="*/ 5 w 544"/>
                  <a:gd name="T7" fmla="*/ 1 h 276"/>
                  <a:gd name="T8" fmla="*/ 8 w 544"/>
                  <a:gd name="T9" fmla="*/ 3 h 276"/>
                  <a:gd name="T10" fmla="*/ 12 w 544"/>
                  <a:gd name="T11" fmla="*/ 6 h 276"/>
                  <a:gd name="T12" fmla="*/ 17 w 544"/>
                  <a:gd name="T13" fmla="*/ 9 h 276"/>
                  <a:gd name="T14" fmla="*/ 23 w 544"/>
                  <a:gd name="T15" fmla="*/ 12 h 276"/>
                  <a:gd name="T16" fmla="*/ 31 w 544"/>
                  <a:gd name="T17" fmla="*/ 16 h 276"/>
                  <a:gd name="T18" fmla="*/ 38 w 544"/>
                  <a:gd name="T19" fmla="*/ 20 h 276"/>
                  <a:gd name="T20" fmla="*/ 48 w 544"/>
                  <a:gd name="T21" fmla="*/ 25 h 276"/>
                  <a:gd name="T22" fmla="*/ 57 w 544"/>
                  <a:gd name="T23" fmla="*/ 30 h 276"/>
                  <a:gd name="T24" fmla="*/ 67 w 544"/>
                  <a:gd name="T25" fmla="*/ 35 h 276"/>
                  <a:gd name="T26" fmla="*/ 77 w 544"/>
                  <a:gd name="T27" fmla="*/ 40 h 276"/>
                  <a:gd name="T28" fmla="*/ 88 w 544"/>
                  <a:gd name="T29" fmla="*/ 45 h 276"/>
                  <a:gd name="T30" fmla="*/ 100 w 544"/>
                  <a:gd name="T31" fmla="*/ 50 h 276"/>
                  <a:gd name="T32" fmla="*/ 112 w 544"/>
                  <a:gd name="T33" fmla="*/ 55 h 276"/>
                  <a:gd name="T34" fmla="*/ 124 w 544"/>
                  <a:gd name="T35" fmla="*/ 60 h 276"/>
                  <a:gd name="T36" fmla="*/ 117 w 544"/>
                  <a:gd name="T37" fmla="*/ 62 h 276"/>
                  <a:gd name="T38" fmla="*/ 117 w 544"/>
                  <a:gd name="T39" fmla="*/ 62 h 276"/>
                  <a:gd name="T40" fmla="*/ 114 w 544"/>
                  <a:gd name="T41" fmla="*/ 61 h 276"/>
                  <a:gd name="T42" fmla="*/ 110 w 544"/>
                  <a:gd name="T43" fmla="*/ 59 h 276"/>
                  <a:gd name="T44" fmla="*/ 104 w 544"/>
                  <a:gd name="T45" fmla="*/ 57 h 276"/>
                  <a:gd name="T46" fmla="*/ 98 w 544"/>
                  <a:gd name="T47" fmla="*/ 54 h 276"/>
                  <a:gd name="T48" fmla="*/ 90 w 544"/>
                  <a:gd name="T49" fmla="*/ 50 h 276"/>
                  <a:gd name="T50" fmla="*/ 81 w 544"/>
                  <a:gd name="T51" fmla="*/ 46 h 276"/>
                  <a:gd name="T52" fmla="*/ 73 w 544"/>
                  <a:gd name="T53" fmla="*/ 41 h 276"/>
                  <a:gd name="T54" fmla="*/ 63 w 544"/>
                  <a:gd name="T55" fmla="*/ 37 h 276"/>
                  <a:gd name="T56" fmla="*/ 53 w 544"/>
                  <a:gd name="T57" fmla="*/ 32 h 276"/>
                  <a:gd name="T58" fmla="*/ 43 w 544"/>
                  <a:gd name="T59" fmla="*/ 27 h 276"/>
                  <a:gd name="T60" fmla="*/ 34 w 544"/>
                  <a:gd name="T61" fmla="*/ 21 h 276"/>
                  <a:gd name="T62" fmla="*/ 24 w 544"/>
                  <a:gd name="T63" fmla="*/ 16 h 276"/>
                  <a:gd name="T64" fmla="*/ 16 w 544"/>
                  <a:gd name="T65" fmla="*/ 11 h 276"/>
                  <a:gd name="T66" fmla="*/ 7 w 544"/>
                  <a:gd name="T67" fmla="*/ 6 h 276"/>
                  <a:gd name="T68" fmla="*/ 0 w 544"/>
                  <a:gd name="T69" fmla="*/ 1 h 27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544"/>
                  <a:gd name="T106" fmla="*/ 0 h 276"/>
                  <a:gd name="T107" fmla="*/ 544 w 544"/>
                  <a:gd name="T108" fmla="*/ 276 h 27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544" h="276">
                    <a:moveTo>
                      <a:pt x="0" y="3"/>
                    </a:moveTo>
                    <a:lnTo>
                      <a:pt x="10" y="0"/>
                    </a:lnTo>
                    <a:lnTo>
                      <a:pt x="13" y="1"/>
                    </a:lnTo>
                    <a:lnTo>
                      <a:pt x="22" y="7"/>
                    </a:lnTo>
                    <a:lnTo>
                      <a:pt x="35" y="15"/>
                    </a:lnTo>
                    <a:lnTo>
                      <a:pt x="53" y="26"/>
                    </a:lnTo>
                    <a:lnTo>
                      <a:pt x="76" y="38"/>
                    </a:lnTo>
                    <a:lnTo>
                      <a:pt x="104" y="53"/>
                    </a:lnTo>
                    <a:lnTo>
                      <a:pt x="135" y="70"/>
                    </a:lnTo>
                    <a:lnTo>
                      <a:pt x="170" y="90"/>
                    </a:lnTo>
                    <a:lnTo>
                      <a:pt x="209" y="110"/>
                    </a:lnTo>
                    <a:lnTo>
                      <a:pt x="250" y="131"/>
                    </a:lnTo>
                    <a:lnTo>
                      <a:pt x="294" y="153"/>
                    </a:lnTo>
                    <a:lnTo>
                      <a:pt x="340" y="175"/>
                    </a:lnTo>
                    <a:lnTo>
                      <a:pt x="388" y="198"/>
                    </a:lnTo>
                    <a:lnTo>
                      <a:pt x="439" y="221"/>
                    </a:lnTo>
                    <a:lnTo>
                      <a:pt x="491" y="244"/>
                    </a:lnTo>
                    <a:lnTo>
                      <a:pt x="544" y="266"/>
                    </a:lnTo>
                    <a:lnTo>
                      <a:pt x="516" y="276"/>
                    </a:lnTo>
                    <a:lnTo>
                      <a:pt x="513" y="274"/>
                    </a:lnTo>
                    <a:lnTo>
                      <a:pt x="501" y="270"/>
                    </a:lnTo>
                    <a:lnTo>
                      <a:pt x="483" y="261"/>
                    </a:lnTo>
                    <a:lnTo>
                      <a:pt x="459" y="250"/>
                    </a:lnTo>
                    <a:lnTo>
                      <a:pt x="429" y="237"/>
                    </a:lnTo>
                    <a:lnTo>
                      <a:pt x="395" y="221"/>
                    </a:lnTo>
                    <a:lnTo>
                      <a:pt x="358" y="203"/>
                    </a:lnTo>
                    <a:lnTo>
                      <a:pt x="319" y="184"/>
                    </a:lnTo>
                    <a:lnTo>
                      <a:pt x="278" y="164"/>
                    </a:lnTo>
                    <a:lnTo>
                      <a:pt x="235" y="142"/>
                    </a:lnTo>
                    <a:lnTo>
                      <a:pt x="191" y="119"/>
                    </a:lnTo>
                    <a:lnTo>
                      <a:pt x="149" y="96"/>
                    </a:lnTo>
                    <a:lnTo>
                      <a:pt x="108" y="72"/>
                    </a:lnTo>
                    <a:lnTo>
                      <a:pt x="69" y="49"/>
                    </a:lnTo>
                    <a:lnTo>
                      <a:pt x="32" y="26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93D3D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10249" name="Text Box 4274"/>
            <p:cNvSpPr txBox="1">
              <a:spLocks noChangeArrowheads="1"/>
            </p:cNvSpPr>
            <p:nvPr/>
          </p:nvSpPr>
          <p:spPr bwMode="auto">
            <a:xfrm rot="-1201497">
              <a:off x="2646" y="2774"/>
              <a:ext cx="516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0" lang="en-US" altLang="zh-CN" sz="900" b="1">
                  <a:latin typeface="+mj-lt"/>
                  <a:ea typeface="宋体" charset="-122"/>
                </a:rPr>
                <a:t>Doe, John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06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Labor Feedback by Employee</a:t>
            </a:r>
            <a:endParaRPr lang="en-US" altLang="zh-CN" smtClean="0"/>
          </a:p>
        </p:txBody>
      </p:sp>
      <p:sp>
        <p:nvSpPr>
          <p:cNvPr id="1126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SFC-USE-050</a:t>
            </a:r>
            <a:endParaRPr lang="en-US" altLang="zh-CN" smtClean="0"/>
          </a:p>
        </p:txBody>
      </p:sp>
      <p:pic>
        <p:nvPicPr>
          <p:cNvPr id="11268" name="Picture 2066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150938" y="860425"/>
            <a:ext cx="6828572" cy="5295238"/>
          </a:xfrm>
          <a:prstGeom prst="rect">
            <a:avLst/>
          </a:prstGeom>
          <a:noFill/>
          <a:ln>
            <a:noFill/>
          </a:ln>
        </p:spPr>
      </p:pic>
      <p:sp>
        <p:nvSpPr>
          <p:cNvPr id="11269" name="Rectangle 4"/>
          <p:cNvSpPr>
            <a:spLocks noChangeArrowheads="1"/>
          </p:cNvSpPr>
          <p:nvPr/>
        </p:nvSpPr>
        <p:spPr bwMode="auto">
          <a:xfrm>
            <a:off x="1441450" y="1790700"/>
            <a:ext cx="2054225" cy="439738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11270" name="Rectangle 5"/>
          <p:cNvSpPr>
            <a:spLocks noChangeArrowheads="1"/>
          </p:cNvSpPr>
          <p:nvPr/>
        </p:nvSpPr>
        <p:spPr bwMode="auto">
          <a:xfrm>
            <a:off x="1304925" y="2492375"/>
            <a:ext cx="4171950" cy="688975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zh-CN"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3810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3810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21350</TotalTime>
  <Words>659</Words>
  <Application>Microsoft Office PowerPoint</Application>
  <PresentationFormat>On-screen Show (4:3)</PresentationFormat>
  <Paragraphs>129</Paragraphs>
  <Slides>27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37" baseType="lpstr">
      <vt:lpstr>Arial</vt:lpstr>
      <vt:lpstr>Tahoma</vt:lpstr>
      <vt:lpstr>Webdings</vt:lpstr>
      <vt:lpstr>Times New Roman</vt:lpstr>
      <vt:lpstr>Century Gothic</vt:lpstr>
      <vt:lpstr>Wingdings</vt:lpstr>
      <vt:lpstr>Lucida Grande</vt:lpstr>
      <vt:lpstr>宋体</vt:lpstr>
      <vt:lpstr>2_EX06PP_template</vt:lpstr>
      <vt:lpstr>QAD 2010 Template</vt:lpstr>
      <vt:lpstr>Use Shop Floor Control</vt:lpstr>
      <vt:lpstr>Benefits of the use of SFC</vt:lpstr>
      <vt:lpstr>Shop Floor Control Process</vt:lpstr>
      <vt:lpstr>Shop Floor Control Process</vt:lpstr>
      <vt:lpstr>Dispatch Report</vt:lpstr>
      <vt:lpstr>Work Order Dispatch Report</vt:lpstr>
      <vt:lpstr>Shop Floor Control Process</vt:lpstr>
      <vt:lpstr>Labor Transactions by Employee</vt:lpstr>
      <vt:lpstr>Labor Feedback by Employee</vt:lpstr>
      <vt:lpstr>Non-Productive Labor Transaction</vt:lpstr>
      <vt:lpstr>Non-Productive Labor Feedback</vt:lpstr>
      <vt:lpstr>Error Correction</vt:lpstr>
      <vt:lpstr>Error Correction</vt:lpstr>
      <vt:lpstr>Shop Floor Control Process</vt:lpstr>
      <vt:lpstr>Operation Complete Transaction</vt:lpstr>
      <vt:lpstr>Operation Move Transaction</vt:lpstr>
      <vt:lpstr>Shop Floor Control Process</vt:lpstr>
      <vt:lpstr>Operation Scrap Transaction</vt:lpstr>
      <vt:lpstr>Shop Floor Control Process</vt:lpstr>
      <vt:lpstr>Operation Transaction Detail Inquiry</vt:lpstr>
      <vt:lpstr>Input/Output Report</vt:lpstr>
      <vt:lpstr>Down Time Report</vt:lpstr>
      <vt:lpstr>Work Center Utilization Report</vt:lpstr>
      <vt:lpstr>Efficiency by Work Center Report</vt:lpstr>
      <vt:lpstr>Efficiency by Work Order Report</vt:lpstr>
      <vt:lpstr>Exercise</vt:lpstr>
      <vt:lpstr>Summary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Sales Orders Management</dc:title>
  <dc:creator>Koreen Kelley</dc:creator>
  <cp:lastModifiedBy>njm</cp:lastModifiedBy>
  <cp:revision>379</cp:revision>
  <cp:lastPrinted>1999-02-02T20:54:51Z</cp:lastPrinted>
  <dcterms:created xsi:type="dcterms:W3CDTF">1998-02-18T21:36:34Z</dcterms:created>
  <dcterms:modified xsi:type="dcterms:W3CDTF">2011-01-06T19:26:40Z</dcterms:modified>
</cp:coreProperties>
</file>