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metadata" ContentType="application/binary"/>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8" r:id="rId2"/>
  </p:sldMasterIdLst>
  <p:notesMasterIdLst>
    <p:notesMasterId r:id="rId3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Lst>
  <p:sldSz cx="12192000" cy="6858000"/>
  <p:notesSz cx="6858000" cy="9144000"/>
  <p:embeddedFontLst>
    <p:embeddedFont>
      <p:font typeface="Century Gothic" pitchFamily="3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15:guide id="1" orient="horz" pos="2160">
          <p15:clr>
            <a:srgbClr val="000000"/>
          </p15:clr>
        </p15:guide>
        <p15:guide id="2" pos="3840">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go="http://customooxmlschemas.google.com/" r:id="rId41" roundtripDataSignature="AMtx7miUNLT83AgnQHKE7Vet/XDxrTptOg=="/>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varScale="1">
        <p:scale>
          <a:sx n="64" d="100"/>
          <a:sy n="64" d="100"/>
        </p:scale>
        <p:origin x="-466" y="-62"/>
      </p:cViewPr>
      <p:guideLst>
        <p:guide orient="horz" pos="2160"/>
        <p:guide pos="384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fntdata"/><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font" Target="fonts/font2.fntdata"/><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5" name="Google Shape;5;n"/>
          <p:cNvSpPr>
            <a:spLocks noGrp="1" noRot="1" noChangeAspect="1"/>
          </p:cNvSpPr>
          <p:nvPr>
            <p:ph type="sldImg" idx="3"/>
          </p:nvPr>
        </p:nvSpPr>
        <p:spPr>
          <a:xfrm>
            <a:off x="685800" y="630237"/>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2pPr>
            <a:lvl3pPr marL="1371600" marR="0" lvl="2"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4pPr>
            <a:lvl5pPr marL="2286000" marR="0" lvl="4"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5pPr>
            <a:lvl6pPr marL="2743200" marR="0" lvl="5"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6pPr>
            <a:lvl7pPr marL="3200400" marR="0" lvl="6"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7pPr>
            <a:lvl8pPr marL="3657600" marR="0" lvl="7"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8pPr>
            <a:lvl9pPr marL="4114800" marR="0" lvl="8" indent="-22860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2pPr>
            <a:lvl3pPr marR="0" lvl="2"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3pPr>
            <a:lvl4pPr marR="0" lvl="3"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4pPr>
            <a:lvl5pPr marR="0" lvl="4"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5pPr>
            <a:lvl6pPr marR="0" lvl="5"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6pPr>
            <a:lvl7pPr marR="0" lvl="6"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7pPr>
            <a:lvl8pPr marR="0" lvl="7"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8pPr>
            <a:lvl9pPr marR="0" lvl="8" algn="l" rtl="0">
              <a:spcBef>
                <a:spcPts val="0"/>
              </a:spcBef>
              <a:spcAft>
                <a:spcPts val="0"/>
              </a:spcAft>
              <a:buSzPts val="1400"/>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entury Gothic"/>
                <a:ea typeface="Century Gothic"/>
                <a:cs typeface="Century Gothic"/>
                <a:sym typeface="Century Gothic"/>
              </a:rPr>
              <a:pPr marL="0" marR="0" lvl="0" indent="0" algn="r" rtl="0">
                <a:spcBef>
                  <a:spcPts val="0"/>
                </a:spcBef>
                <a:spcAft>
                  <a:spcPts val="0"/>
                </a:spcAft>
                <a:buNone/>
              </a:pPr>
              <a:t>‹#›</a:t>
            </a:fld>
            <a:endParaRPr sz="1200" b="0" i="0" u="none" strike="noStrike" cap="none">
              <a:solidFill>
                <a:schemeClr val="dk1"/>
              </a:solidFill>
              <a:latin typeface="Century Gothic"/>
              <a:ea typeface="Century Gothic"/>
              <a:cs typeface="Century Gothic"/>
              <a:sym typeface="Century Gothic"/>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a:t>This session marks the second installment of the training series that demonstrates how to fully utilize QAD’s Label Printing Services product once you have installed it. These slides will cover the next step in the LPS setup process known as the Label Setup. </a:t>
            </a:r>
            <a:endParaRPr/>
          </a:p>
          <a:p>
            <a:pPr marL="0" marR="0" lvl="0" indent="0" algn="l" rtl="0">
              <a:lnSpc>
                <a:spcPct val="100000"/>
              </a:lnSpc>
              <a:spcBef>
                <a:spcPts val="0"/>
              </a:spcBef>
              <a:spcAft>
                <a:spcPts val="0"/>
              </a:spcAft>
              <a:buClr>
                <a:schemeClr val="dk1"/>
              </a:buClr>
              <a:buSzPts val="1200"/>
              <a:buFont typeface="Century Gothic"/>
              <a:buNone/>
            </a:pPr>
            <a:endParaRPr/>
          </a:p>
        </p:txBody>
      </p:sp>
      <p:sp>
        <p:nvSpPr>
          <p:cNvPr id="148" name="Google Shape;14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0: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10: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a:t>It was mentioned in the previous slide how the label format is used to tie together multiple components from the printer and label setups. It is here, where you define the format details, that these connections are made. </a:t>
            </a:r>
            <a:endParaRPr/>
          </a:p>
          <a:p>
            <a:pPr marL="0" marR="0" lvl="0" indent="0" algn="l" rtl="0">
              <a:lnSpc>
                <a:spcPct val="100000"/>
              </a:lnSpc>
              <a:spcBef>
                <a:spcPts val="0"/>
              </a:spcBef>
              <a:spcAft>
                <a:spcPts val="0"/>
              </a:spcAft>
              <a:buClr>
                <a:schemeClr val="dk1"/>
              </a:buClr>
              <a:buSzPts val="1200"/>
              <a:buFont typeface="Century Gothic"/>
              <a:buNone/>
            </a:pPr>
            <a:endParaRPr/>
          </a:p>
          <a:p>
            <a:pPr marL="0" marR="0" lvl="0" indent="0" algn="l" rtl="0">
              <a:lnSpc>
                <a:spcPct val="100000"/>
              </a:lnSpc>
              <a:spcBef>
                <a:spcPts val="0"/>
              </a:spcBef>
              <a:spcAft>
                <a:spcPts val="0"/>
              </a:spcAft>
              <a:buClr>
                <a:schemeClr val="dk1"/>
              </a:buClr>
              <a:buSzPts val="1200"/>
              <a:buFont typeface="Century Gothic"/>
              <a:buNone/>
            </a:pPr>
            <a:r>
              <a:rPr lang="en-US"/>
              <a:t>First, you specify the syntax type. If you want labels using this format to be sent to multiple printers with varying syntax types, you create a format detail for each syntax type. This essentially adds a layer of versatility to this format. So, if a label request has been made to a particular printer with a format specified, the system looks for the format detail associated with the syntax type used by that printer. </a:t>
            </a:r>
            <a:endParaRPr/>
          </a:p>
          <a:p>
            <a:pPr marL="0" marR="0" lvl="0" indent="0" algn="l" rtl="0">
              <a:lnSpc>
                <a:spcPct val="100000"/>
              </a:lnSpc>
              <a:spcBef>
                <a:spcPts val="0"/>
              </a:spcBef>
              <a:spcAft>
                <a:spcPts val="0"/>
              </a:spcAft>
              <a:buClr>
                <a:schemeClr val="dk1"/>
              </a:buClr>
              <a:buSzPts val="1200"/>
              <a:buFont typeface="Century Gothic"/>
              <a:buNone/>
            </a:pPr>
            <a:endParaRPr/>
          </a:p>
          <a:p>
            <a:pPr marL="0" marR="0" lvl="0" indent="0" algn="l" rtl="0">
              <a:lnSpc>
                <a:spcPct val="100000"/>
              </a:lnSpc>
              <a:spcBef>
                <a:spcPts val="0"/>
              </a:spcBef>
              <a:spcAft>
                <a:spcPts val="0"/>
              </a:spcAft>
              <a:buClr>
                <a:schemeClr val="dk1"/>
              </a:buClr>
              <a:buSzPts val="1200"/>
              <a:buFont typeface="Century Gothic"/>
              <a:buNone/>
            </a:pPr>
            <a:r>
              <a:rPr lang="en-US"/>
              <a:t>By default, the system uses the generic syntax-template combination for determining how to structure the label data being passed to the printer, and the syntax type specified dictates which label templates are available for use based on the template definitions. If you choose to override this default, you have the option of using either a merge program or label map to configure the data merging process. The Merge Program field specifies a Progress program located on the server that is designed to connect the syntax to the desired template defined in the system. The Label Map field points to a label map defined in Label Map Maintenance. You will learn how to configure these label maps later on in this training. </a:t>
            </a:r>
            <a:endParaRPr b="1"/>
          </a:p>
          <a:p>
            <a:pPr marL="0" marR="0" lvl="0" indent="0" algn="l" rtl="0">
              <a:lnSpc>
                <a:spcPct val="100000"/>
              </a:lnSpc>
              <a:spcBef>
                <a:spcPts val="0"/>
              </a:spcBef>
              <a:spcAft>
                <a:spcPts val="0"/>
              </a:spcAft>
              <a:buClr>
                <a:schemeClr val="dk1"/>
              </a:buClr>
              <a:buSzPts val="1200"/>
              <a:buFont typeface="Century Gothic"/>
              <a:buNone/>
            </a:pPr>
            <a:endParaRPr b="1"/>
          </a:p>
          <a:p>
            <a:pPr marL="0" marR="0" lvl="0" indent="0" algn="l" rtl="0">
              <a:lnSpc>
                <a:spcPct val="100000"/>
              </a:lnSpc>
              <a:spcBef>
                <a:spcPts val="0"/>
              </a:spcBef>
              <a:spcAft>
                <a:spcPts val="0"/>
              </a:spcAft>
              <a:buClr>
                <a:schemeClr val="dk1"/>
              </a:buClr>
              <a:buSzPts val="1200"/>
              <a:buFont typeface="Century Gothic"/>
              <a:buNone/>
            </a:pPr>
            <a:r>
              <a:rPr lang="en-US" b="0"/>
              <a:t>If you back out of the details frame and you have set the Tokens field to Yes, the system displays the Tokens frame at the bottom of the program. These tokens, or Data Tokens, identify key values within the label data that can later be used for querying printed labels in the label printing browses (covered in another training). The data tokens are mapped to the fields within the dataset specified in the first frame, so in addition to checking the tokens field, you must provide a valid dataset before you can define the tokens. In this screenshot, you can see that the data token, LabelKey1, has been mapped to the cp_cust_part field which identifies the customer part number. </a:t>
            </a:r>
            <a:endParaRPr/>
          </a:p>
          <a:p>
            <a:pPr marL="0" marR="0" lvl="0" indent="0" algn="l" rtl="0">
              <a:lnSpc>
                <a:spcPct val="100000"/>
              </a:lnSpc>
              <a:spcBef>
                <a:spcPts val="0"/>
              </a:spcBef>
              <a:spcAft>
                <a:spcPts val="0"/>
              </a:spcAft>
              <a:buClr>
                <a:schemeClr val="dk1"/>
              </a:buClr>
              <a:buSzPts val="1200"/>
              <a:buFont typeface="Century Gothic"/>
              <a:buNone/>
            </a:pPr>
            <a:endParaRPr b="0"/>
          </a:p>
        </p:txBody>
      </p:sp>
      <p:sp>
        <p:nvSpPr>
          <p:cNvPr id="238" name="Google Shape;23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1: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p11: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r>
              <a:rPr lang="en-US"/>
              <a:t>As mentioned in the last slide, there are components within LPS known as data tokens. There are also additional, similar components known as system tokens. This diagram will highlight some of the key similarities and differences between system and data tokens.</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It might be easiest to observe the similarities between the two before you start making distinctions. First, both types of tokens are used to define values in the label data being sent to the printers. These values can then be used later on as additional options for querying the labels in the LPS browses, once they’ve been generated/printed. Both data and system tokens are prefixed and suffixed with an @ symbol. </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System tokens are assigned their values by the label engine, so they are essentially viewed as system generated. These are specific values that the system uses for processing. The different system tokens are shown here, and they are Copies, External Printer ID, Job Name, System Date, System Time, and Label Format ID. The individual system and data tokens are discussed in more depth as they appear in each of the programs, just as with the External Printer ID from the Printer Setup presentation, if you recall. Otherwise, you may refer to these tokens in the user guide.</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Data tokens are data dependent, and, more specifically, they are mapped to key values within the dataset referenced by the label as you saw in Label Format Maintenance previously. The data tokens available are Domain, Purpose, Label Keys 1-3, and Source Application. </a:t>
            </a:r>
            <a:endParaRPr/>
          </a:p>
          <a:p>
            <a:pPr marL="0" lvl="0" indent="0" algn="l" rtl="0">
              <a:lnSpc>
                <a:spcPct val="90000"/>
              </a:lnSpc>
              <a:spcBef>
                <a:spcPts val="0"/>
              </a:spcBef>
              <a:spcAft>
                <a:spcPts val="0"/>
              </a:spcAft>
              <a:buNone/>
            </a:pPr>
            <a:endParaRPr/>
          </a:p>
        </p:txBody>
      </p:sp>
      <p:sp>
        <p:nvSpPr>
          <p:cNvPr id="248" name="Google Shape;24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2: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2: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As stated previously, you can use a label map to determine how you want to connect the syntax type to a label template. In some cases, the label data being passed in might not match by name to the fields within a particular label template. When incoming data does not have a match, you can configure a label format to use the data defined here in the Label Mapping maintenance screen so that existing templates can still be used. </a:t>
            </a:r>
            <a:endParaRPr/>
          </a:p>
          <a:p>
            <a:pPr marL="0" lvl="0" indent="0" algn="l" rtl="0">
              <a:spcBef>
                <a:spcPts val="0"/>
              </a:spcBef>
              <a:spcAft>
                <a:spcPts val="0"/>
              </a:spcAft>
              <a:buNone/>
            </a:pPr>
            <a:endParaRPr/>
          </a:p>
          <a:p>
            <a:pPr marL="0" lvl="0" indent="0" algn="l" rtl="0">
              <a:spcBef>
                <a:spcPts val="0"/>
              </a:spcBef>
              <a:spcAft>
                <a:spcPts val="0"/>
              </a:spcAft>
              <a:buNone/>
            </a:pPr>
            <a:r>
              <a:rPr lang="en-US"/>
              <a:t>You will first provide a name for the map. Then, provide a valid dataset name/version as well as a valid template in the header of the program, then hit Next to move on to the next frame. </a:t>
            </a:r>
            <a:endParaRPr/>
          </a:p>
          <a:p>
            <a:pPr marL="0" lvl="0" indent="0" algn="l" rtl="0">
              <a:spcBef>
                <a:spcPts val="0"/>
              </a:spcBef>
              <a:spcAft>
                <a:spcPts val="0"/>
              </a:spcAft>
              <a:buNone/>
            </a:pPr>
            <a:endParaRPr/>
          </a:p>
        </p:txBody>
      </p:sp>
      <p:sp>
        <p:nvSpPr>
          <p:cNvPr id="263" name="Google Shape;26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3: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3: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Once you enter the details frame, the available template variables are listed. When configuring the template variables, you have three options for generating the values: C (Constant), I (Input), F (Function). </a:t>
            </a:r>
            <a:endParaRPr/>
          </a:p>
          <a:p>
            <a:pPr marL="0" lvl="0" indent="0" algn="l" rtl="0">
              <a:spcBef>
                <a:spcPts val="0"/>
              </a:spcBef>
              <a:spcAft>
                <a:spcPts val="0"/>
              </a:spcAft>
              <a:buNone/>
            </a:pPr>
            <a:endParaRPr/>
          </a:p>
          <a:p>
            <a:pPr marL="0" lvl="0" indent="0" algn="l" rtl="0">
              <a:spcBef>
                <a:spcPts val="0"/>
              </a:spcBef>
              <a:spcAft>
                <a:spcPts val="0"/>
              </a:spcAft>
              <a:buNone/>
            </a:pPr>
            <a:r>
              <a:rPr lang="en-US"/>
              <a:t>Specifying Constant points to a constant value, never changing unless updated again here. In this screenshot, the variable, </a:t>
            </a:r>
            <a:r>
              <a:rPr lang="en-US">
                <a:latin typeface="Courier New"/>
                <a:ea typeface="Courier New"/>
                <a:cs typeface="Courier New"/>
                <a:sym typeface="Courier New"/>
              </a:rPr>
              <a:t>“tt_ld_loc</a:t>
            </a:r>
            <a:r>
              <a:rPr lang="en-US"/>
              <a:t>” is being set to the character string “</a:t>
            </a:r>
            <a:r>
              <a:rPr lang="en-US">
                <a:latin typeface="Courier New"/>
                <a:ea typeface="Courier New"/>
                <a:cs typeface="Courier New"/>
                <a:sym typeface="Courier New"/>
              </a:rPr>
              <a:t>locA100</a:t>
            </a:r>
            <a:r>
              <a:rPr lang="en-US"/>
              <a:t>”. </a:t>
            </a:r>
            <a:endParaRPr/>
          </a:p>
          <a:p>
            <a:pPr marL="0" lvl="0" indent="0" algn="l" rtl="0">
              <a:spcBef>
                <a:spcPts val="0"/>
              </a:spcBef>
              <a:spcAft>
                <a:spcPts val="0"/>
              </a:spcAft>
              <a:buNone/>
            </a:pPr>
            <a:endParaRPr/>
          </a:p>
          <a:p>
            <a:pPr marL="0" lvl="0" indent="0" algn="l" rtl="0">
              <a:spcBef>
                <a:spcPts val="0"/>
              </a:spcBef>
              <a:spcAft>
                <a:spcPts val="0"/>
              </a:spcAft>
              <a:buNone/>
            </a:pPr>
            <a:r>
              <a:rPr lang="en-US"/>
              <a:t>Input specifies to use a value from the dataset specified in the header frame. So, in the screenshot example, it is specified that the variable, “</a:t>
            </a:r>
            <a:r>
              <a:rPr lang="en-US">
                <a:latin typeface="Courier New"/>
                <a:ea typeface="Courier New"/>
                <a:cs typeface="Courier New"/>
                <a:sym typeface="Courier New"/>
              </a:rPr>
              <a:t>tt_ld_ref”, </a:t>
            </a:r>
            <a:r>
              <a:rPr lang="en-US"/>
              <a:t>will be set to the value obtained from variable po__chr01 belonging to the dataset dsPOLabel. </a:t>
            </a:r>
            <a:endParaRPr/>
          </a:p>
          <a:p>
            <a:pPr marL="0" lvl="0" indent="0" algn="l" rtl="0">
              <a:spcBef>
                <a:spcPts val="0"/>
              </a:spcBef>
              <a:spcAft>
                <a:spcPts val="0"/>
              </a:spcAft>
              <a:buNone/>
            </a:pPr>
            <a:endParaRPr/>
          </a:p>
          <a:p>
            <a:pPr marL="0" lvl="0" indent="0" algn="l" rtl="0">
              <a:spcBef>
                <a:spcPts val="0"/>
              </a:spcBef>
              <a:spcAft>
                <a:spcPts val="0"/>
              </a:spcAft>
              <a:buNone/>
            </a:pPr>
            <a:r>
              <a:rPr lang="en-US"/>
              <a:t>Function indicates that you provided a valid function defined in Label Mapping Functions to perform some additional calculations for the variable. When Function is indicated, the system presents the Function Parameters frame. In this example, a valid function, “</a:t>
            </a:r>
            <a:r>
              <a:rPr lang="en-US">
                <a:latin typeface="Courier New"/>
                <a:ea typeface="Courier New"/>
                <a:cs typeface="Courier New"/>
                <a:sym typeface="Courier New"/>
              </a:rPr>
              <a:t>Concat</a:t>
            </a:r>
            <a:r>
              <a:rPr lang="en-US"/>
              <a:t>”, is specified which then prompts an additional frame to display the parameters the system passes in while using this defined function. The type can be either type Input or Constant. The next slide tells you how to configure a function using Label Mapping Functions.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74" name="Google Shape;27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4: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4: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Here, in Label Mapping Functions, you specify the functions and programs that may be used in Label Mapping for performing additional calculations on the data being passed in. </a:t>
            </a:r>
            <a:endParaRPr/>
          </a:p>
          <a:p>
            <a:pPr marL="0" lvl="0" indent="0" algn="l" rtl="0">
              <a:spcBef>
                <a:spcPts val="0"/>
              </a:spcBef>
              <a:spcAft>
                <a:spcPts val="0"/>
              </a:spcAft>
              <a:buNone/>
            </a:pPr>
            <a:endParaRPr/>
          </a:p>
          <a:p>
            <a:pPr marL="0" lvl="0" indent="0" algn="l" rtl="0">
              <a:spcBef>
                <a:spcPts val="0"/>
              </a:spcBef>
              <a:spcAft>
                <a:spcPts val="0"/>
              </a:spcAft>
              <a:buNone/>
            </a:pPr>
            <a:r>
              <a:rPr lang="en-US"/>
              <a:t>Use the top frame to identify the function and program names. The Program Name field points to a program on the server. If the program does not exist, the system will automatically generate the file. </a:t>
            </a:r>
            <a:endParaRPr/>
          </a:p>
          <a:p>
            <a:pPr marL="0" lvl="0" indent="0" algn="l" rtl="0">
              <a:spcBef>
                <a:spcPts val="0"/>
              </a:spcBef>
              <a:spcAft>
                <a:spcPts val="0"/>
              </a:spcAft>
              <a:buNone/>
            </a:pPr>
            <a:endParaRPr/>
          </a:p>
          <a:p>
            <a:pPr marL="0" lvl="0" indent="0" algn="l" rtl="0">
              <a:spcBef>
                <a:spcPts val="0"/>
              </a:spcBef>
              <a:spcAft>
                <a:spcPts val="0"/>
              </a:spcAft>
              <a:buNone/>
            </a:pPr>
            <a:r>
              <a:rPr lang="en-US"/>
              <a:t>Use the bottom frame to define the parameters for the function. The Sequence field specifies the sequence of the parameters. The Data field indicates the type of data that the function is passing. The available data types are C (character), R (decimal), I (integer), L (logical), D (date). </a:t>
            </a:r>
            <a:endParaRPr/>
          </a:p>
          <a:p>
            <a:pPr marL="0" lvl="0" indent="0" algn="l" rtl="0">
              <a:spcBef>
                <a:spcPts val="0"/>
              </a:spcBef>
              <a:spcAft>
                <a:spcPts val="0"/>
              </a:spcAft>
              <a:buNone/>
            </a:pPr>
            <a:endParaRPr/>
          </a:p>
          <a:p>
            <a:pPr marL="0" lvl="0" indent="0" algn="l" rtl="0">
              <a:spcBef>
                <a:spcPts val="0"/>
              </a:spcBef>
              <a:spcAft>
                <a:spcPts val="0"/>
              </a:spcAft>
              <a:buNone/>
            </a:pPr>
            <a:r>
              <a:rPr lang="en-US"/>
              <a:t>Once the sequence and data type has been specified, enter a name for the parameter as well as an optional default value that you would like it to have. When you move to the top frame again, the system prompts to process the function to the disk. If you select No, any pending changes will not be written to the program on the disk, and the system returns you to the top frame; otherwise, the system prompts you to overwrite the program contents with any pending changes.</a:t>
            </a:r>
            <a:endParaRPr/>
          </a:p>
          <a:p>
            <a:pPr marL="0" lvl="0" indent="0" algn="l" rtl="0">
              <a:spcBef>
                <a:spcPts val="0"/>
              </a:spcBef>
              <a:spcAft>
                <a:spcPts val="0"/>
              </a:spcAft>
              <a:buNone/>
            </a:pPr>
            <a:endParaRPr/>
          </a:p>
        </p:txBody>
      </p:sp>
      <p:sp>
        <p:nvSpPr>
          <p:cNvPr id="286" name="Google Shape;28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5: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15: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228572" marR="0" lvl="1" indent="-228572" algn="l" rtl="0">
              <a:lnSpc>
                <a:spcPct val="100000"/>
              </a:lnSpc>
              <a:spcBef>
                <a:spcPts val="0"/>
              </a:spcBef>
              <a:spcAft>
                <a:spcPts val="0"/>
              </a:spcAft>
              <a:buClr>
                <a:schemeClr val="dk1"/>
              </a:buClr>
              <a:buSzPts val="1200"/>
              <a:buFont typeface="Century Gothic"/>
              <a:buNone/>
            </a:pPr>
            <a:r>
              <a:rPr lang="en-US"/>
              <a:t>For more info, please refer to the LPS User Guide. You can send any questions to Forum_AS_DCnLPS@qad.com.</a:t>
            </a:r>
            <a:endParaRPr/>
          </a:p>
          <a:p>
            <a:pPr marL="228572" marR="0" lvl="1" indent="-228572" algn="l" rtl="0">
              <a:lnSpc>
                <a:spcPct val="100000"/>
              </a:lnSpc>
              <a:spcBef>
                <a:spcPts val="0"/>
              </a:spcBef>
              <a:spcAft>
                <a:spcPts val="0"/>
              </a:spcAft>
              <a:buClr>
                <a:schemeClr val="dk1"/>
              </a:buClr>
              <a:buSzPts val="1200"/>
              <a:buFont typeface="Century Gothic"/>
              <a:buNone/>
            </a:pPr>
            <a:endParaRPr/>
          </a:p>
          <a:p>
            <a:pPr marL="228572" lvl="0" indent="-228572" algn="l" rtl="0">
              <a:spcBef>
                <a:spcPts val="0"/>
              </a:spcBef>
              <a:spcAft>
                <a:spcPts val="0"/>
              </a:spcAft>
              <a:buClr>
                <a:schemeClr val="dk1"/>
              </a:buClr>
              <a:buSzPts val="1200"/>
              <a:buFont typeface="Century Gothic"/>
              <a:buNone/>
            </a:pPr>
            <a:endParaRPr/>
          </a:p>
        </p:txBody>
      </p:sp>
      <p:sp>
        <p:nvSpPr>
          <p:cNvPr id="299" name="Google Shape;29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6:notes"/>
          <p:cNvSpPr txBox="1">
            <a:spLocks noGrp="1"/>
          </p:cNvSpPr>
          <p:nvPr>
            <p:ph type="body" idx="1"/>
          </p:nvPr>
        </p:nvSpPr>
        <p:spPr>
          <a:xfrm>
            <a:off x="685800" y="3887785"/>
            <a:ext cx="5486400" cy="462597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7" name="Google Shape;307;p16:notes"/>
          <p:cNvSpPr>
            <a:spLocks noGrp="1" noRot="1" noChangeAspect="1"/>
          </p:cNvSpPr>
          <p:nvPr>
            <p:ph type="sldImg" idx="2"/>
          </p:nvPr>
        </p:nvSpPr>
        <p:spPr>
          <a:xfrm>
            <a:off x="685800" y="630237"/>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7: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7: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16" name="Google Shape;31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8: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4" name="Google Shape;324;p18: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25" name="Google Shape;32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9:notes"/>
          <p:cNvSpPr txBox="1">
            <a:spLocks noGrp="1"/>
          </p:cNvSpPr>
          <p:nvPr>
            <p:ph type="body" idx="1"/>
          </p:nvPr>
        </p:nvSpPr>
        <p:spPr>
          <a:xfrm>
            <a:off x="685800" y="3887785"/>
            <a:ext cx="5486400" cy="462597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3" name="Google Shape;333;p19:notes"/>
          <p:cNvSpPr>
            <a:spLocks noGrp="1" noRot="1" noChangeAspect="1"/>
          </p:cNvSpPr>
          <p:nvPr>
            <p:ph type="sldImg" idx="2"/>
          </p:nvPr>
        </p:nvSpPr>
        <p:spPr>
          <a:xfrm>
            <a:off x="685800" y="630237"/>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2: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2: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Here is our safe harbor statement.</a:t>
            </a:r>
            <a:endParaRPr/>
          </a:p>
        </p:txBody>
      </p:sp>
      <p:sp>
        <p:nvSpPr>
          <p:cNvPr id="157" name="Google Shape;157;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0: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20: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42" name="Google Shape;34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21: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2" name="Google Shape;352;p21: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53" name="Google Shape;35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2: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2: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62" name="Google Shape;36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3: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23: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72" name="Google Shape;37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4: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24: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82" name="Google Shape;382;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25: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1" name="Google Shape;391;p25: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92" name="Google Shape;392;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26: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p26: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02" name="Google Shape;402;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7: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7: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11" name="Google Shape;411;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8: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28: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21" name="Google Shape;421;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29: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29: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430" name="Google Shape;430;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3: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3: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a:t>The objectives of this training include understanding the components of a label, how those components relate to other LPS entities, and how to configure these components so that you can generate labels. </a:t>
            </a:r>
            <a:endParaRPr/>
          </a:p>
          <a:p>
            <a:pPr marL="0" marR="0" lvl="0" indent="0" algn="l" rtl="0">
              <a:lnSpc>
                <a:spcPct val="100000"/>
              </a:lnSpc>
              <a:spcBef>
                <a:spcPts val="0"/>
              </a:spcBef>
              <a:spcAft>
                <a:spcPts val="0"/>
              </a:spcAft>
              <a:buClr>
                <a:schemeClr val="dk1"/>
              </a:buClr>
              <a:buSzPts val="1200"/>
              <a:buFont typeface="Century Gothic"/>
              <a:buNone/>
            </a:pPr>
            <a:endParaRPr/>
          </a:p>
          <a:p>
            <a:pPr marL="0" lvl="0" indent="0" algn="l" rtl="0">
              <a:spcBef>
                <a:spcPts val="0"/>
              </a:spcBef>
              <a:spcAft>
                <a:spcPts val="0"/>
              </a:spcAft>
              <a:buNone/>
            </a:pPr>
            <a:endParaRPr/>
          </a:p>
        </p:txBody>
      </p:sp>
      <p:sp>
        <p:nvSpPr>
          <p:cNvPr id="166" name="Google Shape;16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30:notes"/>
          <p:cNvSpPr txBox="1">
            <a:spLocks noGrp="1"/>
          </p:cNvSpPr>
          <p:nvPr>
            <p:ph type="body" idx="1"/>
          </p:nvPr>
        </p:nvSpPr>
        <p:spPr>
          <a:xfrm>
            <a:off x="685800" y="3887785"/>
            <a:ext cx="5486400" cy="4625977"/>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9" name="Google Shape;439;p30:notes"/>
          <p:cNvSpPr>
            <a:spLocks noGrp="1" noRot="1" noChangeAspect="1"/>
          </p:cNvSpPr>
          <p:nvPr>
            <p:ph type="sldImg" idx="2"/>
          </p:nvPr>
        </p:nvSpPr>
        <p:spPr>
          <a:xfrm>
            <a:off x="685800" y="630237"/>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4: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p4: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a:t>The previous training on printer setup presented a simplified process flow for LPS. To help illustrate where label setup fits into the process, it would be helpful revisit this diagram.</a:t>
            </a:r>
            <a:endParaRPr/>
          </a:p>
          <a:p>
            <a:pPr marL="0" lvl="0" indent="0" algn="l" rtl="0">
              <a:spcBef>
                <a:spcPts val="0"/>
              </a:spcBef>
              <a:spcAft>
                <a:spcPts val="0"/>
              </a:spcAft>
              <a:buNone/>
            </a:pPr>
            <a:endParaRPr/>
          </a:p>
          <a:p>
            <a:pPr marL="0" lvl="0" indent="0" algn="l" rtl="0">
              <a:spcBef>
                <a:spcPts val="0"/>
              </a:spcBef>
              <a:spcAft>
                <a:spcPts val="0"/>
              </a:spcAft>
              <a:buNone/>
            </a:pPr>
            <a:r>
              <a:rPr lang="en-US"/>
              <a:t>During the label (data) extraction process, where the system decides whether or not to print the label being requested, references are made to LPS entities such as datasets and formats for determining how to structure the data being passed through the label request on to the label engine. </a:t>
            </a:r>
            <a:endParaRPr/>
          </a:p>
          <a:p>
            <a:pPr marL="0" lvl="0" indent="0" algn="l" rtl="0">
              <a:spcBef>
                <a:spcPts val="0"/>
              </a:spcBef>
              <a:spcAft>
                <a:spcPts val="0"/>
              </a:spcAft>
              <a:buNone/>
            </a:pPr>
            <a:endParaRPr/>
          </a:p>
          <a:p>
            <a:pPr marL="0" lvl="0" indent="0" algn="l" rtl="0">
              <a:spcBef>
                <a:spcPts val="0"/>
              </a:spcBef>
              <a:spcAft>
                <a:spcPts val="0"/>
              </a:spcAft>
              <a:buNone/>
            </a:pPr>
            <a:r>
              <a:rPr lang="en-US"/>
              <a:t>From the label engine, the next step is the label merge, where the system combines data from the template defined in a template file on the server and the app data provided in the label request to create the finished barcode label. This training covers the label setup process which involves defining datasets, label templates, and label formats.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75" name="Google Shape;17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5: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p5: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a:t>As seen in the previous training, the Label Printing Menu contains five submenus. This training involves the same submenu as before, Label Printing Configuration, while providing a closer look at the following screens (in order): Label Dataset Import, Label Dataset Maintenance, Label Template Maintenance, Label Format Maintenance, Label Mapping, and Label Mapping Functions.</a:t>
            </a:r>
            <a:endParaRPr/>
          </a:p>
          <a:p>
            <a:pPr marL="0" marR="0" lvl="0" indent="0" algn="l" rtl="0">
              <a:lnSpc>
                <a:spcPct val="100000"/>
              </a:lnSpc>
              <a:spcBef>
                <a:spcPts val="0"/>
              </a:spcBef>
              <a:spcAft>
                <a:spcPts val="0"/>
              </a:spcAft>
              <a:buClr>
                <a:schemeClr val="dk1"/>
              </a:buClr>
              <a:buSzPts val="1200"/>
              <a:buFont typeface="Century Gothic"/>
              <a:buNone/>
            </a:pPr>
            <a:endParaRPr/>
          </a:p>
          <a:p>
            <a:pPr marL="0" lvl="0" indent="0" algn="l" rtl="0">
              <a:spcBef>
                <a:spcPts val="0"/>
              </a:spcBef>
              <a:spcAft>
                <a:spcPts val="0"/>
              </a:spcAft>
              <a:buNone/>
            </a:pPr>
            <a:endParaRPr/>
          </a:p>
        </p:txBody>
      </p:sp>
      <p:sp>
        <p:nvSpPr>
          <p:cNvPr id="186" name="Google Shape;18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6: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6: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200"/>
              <a:buFont typeface="Century Gothic"/>
              <a:buNone/>
            </a:pPr>
            <a:r>
              <a:rPr lang="en-US" b="0"/>
              <a:t>In the Label Dataset Import program, you can import datasets that the system stores and uses to determine the schema for incoming messages. In LPS, these messages are typically requests for prints or reprints and contain the label data. These datasets are usually stored in XSD files for parsing. </a:t>
            </a:r>
            <a:endParaRPr/>
          </a:p>
          <a:p>
            <a:pPr marL="0" lvl="0" indent="0" algn="l" rtl="0">
              <a:spcBef>
                <a:spcPts val="0"/>
              </a:spcBef>
              <a:spcAft>
                <a:spcPts val="0"/>
              </a:spcAft>
              <a:buNone/>
            </a:pPr>
            <a:endParaRPr/>
          </a:p>
          <a:p>
            <a:pPr marL="0" lvl="0" indent="0" algn="l" rtl="0">
              <a:spcBef>
                <a:spcPts val="0"/>
              </a:spcBef>
              <a:spcAft>
                <a:spcPts val="0"/>
              </a:spcAft>
              <a:buNone/>
            </a:pPr>
            <a:r>
              <a:rPr lang="en-US"/>
              <a:t>First, you specify the name of the .xsd file used for defining the dataset, including the filepath. </a:t>
            </a:r>
            <a:endParaRPr/>
          </a:p>
          <a:p>
            <a:pPr marL="0" lvl="0" indent="0" algn="l" rtl="0">
              <a:spcBef>
                <a:spcPts val="0"/>
              </a:spcBef>
              <a:spcAft>
                <a:spcPts val="0"/>
              </a:spcAft>
              <a:buNone/>
            </a:pPr>
            <a:endParaRPr/>
          </a:p>
          <a:p>
            <a:pPr marL="0" lvl="0" indent="0" algn="l" rtl="0">
              <a:spcBef>
                <a:spcPts val="0"/>
              </a:spcBef>
              <a:spcAft>
                <a:spcPts val="0"/>
              </a:spcAft>
              <a:buNone/>
            </a:pPr>
            <a:r>
              <a:rPr lang="en-US"/>
              <a:t>Next, provide a name for which to identify the dataset by. The default is the name of the XSD file, but you can override this with a different name if desired. </a:t>
            </a:r>
            <a:endParaRPr/>
          </a:p>
          <a:p>
            <a:pPr marL="0" lvl="0" indent="0" algn="l" rtl="0">
              <a:spcBef>
                <a:spcPts val="0"/>
              </a:spcBef>
              <a:spcAft>
                <a:spcPts val="0"/>
              </a:spcAft>
              <a:buNone/>
            </a:pPr>
            <a:endParaRPr/>
          </a:p>
          <a:p>
            <a:pPr marL="0" lvl="0" indent="0" algn="l" rtl="0">
              <a:spcBef>
                <a:spcPts val="0"/>
              </a:spcBef>
              <a:spcAft>
                <a:spcPts val="0"/>
              </a:spcAft>
              <a:buNone/>
            </a:pPr>
            <a:r>
              <a:rPr lang="en-US"/>
              <a:t>Optionally, you can enter a description to further identify this particular dataset. </a:t>
            </a:r>
            <a:endParaRPr/>
          </a:p>
          <a:p>
            <a:pPr marL="0" lvl="0" indent="0" algn="l" rtl="0">
              <a:spcBef>
                <a:spcPts val="0"/>
              </a:spcBef>
              <a:spcAft>
                <a:spcPts val="0"/>
              </a:spcAft>
              <a:buNone/>
            </a:pPr>
            <a:endParaRPr/>
          </a:p>
          <a:p>
            <a:pPr marL="0" lvl="0" indent="0" algn="l" rtl="0">
              <a:spcBef>
                <a:spcPts val="0"/>
              </a:spcBef>
              <a:spcAft>
                <a:spcPts val="0"/>
              </a:spcAft>
              <a:buNone/>
            </a:pPr>
            <a:r>
              <a:rPr lang="en-US"/>
              <a:t>In the Dataset Version field, indicate the version number for this particular dataset as there can be multiple versions. This provides LPS with change control over these datasets.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95" name="Google Shape;19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7: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7: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b="0"/>
              <a:t>If you wish to analyze an existing dataset, you can use the Label Dataset Maintenance program. </a:t>
            </a:r>
            <a:endParaRPr/>
          </a:p>
          <a:p>
            <a:pPr marL="0" lvl="0" indent="0" algn="l" rtl="0">
              <a:spcBef>
                <a:spcPts val="0"/>
              </a:spcBef>
              <a:spcAft>
                <a:spcPts val="0"/>
              </a:spcAft>
              <a:buNone/>
            </a:pPr>
            <a:endParaRPr b="0"/>
          </a:p>
          <a:p>
            <a:pPr marL="0" lvl="0" indent="0" algn="l" rtl="0">
              <a:spcBef>
                <a:spcPts val="0"/>
              </a:spcBef>
              <a:spcAft>
                <a:spcPts val="0"/>
              </a:spcAft>
              <a:buNone/>
            </a:pPr>
            <a:r>
              <a:rPr lang="en-US" b="0"/>
              <a:t>First, you specify a valid dataset name which exists in the system. Optionally, you may provide a brief description for the dataset. </a:t>
            </a:r>
            <a:endParaRPr/>
          </a:p>
          <a:p>
            <a:pPr marL="0" lvl="0" indent="0" algn="l" rtl="0">
              <a:spcBef>
                <a:spcPts val="0"/>
              </a:spcBef>
              <a:spcAft>
                <a:spcPts val="0"/>
              </a:spcAft>
              <a:buNone/>
            </a:pPr>
            <a:endParaRPr b="0"/>
          </a:p>
          <a:p>
            <a:pPr marL="0" lvl="0" indent="0" algn="l" rtl="0">
              <a:spcBef>
                <a:spcPts val="0"/>
              </a:spcBef>
              <a:spcAft>
                <a:spcPts val="0"/>
              </a:spcAft>
              <a:buNone/>
            </a:pPr>
            <a:r>
              <a:rPr lang="en-US" b="0"/>
              <a:t>Next, use Dataset Current version to specify the dataset version for which the system is to reference when processing requests for label prints using this dataset.</a:t>
            </a:r>
            <a:endParaRPr/>
          </a:p>
          <a:p>
            <a:pPr marL="0" lvl="0" indent="0" algn="l" rtl="0">
              <a:spcBef>
                <a:spcPts val="0"/>
              </a:spcBef>
              <a:spcAft>
                <a:spcPts val="0"/>
              </a:spcAft>
              <a:buNone/>
            </a:pPr>
            <a:endParaRPr b="0"/>
          </a:p>
          <a:p>
            <a:pPr marL="0" lvl="0" indent="0" algn="l" rtl="0">
              <a:spcBef>
                <a:spcPts val="0"/>
              </a:spcBef>
              <a:spcAft>
                <a:spcPts val="0"/>
              </a:spcAft>
              <a:buNone/>
            </a:pPr>
            <a:r>
              <a:rPr lang="en-US" b="0"/>
              <a:t>In the next frame, you can specify which version of this dataset you would like to examine. </a:t>
            </a:r>
            <a:endParaRPr/>
          </a:p>
          <a:p>
            <a:pPr marL="0" lvl="0" indent="0" algn="l" rtl="0">
              <a:spcBef>
                <a:spcPts val="0"/>
              </a:spcBef>
              <a:spcAft>
                <a:spcPts val="0"/>
              </a:spcAft>
              <a:buNone/>
            </a:pPr>
            <a:endParaRPr b="0"/>
          </a:p>
          <a:p>
            <a:pPr marL="0" lvl="0" indent="0" algn="l" rtl="0">
              <a:spcBef>
                <a:spcPts val="0"/>
              </a:spcBef>
              <a:spcAft>
                <a:spcPts val="0"/>
              </a:spcAft>
              <a:buNone/>
            </a:pPr>
            <a:r>
              <a:rPr lang="en-US" b="0"/>
              <a:t>After you enter a valid dataset version, you can choose the format for how you would like to have the dataset displayed. To view the dataset in its original form (as it is written on the server), you can select XSD from the dropdown. To view the list of available fields within the dataset, you can specify Table. </a:t>
            </a:r>
            <a:endParaRPr/>
          </a:p>
          <a:p>
            <a:pPr marL="0" lvl="0" indent="0" algn="l" rtl="0">
              <a:spcBef>
                <a:spcPts val="0"/>
              </a:spcBef>
              <a:spcAft>
                <a:spcPts val="0"/>
              </a:spcAft>
              <a:buNone/>
            </a:pPr>
            <a:endParaRPr b="0"/>
          </a:p>
        </p:txBody>
      </p:sp>
      <p:sp>
        <p:nvSpPr>
          <p:cNvPr id="205" name="Google Shape;20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8: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p8: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r>
              <a:rPr lang="en-US"/>
              <a:t>The next step in the label setup process is to define a label template. To do so, navigate to the Label Template Maintenance program.</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Label templates contain printer codes used by the printers to interpret how the labels being printed should be structured. </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In the first field, you specify a valid printer syntax type defined in Label Printer Syntax Type Maintenance. Since the printer codes inside the template are written using a specific syntax, the syntax type you associate with the template needs to match.</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Next, provide a name for the template. If you are modifying an existing template, the template file contents display when you exit the Template Name field and move on to the next frame.</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Similar to Printer Model Maintenance, the stock description, type, height and width are for reference purposes only.</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Next are the Variable and Pattern Separator fields. The variable separator provided here </a:t>
            </a:r>
            <a:r>
              <a:rPr lang="en-US" sz="1200" b="0" i="0">
                <a:solidFill>
                  <a:schemeClr val="dk1"/>
                </a:solidFill>
                <a:latin typeface="Century Gothic"/>
                <a:ea typeface="Century Gothic"/>
                <a:cs typeface="Century Gothic"/>
                <a:sym typeface="Century Gothic"/>
              </a:rPr>
              <a:t>should be a value in the template file that indicates the tables, fields, and system tokens within the label. The pattern separator is used by the system to update repeating patterns in single files. When there is a segment of data that is repeating and a single file houses several different labels, the system uses this separator to indicate the separation. If there are multiple labels generated, then the single output has all the labels created inside of it.</a:t>
            </a:r>
            <a:endParaRPr/>
          </a:p>
          <a:p>
            <a:pPr marL="0" lvl="0" indent="0" algn="l" rtl="0">
              <a:lnSpc>
                <a:spcPct val="90000"/>
              </a:lnSpc>
              <a:spcBef>
                <a:spcPts val="0"/>
              </a:spcBef>
              <a:spcAft>
                <a:spcPts val="0"/>
              </a:spcAft>
              <a:buNone/>
            </a:pPr>
            <a:endParaRPr sz="1200" b="0" i="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US"/>
              <a:t>Next, in the Template File Name field, you enter the name of the template file. Be sure to include the file path as well. As mentioned before, the template file specified must use the same syntax type listed in the frame above. </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The Update Variables flag provides will prompt the system to re-import the template file. When the flag gets checked, the system will present the Label Template Variables frame for you to scroll through each variable and update any descriptions as necessary. The Variable Name values are read in from the template file and are not updateable here.</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endParaRPr/>
          </a:p>
        </p:txBody>
      </p:sp>
      <p:sp>
        <p:nvSpPr>
          <p:cNvPr id="217" name="Google Shape;21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9:notes"/>
          <p:cNvSpPr>
            <a:spLocks noGrp="1" noRot="1" noChangeAspect="1"/>
          </p:cNvSpPr>
          <p:nvPr>
            <p:ph type="sldImg" idx="2"/>
          </p:nvPr>
        </p:nvSpPr>
        <p:spPr>
          <a:xfrm>
            <a:off x="685800" y="630238"/>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9:notes"/>
          <p:cNvSpPr txBox="1">
            <a:spLocks noGrp="1"/>
          </p:cNvSpPr>
          <p:nvPr>
            <p:ph type="body" idx="1"/>
          </p:nvPr>
        </p:nvSpPr>
        <p:spPr>
          <a:xfrm>
            <a:off x="685800" y="3887785"/>
            <a:ext cx="5486400" cy="462597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None/>
            </a:pPr>
            <a:r>
              <a:rPr lang="en-US"/>
              <a:t>By this point, you have defined the major components for the printer and label setups. Now, it’s time to navigate to the Label Format Maintenance program where you will tie some of these components together. </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The first step is to provide a format ID. </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Next, you can use the Active flag to indicate whether or not the system should process labels using this format. Rather than deleting a label format completely, you can set this field to No to instruct the system not to generate labels using this format; this avoids having to re-enter the format setup information in the event that the format were to be re-implemented sometime in the future. </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Optionally, you can provide a helpful description for this format. </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The Track field is used to indicate whether you want the label information that was generated during the print process to persist in the label master and detail tables. The process for viewing the data within the label master and detail tables will be covered in another training within this series. Setting this field to No tells the system to simply forget the label information once the print process has completed. It should be noted that doing so removes the capability to reprint labels using this format.</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Another method for managing the label data within this program is the Delete Labels before Month field. Since there can be hundreds of thousands of labels being generated each year, tables containing the label data can get fairly large. Here, you can specify the number of months to preserve the label data. The system uses this number to calculate a date that serves as the beginning date for which it deletes the data. So, for example, if today’s date were December 10</a:t>
            </a:r>
            <a:r>
              <a:rPr lang="en-US" baseline="30000"/>
              <a:t>th</a:t>
            </a:r>
            <a:r>
              <a:rPr lang="en-US"/>
              <a:t> and you specify the Delete Labels before Month field to be 1, the system deletes all labels that were generated before November 10</a:t>
            </a:r>
            <a:r>
              <a:rPr lang="en-US" baseline="30000"/>
              <a:t>th</a:t>
            </a:r>
            <a:r>
              <a:rPr lang="en-US"/>
              <a:t> the next time a label request gets made referencing this label format.</a:t>
            </a:r>
            <a:endParaRPr/>
          </a:p>
          <a:p>
            <a:pPr marL="0" lvl="0" indent="0" algn="l" rtl="0">
              <a:lnSpc>
                <a:spcPct val="90000"/>
              </a:lnSpc>
              <a:spcBef>
                <a:spcPts val="0"/>
              </a:spcBef>
              <a:spcAft>
                <a:spcPts val="0"/>
              </a:spcAft>
              <a:buNone/>
            </a:pPr>
            <a:endParaRPr/>
          </a:p>
          <a:p>
            <a:pPr marL="0" lvl="0" indent="0" algn="l" rtl="0">
              <a:lnSpc>
                <a:spcPct val="90000"/>
              </a:lnSpc>
              <a:spcBef>
                <a:spcPts val="0"/>
              </a:spcBef>
              <a:spcAft>
                <a:spcPts val="0"/>
              </a:spcAft>
              <a:buNone/>
            </a:pPr>
            <a:r>
              <a:rPr lang="en-US"/>
              <a:t>During the print process, the system </a:t>
            </a:r>
            <a:r>
              <a:rPr lang="en-US" b="0"/>
              <a:t>automatically generates a file containing the label data in the request. If you leave the Generate Files field unchecked, the system immediately removes the file from the disk once the request has been processed; otherwise, the system saves the file for processing/reprinting at a later time. You must specify Yes for this field when the labels are sent to a printer with connections that require a file to be generated. When set to Yes, you can specify a prefix and/or suffix to be prepended or appended to the label file. </a:t>
            </a:r>
            <a:endParaRPr/>
          </a:p>
          <a:p>
            <a:pPr marL="0" lvl="0" indent="0" algn="l" rtl="0">
              <a:lnSpc>
                <a:spcPct val="90000"/>
              </a:lnSpc>
              <a:spcBef>
                <a:spcPts val="0"/>
              </a:spcBef>
              <a:spcAft>
                <a:spcPts val="0"/>
              </a:spcAft>
              <a:buNone/>
            </a:pPr>
            <a:endParaRPr b="0"/>
          </a:p>
          <a:p>
            <a:pPr marL="0" lvl="0" indent="0" algn="l" rtl="0">
              <a:lnSpc>
                <a:spcPct val="90000"/>
              </a:lnSpc>
              <a:spcBef>
                <a:spcPts val="0"/>
              </a:spcBef>
              <a:spcAft>
                <a:spcPts val="0"/>
              </a:spcAft>
              <a:buNone/>
            </a:pPr>
            <a:r>
              <a:rPr lang="en-US" b="0"/>
              <a:t>The Tokens field and the Dataset field are closely associated with the bottom frame of this program, so these will be covered on the next slide. </a:t>
            </a:r>
            <a:endParaRPr/>
          </a:p>
          <a:p>
            <a:pPr marL="0" lvl="0" indent="0" algn="l" rtl="0">
              <a:lnSpc>
                <a:spcPct val="90000"/>
              </a:lnSpc>
              <a:spcBef>
                <a:spcPts val="0"/>
              </a:spcBef>
              <a:spcAft>
                <a:spcPts val="0"/>
              </a:spcAft>
              <a:buNone/>
            </a:pPr>
            <a:endParaRPr b="0"/>
          </a:p>
          <a:p>
            <a:pPr marL="0" lvl="0" indent="0" algn="l" rtl="0">
              <a:lnSpc>
                <a:spcPct val="90000"/>
              </a:lnSpc>
              <a:spcBef>
                <a:spcPts val="0"/>
              </a:spcBef>
              <a:spcAft>
                <a:spcPts val="0"/>
              </a:spcAft>
              <a:buNone/>
            </a:pPr>
            <a:r>
              <a:rPr lang="en-US" b="0"/>
              <a:t>The Copies field indicates the number of copies of the label to generate when using this format.</a:t>
            </a:r>
            <a:endParaRPr/>
          </a:p>
          <a:p>
            <a:pPr marL="0" lvl="0" indent="0" algn="l" rtl="0">
              <a:lnSpc>
                <a:spcPct val="90000"/>
              </a:lnSpc>
              <a:spcBef>
                <a:spcPts val="0"/>
              </a:spcBef>
              <a:spcAft>
                <a:spcPts val="0"/>
              </a:spcAft>
              <a:buNone/>
            </a:pPr>
            <a:endParaRPr b="0"/>
          </a:p>
          <a:p>
            <a:pPr marL="0" lvl="0" indent="0" algn="l" rtl="0">
              <a:lnSpc>
                <a:spcPct val="90000"/>
              </a:lnSpc>
              <a:spcBef>
                <a:spcPts val="0"/>
              </a:spcBef>
              <a:spcAft>
                <a:spcPts val="0"/>
              </a:spcAft>
              <a:buNone/>
            </a:pPr>
            <a:r>
              <a:rPr lang="en-US" b="0"/>
              <a:t>When a dataset is entered, you must use the Version field to specify which version of the dataset you would like this format to use.</a:t>
            </a:r>
            <a:endParaRPr/>
          </a:p>
          <a:p>
            <a:pPr marL="0" lvl="0" indent="0" algn="l" rtl="0">
              <a:lnSpc>
                <a:spcPct val="90000"/>
              </a:lnSpc>
              <a:spcBef>
                <a:spcPts val="0"/>
              </a:spcBef>
              <a:spcAft>
                <a:spcPts val="0"/>
              </a:spcAft>
              <a:buNone/>
            </a:pPr>
            <a:endParaRPr b="0"/>
          </a:p>
          <a:p>
            <a:pPr marL="0" lvl="0" indent="0" algn="l" rtl="0">
              <a:lnSpc>
                <a:spcPct val="90000"/>
              </a:lnSpc>
              <a:spcBef>
                <a:spcPts val="0"/>
              </a:spcBef>
              <a:spcAft>
                <a:spcPts val="0"/>
              </a:spcAft>
              <a:buNone/>
            </a:pPr>
            <a:r>
              <a:rPr lang="en-US" b="0"/>
              <a:t>Since LPS can process hundreds of different label requests per second, you can use the Pause Between Label Generations to specify a time, in seconds, that the system should wait before making another print request using this label format to help alleviate the load on the printers that are being used.</a:t>
            </a:r>
            <a:endParaRPr/>
          </a:p>
          <a:p>
            <a:pPr marL="0" lvl="0" indent="0" algn="l" rtl="0">
              <a:lnSpc>
                <a:spcPct val="90000"/>
              </a:lnSpc>
              <a:spcBef>
                <a:spcPts val="0"/>
              </a:spcBef>
              <a:spcAft>
                <a:spcPts val="0"/>
              </a:spcAft>
              <a:buNone/>
            </a:pPr>
            <a:endParaRPr b="0"/>
          </a:p>
        </p:txBody>
      </p:sp>
      <p:sp>
        <p:nvSpPr>
          <p:cNvPr id="228" name="Google Shape;22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5"/>
        <p:cNvGrpSpPr/>
        <p:nvPr/>
      </p:nvGrpSpPr>
      <p:grpSpPr>
        <a:xfrm>
          <a:off x="0" y="0"/>
          <a:ext cx="0" cy="0"/>
          <a:chOff x="0" y="0"/>
          <a:chExt cx="0" cy="0"/>
        </a:xfrm>
      </p:grpSpPr>
      <p:pic>
        <p:nvPicPr>
          <p:cNvPr id="16" name="Google Shape;16;p32"/>
          <p:cNvPicPr preferRelativeResize="0"/>
          <p:nvPr/>
        </p:nvPicPr>
        <p:blipFill rotWithShape="1">
          <a:blip r:embed="rId2">
            <a:alphaModFix/>
          </a:blip>
          <a:srcRect/>
          <a:stretch/>
        </p:blipFill>
        <p:spPr>
          <a:xfrm>
            <a:off x="0" y="0"/>
            <a:ext cx="12192000" cy="2629646"/>
          </a:xfrm>
          <a:prstGeom prst="rect">
            <a:avLst/>
          </a:prstGeom>
          <a:noFill/>
          <a:ln>
            <a:noFill/>
          </a:ln>
        </p:spPr>
      </p:pic>
      <p:sp>
        <p:nvSpPr>
          <p:cNvPr id="17" name="Google Shape;17;p32"/>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2"/>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19" name="Google Shape;19;p32"/>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20" name="Google Shape;20;p32"/>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21" name="Google Shape;21;p32"/>
          <p:cNvPicPr preferRelativeResize="0"/>
          <p:nvPr/>
        </p:nvPicPr>
        <p:blipFill rotWithShape="1">
          <a:blip r:embed="rId3">
            <a:alphaModFix/>
          </a:blip>
          <a:srcRect/>
          <a:stretch/>
        </p:blipFill>
        <p:spPr>
          <a:xfrm>
            <a:off x="419100" y="381000"/>
            <a:ext cx="1136650" cy="1136650"/>
          </a:xfrm>
          <a:prstGeom prst="rect">
            <a:avLst/>
          </a:prstGeom>
          <a:noFill/>
          <a:ln>
            <a:noFill/>
          </a:ln>
        </p:spPr>
      </p:pic>
      <p:sp>
        <p:nvSpPr>
          <p:cNvPr id="22" name="Google Shape;22;p32"/>
          <p:cNvSpPr/>
          <p:nvPr/>
        </p:nvSpPr>
        <p:spPr>
          <a:xfrm>
            <a:off x="0" y="2570933"/>
            <a:ext cx="12193201" cy="10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Logo Web Slide">
  <p:cSld name="Logo Web Slide">
    <p:bg>
      <p:bgPr>
        <a:solidFill>
          <a:schemeClr val="lt1"/>
        </a:solidFill>
        <a:effectLst/>
      </p:bgPr>
    </p:bg>
    <p:spTree>
      <p:nvGrpSpPr>
        <p:cNvPr id="1" name="Shape 62"/>
        <p:cNvGrpSpPr/>
        <p:nvPr/>
      </p:nvGrpSpPr>
      <p:grpSpPr>
        <a:xfrm>
          <a:off x="0" y="0"/>
          <a:ext cx="0" cy="0"/>
          <a:chOff x="0" y="0"/>
          <a:chExt cx="0" cy="0"/>
        </a:xfrm>
      </p:grpSpPr>
      <p:sp>
        <p:nvSpPr>
          <p:cNvPr id="63" name="Google Shape;63;p38"/>
          <p:cNvSpPr/>
          <p:nvPr/>
        </p:nvSpPr>
        <p:spPr>
          <a:xfrm>
            <a:off x="0" y="0"/>
            <a:ext cx="12192000" cy="4125113"/>
          </a:xfrm>
          <a:prstGeom prst="rect">
            <a:avLst/>
          </a:prstGeom>
          <a:solidFill>
            <a:srgbClr val="E8E8E8"/>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endParaRPr sz="2000" b="0" i="0" u="none" strike="noStrike">
              <a:solidFill>
                <a:srgbClr val="FFFFFF"/>
              </a:solidFill>
              <a:latin typeface="Century Gothic"/>
              <a:ea typeface="Century Gothic"/>
              <a:cs typeface="Century Gothic"/>
              <a:sym typeface="Century Gothic"/>
            </a:endParaRPr>
          </a:p>
        </p:txBody>
      </p:sp>
      <p:sp>
        <p:nvSpPr>
          <p:cNvPr id="64" name="Google Shape;64;p38"/>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a:solidFill>
                  <a:schemeClr val="lt1"/>
                </a:solidFill>
                <a:latin typeface="Century Gothic"/>
                <a:ea typeface="Century Gothic"/>
                <a:cs typeface="Century Gothic"/>
                <a:sym typeface="Century Gothic"/>
              </a:defRPr>
            </a:lvl1pPr>
            <a:lvl2pPr marL="0" lvl="1" indent="0" algn="r">
              <a:spcBef>
                <a:spcPts val="0"/>
              </a:spcBef>
              <a:buNone/>
              <a:defRPr sz="1800">
                <a:solidFill>
                  <a:schemeClr val="lt1"/>
                </a:solidFill>
                <a:latin typeface="Century Gothic"/>
                <a:ea typeface="Century Gothic"/>
                <a:cs typeface="Century Gothic"/>
                <a:sym typeface="Century Gothic"/>
              </a:defRPr>
            </a:lvl2pPr>
            <a:lvl3pPr marL="0" lvl="2" indent="0" algn="r">
              <a:spcBef>
                <a:spcPts val="0"/>
              </a:spcBef>
              <a:buNone/>
              <a:defRPr sz="1800">
                <a:solidFill>
                  <a:schemeClr val="lt1"/>
                </a:solidFill>
                <a:latin typeface="Century Gothic"/>
                <a:ea typeface="Century Gothic"/>
                <a:cs typeface="Century Gothic"/>
                <a:sym typeface="Century Gothic"/>
              </a:defRPr>
            </a:lvl3pPr>
            <a:lvl4pPr marL="0" lvl="3" indent="0" algn="r">
              <a:spcBef>
                <a:spcPts val="0"/>
              </a:spcBef>
              <a:buNone/>
              <a:defRPr sz="1800">
                <a:solidFill>
                  <a:schemeClr val="lt1"/>
                </a:solidFill>
                <a:latin typeface="Century Gothic"/>
                <a:ea typeface="Century Gothic"/>
                <a:cs typeface="Century Gothic"/>
                <a:sym typeface="Century Gothic"/>
              </a:defRPr>
            </a:lvl4pPr>
            <a:lvl5pPr marL="0" lvl="4" indent="0" algn="r">
              <a:spcBef>
                <a:spcPts val="0"/>
              </a:spcBef>
              <a:buNone/>
              <a:defRPr sz="1800">
                <a:solidFill>
                  <a:schemeClr val="lt1"/>
                </a:solidFill>
                <a:latin typeface="Century Gothic"/>
                <a:ea typeface="Century Gothic"/>
                <a:cs typeface="Century Gothic"/>
                <a:sym typeface="Century Gothic"/>
              </a:defRPr>
            </a:lvl5pPr>
            <a:lvl6pPr marL="0" lvl="5" indent="0" algn="r">
              <a:spcBef>
                <a:spcPts val="0"/>
              </a:spcBef>
              <a:buNone/>
              <a:defRPr sz="1800">
                <a:solidFill>
                  <a:schemeClr val="lt1"/>
                </a:solidFill>
                <a:latin typeface="Century Gothic"/>
                <a:ea typeface="Century Gothic"/>
                <a:cs typeface="Century Gothic"/>
                <a:sym typeface="Century Gothic"/>
              </a:defRPr>
            </a:lvl6pPr>
            <a:lvl7pPr marL="0" lvl="6" indent="0" algn="r">
              <a:spcBef>
                <a:spcPts val="0"/>
              </a:spcBef>
              <a:buNone/>
              <a:defRPr sz="1800">
                <a:solidFill>
                  <a:schemeClr val="lt1"/>
                </a:solidFill>
                <a:latin typeface="Century Gothic"/>
                <a:ea typeface="Century Gothic"/>
                <a:cs typeface="Century Gothic"/>
                <a:sym typeface="Century Gothic"/>
              </a:defRPr>
            </a:lvl7pPr>
            <a:lvl8pPr marL="0" lvl="7" indent="0" algn="r">
              <a:spcBef>
                <a:spcPts val="0"/>
              </a:spcBef>
              <a:buNone/>
              <a:defRPr sz="1800">
                <a:solidFill>
                  <a:schemeClr val="lt1"/>
                </a:solidFill>
                <a:latin typeface="Century Gothic"/>
                <a:ea typeface="Century Gothic"/>
                <a:cs typeface="Century Gothic"/>
                <a:sym typeface="Century Gothic"/>
              </a:defRPr>
            </a:lvl8pPr>
            <a:lvl9pPr marL="0" lvl="8" indent="0" algn="r">
              <a:spcBef>
                <a:spcPts val="0"/>
              </a:spcBef>
              <a:buNone/>
              <a:defRPr sz="1800">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pic>
        <p:nvPicPr>
          <p:cNvPr id="65" name="Google Shape;65;p38"/>
          <p:cNvPicPr preferRelativeResize="0"/>
          <p:nvPr/>
        </p:nvPicPr>
        <p:blipFill rotWithShape="1">
          <a:blip r:embed="rId2">
            <a:alphaModFix/>
          </a:blip>
          <a:srcRect/>
          <a:stretch/>
        </p:blipFill>
        <p:spPr>
          <a:xfrm>
            <a:off x="5003308" y="962991"/>
            <a:ext cx="2199130" cy="2199130"/>
          </a:xfrm>
          <a:prstGeom prst="rect">
            <a:avLst/>
          </a:prstGeom>
          <a:noFill/>
          <a:ln>
            <a:noFill/>
          </a:ln>
        </p:spPr>
      </p:pic>
      <p:sp>
        <p:nvSpPr>
          <p:cNvPr id="66" name="Google Shape;66;p38"/>
          <p:cNvSpPr/>
          <p:nvPr/>
        </p:nvSpPr>
        <p:spPr>
          <a:xfrm>
            <a:off x="3054873" y="4778256"/>
            <a:ext cx="6096000" cy="139394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marL="0" marR="0" lvl="0" indent="0" algn="ctr" rtl="0">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Organizing Slate (Do Not Use)">
  <p:cSld name="Organizing Slate (Do Not Use)">
    <p:bg>
      <p:bgPr>
        <a:solidFill>
          <a:srgbClr val="7F7F7F"/>
        </a:solidFill>
        <a:effectLst/>
      </p:bgPr>
    </p:bg>
    <p:spTree>
      <p:nvGrpSpPr>
        <p:cNvPr id="1" name="Shape 67"/>
        <p:cNvGrpSpPr/>
        <p:nvPr/>
      </p:nvGrpSpPr>
      <p:grpSpPr>
        <a:xfrm>
          <a:off x="0" y="0"/>
          <a:ext cx="0" cy="0"/>
          <a:chOff x="0" y="0"/>
          <a:chExt cx="0" cy="0"/>
        </a:xfrm>
      </p:grpSpPr>
      <p:sp>
        <p:nvSpPr>
          <p:cNvPr id="68" name="Google Shape;68;p45"/>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a:solidFill>
                  <a:srgbClr val="7F7F7F"/>
                </a:solidFill>
                <a:latin typeface="Century Gothic"/>
                <a:ea typeface="Century Gothic"/>
                <a:cs typeface="Century Gothic"/>
                <a:sym typeface="Century Gothic"/>
              </a:defRPr>
            </a:lvl1pPr>
            <a:lvl2pPr marL="0" lvl="1" indent="0" algn="r">
              <a:spcBef>
                <a:spcPts val="0"/>
              </a:spcBef>
              <a:buNone/>
              <a:defRPr sz="1800">
                <a:solidFill>
                  <a:srgbClr val="7F7F7F"/>
                </a:solidFill>
                <a:latin typeface="Century Gothic"/>
                <a:ea typeface="Century Gothic"/>
                <a:cs typeface="Century Gothic"/>
                <a:sym typeface="Century Gothic"/>
              </a:defRPr>
            </a:lvl2pPr>
            <a:lvl3pPr marL="0" lvl="2" indent="0" algn="r">
              <a:spcBef>
                <a:spcPts val="0"/>
              </a:spcBef>
              <a:buNone/>
              <a:defRPr sz="1800">
                <a:solidFill>
                  <a:srgbClr val="7F7F7F"/>
                </a:solidFill>
                <a:latin typeface="Century Gothic"/>
                <a:ea typeface="Century Gothic"/>
                <a:cs typeface="Century Gothic"/>
                <a:sym typeface="Century Gothic"/>
              </a:defRPr>
            </a:lvl3pPr>
            <a:lvl4pPr marL="0" lvl="3" indent="0" algn="r">
              <a:spcBef>
                <a:spcPts val="0"/>
              </a:spcBef>
              <a:buNone/>
              <a:defRPr sz="1800">
                <a:solidFill>
                  <a:srgbClr val="7F7F7F"/>
                </a:solidFill>
                <a:latin typeface="Century Gothic"/>
                <a:ea typeface="Century Gothic"/>
                <a:cs typeface="Century Gothic"/>
                <a:sym typeface="Century Gothic"/>
              </a:defRPr>
            </a:lvl4pPr>
            <a:lvl5pPr marL="0" lvl="4" indent="0" algn="r">
              <a:spcBef>
                <a:spcPts val="0"/>
              </a:spcBef>
              <a:buNone/>
              <a:defRPr sz="1800">
                <a:solidFill>
                  <a:srgbClr val="7F7F7F"/>
                </a:solidFill>
                <a:latin typeface="Century Gothic"/>
                <a:ea typeface="Century Gothic"/>
                <a:cs typeface="Century Gothic"/>
                <a:sym typeface="Century Gothic"/>
              </a:defRPr>
            </a:lvl5pPr>
            <a:lvl6pPr marL="0" lvl="5" indent="0" algn="r">
              <a:spcBef>
                <a:spcPts val="0"/>
              </a:spcBef>
              <a:buNone/>
              <a:defRPr sz="1800">
                <a:solidFill>
                  <a:srgbClr val="7F7F7F"/>
                </a:solidFill>
                <a:latin typeface="Century Gothic"/>
                <a:ea typeface="Century Gothic"/>
                <a:cs typeface="Century Gothic"/>
                <a:sym typeface="Century Gothic"/>
              </a:defRPr>
            </a:lvl6pPr>
            <a:lvl7pPr marL="0" lvl="6" indent="0" algn="r">
              <a:spcBef>
                <a:spcPts val="0"/>
              </a:spcBef>
              <a:buNone/>
              <a:defRPr sz="1800">
                <a:solidFill>
                  <a:srgbClr val="7F7F7F"/>
                </a:solidFill>
                <a:latin typeface="Century Gothic"/>
                <a:ea typeface="Century Gothic"/>
                <a:cs typeface="Century Gothic"/>
                <a:sym typeface="Century Gothic"/>
              </a:defRPr>
            </a:lvl7pPr>
            <a:lvl8pPr marL="0" lvl="7" indent="0" algn="r">
              <a:spcBef>
                <a:spcPts val="0"/>
              </a:spcBef>
              <a:buNone/>
              <a:defRPr sz="1800">
                <a:solidFill>
                  <a:srgbClr val="7F7F7F"/>
                </a:solidFill>
                <a:latin typeface="Century Gothic"/>
                <a:ea typeface="Century Gothic"/>
                <a:cs typeface="Century Gothic"/>
                <a:sym typeface="Century Gothic"/>
              </a:defRPr>
            </a:lvl8pPr>
            <a:lvl9pPr marL="0" lvl="8" indent="0" algn="r">
              <a:spcBef>
                <a:spcPts val="0"/>
              </a:spcBef>
              <a:buNone/>
              <a:defRPr sz="1800">
                <a:solidFill>
                  <a:srgbClr val="7F7F7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69" name="Google Shape;69;p45"/>
          <p:cNvSpPr txBox="1"/>
          <p:nvPr/>
        </p:nvSpPr>
        <p:spPr>
          <a:xfrm>
            <a:off x="1194620" y="907156"/>
            <a:ext cx="9802761" cy="5043688"/>
          </a:xfrm>
          <a:prstGeom prst="rect">
            <a:avLst/>
          </a:prstGeom>
          <a:noFill/>
          <a:ln>
            <a:noFill/>
          </a:ln>
        </p:spPr>
        <p:txBody>
          <a:bodyPr spcFirstLastPara="1" wrap="square" lIns="0" tIns="0" rIns="0" bIns="0" anchor="t" anchorCtr="0">
            <a:spAutoFit/>
          </a:bodyPr>
          <a:lstStyle/>
          <a:p>
            <a:pPr marL="0" marR="0" lvl="0" indent="0" algn="ctr" rtl="0">
              <a:lnSpc>
                <a:spcPct val="95000"/>
              </a:lnSpc>
              <a:spcBef>
                <a:spcPts val="0"/>
              </a:spcBef>
              <a:spcAft>
                <a:spcPts val="0"/>
              </a:spcAft>
              <a:buNone/>
            </a:pPr>
            <a:r>
              <a:rPr lang="en-US" sz="11500" b="1">
                <a:solidFill>
                  <a:srgbClr val="3F3F3F"/>
                </a:solidFill>
                <a:latin typeface="Century Gothic"/>
                <a:ea typeface="Century Gothic"/>
                <a:cs typeface="Century Gothic"/>
                <a:sym typeface="Century Gothic"/>
              </a:rPr>
              <a:t>ADDITIONAL VERTICAL </a:t>
            </a:r>
            <a:br>
              <a:rPr lang="en-US" sz="11500" b="1">
                <a:solidFill>
                  <a:srgbClr val="3F3F3F"/>
                </a:solidFill>
                <a:latin typeface="Century Gothic"/>
                <a:ea typeface="Century Gothic"/>
                <a:cs typeface="Century Gothic"/>
                <a:sym typeface="Century Gothic"/>
              </a:rPr>
            </a:br>
            <a:r>
              <a:rPr lang="en-US" sz="11500" b="1">
                <a:solidFill>
                  <a:srgbClr val="3F3F3F"/>
                </a:solidFill>
                <a:latin typeface="Century Gothic"/>
                <a:ea typeface="Century Gothic"/>
                <a:cs typeface="Century Gothic"/>
                <a:sym typeface="Century Gothic"/>
              </a:rPr>
              <a:t>TITLE SLIDES</a:t>
            </a:r>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Automotive Title Slide">
  <p:cSld name="Automotive Title Slide">
    <p:spTree>
      <p:nvGrpSpPr>
        <p:cNvPr id="1" name="Shape 70"/>
        <p:cNvGrpSpPr/>
        <p:nvPr/>
      </p:nvGrpSpPr>
      <p:grpSpPr>
        <a:xfrm>
          <a:off x="0" y="0"/>
          <a:ext cx="0" cy="0"/>
          <a:chOff x="0" y="0"/>
          <a:chExt cx="0" cy="0"/>
        </a:xfrm>
      </p:grpSpPr>
      <p:pic>
        <p:nvPicPr>
          <p:cNvPr id="71" name="Google Shape;71;p46"/>
          <p:cNvPicPr preferRelativeResize="0"/>
          <p:nvPr/>
        </p:nvPicPr>
        <p:blipFill rotWithShape="1">
          <a:blip r:embed="rId2">
            <a:alphaModFix/>
          </a:blip>
          <a:srcRect/>
          <a:stretch/>
        </p:blipFill>
        <p:spPr>
          <a:xfrm>
            <a:off x="0" y="0"/>
            <a:ext cx="12192000" cy="2629646"/>
          </a:xfrm>
          <a:prstGeom prst="rect">
            <a:avLst/>
          </a:prstGeom>
          <a:noFill/>
          <a:ln>
            <a:noFill/>
          </a:ln>
        </p:spPr>
      </p:pic>
      <p:sp>
        <p:nvSpPr>
          <p:cNvPr id="72" name="Google Shape;72;p46"/>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46"/>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74" name="Google Shape;74;p46"/>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75" name="Google Shape;75;p46"/>
          <p:cNvSpPr/>
          <p:nvPr/>
        </p:nvSpPr>
        <p:spPr>
          <a:xfrm>
            <a:off x="1524" y="2570933"/>
            <a:ext cx="12190475" cy="108000"/>
          </a:xfrm>
          <a:prstGeom prst="rect">
            <a:avLst/>
          </a:prstGeom>
          <a:solidFill>
            <a:srgbClr val="C13A2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76" name="Google Shape;76;p46"/>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77" name="Google Shape;77;p46"/>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Consumer Products Title Slide">
  <p:cSld name="Consumer Products Title Slide">
    <p:spTree>
      <p:nvGrpSpPr>
        <p:cNvPr id="1" name="Shape 78"/>
        <p:cNvGrpSpPr/>
        <p:nvPr/>
      </p:nvGrpSpPr>
      <p:grpSpPr>
        <a:xfrm>
          <a:off x="0" y="0"/>
          <a:ext cx="0" cy="0"/>
          <a:chOff x="0" y="0"/>
          <a:chExt cx="0" cy="0"/>
        </a:xfrm>
      </p:grpSpPr>
      <p:pic>
        <p:nvPicPr>
          <p:cNvPr id="79" name="Google Shape;79;p47"/>
          <p:cNvPicPr preferRelativeResize="0"/>
          <p:nvPr/>
        </p:nvPicPr>
        <p:blipFill rotWithShape="1">
          <a:blip r:embed="rId2">
            <a:alphaModFix/>
          </a:blip>
          <a:srcRect/>
          <a:stretch/>
        </p:blipFill>
        <p:spPr>
          <a:xfrm>
            <a:off x="0" y="0"/>
            <a:ext cx="12192000" cy="2629646"/>
          </a:xfrm>
          <a:prstGeom prst="rect">
            <a:avLst/>
          </a:prstGeom>
          <a:noFill/>
          <a:ln>
            <a:noFill/>
          </a:ln>
        </p:spPr>
      </p:pic>
      <p:sp>
        <p:nvSpPr>
          <p:cNvPr id="80" name="Google Shape;80;p47"/>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1" name="Google Shape;81;p47"/>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82" name="Google Shape;82;p47"/>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83" name="Google Shape;83;p47"/>
          <p:cNvSpPr/>
          <p:nvPr/>
        </p:nvSpPr>
        <p:spPr>
          <a:xfrm>
            <a:off x="1524" y="2570933"/>
            <a:ext cx="12190475" cy="108000"/>
          </a:xfrm>
          <a:prstGeom prst="rect">
            <a:avLst/>
          </a:prstGeom>
          <a:solidFill>
            <a:srgbClr val="E67F2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84" name="Google Shape;84;p47"/>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85" name="Google Shape;85;p47"/>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Food and Beverage Title Slide">
  <p:cSld name="Food and Beverage Title Slide">
    <p:spTree>
      <p:nvGrpSpPr>
        <p:cNvPr id="1" name="Shape 86"/>
        <p:cNvGrpSpPr/>
        <p:nvPr/>
      </p:nvGrpSpPr>
      <p:grpSpPr>
        <a:xfrm>
          <a:off x="0" y="0"/>
          <a:ext cx="0" cy="0"/>
          <a:chOff x="0" y="0"/>
          <a:chExt cx="0" cy="0"/>
        </a:xfrm>
      </p:grpSpPr>
      <p:pic>
        <p:nvPicPr>
          <p:cNvPr id="87" name="Google Shape;87;p48"/>
          <p:cNvPicPr preferRelativeResize="0"/>
          <p:nvPr/>
        </p:nvPicPr>
        <p:blipFill rotWithShape="1">
          <a:blip r:embed="rId2">
            <a:alphaModFix/>
          </a:blip>
          <a:srcRect/>
          <a:stretch/>
        </p:blipFill>
        <p:spPr>
          <a:xfrm>
            <a:off x="1524" y="-1"/>
            <a:ext cx="12190476" cy="2629317"/>
          </a:xfrm>
          <a:prstGeom prst="rect">
            <a:avLst/>
          </a:prstGeom>
          <a:noFill/>
          <a:ln>
            <a:noFill/>
          </a:ln>
        </p:spPr>
      </p:pic>
      <p:sp>
        <p:nvSpPr>
          <p:cNvPr id="88" name="Google Shape;88;p48"/>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48"/>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90" name="Google Shape;90;p48"/>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91" name="Google Shape;91;p48"/>
          <p:cNvSpPr/>
          <p:nvPr/>
        </p:nvSpPr>
        <p:spPr>
          <a:xfrm>
            <a:off x="1524" y="2570933"/>
            <a:ext cx="12190475" cy="108000"/>
          </a:xfrm>
          <a:prstGeom prst="rect">
            <a:avLst/>
          </a:prstGeom>
          <a:solidFill>
            <a:srgbClr val="F1C41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92" name="Google Shape;92;p48"/>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93" name="Google Shape;93;p48"/>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High Tech Title Slide">
  <p:cSld name="High Tech Title Slide">
    <p:spTree>
      <p:nvGrpSpPr>
        <p:cNvPr id="1" name="Shape 94"/>
        <p:cNvGrpSpPr/>
        <p:nvPr/>
      </p:nvGrpSpPr>
      <p:grpSpPr>
        <a:xfrm>
          <a:off x="0" y="0"/>
          <a:ext cx="0" cy="0"/>
          <a:chOff x="0" y="0"/>
          <a:chExt cx="0" cy="0"/>
        </a:xfrm>
      </p:grpSpPr>
      <p:pic>
        <p:nvPicPr>
          <p:cNvPr id="95" name="Google Shape;95;p49"/>
          <p:cNvPicPr preferRelativeResize="0"/>
          <p:nvPr/>
        </p:nvPicPr>
        <p:blipFill rotWithShape="1">
          <a:blip r:embed="rId2">
            <a:alphaModFix/>
          </a:blip>
          <a:srcRect/>
          <a:stretch/>
        </p:blipFill>
        <p:spPr>
          <a:xfrm>
            <a:off x="1524" y="-1"/>
            <a:ext cx="12190476" cy="2629317"/>
          </a:xfrm>
          <a:prstGeom prst="rect">
            <a:avLst/>
          </a:prstGeom>
          <a:noFill/>
          <a:ln>
            <a:noFill/>
          </a:ln>
        </p:spPr>
      </p:pic>
      <p:sp>
        <p:nvSpPr>
          <p:cNvPr id="96" name="Google Shape;96;p49"/>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49"/>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98" name="Google Shape;98;p49"/>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99" name="Google Shape;99;p49"/>
          <p:cNvSpPr/>
          <p:nvPr/>
        </p:nvSpPr>
        <p:spPr>
          <a:xfrm>
            <a:off x="1524" y="2570933"/>
            <a:ext cx="12190475" cy="108000"/>
          </a:xfrm>
          <a:prstGeom prst="rect">
            <a:avLst/>
          </a:prstGeom>
          <a:solidFill>
            <a:srgbClr val="9959B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entury Gothic"/>
              <a:ea typeface="Century Gothic"/>
              <a:cs typeface="Century Gothic"/>
              <a:sym typeface="Century Gothic"/>
            </a:endParaRPr>
          </a:p>
        </p:txBody>
      </p:sp>
      <p:sp>
        <p:nvSpPr>
          <p:cNvPr id="100" name="Google Shape;100;p49"/>
          <p:cNvSpPr>
            <a:spLocks noGrp="1"/>
          </p:cNvSpPr>
          <p:nvPr>
            <p:ph type="pic" idx="2"/>
          </p:nvPr>
        </p:nvSpPr>
        <p:spPr>
          <a:xfrm>
            <a:off x="9875520" y="3108960"/>
            <a:ext cx="1897380"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101" name="Google Shape;101;p49"/>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Industrial Title Slide">
  <p:cSld name="Industrial Title Slide">
    <p:spTree>
      <p:nvGrpSpPr>
        <p:cNvPr id="1" name="Shape 102"/>
        <p:cNvGrpSpPr/>
        <p:nvPr/>
      </p:nvGrpSpPr>
      <p:grpSpPr>
        <a:xfrm>
          <a:off x="0" y="0"/>
          <a:ext cx="0" cy="0"/>
          <a:chOff x="0" y="0"/>
          <a:chExt cx="0" cy="0"/>
        </a:xfrm>
      </p:grpSpPr>
      <p:pic>
        <p:nvPicPr>
          <p:cNvPr id="103" name="Google Shape;103;p50"/>
          <p:cNvPicPr preferRelativeResize="0"/>
          <p:nvPr/>
        </p:nvPicPr>
        <p:blipFill rotWithShape="1">
          <a:blip r:embed="rId2">
            <a:alphaModFix/>
          </a:blip>
          <a:srcRect/>
          <a:stretch/>
        </p:blipFill>
        <p:spPr>
          <a:xfrm>
            <a:off x="1524" y="-1"/>
            <a:ext cx="12190476" cy="2629317"/>
          </a:xfrm>
          <a:prstGeom prst="rect">
            <a:avLst/>
          </a:prstGeom>
          <a:noFill/>
          <a:ln>
            <a:noFill/>
          </a:ln>
        </p:spPr>
      </p:pic>
      <p:sp>
        <p:nvSpPr>
          <p:cNvPr id="104" name="Google Shape;104;p50"/>
          <p:cNvSpPr/>
          <p:nvPr/>
        </p:nvSpPr>
        <p:spPr>
          <a:xfrm>
            <a:off x="1524" y="2570933"/>
            <a:ext cx="12191676" cy="108000"/>
          </a:xfrm>
          <a:prstGeom prst="rect">
            <a:avLst/>
          </a:prstGeom>
          <a:solidFill>
            <a:srgbClr val="7CB85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105" name="Google Shape;105;p50"/>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50"/>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107" name="Google Shape;107;p50"/>
          <p:cNvSpPr txBox="1">
            <a:spLocks noGrp="1"/>
          </p:cNvSpPr>
          <p:nvPr>
            <p:ph type="sldNum" idx="12"/>
          </p:nvPr>
        </p:nvSpPr>
        <p:spPr>
          <a:xfrm>
            <a:off x="9875518" y="6537960"/>
            <a:ext cx="2068833"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08" name="Google Shape;108;p50"/>
          <p:cNvSpPr>
            <a:spLocks noGrp="1"/>
          </p:cNvSpPr>
          <p:nvPr>
            <p:ph type="pic" idx="2"/>
          </p:nvPr>
        </p:nvSpPr>
        <p:spPr>
          <a:xfrm>
            <a:off x="9875519" y="3108960"/>
            <a:ext cx="1897381"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109" name="Google Shape;109;p50"/>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Life Sciences Title Slide">
  <p:cSld name="Life Sciences Title Slide">
    <p:spTree>
      <p:nvGrpSpPr>
        <p:cNvPr id="1" name="Shape 110"/>
        <p:cNvGrpSpPr/>
        <p:nvPr/>
      </p:nvGrpSpPr>
      <p:grpSpPr>
        <a:xfrm>
          <a:off x="0" y="0"/>
          <a:ext cx="0" cy="0"/>
          <a:chOff x="0" y="0"/>
          <a:chExt cx="0" cy="0"/>
        </a:xfrm>
      </p:grpSpPr>
      <p:pic>
        <p:nvPicPr>
          <p:cNvPr id="111" name="Google Shape;111;p51"/>
          <p:cNvPicPr preferRelativeResize="0"/>
          <p:nvPr/>
        </p:nvPicPr>
        <p:blipFill rotWithShape="1">
          <a:blip r:embed="rId2">
            <a:alphaModFix/>
          </a:blip>
          <a:srcRect/>
          <a:stretch/>
        </p:blipFill>
        <p:spPr>
          <a:xfrm>
            <a:off x="1524" y="0"/>
            <a:ext cx="12191676" cy="2629576"/>
          </a:xfrm>
          <a:prstGeom prst="rect">
            <a:avLst/>
          </a:prstGeom>
          <a:noFill/>
          <a:ln>
            <a:noFill/>
          </a:ln>
        </p:spPr>
      </p:pic>
      <p:sp>
        <p:nvSpPr>
          <p:cNvPr id="112" name="Google Shape;112;p51"/>
          <p:cNvSpPr/>
          <p:nvPr/>
        </p:nvSpPr>
        <p:spPr>
          <a:xfrm>
            <a:off x="1524" y="2570933"/>
            <a:ext cx="12191676" cy="108000"/>
          </a:xfrm>
          <a:prstGeom prst="rect">
            <a:avLst/>
          </a:prstGeom>
          <a:solidFill>
            <a:srgbClr val="38639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113" name="Google Shape;113;p51"/>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4" name="Google Shape;114;p51"/>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115" name="Google Shape;115;p51"/>
          <p:cNvSpPr txBox="1">
            <a:spLocks noGrp="1"/>
          </p:cNvSpPr>
          <p:nvPr>
            <p:ph type="sldNum" idx="12"/>
          </p:nvPr>
        </p:nvSpPr>
        <p:spPr>
          <a:xfrm>
            <a:off x="9875518" y="6537960"/>
            <a:ext cx="2068833"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16" name="Google Shape;116;p51"/>
          <p:cNvSpPr>
            <a:spLocks noGrp="1"/>
          </p:cNvSpPr>
          <p:nvPr>
            <p:ph type="pic" idx="2"/>
          </p:nvPr>
        </p:nvSpPr>
        <p:spPr>
          <a:xfrm>
            <a:off x="9875519" y="3108960"/>
            <a:ext cx="1897381"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117" name="Google Shape;117;p51"/>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Generic Title Slide">
  <p:cSld name="Generic Title Slide">
    <p:spTree>
      <p:nvGrpSpPr>
        <p:cNvPr id="1" name="Shape 118"/>
        <p:cNvGrpSpPr/>
        <p:nvPr/>
      </p:nvGrpSpPr>
      <p:grpSpPr>
        <a:xfrm>
          <a:off x="0" y="0"/>
          <a:ext cx="0" cy="0"/>
          <a:chOff x="0" y="0"/>
          <a:chExt cx="0" cy="0"/>
        </a:xfrm>
      </p:grpSpPr>
      <p:pic>
        <p:nvPicPr>
          <p:cNvPr id="119" name="Google Shape;119;p52"/>
          <p:cNvPicPr preferRelativeResize="0"/>
          <p:nvPr/>
        </p:nvPicPr>
        <p:blipFill rotWithShape="1">
          <a:blip r:embed="rId2">
            <a:alphaModFix/>
          </a:blip>
          <a:srcRect/>
          <a:stretch/>
        </p:blipFill>
        <p:spPr>
          <a:xfrm>
            <a:off x="1524" y="-1"/>
            <a:ext cx="12191676" cy="2629576"/>
          </a:xfrm>
          <a:prstGeom prst="rect">
            <a:avLst/>
          </a:prstGeom>
          <a:noFill/>
          <a:ln>
            <a:noFill/>
          </a:ln>
        </p:spPr>
      </p:pic>
      <p:sp>
        <p:nvSpPr>
          <p:cNvPr id="120" name="Google Shape;120;p52"/>
          <p:cNvSpPr/>
          <p:nvPr/>
        </p:nvSpPr>
        <p:spPr>
          <a:xfrm>
            <a:off x="1524" y="2570933"/>
            <a:ext cx="12191676" cy="108000"/>
          </a:xfrm>
          <a:prstGeom prst="rect">
            <a:avLst/>
          </a:prstGeom>
          <a:solidFill>
            <a:srgbClr val="5A87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entury Gothic"/>
              <a:ea typeface="Century Gothic"/>
              <a:cs typeface="Century Gothic"/>
              <a:sym typeface="Century Gothic"/>
            </a:endParaRPr>
          </a:p>
        </p:txBody>
      </p:sp>
      <p:sp>
        <p:nvSpPr>
          <p:cNvPr id="121" name="Google Shape;121;p52"/>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1"/>
              </a:buClr>
              <a:buSzPts val="3600"/>
              <a:buFont typeface="Century Gothic"/>
              <a:buNone/>
              <a:defRPr sz="36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52"/>
          <p:cNvSpPr txBox="1">
            <a:spLocks noGrp="1"/>
          </p:cNvSpPr>
          <p:nvPr>
            <p:ph type="subTitle" idx="1"/>
          </p:nvPr>
        </p:nvSpPr>
        <p:spPr>
          <a:xfrm>
            <a:off x="419100" y="4572000"/>
            <a:ext cx="9182100" cy="2011680"/>
          </a:xfrm>
          <a:prstGeom prst="rect">
            <a:avLst/>
          </a:prstGeom>
          <a:noFill/>
          <a:ln>
            <a:noFill/>
          </a:ln>
        </p:spPr>
        <p:txBody>
          <a:bodyPr spcFirstLastPara="1" wrap="square" lIns="0" tIns="0" rIns="0" bIns="0" anchor="t" anchorCtr="0">
            <a:noAutofit/>
          </a:bodyPr>
          <a:lstStyle>
            <a:lvl1pPr lvl="0" algn="l">
              <a:lnSpc>
                <a:spcPct val="95000"/>
              </a:lnSpc>
              <a:spcBef>
                <a:spcPts val="0"/>
              </a:spcBef>
              <a:spcAft>
                <a:spcPts val="0"/>
              </a:spcAft>
              <a:buSzPts val="2000"/>
              <a:buNone/>
              <a:defRPr sz="2000">
                <a:solidFill>
                  <a:schemeClr val="dk1"/>
                </a:solidFill>
              </a:defRPr>
            </a:lvl1pPr>
            <a:lvl2pPr lvl="1" algn="ctr">
              <a:lnSpc>
                <a:spcPct val="95000"/>
              </a:lnSpc>
              <a:spcBef>
                <a:spcPts val="600"/>
              </a:spcBef>
              <a:spcAft>
                <a:spcPts val="0"/>
              </a:spcAft>
              <a:buSzPts val="2000"/>
              <a:buNone/>
              <a:defRPr sz="2000"/>
            </a:lvl2pPr>
            <a:lvl3pPr lvl="2" algn="ctr">
              <a:lnSpc>
                <a:spcPct val="95000"/>
              </a:lnSpc>
              <a:spcBef>
                <a:spcPts val="600"/>
              </a:spcBef>
              <a:spcAft>
                <a:spcPts val="0"/>
              </a:spcAft>
              <a:buSzPts val="1800"/>
              <a:buNone/>
              <a:defRPr sz="1800"/>
            </a:lvl3pPr>
            <a:lvl4pPr lvl="3" algn="ctr">
              <a:lnSpc>
                <a:spcPct val="95000"/>
              </a:lnSpc>
              <a:spcBef>
                <a:spcPts val="600"/>
              </a:spcBef>
              <a:spcAft>
                <a:spcPts val="0"/>
              </a:spcAft>
              <a:buSzPts val="1600"/>
              <a:buNone/>
              <a:defRPr sz="1600"/>
            </a:lvl4pPr>
            <a:lvl5pPr lvl="4" algn="ctr">
              <a:lnSpc>
                <a:spcPct val="95000"/>
              </a:lnSpc>
              <a:spcBef>
                <a:spcPts val="600"/>
              </a:spcBef>
              <a:spcAft>
                <a:spcPts val="0"/>
              </a:spcAft>
              <a:buSzPts val="1600"/>
              <a:buNone/>
              <a:defRPr sz="1600"/>
            </a:lvl5pPr>
            <a:lvl6pPr lvl="5" algn="ctr">
              <a:lnSpc>
                <a:spcPct val="95000"/>
              </a:lnSpc>
              <a:spcBef>
                <a:spcPts val="600"/>
              </a:spcBef>
              <a:spcAft>
                <a:spcPts val="0"/>
              </a:spcAft>
              <a:buSzPts val="1600"/>
              <a:buNone/>
              <a:defRPr sz="1600"/>
            </a:lvl6pPr>
            <a:lvl7pPr lvl="6" algn="ctr">
              <a:lnSpc>
                <a:spcPct val="95000"/>
              </a:lnSpc>
              <a:spcBef>
                <a:spcPts val="600"/>
              </a:spcBef>
              <a:spcAft>
                <a:spcPts val="0"/>
              </a:spcAft>
              <a:buSzPts val="1600"/>
              <a:buNone/>
              <a:defRPr sz="1600"/>
            </a:lvl7pPr>
            <a:lvl8pPr lvl="7" algn="ctr">
              <a:lnSpc>
                <a:spcPct val="95000"/>
              </a:lnSpc>
              <a:spcBef>
                <a:spcPts val="600"/>
              </a:spcBef>
              <a:spcAft>
                <a:spcPts val="0"/>
              </a:spcAft>
              <a:buSzPts val="1600"/>
              <a:buNone/>
              <a:defRPr sz="1600"/>
            </a:lvl8pPr>
            <a:lvl9pPr lvl="8" algn="ctr">
              <a:lnSpc>
                <a:spcPct val="95000"/>
              </a:lnSpc>
              <a:spcBef>
                <a:spcPts val="600"/>
              </a:spcBef>
              <a:spcAft>
                <a:spcPts val="600"/>
              </a:spcAft>
              <a:buSzPts val="1600"/>
              <a:buNone/>
              <a:defRPr sz="1600"/>
            </a:lvl9pPr>
          </a:lstStyle>
          <a:p>
            <a:endParaRPr/>
          </a:p>
        </p:txBody>
      </p:sp>
      <p:sp>
        <p:nvSpPr>
          <p:cNvPr id="123" name="Google Shape;123;p52"/>
          <p:cNvSpPr txBox="1">
            <a:spLocks noGrp="1"/>
          </p:cNvSpPr>
          <p:nvPr>
            <p:ph type="sldNum" idx="12"/>
          </p:nvPr>
        </p:nvSpPr>
        <p:spPr>
          <a:xfrm>
            <a:off x="9875518" y="6537960"/>
            <a:ext cx="2068833"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24" name="Google Shape;124;p52"/>
          <p:cNvSpPr>
            <a:spLocks noGrp="1"/>
          </p:cNvSpPr>
          <p:nvPr>
            <p:ph type="pic" idx="2"/>
          </p:nvPr>
        </p:nvSpPr>
        <p:spPr>
          <a:xfrm>
            <a:off x="9875519" y="3108960"/>
            <a:ext cx="1897381" cy="1371600"/>
          </a:xfrm>
          <a:prstGeom prst="rect">
            <a:avLst/>
          </a:prstGeom>
          <a:noFill/>
          <a:ln>
            <a:noFill/>
          </a:ln>
        </p:spPr>
        <p:txBody>
          <a:bodyPr spcFirstLastPara="1" wrap="square" lIns="0" tIns="0" rIns="0" bIns="0" anchor="ctr" anchorCtr="0">
            <a:normAutofit/>
          </a:bodyPr>
          <a:lstStyle>
            <a:lvl1pPr marR="0" lvl="0" algn="ctr" rtl="0">
              <a:lnSpc>
                <a:spcPct val="95000"/>
              </a:lnSpc>
              <a:spcBef>
                <a:spcPts val="0"/>
              </a:spcBef>
              <a:spcAft>
                <a:spcPts val="0"/>
              </a:spcAft>
              <a:buClr>
                <a:schemeClr val="accent6"/>
              </a:buClr>
              <a:buSzPts val="1800"/>
              <a:buFont typeface="Arial"/>
              <a:buNone/>
              <a:defRPr sz="1800" b="0" i="0" u="none" strike="noStrike" cap="none">
                <a:solidFill>
                  <a:schemeClr val="dk1"/>
                </a:solidFill>
                <a:latin typeface="Century Gothic"/>
                <a:ea typeface="Century Gothic"/>
                <a:cs typeface="Century Gothic"/>
                <a:sym typeface="Century Gothic"/>
              </a:defRPr>
            </a:lvl1pPr>
            <a:lvl2pPr marR="0" lvl="1"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R="0" lvl="2"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R="0" lvl="3"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R="0" lvl="4"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R="0" lvl="5"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R="0" lvl="6"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R="0" lvl="7"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R="0" lvl="8"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pic>
        <p:nvPicPr>
          <p:cNvPr id="125" name="Google Shape;125;p52"/>
          <p:cNvPicPr preferRelativeResize="0"/>
          <p:nvPr/>
        </p:nvPicPr>
        <p:blipFill rotWithShape="1">
          <a:blip r:embed="rId3">
            <a:alphaModFix/>
          </a:blip>
          <a:srcRect/>
          <a:stretch/>
        </p:blipFill>
        <p:spPr>
          <a:xfrm>
            <a:off x="419100" y="381000"/>
            <a:ext cx="1136650" cy="1136650"/>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Organizing Slate   (Do Not Use)">
  <p:cSld name="Organizing Slate   (Do Not Use)">
    <p:bg>
      <p:bgPr>
        <a:solidFill>
          <a:srgbClr val="7F7F7F"/>
        </a:solidFill>
        <a:effectLst/>
      </p:bgPr>
    </p:bg>
    <p:spTree>
      <p:nvGrpSpPr>
        <p:cNvPr id="1" name="Shape 126"/>
        <p:cNvGrpSpPr/>
        <p:nvPr/>
      </p:nvGrpSpPr>
      <p:grpSpPr>
        <a:xfrm>
          <a:off x="0" y="0"/>
          <a:ext cx="0" cy="0"/>
          <a:chOff x="0" y="0"/>
          <a:chExt cx="0" cy="0"/>
        </a:xfrm>
      </p:grpSpPr>
      <p:sp>
        <p:nvSpPr>
          <p:cNvPr id="127" name="Google Shape;127;p5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a:solidFill>
                  <a:srgbClr val="7F7F7F"/>
                </a:solidFill>
                <a:latin typeface="Century Gothic"/>
                <a:ea typeface="Century Gothic"/>
                <a:cs typeface="Century Gothic"/>
                <a:sym typeface="Century Gothic"/>
              </a:defRPr>
            </a:lvl1pPr>
            <a:lvl2pPr marL="0" lvl="1" indent="0" algn="r">
              <a:spcBef>
                <a:spcPts val="0"/>
              </a:spcBef>
              <a:buNone/>
              <a:defRPr sz="1800">
                <a:solidFill>
                  <a:srgbClr val="7F7F7F"/>
                </a:solidFill>
                <a:latin typeface="Century Gothic"/>
                <a:ea typeface="Century Gothic"/>
                <a:cs typeface="Century Gothic"/>
                <a:sym typeface="Century Gothic"/>
              </a:defRPr>
            </a:lvl2pPr>
            <a:lvl3pPr marL="0" lvl="2" indent="0" algn="r">
              <a:spcBef>
                <a:spcPts val="0"/>
              </a:spcBef>
              <a:buNone/>
              <a:defRPr sz="1800">
                <a:solidFill>
                  <a:srgbClr val="7F7F7F"/>
                </a:solidFill>
                <a:latin typeface="Century Gothic"/>
                <a:ea typeface="Century Gothic"/>
                <a:cs typeface="Century Gothic"/>
                <a:sym typeface="Century Gothic"/>
              </a:defRPr>
            </a:lvl3pPr>
            <a:lvl4pPr marL="0" lvl="3" indent="0" algn="r">
              <a:spcBef>
                <a:spcPts val="0"/>
              </a:spcBef>
              <a:buNone/>
              <a:defRPr sz="1800">
                <a:solidFill>
                  <a:srgbClr val="7F7F7F"/>
                </a:solidFill>
                <a:latin typeface="Century Gothic"/>
                <a:ea typeface="Century Gothic"/>
                <a:cs typeface="Century Gothic"/>
                <a:sym typeface="Century Gothic"/>
              </a:defRPr>
            </a:lvl4pPr>
            <a:lvl5pPr marL="0" lvl="4" indent="0" algn="r">
              <a:spcBef>
                <a:spcPts val="0"/>
              </a:spcBef>
              <a:buNone/>
              <a:defRPr sz="1800">
                <a:solidFill>
                  <a:srgbClr val="7F7F7F"/>
                </a:solidFill>
                <a:latin typeface="Century Gothic"/>
                <a:ea typeface="Century Gothic"/>
                <a:cs typeface="Century Gothic"/>
                <a:sym typeface="Century Gothic"/>
              </a:defRPr>
            </a:lvl5pPr>
            <a:lvl6pPr marL="0" lvl="5" indent="0" algn="r">
              <a:spcBef>
                <a:spcPts val="0"/>
              </a:spcBef>
              <a:buNone/>
              <a:defRPr sz="1800">
                <a:solidFill>
                  <a:srgbClr val="7F7F7F"/>
                </a:solidFill>
                <a:latin typeface="Century Gothic"/>
                <a:ea typeface="Century Gothic"/>
                <a:cs typeface="Century Gothic"/>
                <a:sym typeface="Century Gothic"/>
              </a:defRPr>
            </a:lvl6pPr>
            <a:lvl7pPr marL="0" lvl="6" indent="0" algn="r">
              <a:spcBef>
                <a:spcPts val="0"/>
              </a:spcBef>
              <a:buNone/>
              <a:defRPr sz="1800">
                <a:solidFill>
                  <a:srgbClr val="7F7F7F"/>
                </a:solidFill>
                <a:latin typeface="Century Gothic"/>
                <a:ea typeface="Century Gothic"/>
                <a:cs typeface="Century Gothic"/>
                <a:sym typeface="Century Gothic"/>
              </a:defRPr>
            </a:lvl7pPr>
            <a:lvl8pPr marL="0" lvl="7" indent="0" algn="r">
              <a:spcBef>
                <a:spcPts val="0"/>
              </a:spcBef>
              <a:buNone/>
              <a:defRPr sz="1800">
                <a:solidFill>
                  <a:srgbClr val="7F7F7F"/>
                </a:solidFill>
                <a:latin typeface="Century Gothic"/>
                <a:ea typeface="Century Gothic"/>
                <a:cs typeface="Century Gothic"/>
                <a:sym typeface="Century Gothic"/>
              </a:defRPr>
            </a:lvl8pPr>
            <a:lvl9pPr marL="0" lvl="8" indent="0" algn="r">
              <a:spcBef>
                <a:spcPts val="0"/>
              </a:spcBef>
              <a:buNone/>
              <a:defRPr sz="1800">
                <a:solidFill>
                  <a:srgbClr val="7F7F7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28" name="Google Shape;128;p53"/>
          <p:cNvSpPr txBox="1"/>
          <p:nvPr/>
        </p:nvSpPr>
        <p:spPr>
          <a:xfrm>
            <a:off x="1194620" y="907156"/>
            <a:ext cx="9802761" cy="5043688"/>
          </a:xfrm>
          <a:prstGeom prst="rect">
            <a:avLst/>
          </a:prstGeom>
          <a:noFill/>
          <a:ln>
            <a:noFill/>
          </a:ln>
        </p:spPr>
        <p:txBody>
          <a:bodyPr spcFirstLastPara="1" wrap="square" lIns="0" tIns="0" rIns="0" bIns="0" anchor="t" anchorCtr="0">
            <a:spAutoFit/>
          </a:bodyPr>
          <a:lstStyle/>
          <a:p>
            <a:pPr marL="0" marR="0" lvl="0" indent="0" algn="ctr" rtl="0">
              <a:lnSpc>
                <a:spcPct val="95000"/>
              </a:lnSpc>
              <a:spcBef>
                <a:spcPts val="0"/>
              </a:spcBef>
              <a:spcAft>
                <a:spcPts val="0"/>
              </a:spcAft>
              <a:buNone/>
            </a:pPr>
            <a:r>
              <a:rPr lang="en-US" sz="11500" b="1">
                <a:solidFill>
                  <a:srgbClr val="3F3F3F"/>
                </a:solidFill>
                <a:latin typeface="Century Gothic"/>
                <a:ea typeface="Century Gothic"/>
                <a:cs typeface="Century Gothic"/>
                <a:sym typeface="Century Gothic"/>
              </a:rPr>
              <a:t>DO NOT USE ANY LAYOUTS AFTER THIS</a:t>
            </a:r>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3"/>
        <p:cNvGrpSpPr/>
        <p:nvPr/>
      </p:nvGrpSpPr>
      <p:grpSpPr>
        <a:xfrm>
          <a:off x="0" y="0"/>
          <a:ext cx="0" cy="0"/>
          <a:chOff x="0" y="0"/>
          <a:chExt cx="0" cy="0"/>
        </a:xfrm>
      </p:grpSpPr>
      <p:sp>
        <p:nvSpPr>
          <p:cNvPr id="24" name="Google Shape;24;p3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chemeClr val="lt1"/>
                </a:solidFill>
                <a:latin typeface="Century Gothic"/>
                <a:ea typeface="Century Gothic"/>
                <a:cs typeface="Century Gothic"/>
                <a:sym typeface="Century Gothic"/>
              </a:defRPr>
            </a:lvl1pPr>
            <a:lvl2pPr marL="0" lvl="1" indent="0" algn="r">
              <a:spcBef>
                <a:spcPts val="0"/>
              </a:spcBef>
              <a:buNone/>
              <a:defRPr sz="1800" b="0" i="0" u="none" strike="noStrike" cap="none">
                <a:solidFill>
                  <a:schemeClr val="lt1"/>
                </a:solidFill>
                <a:latin typeface="Century Gothic"/>
                <a:ea typeface="Century Gothic"/>
                <a:cs typeface="Century Gothic"/>
                <a:sym typeface="Century Gothic"/>
              </a:defRPr>
            </a:lvl2pPr>
            <a:lvl3pPr marL="0" lvl="2" indent="0" algn="r">
              <a:spcBef>
                <a:spcPts val="0"/>
              </a:spcBef>
              <a:buNone/>
              <a:defRPr sz="1800" b="0" i="0" u="none" strike="noStrike" cap="none">
                <a:solidFill>
                  <a:schemeClr val="lt1"/>
                </a:solidFill>
                <a:latin typeface="Century Gothic"/>
                <a:ea typeface="Century Gothic"/>
                <a:cs typeface="Century Gothic"/>
                <a:sym typeface="Century Gothic"/>
              </a:defRPr>
            </a:lvl3pPr>
            <a:lvl4pPr marL="0" lvl="3" indent="0" algn="r">
              <a:spcBef>
                <a:spcPts val="0"/>
              </a:spcBef>
              <a:buNone/>
              <a:defRPr sz="1800" b="0" i="0" u="none" strike="noStrike" cap="none">
                <a:solidFill>
                  <a:schemeClr val="lt1"/>
                </a:solidFill>
                <a:latin typeface="Century Gothic"/>
                <a:ea typeface="Century Gothic"/>
                <a:cs typeface="Century Gothic"/>
                <a:sym typeface="Century Gothic"/>
              </a:defRPr>
            </a:lvl4pPr>
            <a:lvl5pPr marL="0" lvl="4" indent="0" algn="r">
              <a:spcBef>
                <a:spcPts val="0"/>
              </a:spcBef>
              <a:buNone/>
              <a:defRPr sz="1800" b="0" i="0" u="none" strike="noStrike" cap="none">
                <a:solidFill>
                  <a:schemeClr val="lt1"/>
                </a:solidFill>
                <a:latin typeface="Century Gothic"/>
                <a:ea typeface="Century Gothic"/>
                <a:cs typeface="Century Gothic"/>
                <a:sym typeface="Century Gothic"/>
              </a:defRPr>
            </a:lvl5pPr>
            <a:lvl6pPr marL="0" lvl="5" indent="0" algn="r">
              <a:spcBef>
                <a:spcPts val="0"/>
              </a:spcBef>
              <a:buNone/>
              <a:defRPr sz="1800" b="0" i="0" u="none" strike="noStrike" cap="none">
                <a:solidFill>
                  <a:schemeClr val="lt1"/>
                </a:solidFill>
                <a:latin typeface="Century Gothic"/>
                <a:ea typeface="Century Gothic"/>
                <a:cs typeface="Century Gothic"/>
                <a:sym typeface="Century Gothic"/>
              </a:defRPr>
            </a:lvl6pPr>
            <a:lvl7pPr marL="0" lvl="6" indent="0" algn="r">
              <a:spcBef>
                <a:spcPts val="0"/>
              </a:spcBef>
              <a:buNone/>
              <a:defRPr sz="1800" b="0" i="0" u="none" strike="noStrike" cap="none">
                <a:solidFill>
                  <a:schemeClr val="lt1"/>
                </a:solidFill>
                <a:latin typeface="Century Gothic"/>
                <a:ea typeface="Century Gothic"/>
                <a:cs typeface="Century Gothic"/>
                <a:sym typeface="Century Gothic"/>
              </a:defRPr>
            </a:lvl7pPr>
            <a:lvl8pPr marL="0" lvl="7" indent="0" algn="r">
              <a:spcBef>
                <a:spcPts val="0"/>
              </a:spcBef>
              <a:buNone/>
              <a:defRPr sz="1800" b="0" i="0" u="none" strike="noStrike" cap="none">
                <a:solidFill>
                  <a:schemeClr val="lt1"/>
                </a:solidFill>
                <a:latin typeface="Century Gothic"/>
                <a:ea typeface="Century Gothic"/>
                <a:cs typeface="Century Gothic"/>
                <a:sym typeface="Century Gothic"/>
              </a:defRPr>
            </a:lvl8pPr>
            <a:lvl9pPr marL="0" lvl="8" indent="0" algn="r">
              <a:spcBef>
                <a:spcPts val="0"/>
              </a:spcBef>
              <a:buNone/>
              <a:defRPr sz="1800" b="0"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25" name="Google Shape;25;p33"/>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lvl1pPr marL="457200" lvl="0" indent="-406400" algn="l">
              <a:lnSpc>
                <a:spcPct val="95000"/>
              </a:lnSpc>
              <a:spcBef>
                <a:spcPts val="0"/>
              </a:spcBef>
              <a:spcAft>
                <a:spcPts val="0"/>
              </a:spcAft>
              <a:buSzPts val="2800"/>
              <a:buChar char="•"/>
              <a:defRPr>
                <a:solidFill>
                  <a:schemeClr val="dk1"/>
                </a:solidFill>
              </a:defRPr>
            </a:lvl1pPr>
            <a:lvl2pPr marL="914400" lvl="1" indent="-381000" algn="l">
              <a:lnSpc>
                <a:spcPct val="95000"/>
              </a:lnSpc>
              <a:spcBef>
                <a:spcPts val="600"/>
              </a:spcBef>
              <a:spcAft>
                <a:spcPts val="0"/>
              </a:spcAft>
              <a:buSzPts val="2400"/>
              <a:buChar char="­"/>
              <a:defRPr>
                <a:solidFill>
                  <a:schemeClr val="dk1"/>
                </a:solidFill>
              </a:defRPr>
            </a:lvl2pPr>
            <a:lvl3pPr marL="1371600" lvl="2" indent="-355600" algn="l">
              <a:lnSpc>
                <a:spcPct val="95000"/>
              </a:lnSpc>
              <a:spcBef>
                <a:spcPts val="600"/>
              </a:spcBef>
              <a:spcAft>
                <a:spcPts val="0"/>
              </a:spcAft>
              <a:buSzPts val="2000"/>
              <a:buChar char="­"/>
              <a:defRPr>
                <a:solidFill>
                  <a:schemeClr val="dk1"/>
                </a:solidFill>
              </a:defRPr>
            </a:lvl3pPr>
            <a:lvl4pPr marL="1828800" lvl="3" indent="-355600" algn="l">
              <a:lnSpc>
                <a:spcPct val="95000"/>
              </a:lnSpc>
              <a:spcBef>
                <a:spcPts val="600"/>
              </a:spcBef>
              <a:spcAft>
                <a:spcPts val="0"/>
              </a:spcAft>
              <a:buSzPts val="2000"/>
              <a:buChar char="­"/>
              <a:defRPr>
                <a:solidFill>
                  <a:schemeClr val="dk1"/>
                </a:solidFill>
              </a:defRPr>
            </a:lvl4pPr>
            <a:lvl5pPr marL="2286000" lvl="4" indent="-355600" algn="l">
              <a:lnSpc>
                <a:spcPct val="95000"/>
              </a:lnSpc>
              <a:spcBef>
                <a:spcPts val="600"/>
              </a:spcBef>
              <a:spcAft>
                <a:spcPts val="0"/>
              </a:spcAft>
              <a:buSzPts val="2000"/>
              <a:buChar char="­"/>
              <a:defRPr>
                <a:solidFill>
                  <a:schemeClr val="dk1"/>
                </a:solidFill>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26" name="Google Shape;26;p33"/>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Font typeface="Century Gothic"/>
              <a:buNone/>
              <a:defRPr sz="1800" b="0">
                <a:solidFill>
                  <a:schemeClr val="dk1"/>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27" name="Google Shape;27;p33"/>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rgbClr val="000000"/>
              </a:buClr>
              <a:buSzPts val="3200"/>
              <a:buFont typeface="Century Gothic"/>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rgbClr val="38639F"/>
        </a:solidFill>
        <a:effectLst/>
      </p:bgPr>
    </p:bg>
    <p:spTree>
      <p:nvGrpSpPr>
        <p:cNvPr id="1" name="Shape 135"/>
        <p:cNvGrpSpPr/>
        <p:nvPr/>
      </p:nvGrpSpPr>
      <p:grpSpPr>
        <a:xfrm>
          <a:off x="0" y="0"/>
          <a:ext cx="0" cy="0"/>
          <a:chOff x="0" y="0"/>
          <a:chExt cx="0" cy="0"/>
        </a:xfrm>
      </p:grpSpPr>
      <p:sp>
        <p:nvSpPr>
          <p:cNvPr id="136" name="Google Shape;136;p37"/>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rgbClr val="38639F"/>
                </a:solidFill>
                <a:latin typeface="Century Gothic"/>
                <a:ea typeface="Century Gothic"/>
                <a:cs typeface="Century Gothic"/>
                <a:sym typeface="Century Gothic"/>
              </a:defRPr>
            </a:lvl1pPr>
            <a:lvl2pPr marL="0" lvl="1" indent="0" algn="r">
              <a:spcBef>
                <a:spcPts val="0"/>
              </a:spcBef>
              <a:buNone/>
              <a:defRPr sz="1800" b="0" i="0" u="none" strike="noStrike" cap="none">
                <a:solidFill>
                  <a:srgbClr val="38639F"/>
                </a:solidFill>
                <a:latin typeface="Century Gothic"/>
                <a:ea typeface="Century Gothic"/>
                <a:cs typeface="Century Gothic"/>
                <a:sym typeface="Century Gothic"/>
              </a:defRPr>
            </a:lvl2pPr>
            <a:lvl3pPr marL="0" lvl="2" indent="0" algn="r">
              <a:spcBef>
                <a:spcPts val="0"/>
              </a:spcBef>
              <a:buNone/>
              <a:defRPr sz="1800" b="0" i="0" u="none" strike="noStrike" cap="none">
                <a:solidFill>
                  <a:srgbClr val="38639F"/>
                </a:solidFill>
                <a:latin typeface="Century Gothic"/>
                <a:ea typeface="Century Gothic"/>
                <a:cs typeface="Century Gothic"/>
                <a:sym typeface="Century Gothic"/>
              </a:defRPr>
            </a:lvl3pPr>
            <a:lvl4pPr marL="0" lvl="3" indent="0" algn="r">
              <a:spcBef>
                <a:spcPts val="0"/>
              </a:spcBef>
              <a:buNone/>
              <a:defRPr sz="1800" b="0" i="0" u="none" strike="noStrike" cap="none">
                <a:solidFill>
                  <a:srgbClr val="38639F"/>
                </a:solidFill>
                <a:latin typeface="Century Gothic"/>
                <a:ea typeface="Century Gothic"/>
                <a:cs typeface="Century Gothic"/>
                <a:sym typeface="Century Gothic"/>
              </a:defRPr>
            </a:lvl4pPr>
            <a:lvl5pPr marL="0" lvl="4" indent="0" algn="r">
              <a:spcBef>
                <a:spcPts val="0"/>
              </a:spcBef>
              <a:buNone/>
              <a:defRPr sz="1800" b="0" i="0" u="none" strike="noStrike" cap="none">
                <a:solidFill>
                  <a:srgbClr val="38639F"/>
                </a:solidFill>
                <a:latin typeface="Century Gothic"/>
                <a:ea typeface="Century Gothic"/>
                <a:cs typeface="Century Gothic"/>
                <a:sym typeface="Century Gothic"/>
              </a:defRPr>
            </a:lvl5pPr>
            <a:lvl6pPr marL="0" lvl="5" indent="0" algn="r">
              <a:spcBef>
                <a:spcPts val="0"/>
              </a:spcBef>
              <a:buNone/>
              <a:defRPr sz="1800" b="0" i="0" u="none" strike="noStrike" cap="none">
                <a:solidFill>
                  <a:srgbClr val="38639F"/>
                </a:solidFill>
                <a:latin typeface="Century Gothic"/>
                <a:ea typeface="Century Gothic"/>
                <a:cs typeface="Century Gothic"/>
                <a:sym typeface="Century Gothic"/>
              </a:defRPr>
            </a:lvl6pPr>
            <a:lvl7pPr marL="0" lvl="6" indent="0" algn="r">
              <a:spcBef>
                <a:spcPts val="0"/>
              </a:spcBef>
              <a:buNone/>
              <a:defRPr sz="1800" b="0" i="0" u="none" strike="noStrike" cap="none">
                <a:solidFill>
                  <a:srgbClr val="38639F"/>
                </a:solidFill>
                <a:latin typeface="Century Gothic"/>
                <a:ea typeface="Century Gothic"/>
                <a:cs typeface="Century Gothic"/>
                <a:sym typeface="Century Gothic"/>
              </a:defRPr>
            </a:lvl7pPr>
            <a:lvl8pPr marL="0" lvl="7" indent="0" algn="r">
              <a:spcBef>
                <a:spcPts val="0"/>
              </a:spcBef>
              <a:buNone/>
              <a:defRPr sz="1800" b="0" i="0" u="none" strike="noStrike" cap="none">
                <a:solidFill>
                  <a:srgbClr val="38639F"/>
                </a:solidFill>
                <a:latin typeface="Century Gothic"/>
                <a:ea typeface="Century Gothic"/>
                <a:cs typeface="Century Gothic"/>
                <a:sym typeface="Century Gothic"/>
              </a:defRPr>
            </a:lvl8pPr>
            <a:lvl9pPr marL="0" lvl="8" indent="0" algn="r">
              <a:spcBef>
                <a:spcPts val="0"/>
              </a:spcBef>
              <a:buNone/>
              <a:defRPr sz="1800" b="0" i="0" u="none" strike="noStrike" cap="none">
                <a:solidFill>
                  <a:srgbClr val="38639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137" name="Google Shape;137;p37"/>
          <p:cNvSpPr txBox="1">
            <a:spLocks noGrp="1"/>
          </p:cNvSpPr>
          <p:nvPr>
            <p:ph type="body" idx="1"/>
          </p:nvPr>
        </p:nvSpPr>
        <p:spPr>
          <a:xfrm>
            <a:off x="609600" y="3585118"/>
            <a:ext cx="10972800" cy="1988611"/>
          </a:xfrm>
          <a:prstGeom prst="rect">
            <a:avLst/>
          </a:prstGeom>
          <a:noFill/>
          <a:ln>
            <a:noFill/>
          </a:ln>
        </p:spPr>
        <p:txBody>
          <a:bodyPr spcFirstLastPara="1" wrap="square" lIns="0" tIns="0" rIns="0" bIns="0" anchor="t" anchorCtr="0">
            <a:noAutofit/>
          </a:bodyPr>
          <a:lstStyle>
            <a:lvl1pPr marL="457200" lvl="0" indent="-228600" algn="ctr">
              <a:lnSpc>
                <a:spcPct val="95000"/>
              </a:lnSpc>
              <a:spcBef>
                <a:spcPts val="0"/>
              </a:spcBef>
              <a:spcAft>
                <a:spcPts val="0"/>
              </a:spcAft>
              <a:buSzPts val="2000"/>
              <a:buFont typeface="Century Gothic"/>
              <a:buNone/>
              <a:defRPr sz="2000" b="0">
                <a:solidFill>
                  <a:schemeClr val="lt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138" name="Google Shape;138;p37"/>
          <p:cNvSpPr txBox="1">
            <a:spLocks noGrp="1"/>
          </p:cNvSpPr>
          <p:nvPr>
            <p:ph type="title"/>
          </p:nvPr>
        </p:nvSpPr>
        <p:spPr>
          <a:xfrm>
            <a:off x="609600" y="2049593"/>
            <a:ext cx="10972800" cy="1450342"/>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37"/>
          <p:cNvSpPr txBox="1">
            <a:spLocks noGrp="1"/>
          </p:cNvSpPr>
          <p:nvPr>
            <p:ph type="body" idx="2"/>
          </p:nvPr>
        </p:nvSpPr>
        <p:spPr>
          <a:xfrm>
            <a:off x="609600" y="1554480"/>
            <a:ext cx="10972800" cy="428625"/>
          </a:xfrm>
          <a:prstGeom prst="rect">
            <a:avLst/>
          </a:prstGeom>
          <a:noFill/>
          <a:ln>
            <a:noFill/>
          </a:ln>
        </p:spPr>
        <p:txBody>
          <a:bodyPr spcFirstLastPara="1" wrap="square" lIns="0" tIns="0" rIns="0" bIns="0" anchor="b" anchorCtr="0">
            <a:noAutofit/>
          </a:bodyPr>
          <a:lstStyle>
            <a:lvl1pPr marL="457200" lvl="0" indent="-228600" algn="ctr">
              <a:lnSpc>
                <a:spcPct val="95000"/>
              </a:lnSpc>
              <a:spcBef>
                <a:spcPts val="0"/>
              </a:spcBef>
              <a:spcAft>
                <a:spcPts val="0"/>
              </a:spcAft>
              <a:buSzPts val="1800"/>
              <a:buFont typeface="Century Gothic"/>
              <a:buNone/>
              <a:defRPr sz="1800" b="0">
                <a:solidFill>
                  <a:schemeClr val="lt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Logo Web Slide">
  <p:cSld name="Logo Web Slide">
    <p:bg>
      <p:bgPr>
        <a:solidFill>
          <a:schemeClr val="lt1"/>
        </a:solidFill>
        <a:effectLst/>
      </p:bgPr>
    </p:bg>
    <p:spTree>
      <p:nvGrpSpPr>
        <p:cNvPr id="1" name="Shape 140"/>
        <p:cNvGrpSpPr/>
        <p:nvPr/>
      </p:nvGrpSpPr>
      <p:grpSpPr>
        <a:xfrm>
          <a:off x="0" y="0"/>
          <a:ext cx="0" cy="0"/>
          <a:chOff x="0" y="0"/>
          <a:chExt cx="0" cy="0"/>
        </a:xfrm>
      </p:grpSpPr>
      <p:sp>
        <p:nvSpPr>
          <p:cNvPr id="141" name="Google Shape;141;p39"/>
          <p:cNvSpPr/>
          <p:nvPr/>
        </p:nvSpPr>
        <p:spPr>
          <a:xfrm>
            <a:off x="0" y="0"/>
            <a:ext cx="12192000" cy="4125113"/>
          </a:xfrm>
          <a:prstGeom prst="rect">
            <a:avLst/>
          </a:prstGeom>
          <a:solidFill>
            <a:srgbClr val="E8E8E8"/>
          </a:solid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endParaRPr sz="2000" b="0" i="0" u="none" strike="noStrike">
              <a:solidFill>
                <a:srgbClr val="FFFFFF"/>
              </a:solidFill>
              <a:latin typeface="Century Gothic"/>
              <a:ea typeface="Century Gothic"/>
              <a:cs typeface="Century Gothic"/>
              <a:sym typeface="Century Gothic"/>
            </a:endParaRPr>
          </a:p>
        </p:txBody>
      </p:sp>
      <p:sp>
        <p:nvSpPr>
          <p:cNvPr id="142" name="Google Shape;142;p39"/>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a:solidFill>
                  <a:schemeClr val="lt1"/>
                </a:solidFill>
                <a:latin typeface="Century Gothic"/>
                <a:ea typeface="Century Gothic"/>
                <a:cs typeface="Century Gothic"/>
                <a:sym typeface="Century Gothic"/>
              </a:defRPr>
            </a:lvl1pPr>
            <a:lvl2pPr marL="0" lvl="1" indent="0" algn="r">
              <a:spcBef>
                <a:spcPts val="0"/>
              </a:spcBef>
              <a:buNone/>
              <a:defRPr sz="1800">
                <a:solidFill>
                  <a:schemeClr val="lt1"/>
                </a:solidFill>
                <a:latin typeface="Century Gothic"/>
                <a:ea typeface="Century Gothic"/>
                <a:cs typeface="Century Gothic"/>
                <a:sym typeface="Century Gothic"/>
              </a:defRPr>
            </a:lvl2pPr>
            <a:lvl3pPr marL="0" lvl="2" indent="0" algn="r">
              <a:spcBef>
                <a:spcPts val="0"/>
              </a:spcBef>
              <a:buNone/>
              <a:defRPr sz="1800">
                <a:solidFill>
                  <a:schemeClr val="lt1"/>
                </a:solidFill>
                <a:latin typeface="Century Gothic"/>
                <a:ea typeface="Century Gothic"/>
                <a:cs typeface="Century Gothic"/>
                <a:sym typeface="Century Gothic"/>
              </a:defRPr>
            </a:lvl3pPr>
            <a:lvl4pPr marL="0" lvl="3" indent="0" algn="r">
              <a:spcBef>
                <a:spcPts val="0"/>
              </a:spcBef>
              <a:buNone/>
              <a:defRPr sz="1800">
                <a:solidFill>
                  <a:schemeClr val="lt1"/>
                </a:solidFill>
                <a:latin typeface="Century Gothic"/>
                <a:ea typeface="Century Gothic"/>
                <a:cs typeface="Century Gothic"/>
                <a:sym typeface="Century Gothic"/>
              </a:defRPr>
            </a:lvl4pPr>
            <a:lvl5pPr marL="0" lvl="4" indent="0" algn="r">
              <a:spcBef>
                <a:spcPts val="0"/>
              </a:spcBef>
              <a:buNone/>
              <a:defRPr sz="1800">
                <a:solidFill>
                  <a:schemeClr val="lt1"/>
                </a:solidFill>
                <a:latin typeface="Century Gothic"/>
                <a:ea typeface="Century Gothic"/>
                <a:cs typeface="Century Gothic"/>
                <a:sym typeface="Century Gothic"/>
              </a:defRPr>
            </a:lvl5pPr>
            <a:lvl6pPr marL="0" lvl="5" indent="0" algn="r">
              <a:spcBef>
                <a:spcPts val="0"/>
              </a:spcBef>
              <a:buNone/>
              <a:defRPr sz="1800">
                <a:solidFill>
                  <a:schemeClr val="lt1"/>
                </a:solidFill>
                <a:latin typeface="Century Gothic"/>
                <a:ea typeface="Century Gothic"/>
                <a:cs typeface="Century Gothic"/>
                <a:sym typeface="Century Gothic"/>
              </a:defRPr>
            </a:lvl6pPr>
            <a:lvl7pPr marL="0" lvl="6" indent="0" algn="r">
              <a:spcBef>
                <a:spcPts val="0"/>
              </a:spcBef>
              <a:buNone/>
              <a:defRPr sz="1800">
                <a:solidFill>
                  <a:schemeClr val="lt1"/>
                </a:solidFill>
                <a:latin typeface="Century Gothic"/>
                <a:ea typeface="Century Gothic"/>
                <a:cs typeface="Century Gothic"/>
                <a:sym typeface="Century Gothic"/>
              </a:defRPr>
            </a:lvl7pPr>
            <a:lvl8pPr marL="0" lvl="7" indent="0" algn="r">
              <a:spcBef>
                <a:spcPts val="0"/>
              </a:spcBef>
              <a:buNone/>
              <a:defRPr sz="1800">
                <a:solidFill>
                  <a:schemeClr val="lt1"/>
                </a:solidFill>
                <a:latin typeface="Century Gothic"/>
                <a:ea typeface="Century Gothic"/>
                <a:cs typeface="Century Gothic"/>
                <a:sym typeface="Century Gothic"/>
              </a:defRPr>
            </a:lvl8pPr>
            <a:lvl9pPr marL="0" lvl="8" indent="0" algn="r">
              <a:spcBef>
                <a:spcPts val="0"/>
              </a:spcBef>
              <a:buNone/>
              <a:defRPr sz="1800">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pic>
        <p:nvPicPr>
          <p:cNvPr id="143" name="Google Shape;143;p39"/>
          <p:cNvPicPr preferRelativeResize="0"/>
          <p:nvPr/>
        </p:nvPicPr>
        <p:blipFill rotWithShape="1">
          <a:blip r:embed="rId2">
            <a:alphaModFix/>
          </a:blip>
          <a:srcRect/>
          <a:stretch/>
        </p:blipFill>
        <p:spPr>
          <a:xfrm>
            <a:off x="5003308" y="962991"/>
            <a:ext cx="2199130" cy="2199130"/>
          </a:xfrm>
          <a:prstGeom prst="rect">
            <a:avLst/>
          </a:prstGeom>
          <a:noFill/>
          <a:ln>
            <a:noFill/>
          </a:ln>
        </p:spPr>
      </p:pic>
      <p:sp>
        <p:nvSpPr>
          <p:cNvPr id="144" name="Google Shape;144;p39"/>
          <p:cNvSpPr/>
          <p:nvPr/>
        </p:nvSpPr>
        <p:spPr>
          <a:xfrm>
            <a:off x="3054873" y="4778256"/>
            <a:ext cx="6096000" cy="139394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600">
                <a:solidFill>
                  <a:srgbClr val="5A87C5"/>
                </a:solidFill>
                <a:latin typeface="Century Gothic"/>
                <a:ea typeface="Century Gothic"/>
                <a:cs typeface="Century Gothic"/>
                <a:sym typeface="Century Gothic"/>
              </a:rPr>
              <a:t>www.qad.com</a:t>
            </a:r>
            <a:endParaRPr/>
          </a:p>
          <a:p>
            <a:pPr marL="0" marR="0" lvl="0" indent="0" algn="ctr" rtl="0">
              <a:spcBef>
                <a:spcPts val="1200"/>
              </a:spcBef>
              <a:spcAft>
                <a:spcPts val="0"/>
              </a:spcAft>
              <a:buNone/>
            </a:pPr>
            <a:r>
              <a:rPr lang="en-US" sz="1800">
                <a:solidFill>
                  <a:srgbClr val="5A87C5"/>
                </a:solidFill>
                <a:latin typeface="Century Gothic"/>
                <a:ea typeface="Century Gothic"/>
                <a:cs typeface="Century Gothic"/>
                <a:sym typeface="Century Gothic"/>
              </a:rPr>
              <a:t>© QAD Inc</a:t>
            </a:r>
            <a:endParaRPr sz="1800">
              <a:solidFill>
                <a:srgbClr val="5A87C5"/>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28"/>
        <p:cNvGrpSpPr/>
        <p:nvPr/>
      </p:nvGrpSpPr>
      <p:grpSpPr>
        <a:xfrm>
          <a:off x="0" y="0"/>
          <a:ext cx="0" cy="0"/>
          <a:chOff x="0" y="0"/>
          <a:chExt cx="0" cy="0"/>
        </a:xfrm>
      </p:grpSpPr>
      <p:sp>
        <p:nvSpPr>
          <p:cNvPr id="29" name="Google Shape;29;p34"/>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30" name="Google Shape;30;p34"/>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lvl1pPr marL="457200" lvl="0" indent="-406400" algn="l">
              <a:lnSpc>
                <a:spcPct val="95000"/>
              </a:lnSpc>
              <a:spcBef>
                <a:spcPts val="0"/>
              </a:spcBef>
              <a:spcAft>
                <a:spcPts val="0"/>
              </a:spcAft>
              <a:buSzPts val="2800"/>
              <a:buChar char="•"/>
              <a:defRPr sz="2800">
                <a:solidFill>
                  <a:schemeClr val="dk1"/>
                </a:solidFill>
              </a:defRPr>
            </a:lvl1pPr>
            <a:lvl2pPr marL="914400" lvl="1" indent="-381000" algn="l">
              <a:lnSpc>
                <a:spcPct val="95000"/>
              </a:lnSpc>
              <a:spcBef>
                <a:spcPts val="600"/>
              </a:spcBef>
              <a:spcAft>
                <a:spcPts val="0"/>
              </a:spcAft>
              <a:buSzPts val="2400"/>
              <a:buChar char="­"/>
              <a:defRPr sz="2400">
                <a:solidFill>
                  <a:schemeClr val="dk1"/>
                </a:solidFill>
              </a:defRPr>
            </a:lvl2pPr>
            <a:lvl3pPr marL="1371600" lvl="2" indent="-355600" algn="l">
              <a:lnSpc>
                <a:spcPct val="95000"/>
              </a:lnSpc>
              <a:spcBef>
                <a:spcPts val="600"/>
              </a:spcBef>
              <a:spcAft>
                <a:spcPts val="0"/>
              </a:spcAft>
              <a:buSzPts val="2000"/>
              <a:buChar char="­"/>
              <a:defRPr sz="2000">
                <a:solidFill>
                  <a:schemeClr val="dk1"/>
                </a:solidFill>
              </a:defRPr>
            </a:lvl3pPr>
            <a:lvl4pPr marL="1828800" lvl="3" indent="-342900" algn="l">
              <a:lnSpc>
                <a:spcPct val="95000"/>
              </a:lnSpc>
              <a:spcBef>
                <a:spcPts val="600"/>
              </a:spcBef>
              <a:spcAft>
                <a:spcPts val="0"/>
              </a:spcAft>
              <a:buSzPts val="1800"/>
              <a:buChar char="­"/>
              <a:defRPr sz="1800"/>
            </a:lvl4pPr>
            <a:lvl5pPr marL="2286000" lvl="4" indent="-342900" algn="l">
              <a:lnSpc>
                <a:spcPct val="95000"/>
              </a:lnSpc>
              <a:spcBef>
                <a:spcPts val="600"/>
              </a:spcBef>
              <a:spcAft>
                <a:spcPts val="0"/>
              </a:spcAft>
              <a:buSzPts val="1800"/>
              <a:buChar char="­"/>
              <a:defRPr sz="1800"/>
            </a:lvl5pPr>
            <a:lvl6pPr marL="2743200" lvl="5" indent="-342900" algn="l">
              <a:lnSpc>
                <a:spcPct val="95000"/>
              </a:lnSpc>
              <a:spcBef>
                <a:spcPts val="600"/>
              </a:spcBef>
              <a:spcAft>
                <a:spcPts val="0"/>
              </a:spcAft>
              <a:buSzPts val="1800"/>
              <a:buChar char="­"/>
              <a:defRPr sz="1800"/>
            </a:lvl6pPr>
            <a:lvl7pPr marL="3200400" lvl="6" indent="-342900" algn="l">
              <a:lnSpc>
                <a:spcPct val="95000"/>
              </a:lnSpc>
              <a:spcBef>
                <a:spcPts val="600"/>
              </a:spcBef>
              <a:spcAft>
                <a:spcPts val="0"/>
              </a:spcAft>
              <a:buSzPts val="1800"/>
              <a:buChar char="­"/>
              <a:defRPr sz="1800"/>
            </a:lvl7pPr>
            <a:lvl8pPr marL="3657600" lvl="7" indent="-342900" algn="l">
              <a:lnSpc>
                <a:spcPct val="95000"/>
              </a:lnSpc>
              <a:spcBef>
                <a:spcPts val="600"/>
              </a:spcBef>
              <a:spcAft>
                <a:spcPts val="0"/>
              </a:spcAft>
              <a:buSzPts val="1800"/>
              <a:buChar char="­"/>
              <a:defRPr sz="1800"/>
            </a:lvl8pPr>
            <a:lvl9pPr marL="4114800" lvl="8" indent="-342900" algn="l">
              <a:lnSpc>
                <a:spcPct val="95000"/>
              </a:lnSpc>
              <a:spcBef>
                <a:spcPts val="600"/>
              </a:spcBef>
              <a:spcAft>
                <a:spcPts val="600"/>
              </a:spcAft>
              <a:buSzPts val="1800"/>
              <a:buChar char="­"/>
              <a:defRPr sz="1800"/>
            </a:lvl9pPr>
          </a:lstStyle>
          <a:p>
            <a:endParaRPr/>
          </a:p>
        </p:txBody>
      </p:sp>
      <p:sp>
        <p:nvSpPr>
          <p:cNvPr id="31" name="Google Shape;31;p34"/>
          <p:cNvSpPr txBox="1">
            <a:spLocks noGrp="1"/>
          </p:cNvSpPr>
          <p:nvPr>
            <p:ph type="body" idx="2"/>
          </p:nvPr>
        </p:nvSpPr>
        <p:spPr>
          <a:xfrm>
            <a:off x="6195060" y="1562100"/>
            <a:ext cx="5577840" cy="4806248"/>
          </a:xfrm>
          <a:prstGeom prst="rect">
            <a:avLst/>
          </a:prstGeom>
          <a:noFill/>
          <a:ln>
            <a:noFill/>
          </a:ln>
        </p:spPr>
        <p:txBody>
          <a:bodyPr spcFirstLastPara="1" wrap="square" lIns="0" tIns="0" rIns="0" bIns="0" anchor="t" anchorCtr="0">
            <a:noAutofit/>
          </a:bodyPr>
          <a:lstStyle>
            <a:lvl1pPr marL="457200" lvl="0" indent="-406400" algn="l">
              <a:lnSpc>
                <a:spcPct val="95000"/>
              </a:lnSpc>
              <a:spcBef>
                <a:spcPts val="0"/>
              </a:spcBef>
              <a:spcAft>
                <a:spcPts val="0"/>
              </a:spcAft>
              <a:buSzPts val="2800"/>
              <a:buChar char="•"/>
              <a:defRPr sz="2800">
                <a:solidFill>
                  <a:schemeClr val="dk1"/>
                </a:solidFill>
              </a:defRPr>
            </a:lvl1pPr>
            <a:lvl2pPr marL="914400" lvl="1" indent="-381000" algn="l">
              <a:lnSpc>
                <a:spcPct val="95000"/>
              </a:lnSpc>
              <a:spcBef>
                <a:spcPts val="600"/>
              </a:spcBef>
              <a:spcAft>
                <a:spcPts val="0"/>
              </a:spcAft>
              <a:buSzPts val="2400"/>
              <a:buChar char="­"/>
              <a:defRPr sz="2400">
                <a:solidFill>
                  <a:schemeClr val="dk1"/>
                </a:solidFill>
              </a:defRPr>
            </a:lvl2pPr>
            <a:lvl3pPr marL="1371600" lvl="2" indent="-355600" algn="l">
              <a:lnSpc>
                <a:spcPct val="95000"/>
              </a:lnSpc>
              <a:spcBef>
                <a:spcPts val="600"/>
              </a:spcBef>
              <a:spcAft>
                <a:spcPts val="0"/>
              </a:spcAft>
              <a:buSzPts val="2000"/>
              <a:buChar char="­"/>
              <a:defRPr sz="2000">
                <a:solidFill>
                  <a:schemeClr val="dk1"/>
                </a:solidFill>
              </a:defRPr>
            </a:lvl3pPr>
            <a:lvl4pPr marL="1828800" lvl="3" indent="-342900" algn="l">
              <a:lnSpc>
                <a:spcPct val="95000"/>
              </a:lnSpc>
              <a:spcBef>
                <a:spcPts val="600"/>
              </a:spcBef>
              <a:spcAft>
                <a:spcPts val="0"/>
              </a:spcAft>
              <a:buSzPts val="1800"/>
              <a:buChar char="­"/>
              <a:defRPr sz="1800"/>
            </a:lvl4pPr>
            <a:lvl5pPr marL="2286000" lvl="4" indent="-342900" algn="l">
              <a:lnSpc>
                <a:spcPct val="95000"/>
              </a:lnSpc>
              <a:spcBef>
                <a:spcPts val="600"/>
              </a:spcBef>
              <a:spcAft>
                <a:spcPts val="0"/>
              </a:spcAft>
              <a:buSzPts val="1800"/>
              <a:buChar char="­"/>
              <a:defRPr sz="1800"/>
            </a:lvl5pPr>
            <a:lvl6pPr marL="2743200" lvl="5" indent="-342900" algn="l">
              <a:lnSpc>
                <a:spcPct val="95000"/>
              </a:lnSpc>
              <a:spcBef>
                <a:spcPts val="600"/>
              </a:spcBef>
              <a:spcAft>
                <a:spcPts val="0"/>
              </a:spcAft>
              <a:buSzPts val="1800"/>
              <a:buChar char="­"/>
              <a:defRPr sz="1800"/>
            </a:lvl6pPr>
            <a:lvl7pPr marL="3200400" lvl="6" indent="-342900" algn="l">
              <a:lnSpc>
                <a:spcPct val="95000"/>
              </a:lnSpc>
              <a:spcBef>
                <a:spcPts val="600"/>
              </a:spcBef>
              <a:spcAft>
                <a:spcPts val="0"/>
              </a:spcAft>
              <a:buSzPts val="1800"/>
              <a:buChar char="­"/>
              <a:defRPr sz="1800"/>
            </a:lvl7pPr>
            <a:lvl8pPr marL="3657600" lvl="7" indent="-342900" algn="l">
              <a:lnSpc>
                <a:spcPct val="95000"/>
              </a:lnSpc>
              <a:spcBef>
                <a:spcPts val="600"/>
              </a:spcBef>
              <a:spcAft>
                <a:spcPts val="0"/>
              </a:spcAft>
              <a:buSzPts val="1800"/>
              <a:buChar char="­"/>
              <a:defRPr sz="1800"/>
            </a:lvl8pPr>
            <a:lvl9pPr marL="4114800" lvl="8" indent="-342900" algn="l">
              <a:lnSpc>
                <a:spcPct val="95000"/>
              </a:lnSpc>
              <a:spcBef>
                <a:spcPts val="600"/>
              </a:spcBef>
              <a:spcAft>
                <a:spcPts val="600"/>
              </a:spcAft>
              <a:buSzPts val="1800"/>
              <a:buChar char="­"/>
              <a:defRPr sz="1800"/>
            </a:lvl9pPr>
          </a:lstStyle>
          <a:p>
            <a:endParaRPr/>
          </a:p>
        </p:txBody>
      </p:sp>
      <p:sp>
        <p:nvSpPr>
          <p:cNvPr id="32" name="Google Shape;32;p34"/>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34"/>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Font typeface="Century Gothic"/>
              <a:buNone/>
              <a:defRPr sz="1800" b="0">
                <a:solidFill>
                  <a:schemeClr val="dk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and Content Dark BG">
  <p:cSld name="Title and Content Dark BG">
    <p:bg>
      <p:bgPr>
        <a:solidFill>
          <a:srgbClr val="38639F"/>
        </a:solidFill>
        <a:effectLst/>
      </p:bgPr>
    </p:bg>
    <p:spTree>
      <p:nvGrpSpPr>
        <p:cNvPr id="1" name="Shape 34"/>
        <p:cNvGrpSpPr/>
        <p:nvPr/>
      </p:nvGrpSpPr>
      <p:grpSpPr>
        <a:xfrm>
          <a:off x="0" y="0"/>
          <a:ext cx="0" cy="0"/>
          <a:chOff x="0" y="0"/>
          <a:chExt cx="0" cy="0"/>
        </a:xfrm>
      </p:grpSpPr>
      <p:sp>
        <p:nvSpPr>
          <p:cNvPr id="35" name="Google Shape;35;p40"/>
          <p:cNvSpPr txBox="1">
            <a:spLocks noGrp="1"/>
          </p:cNvSpPr>
          <p:nvPr>
            <p:ph type="body" idx="1"/>
          </p:nvPr>
        </p:nvSpPr>
        <p:spPr>
          <a:xfrm>
            <a:off x="419100" y="203200"/>
            <a:ext cx="1133094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None/>
              <a:defRPr sz="1800" b="0" cap="none">
                <a:solidFill>
                  <a:schemeClr val="lt1"/>
                </a:solidFill>
                <a:latin typeface="Century Gothic"/>
                <a:ea typeface="Century Gothic"/>
                <a:cs typeface="Century Gothic"/>
                <a:sym typeface="Century Gothic"/>
              </a:defRPr>
            </a:lvl1pPr>
            <a:lvl2pPr marL="914400" lvl="1" indent="-228600" algn="l">
              <a:lnSpc>
                <a:spcPct val="95000"/>
              </a:lnSpc>
              <a:spcBef>
                <a:spcPts val="600"/>
              </a:spcBef>
              <a:spcAft>
                <a:spcPts val="0"/>
              </a:spcAft>
              <a:buSzPts val="2000"/>
              <a:buNone/>
              <a:defRPr sz="2000" b="1"/>
            </a:lvl2pPr>
            <a:lvl3pPr marL="1371600" lvl="2" indent="-228600" algn="l">
              <a:lnSpc>
                <a:spcPct val="95000"/>
              </a:lnSpc>
              <a:spcBef>
                <a:spcPts val="600"/>
              </a:spcBef>
              <a:spcAft>
                <a:spcPts val="0"/>
              </a:spcAft>
              <a:buSzPts val="1800"/>
              <a:buNone/>
              <a:defRPr sz="1800" b="1"/>
            </a:lvl3pPr>
            <a:lvl4pPr marL="1828800" lvl="3" indent="-228600" algn="l">
              <a:lnSpc>
                <a:spcPct val="95000"/>
              </a:lnSpc>
              <a:spcBef>
                <a:spcPts val="600"/>
              </a:spcBef>
              <a:spcAft>
                <a:spcPts val="0"/>
              </a:spcAft>
              <a:buSzPts val="1600"/>
              <a:buNone/>
              <a:defRPr sz="1600" b="1"/>
            </a:lvl4pPr>
            <a:lvl5pPr marL="2286000" lvl="4" indent="-228600" algn="l">
              <a:lnSpc>
                <a:spcPct val="95000"/>
              </a:lnSpc>
              <a:spcBef>
                <a:spcPts val="600"/>
              </a:spcBef>
              <a:spcAft>
                <a:spcPts val="0"/>
              </a:spcAft>
              <a:buSzPts val="1600"/>
              <a:buNone/>
              <a:defRPr sz="1600" b="1"/>
            </a:lvl5pPr>
            <a:lvl6pPr marL="2743200" lvl="5" indent="-228600" algn="l">
              <a:lnSpc>
                <a:spcPct val="95000"/>
              </a:lnSpc>
              <a:spcBef>
                <a:spcPts val="600"/>
              </a:spcBef>
              <a:spcAft>
                <a:spcPts val="0"/>
              </a:spcAft>
              <a:buSzPts val="1600"/>
              <a:buNone/>
              <a:defRPr sz="1600" b="1"/>
            </a:lvl6pPr>
            <a:lvl7pPr marL="3200400" lvl="6" indent="-228600" algn="l">
              <a:lnSpc>
                <a:spcPct val="95000"/>
              </a:lnSpc>
              <a:spcBef>
                <a:spcPts val="600"/>
              </a:spcBef>
              <a:spcAft>
                <a:spcPts val="0"/>
              </a:spcAft>
              <a:buSzPts val="1600"/>
              <a:buNone/>
              <a:defRPr sz="1600" b="1"/>
            </a:lvl7pPr>
            <a:lvl8pPr marL="3657600" lvl="7" indent="-228600" algn="l">
              <a:lnSpc>
                <a:spcPct val="95000"/>
              </a:lnSpc>
              <a:spcBef>
                <a:spcPts val="600"/>
              </a:spcBef>
              <a:spcAft>
                <a:spcPts val="0"/>
              </a:spcAft>
              <a:buSzPts val="1600"/>
              <a:buNone/>
              <a:defRPr sz="1600" b="1"/>
            </a:lvl8pPr>
            <a:lvl9pPr marL="4114800" lvl="8" indent="-228600" algn="l">
              <a:lnSpc>
                <a:spcPct val="95000"/>
              </a:lnSpc>
              <a:spcBef>
                <a:spcPts val="600"/>
              </a:spcBef>
              <a:spcAft>
                <a:spcPts val="600"/>
              </a:spcAft>
              <a:buSzPts val="1600"/>
              <a:buNone/>
              <a:defRPr sz="1600" b="1"/>
            </a:lvl9pPr>
          </a:lstStyle>
          <a:p>
            <a:endParaRPr/>
          </a:p>
        </p:txBody>
      </p:sp>
      <p:sp>
        <p:nvSpPr>
          <p:cNvPr id="36" name="Google Shape;36;p40"/>
          <p:cNvSpPr txBox="1">
            <a:spLocks noGrp="1"/>
          </p:cNvSpPr>
          <p:nvPr>
            <p:ph type="body" idx="2"/>
          </p:nvPr>
        </p:nvSpPr>
        <p:spPr>
          <a:xfrm>
            <a:off x="419100" y="1524000"/>
            <a:ext cx="11353800" cy="4817632"/>
          </a:xfrm>
          <a:prstGeom prst="rect">
            <a:avLst/>
          </a:prstGeom>
          <a:noFill/>
          <a:ln>
            <a:noFill/>
          </a:ln>
        </p:spPr>
        <p:txBody>
          <a:bodyPr spcFirstLastPara="1" wrap="square" lIns="0" tIns="0" rIns="0" bIns="0" anchor="t" anchorCtr="0">
            <a:noAutofit/>
          </a:bodyPr>
          <a:lstStyle>
            <a:lvl1pPr marL="457200" lvl="0" indent="-406400" algn="l">
              <a:lnSpc>
                <a:spcPct val="95000"/>
              </a:lnSpc>
              <a:spcBef>
                <a:spcPts val="0"/>
              </a:spcBef>
              <a:spcAft>
                <a:spcPts val="0"/>
              </a:spcAft>
              <a:buSzPts val="2800"/>
              <a:buChar char="•"/>
              <a:defRPr>
                <a:solidFill>
                  <a:schemeClr val="lt1"/>
                </a:solidFill>
              </a:defRPr>
            </a:lvl1pPr>
            <a:lvl2pPr marL="914400" lvl="1" indent="-381000" algn="l">
              <a:lnSpc>
                <a:spcPct val="95000"/>
              </a:lnSpc>
              <a:spcBef>
                <a:spcPts val="600"/>
              </a:spcBef>
              <a:spcAft>
                <a:spcPts val="0"/>
              </a:spcAft>
              <a:buSzPts val="2400"/>
              <a:buChar char="­"/>
              <a:defRPr>
                <a:solidFill>
                  <a:schemeClr val="lt1"/>
                </a:solidFill>
              </a:defRPr>
            </a:lvl2pPr>
            <a:lvl3pPr marL="1371600" lvl="2" indent="-355600" algn="l">
              <a:lnSpc>
                <a:spcPct val="95000"/>
              </a:lnSpc>
              <a:spcBef>
                <a:spcPts val="600"/>
              </a:spcBef>
              <a:spcAft>
                <a:spcPts val="0"/>
              </a:spcAft>
              <a:buSzPts val="2000"/>
              <a:buChar char="­"/>
              <a:defRPr>
                <a:solidFill>
                  <a:schemeClr val="lt1"/>
                </a:solidFill>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37" name="Google Shape;37;p40"/>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a:solidFill>
                  <a:schemeClr val="accent1"/>
                </a:solidFill>
                <a:latin typeface="Century Gothic"/>
                <a:ea typeface="Century Gothic"/>
                <a:cs typeface="Century Gothic"/>
                <a:sym typeface="Century Gothic"/>
              </a:defRPr>
            </a:lvl1pPr>
            <a:lvl2pPr marL="0" lvl="1" indent="0" algn="r">
              <a:spcBef>
                <a:spcPts val="0"/>
              </a:spcBef>
              <a:buNone/>
              <a:defRPr sz="1800">
                <a:solidFill>
                  <a:schemeClr val="accent1"/>
                </a:solidFill>
                <a:latin typeface="Century Gothic"/>
                <a:ea typeface="Century Gothic"/>
                <a:cs typeface="Century Gothic"/>
                <a:sym typeface="Century Gothic"/>
              </a:defRPr>
            </a:lvl2pPr>
            <a:lvl3pPr marL="0" lvl="2" indent="0" algn="r">
              <a:spcBef>
                <a:spcPts val="0"/>
              </a:spcBef>
              <a:buNone/>
              <a:defRPr sz="1800">
                <a:solidFill>
                  <a:schemeClr val="accent1"/>
                </a:solidFill>
                <a:latin typeface="Century Gothic"/>
                <a:ea typeface="Century Gothic"/>
                <a:cs typeface="Century Gothic"/>
                <a:sym typeface="Century Gothic"/>
              </a:defRPr>
            </a:lvl3pPr>
            <a:lvl4pPr marL="0" lvl="3" indent="0" algn="r">
              <a:spcBef>
                <a:spcPts val="0"/>
              </a:spcBef>
              <a:buNone/>
              <a:defRPr sz="1800">
                <a:solidFill>
                  <a:schemeClr val="accent1"/>
                </a:solidFill>
                <a:latin typeface="Century Gothic"/>
                <a:ea typeface="Century Gothic"/>
                <a:cs typeface="Century Gothic"/>
                <a:sym typeface="Century Gothic"/>
              </a:defRPr>
            </a:lvl4pPr>
            <a:lvl5pPr marL="0" lvl="4" indent="0" algn="r">
              <a:spcBef>
                <a:spcPts val="0"/>
              </a:spcBef>
              <a:buNone/>
              <a:defRPr sz="1800">
                <a:solidFill>
                  <a:schemeClr val="accent1"/>
                </a:solidFill>
                <a:latin typeface="Century Gothic"/>
                <a:ea typeface="Century Gothic"/>
                <a:cs typeface="Century Gothic"/>
                <a:sym typeface="Century Gothic"/>
              </a:defRPr>
            </a:lvl5pPr>
            <a:lvl6pPr marL="0" lvl="5" indent="0" algn="r">
              <a:spcBef>
                <a:spcPts val="0"/>
              </a:spcBef>
              <a:buNone/>
              <a:defRPr sz="1800">
                <a:solidFill>
                  <a:schemeClr val="accent1"/>
                </a:solidFill>
                <a:latin typeface="Century Gothic"/>
                <a:ea typeface="Century Gothic"/>
                <a:cs typeface="Century Gothic"/>
                <a:sym typeface="Century Gothic"/>
              </a:defRPr>
            </a:lvl6pPr>
            <a:lvl7pPr marL="0" lvl="6" indent="0" algn="r">
              <a:spcBef>
                <a:spcPts val="0"/>
              </a:spcBef>
              <a:buNone/>
              <a:defRPr sz="1800">
                <a:solidFill>
                  <a:schemeClr val="accent1"/>
                </a:solidFill>
                <a:latin typeface="Century Gothic"/>
                <a:ea typeface="Century Gothic"/>
                <a:cs typeface="Century Gothic"/>
                <a:sym typeface="Century Gothic"/>
              </a:defRPr>
            </a:lvl7pPr>
            <a:lvl8pPr marL="0" lvl="7" indent="0" algn="r">
              <a:spcBef>
                <a:spcPts val="0"/>
              </a:spcBef>
              <a:buNone/>
              <a:defRPr sz="1800">
                <a:solidFill>
                  <a:schemeClr val="accent1"/>
                </a:solidFill>
                <a:latin typeface="Century Gothic"/>
                <a:ea typeface="Century Gothic"/>
                <a:cs typeface="Century Gothic"/>
                <a:sym typeface="Century Gothic"/>
              </a:defRPr>
            </a:lvl8pPr>
            <a:lvl9pPr marL="0" lvl="8" indent="0" algn="r">
              <a:spcBef>
                <a:spcPts val="0"/>
              </a:spcBef>
              <a:buNone/>
              <a:defRPr sz="1800">
                <a:solidFill>
                  <a:schemeClr val="accen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38" name="Google Shape;38;p40"/>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1"/>
              </a:buClr>
              <a:buSzPts val="3200"/>
              <a:buFont typeface="Century Gothic"/>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39"/>
        <p:cNvGrpSpPr/>
        <p:nvPr/>
      </p:nvGrpSpPr>
      <p:grpSpPr>
        <a:xfrm>
          <a:off x="0" y="0"/>
          <a:ext cx="0" cy="0"/>
          <a:chOff x="0" y="0"/>
          <a:chExt cx="0" cy="0"/>
        </a:xfrm>
      </p:grpSpPr>
      <p:sp>
        <p:nvSpPr>
          <p:cNvPr id="40" name="Google Shape;40;p41"/>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1" name="Google Shape;41;p41"/>
          <p:cNvSpPr txBox="1">
            <a:spLocks noGrp="1"/>
          </p:cNvSpPr>
          <p:nvPr>
            <p:ph type="body" idx="1"/>
          </p:nvPr>
        </p:nvSpPr>
        <p:spPr>
          <a:xfrm>
            <a:off x="419100" y="203200"/>
            <a:ext cx="1135380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Font typeface="Century Gothic"/>
              <a:buNone/>
              <a:defRPr sz="1800" b="0">
                <a:solidFill>
                  <a:schemeClr val="dk1"/>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42" name="Google Shape;42;p41"/>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a:solidFill>
                  <a:schemeClr val="lt1"/>
                </a:solidFill>
                <a:latin typeface="Century Gothic"/>
                <a:ea typeface="Century Gothic"/>
                <a:cs typeface="Century Gothic"/>
                <a:sym typeface="Century Gothic"/>
              </a:defRPr>
            </a:lvl1pPr>
            <a:lvl2pPr marL="0" lvl="1" indent="0" algn="r">
              <a:spcBef>
                <a:spcPts val="0"/>
              </a:spcBef>
              <a:buNone/>
              <a:defRPr sz="1800">
                <a:solidFill>
                  <a:schemeClr val="lt1"/>
                </a:solidFill>
                <a:latin typeface="Century Gothic"/>
                <a:ea typeface="Century Gothic"/>
                <a:cs typeface="Century Gothic"/>
                <a:sym typeface="Century Gothic"/>
              </a:defRPr>
            </a:lvl2pPr>
            <a:lvl3pPr marL="0" lvl="2" indent="0" algn="r">
              <a:spcBef>
                <a:spcPts val="0"/>
              </a:spcBef>
              <a:buNone/>
              <a:defRPr sz="1800">
                <a:solidFill>
                  <a:schemeClr val="lt1"/>
                </a:solidFill>
                <a:latin typeface="Century Gothic"/>
                <a:ea typeface="Century Gothic"/>
                <a:cs typeface="Century Gothic"/>
                <a:sym typeface="Century Gothic"/>
              </a:defRPr>
            </a:lvl3pPr>
            <a:lvl4pPr marL="0" lvl="3" indent="0" algn="r">
              <a:spcBef>
                <a:spcPts val="0"/>
              </a:spcBef>
              <a:buNone/>
              <a:defRPr sz="1800">
                <a:solidFill>
                  <a:schemeClr val="lt1"/>
                </a:solidFill>
                <a:latin typeface="Century Gothic"/>
                <a:ea typeface="Century Gothic"/>
                <a:cs typeface="Century Gothic"/>
                <a:sym typeface="Century Gothic"/>
              </a:defRPr>
            </a:lvl4pPr>
            <a:lvl5pPr marL="0" lvl="4" indent="0" algn="r">
              <a:spcBef>
                <a:spcPts val="0"/>
              </a:spcBef>
              <a:buNone/>
              <a:defRPr sz="1800">
                <a:solidFill>
                  <a:schemeClr val="lt1"/>
                </a:solidFill>
                <a:latin typeface="Century Gothic"/>
                <a:ea typeface="Century Gothic"/>
                <a:cs typeface="Century Gothic"/>
                <a:sym typeface="Century Gothic"/>
              </a:defRPr>
            </a:lvl5pPr>
            <a:lvl6pPr marL="0" lvl="5" indent="0" algn="r">
              <a:spcBef>
                <a:spcPts val="0"/>
              </a:spcBef>
              <a:buNone/>
              <a:defRPr sz="1800">
                <a:solidFill>
                  <a:schemeClr val="lt1"/>
                </a:solidFill>
                <a:latin typeface="Century Gothic"/>
                <a:ea typeface="Century Gothic"/>
                <a:cs typeface="Century Gothic"/>
                <a:sym typeface="Century Gothic"/>
              </a:defRPr>
            </a:lvl6pPr>
            <a:lvl7pPr marL="0" lvl="6" indent="0" algn="r">
              <a:spcBef>
                <a:spcPts val="0"/>
              </a:spcBef>
              <a:buNone/>
              <a:defRPr sz="1800">
                <a:solidFill>
                  <a:schemeClr val="lt1"/>
                </a:solidFill>
                <a:latin typeface="Century Gothic"/>
                <a:ea typeface="Century Gothic"/>
                <a:cs typeface="Century Gothic"/>
                <a:sym typeface="Century Gothic"/>
              </a:defRPr>
            </a:lvl7pPr>
            <a:lvl8pPr marL="0" lvl="7" indent="0" algn="r">
              <a:spcBef>
                <a:spcPts val="0"/>
              </a:spcBef>
              <a:buNone/>
              <a:defRPr sz="1800">
                <a:solidFill>
                  <a:schemeClr val="lt1"/>
                </a:solidFill>
                <a:latin typeface="Century Gothic"/>
                <a:ea typeface="Century Gothic"/>
                <a:cs typeface="Century Gothic"/>
                <a:sym typeface="Century Gothic"/>
              </a:defRPr>
            </a:lvl8pPr>
            <a:lvl9pPr marL="0" lvl="8" indent="0" algn="r">
              <a:spcBef>
                <a:spcPts val="0"/>
              </a:spcBef>
              <a:buNone/>
              <a:defRPr sz="1800">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bg>
      <p:bgPr>
        <a:solidFill>
          <a:srgbClr val="38639F"/>
        </a:solidFill>
        <a:effectLst/>
      </p:bgPr>
    </p:bg>
    <p:spTree>
      <p:nvGrpSpPr>
        <p:cNvPr id="1" name="Shape 43"/>
        <p:cNvGrpSpPr/>
        <p:nvPr/>
      </p:nvGrpSpPr>
      <p:grpSpPr>
        <a:xfrm>
          <a:off x="0" y="0"/>
          <a:ext cx="0" cy="0"/>
          <a:chOff x="0" y="0"/>
          <a:chExt cx="0" cy="0"/>
        </a:xfrm>
      </p:grpSpPr>
      <p:sp>
        <p:nvSpPr>
          <p:cNvPr id="44" name="Google Shape;44;p36"/>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sz="1800" b="0" i="0" u="none" strike="noStrike" cap="none">
                <a:solidFill>
                  <a:srgbClr val="38639F"/>
                </a:solidFill>
                <a:latin typeface="Century Gothic"/>
                <a:ea typeface="Century Gothic"/>
                <a:cs typeface="Century Gothic"/>
                <a:sym typeface="Century Gothic"/>
              </a:defRPr>
            </a:lvl1pPr>
            <a:lvl2pPr marL="0" lvl="1" indent="0" algn="r">
              <a:spcBef>
                <a:spcPts val="0"/>
              </a:spcBef>
              <a:buNone/>
              <a:defRPr sz="1800" b="0" i="0" u="none" strike="noStrike" cap="none">
                <a:solidFill>
                  <a:srgbClr val="38639F"/>
                </a:solidFill>
                <a:latin typeface="Century Gothic"/>
                <a:ea typeface="Century Gothic"/>
                <a:cs typeface="Century Gothic"/>
                <a:sym typeface="Century Gothic"/>
              </a:defRPr>
            </a:lvl2pPr>
            <a:lvl3pPr marL="0" lvl="2" indent="0" algn="r">
              <a:spcBef>
                <a:spcPts val="0"/>
              </a:spcBef>
              <a:buNone/>
              <a:defRPr sz="1800" b="0" i="0" u="none" strike="noStrike" cap="none">
                <a:solidFill>
                  <a:srgbClr val="38639F"/>
                </a:solidFill>
                <a:latin typeface="Century Gothic"/>
                <a:ea typeface="Century Gothic"/>
                <a:cs typeface="Century Gothic"/>
                <a:sym typeface="Century Gothic"/>
              </a:defRPr>
            </a:lvl3pPr>
            <a:lvl4pPr marL="0" lvl="3" indent="0" algn="r">
              <a:spcBef>
                <a:spcPts val="0"/>
              </a:spcBef>
              <a:buNone/>
              <a:defRPr sz="1800" b="0" i="0" u="none" strike="noStrike" cap="none">
                <a:solidFill>
                  <a:srgbClr val="38639F"/>
                </a:solidFill>
                <a:latin typeface="Century Gothic"/>
                <a:ea typeface="Century Gothic"/>
                <a:cs typeface="Century Gothic"/>
                <a:sym typeface="Century Gothic"/>
              </a:defRPr>
            </a:lvl4pPr>
            <a:lvl5pPr marL="0" lvl="4" indent="0" algn="r">
              <a:spcBef>
                <a:spcPts val="0"/>
              </a:spcBef>
              <a:buNone/>
              <a:defRPr sz="1800" b="0" i="0" u="none" strike="noStrike" cap="none">
                <a:solidFill>
                  <a:srgbClr val="38639F"/>
                </a:solidFill>
                <a:latin typeface="Century Gothic"/>
                <a:ea typeface="Century Gothic"/>
                <a:cs typeface="Century Gothic"/>
                <a:sym typeface="Century Gothic"/>
              </a:defRPr>
            </a:lvl5pPr>
            <a:lvl6pPr marL="0" lvl="5" indent="0" algn="r">
              <a:spcBef>
                <a:spcPts val="0"/>
              </a:spcBef>
              <a:buNone/>
              <a:defRPr sz="1800" b="0" i="0" u="none" strike="noStrike" cap="none">
                <a:solidFill>
                  <a:srgbClr val="38639F"/>
                </a:solidFill>
                <a:latin typeface="Century Gothic"/>
                <a:ea typeface="Century Gothic"/>
                <a:cs typeface="Century Gothic"/>
                <a:sym typeface="Century Gothic"/>
              </a:defRPr>
            </a:lvl6pPr>
            <a:lvl7pPr marL="0" lvl="6" indent="0" algn="r">
              <a:spcBef>
                <a:spcPts val="0"/>
              </a:spcBef>
              <a:buNone/>
              <a:defRPr sz="1800" b="0" i="0" u="none" strike="noStrike" cap="none">
                <a:solidFill>
                  <a:srgbClr val="38639F"/>
                </a:solidFill>
                <a:latin typeface="Century Gothic"/>
                <a:ea typeface="Century Gothic"/>
                <a:cs typeface="Century Gothic"/>
                <a:sym typeface="Century Gothic"/>
              </a:defRPr>
            </a:lvl7pPr>
            <a:lvl8pPr marL="0" lvl="7" indent="0" algn="r">
              <a:spcBef>
                <a:spcPts val="0"/>
              </a:spcBef>
              <a:buNone/>
              <a:defRPr sz="1800" b="0" i="0" u="none" strike="noStrike" cap="none">
                <a:solidFill>
                  <a:srgbClr val="38639F"/>
                </a:solidFill>
                <a:latin typeface="Century Gothic"/>
                <a:ea typeface="Century Gothic"/>
                <a:cs typeface="Century Gothic"/>
                <a:sym typeface="Century Gothic"/>
              </a:defRPr>
            </a:lvl8pPr>
            <a:lvl9pPr marL="0" lvl="8" indent="0" algn="r">
              <a:spcBef>
                <a:spcPts val="0"/>
              </a:spcBef>
              <a:buNone/>
              <a:defRPr sz="1800" b="0" i="0" u="none" strike="noStrike" cap="none">
                <a:solidFill>
                  <a:srgbClr val="38639F"/>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45" name="Google Shape;45;p36"/>
          <p:cNvSpPr txBox="1">
            <a:spLocks noGrp="1"/>
          </p:cNvSpPr>
          <p:nvPr>
            <p:ph type="body" idx="1"/>
          </p:nvPr>
        </p:nvSpPr>
        <p:spPr>
          <a:xfrm>
            <a:off x="609600" y="3585118"/>
            <a:ext cx="10972800" cy="1988611"/>
          </a:xfrm>
          <a:prstGeom prst="rect">
            <a:avLst/>
          </a:prstGeom>
          <a:noFill/>
          <a:ln>
            <a:noFill/>
          </a:ln>
        </p:spPr>
        <p:txBody>
          <a:bodyPr spcFirstLastPara="1" wrap="square" lIns="0" tIns="0" rIns="0" bIns="0" anchor="t" anchorCtr="0">
            <a:noAutofit/>
          </a:bodyPr>
          <a:lstStyle>
            <a:lvl1pPr marL="457200" lvl="0" indent="-228600" algn="ctr">
              <a:lnSpc>
                <a:spcPct val="95000"/>
              </a:lnSpc>
              <a:spcBef>
                <a:spcPts val="0"/>
              </a:spcBef>
              <a:spcAft>
                <a:spcPts val="0"/>
              </a:spcAft>
              <a:buSzPts val="2000"/>
              <a:buFont typeface="Century Gothic"/>
              <a:buNone/>
              <a:defRPr sz="2000" b="0">
                <a:solidFill>
                  <a:schemeClr val="lt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46" name="Google Shape;46;p36"/>
          <p:cNvSpPr txBox="1">
            <a:spLocks noGrp="1"/>
          </p:cNvSpPr>
          <p:nvPr>
            <p:ph type="title"/>
          </p:nvPr>
        </p:nvSpPr>
        <p:spPr>
          <a:xfrm>
            <a:off x="609600" y="2049593"/>
            <a:ext cx="10972800" cy="1450342"/>
          </a:xfrm>
          <a:prstGeom prst="rect">
            <a:avLst/>
          </a:prstGeom>
          <a:noFill/>
          <a:ln>
            <a:noFill/>
          </a:ln>
        </p:spPr>
        <p:txBody>
          <a:bodyPr spcFirstLastPara="1" wrap="square" lIns="91425" tIns="45700" rIns="91425" bIns="45700" anchor="t" anchorCtr="0">
            <a:noAutofit/>
          </a:bodyPr>
          <a:lstStyle>
            <a:lvl1pPr lvl="0" algn="ctr">
              <a:lnSpc>
                <a:spcPct val="100000"/>
              </a:lnSpc>
              <a:spcBef>
                <a:spcPts val="0"/>
              </a:spcBef>
              <a:spcAft>
                <a:spcPts val="0"/>
              </a:spcAft>
              <a:buClr>
                <a:schemeClr val="lt1"/>
              </a:buClr>
              <a:buSzPts val="3600"/>
              <a:buFont typeface="Century Gothic"/>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36"/>
          <p:cNvSpPr txBox="1">
            <a:spLocks noGrp="1"/>
          </p:cNvSpPr>
          <p:nvPr>
            <p:ph type="body" idx="2"/>
          </p:nvPr>
        </p:nvSpPr>
        <p:spPr>
          <a:xfrm>
            <a:off x="609600" y="1554480"/>
            <a:ext cx="10972800" cy="428625"/>
          </a:xfrm>
          <a:prstGeom prst="rect">
            <a:avLst/>
          </a:prstGeom>
          <a:noFill/>
          <a:ln>
            <a:noFill/>
          </a:ln>
        </p:spPr>
        <p:txBody>
          <a:bodyPr spcFirstLastPara="1" wrap="square" lIns="0" tIns="0" rIns="0" bIns="0" anchor="b" anchorCtr="0">
            <a:noAutofit/>
          </a:bodyPr>
          <a:lstStyle>
            <a:lvl1pPr marL="457200" lvl="0" indent="-228600" algn="ctr">
              <a:lnSpc>
                <a:spcPct val="95000"/>
              </a:lnSpc>
              <a:spcBef>
                <a:spcPts val="0"/>
              </a:spcBef>
              <a:spcAft>
                <a:spcPts val="0"/>
              </a:spcAft>
              <a:buSzPts val="1800"/>
              <a:buFont typeface="Century Gothic"/>
              <a:buNone/>
              <a:defRPr sz="1800" b="0">
                <a:solidFill>
                  <a:schemeClr val="lt1"/>
                </a:solidFill>
              </a:defRPr>
            </a:lvl1pPr>
            <a:lvl2pPr marL="914400" lvl="1" indent="-342900" algn="l">
              <a:lnSpc>
                <a:spcPct val="95000"/>
              </a:lnSpc>
              <a:spcBef>
                <a:spcPts val="60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ist of Items/Names">
  <p:cSld name="List of Items/Names">
    <p:spTree>
      <p:nvGrpSpPr>
        <p:cNvPr id="1" name="Shape 48"/>
        <p:cNvGrpSpPr/>
        <p:nvPr/>
      </p:nvGrpSpPr>
      <p:grpSpPr>
        <a:xfrm>
          <a:off x="0" y="0"/>
          <a:ext cx="0" cy="0"/>
          <a:chOff x="0" y="0"/>
          <a:chExt cx="0" cy="0"/>
        </a:xfrm>
      </p:grpSpPr>
      <p:sp>
        <p:nvSpPr>
          <p:cNvPr id="49" name="Google Shape;49;p42"/>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
        <p:nvSpPr>
          <p:cNvPr id="50" name="Google Shape;50;p42"/>
          <p:cNvSpPr txBox="1">
            <a:spLocks noGrp="1"/>
          </p:cNvSpPr>
          <p:nvPr>
            <p:ph type="body" idx="1"/>
          </p:nvPr>
        </p:nvSpPr>
        <p:spPr>
          <a:xfrm>
            <a:off x="8038731" y="1562100"/>
            <a:ext cx="3734169" cy="4774692"/>
          </a:xfrm>
          <a:prstGeom prst="rect">
            <a:avLst/>
          </a:prstGeom>
          <a:noFill/>
          <a:ln>
            <a:noFill/>
          </a:ln>
        </p:spPr>
        <p:txBody>
          <a:bodyPr spcFirstLastPara="1" wrap="square" lIns="0" tIns="0" rIns="0" bIns="0" anchor="t" anchorCtr="0">
            <a:noAutofit/>
          </a:bodyPr>
          <a:lstStyle>
            <a:lvl1pPr marL="457200" lvl="0" indent="-3556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marL="914400" lvl="1" indent="-3429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marL="1371600" lvl="2"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marL="1828800" lvl="3"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marL="2286000" lvl="4"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marL="2743200" lvl="5"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marL="3200400" lvl="6"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marL="3657600" lvl="7"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marL="4114800" lvl="8" indent="-3302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a:endParaRPr/>
          </a:p>
        </p:txBody>
      </p:sp>
      <p:sp>
        <p:nvSpPr>
          <p:cNvPr id="51" name="Google Shape;51;p42"/>
          <p:cNvSpPr txBox="1">
            <a:spLocks noGrp="1"/>
          </p:cNvSpPr>
          <p:nvPr>
            <p:ph type="body" idx="2"/>
          </p:nvPr>
        </p:nvSpPr>
        <p:spPr>
          <a:xfrm>
            <a:off x="4314682" y="1562100"/>
            <a:ext cx="3533913" cy="4774692"/>
          </a:xfrm>
          <a:prstGeom prst="rect">
            <a:avLst/>
          </a:prstGeom>
          <a:noFill/>
          <a:ln>
            <a:noFill/>
          </a:ln>
        </p:spPr>
        <p:txBody>
          <a:bodyPr spcFirstLastPara="1" wrap="square" lIns="0" tIns="0" rIns="0" bIns="0" anchor="t" anchorCtr="0">
            <a:noAutofit/>
          </a:bodyPr>
          <a:lstStyle>
            <a:lvl1pPr marL="457200" lvl="0" indent="-355600" algn="l">
              <a:lnSpc>
                <a:spcPct val="95000"/>
              </a:lnSpc>
              <a:spcBef>
                <a:spcPts val="0"/>
              </a:spcBef>
              <a:spcAft>
                <a:spcPts val="0"/>
              </a:spcAft>
              <a:buClr>
                <a:schemeClr val="accent6"/>
              </a:buClr>
              <a:buSzPts val="2000"/>
              <a:buFont typeface="Arial"/>
              <a:buChar char="​"/>
              <a:defRPr sz="2000">
                <a:solidFill>
                  <a:schemeClr val="dk1"/>
                </a:solidFill>
                <a:latin typeface="Century Gothic"/>
                <a:ea typeface="Century Gothic"/>
                <a:cs typeface="Century Gothic"/>
                <a:sym typeface="Century Gothic"/>
              </a:defRPr>
            </a:lvl1pPr>
            <a:lvl2pPr marL="914400" lvl="1" indent="-3429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marL="1371600" lvl="2"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marL="1828800" lvl="3"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marL="2286000" lvl="4"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marL="2743200" lvl="5"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marL="3200400" lvl="6"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marL="3657600" lvl="7"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marL="4114800" lvl="8" indent="-3302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a:endParaRPr/>
          </a:p>
        </p:txBody>
      </p:sp>
      <p:sp>
        <p:nvSpPr>
          <p:cNvPr id="52" name="Google Shape;52;p42"/>
          <p:cNvSpPr txBox="1">
            <a:spLocks noGrp="1"/>
          </p:cNvSpPr>
          <p:nvPr>
            <p:ph type="body" idx="3"/>
          </p:nvPr>
        </p:nvSpPr>
        <p:spPr>
          <a:xfrm>
            <a:off x="419100" y="1562100"/>
            <a:ext cx="3705445" cy="4774692"/>
          </a:xfrm>
          <a:prstGeom prst="rect">
            <a:avLst/>
          </a:prstGeom>
          <a:noFill/>
          <a:ln>
            <a:noFill/>
          </a:ln>
        </p:spPr>
        <p:txBody>
          <a:bodyPr spcFirstLastPara="1" wrap="square" lIns="0" tIns="0" rIns="0" bIns="0" anchor="t" anchorCtr="0">
            <a:noAutofit/>
          </a:bodyPr>
          <a:lstStyle>
            <a:lvl1pPr marL="457200" lvl="0" indent="-228600" algn="l">
              <a:lnSpc>
                <a:spcPct val="95000"/>
              </a:lnSpc>
              <a:spcBef>
                <a:spcPts val="0"/>
              </a:spcBef>
              <a:spcAft>
                <a:spcPts val="0"/>
              </a:spcAft>
              <a:buClr>
                <a:schemeClr val="accent6"/>
              </a:buClr>
              <a:buSzPts val="2000"/>
              <a:buFont typeface="Arial"/>
              <a:buNone/>
              <a:defRPr sz="2000">
                <a:solidFill>
                  <a:schemeClr val="dk1"/>
                </a:solidFill>
                <a:latin typeface="Century Gothic"/>
                <a:ea typeface="Century Gothic"/>
                <a:cs typeface="Century Gothic"/>
                <a:sym typeface="Century Gothic"/>
              </a:defRPr>
            </a:lvl1pPr>
            <a:lvl2pPr marL="914400" lvl="1" indent="-342900" algn="l">
              <a:lnSpc>
                <a:spcPct val="95000"/>
              </a:lnSpc>
              <a:spcBef>
                <a:spcPts val="600"/>
              </a:spcBef>
              <a:spcAft>
                <a:spcPts val="0"/>
              </a:spcAft>
              <a:buClr>
                <a:srgbClr val="5A87C5"/>
              </a:buClr>
              <a:buSzPts val="1800"/>
              <a:buFont typeface="Century Gothic"/>
              <a:buChar char="­"/>
              <a:defRPr sz="1800">
                <a:solidFill>
                  <a:schemeClr val="dk1"/>
                </a:solidFill>
                <a:latin typeface="Century Gothic"/>
                <a:ea typeface="Century Gothic"/>
                <a:cs typeface="Century Gothic"/>
                <a:sym typeface="Century Gothic"/>
              </a:defRPr>
            </a:lvl2pPr>
            <a:lvl3pPr marL="1371600" lvl="2"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3pPr>
            <a:lvl4pPr marL="1828800" lvl="3"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4pPr>
            <a:lvl5pPr marL="2286000" lvl="4"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5pPr>
            <a:lvl6pPr marL="2743200" lvl="5"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6pPr>
            <a:lvl7pPr marL="3200400" lvl="6"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7pPr>
            <a:lvl8pPr marL="3657600" lvl="7" indent="-330200" algn="l">
              <a:lnSpc>
                <a:spcPct val="95000"/>
              </a:lnSpc>
              <a:spcBef>
                <a:spcPts val="600"/>
              </a:spcBef>
              <a:spcAft>
                <a:spcPts val="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8pPr>
            <a:lvl9pPr marL="4114800" lvl="8" indent="-330200" algn="l">
              <a:lnSpc>
                <a:spcPct val="95000"/>
              </a:lnSpc>
              <a:spcBef>
                <a:spcPts val="600"/>
              </a:spcBef>
              <a:spcAft>
                <a:spcPts val="600"/>
              </a:spcAft>
              <a:buClr>
                <a:srgbClr val="5A87C5"/>
              </a:buClr>
              <a:buSzPts val="1600"/>
              <a:buFont typeface="Century Gothic"/>
              <a:buChar char="­"/>
              <a:defRPr sz="1600">
                <a:solidFill>
                  <a:schemeClr val="dk1"/>
                </a:solidFill>
                <a:latin typeface="Century Gothic"/>
                <a:ea typeface="Century Gothic"/>
                <a:cs typeface="Century Gothic"/>
                <a:sym typeface="Century Gothic"/>
              </a:defRPr>
            </a:lvl9pPr>
          </a:lstStyle>
          <a:p>
            <a:endParaRPr/>
          </a:p>
        </p:txBody>
      </p:sp>
      <p:sp>
        <p:nvSpPr>
          <p:cNvPr id="53" name="Google Shape;53;p42"/>
          <p:cNvSpPr txBox="1">
            <a:spLocks noGrp="1"/>
          </p:cNvSpPr>
          <p:nvPr>
            <p:ph type="body" idx="4"/>
          </p:nvPr>
        </p:nvSpPr>
        <p:spPr>
          <a:xfrm>
            <a:off x="419100" y="203200"/>
            <a:ext cx="11353800" cy="365760"/>
          </a:xfrm>
          <a:prstGeom prst="rect">
            <a:avLst/>
          </a:prstGeom>
          <a:noFill/>
          <a:ln>
            <a:noFill/>
          </a:ln>
        </p:spPr>
        <p:txBody>
          <a:bodyPr spcFirstLastPara="1" wrap="square" lIns="0" tIns="0" rIns="0" bIns="0" anchor="b" anchorCtr="0">
            <a:noAutofit/>
          </a:bodyPr>
          <a:lstStyle>
            <a:lvl1pPr marL="457200" lvl="0" indent="-228600" algn="l">
              <a:lnSpc>
                <a:spcPct val="95000"/>
              </a:lnSpc>
              <a:spcBef>
                <a:spcPts val="0"/>
              </a:spcBef>
              <a:spcAft>
                <a:spcPts val="0"/>
              </a:spcAft>
              <a:buSzPts val="1800"/>
              <a:buFont typeface="Century Gothic"/>
              <a:buNone/>
              <a:defRPr sz="1800" b="0">
                <a:solidFill>
                  <a:schemeClr val="dk1"/>
                </a:solidFill>
              </a:defRPr>
            </a:lvl1pPr>
            <a:lvl2pPr marL="914400" lvl="1" indent="-342900" algn="l">
              <a:lnSpc>
                <a:spcPct val="95000"/>
              </a:lnSpc>
              <a:spcBef>
                <a:spcPts val="0"/>
              </a:spcBef>
              <a:spcAft>
                <a:spcPts val="0"/>
              </a:spcAft>
              <a:buSzPts val="1800"/>
              <a:buChar char="­"/>
              <a:defRPr/>
            </a:lvl2pPr>
            <a:lvl3pPr marL="1371600" lvl="2" indent="-342900" algn="l">
              <a:lnSpc>
                <a:spcPct val="95000"/>
              </a:lnSpc>
              <a:spcBef>
                <a:spcPts val="600"/>
              </a:spcBef>
              <a:spcAft>
                <a:spcPts val="0"/>
              </a:spcAft>
              <a:buSzPts val="1800"/>
              <a:buChar char="­"/>
              <a:defRPr/>
            </a:lvl3pPr>
            <a:lvl4pPr marL="1828800" lvl="3" indent="-342900" algn="l">
              <a:lnSpc>
                <a:spcPct val="95000"/>
              </a:lnSpc>
              <a:spcBef>
                <a:spcPts val="600"/>
              </a:spcBef>
              <a:spcAft>
                <a:spcPts val="0"/>
              </a:spcAft>
              <a:buSzPts val="1800"/>
              <a:buChar char="­"/>
              <a:defRPr/>
            </a:lvl4pPr>
            <a:lvl5pPr marL="2286000" lvl="4" indent="-342900" algn="l">
              <a:lnSpc>
                <a:spcPct val="95000"/>
              </a:lnSpc>
              <a:spcBef>
                <a:spcPts val="600"/>
              </a:spcBef>
              <a:spcAft>
                <a:spcPts val="0"/>
              </a:spcAft>
              <a:buSzPts val="1800"/>
              <a:buChar char="­"/>
              <a:defRPr/>
            </a:lvl5pPr>
            <a:lvl6pPr marL="2743200" lvl="5" indent="-342900" algn="l">
              <a:lnSpc>
                <a:spcPct val="95000"/>
              </a:lnSpc>
              <a:spcBef>
                <a:spcPts val="600"/>
              </a:spcBef>
              <a:spcAft>
                <a:spcPts val="0"/>
              </a:spcAft>
              <a:buSzPts val="1800"/>
              <a:buChar char="­"/>
              <a:defRPr/>
            </a:lvl6pPr>
            <a:lvl7pPr marL="3200400" lvl="6" indent="-342900" algn="l">
              <a:lnSpc>
                <a:spcPct val="95000"/>
              </a:lnSpc>
              <a:spcBef>
                <a:spcPts val="600"/>
              </a:spcBef>
              <a:spcAft>
                <a:spcPts val="0"/>
              </a:spcAft>
              <a:buSzPts val="1800"/>
              <a:buChar char="­"/>
              <a:defRPr/>
            </a:lvl7pPr>
            <a:lvl8pPr marL="3657600" lvl="7" indent="-342900" algn="l">
              <a:lnSpc>
                <a:spcPct val="95000"/>
              </a:lnSpc>
              <a:spcBef>
                <a:spcPts val="600"/>
              </a:spcBef>
              <a:spcAft>
                <a:spcPts val="0"/>
              </a:spcAft>
              <a:buSzPts val="1800"/>
              <a:buChar char="­"/>
              <a:defRPr/>
            </a:lvl8pPr>
            <a:lvl9pPr marL="4114800" lvl="8" indent="-342900" algn="l">
              <a:lnSpc>
                <a:spcPct val="95000"/>
              </a:lnSpc>
              <a:spcBef>
                <a:spcPts val="600"/>
              </a:spcBef>
              <a:spcAft>
                <a:spcPts val="600"/>
              </a:spcAft>
              <a:buSzPts val="1800"/>
              <a:buChar char="­"/>
              <a:defRPr/>
            </a:lvl9pPr>
          </a:lstStyle>
          <a:p>
            <a:endParaRPr/>
          </a:p>
        </p:txBody>
      </p:sp>
      <p:sp>
        <p:nvSpPr>
          <p:cNvPr id="54" name="Google Shape;54;p42"/>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Left Side Header">
  <p:cSld name="Left Side Header">
    <p:spTree>
      <p:nvGrpSpPr>
        <p:cNvPr id="1" name="Shape 55"/>
        <p:cNvGrpSpPr/>
        <p:nvPr/>
      </p:nvGrpSpPr>
      <p:grpSpPr>
        <a:xfrm>
          <a:off x="0" y="0"/>
          <a:ext cx="0" cy="0"/>
          <a:chOff x="0" y="0"/>
          <a:chExt cx="0" cy="0"/>
        </a:xfrm>
      </p:grpSpPr>
      <p:sp>
        <p:nvSpPr>
          <p:cNvPr id="56" name="Google Shape;56;p43"/>
          <p:cNvSpPr txBox="1">
            <a:spLocks noGrp="1"/>
          </p:cNvSpPr>
          <p:nvPr>
            <p:ph type="title"/>
          </p:nvPr>
        </p:nvSpPr>
        <p:spPr>
          <a:xfrm>
            <a:off x="323134" y="2895344"/>
            <a:ext cx="5071826" cy="3276856"/>
          </a:xfrm>
          <a:prstGeom prst="rect">
            <a:avLst/>
          </a:prstGeom>
          <a:noFill/>
          <a:ln>
            <a:noFill/>
          </a:ln>
        </p:spPr>
        <p:txBody>
          <a:bodyPr spcFirstLastPara="1" wrap="square" lIns="0" tIns="0" rIns="0" bIns="0" anchor="t" anchorCtr="0">
            <a:noAutofit/>
          </a:bodyPr>
          <a:lstStyle>
            <a:lvl1pPr lvl="0" algn="ctr">
              <a:lnSpc>
                <a:spcPct val="90000"/>
              </a:lnSpc>
              <a:spcBef>
                <a:spcPts val="0"/>
              </a:spcBef>
              <a:spcAft>
                <a:spcPts val="0"/>
              </a:spcAft>
              <a:buClr>
                <a:schemeClr val="dk1"/>
              </a:buClr>
              <a:buSzPts val="3200"/>
              <a:buFont typeface="Century Gothic"/>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43"/>
          <p:cNvSpPr txBox="1">
            <a:spLocks noGrp="1"/>
          </p:cNvSpPr>
          <p:nvPr>
            <p:ph type="body" idx="1"/>
          </p:nvPr>
        </p:nvSpPr>
        <p:spPr>
          <a:xfrm>
            <a:off x="323134" y="381001"/>
            <a:ext cx="5071826" cy="2447562"/>
          </a:xfrm>
          <a:prstGeom prst="rect">
            <a:avLst/>
          </a:prstGeom>
          <a:noFill/>
          <a:ln>
            <a:noFill/>
          </a:ln>
        </p:spPr>
        <p:txBody>
          <a:bodyPr spcFirstLastPara="1" wrap="square" lIns="0" tIns="0" rIns="0" bIns="0" anchor="b" anchorCtr="0">
            <a:noAutofit/>
          </a:bodyPr>
          <a:lstStyle>
            <a:lvl1pPr marL="457200" lvl="0" indent="-228600" algn="ctr">
              <a:lnSpc>
                <a:spcPct val="95000"/>
              </a:lnSpc>
              <a:spcBef>
                <a:spcPts val="0"/>
              </a:spcBef>
              <a:spcAft>
                <a:spcPts val="0"/>
              </a:spcAft>
              <a:buSzPts val="1800"/>
              <a:buNone/>
              <a:defRPr sz="1800" b="0" cap="none">
                <a:solidFill>
                  <a:schemeClr val="dk1"/>
                </a:solidFill>
                <a:latin typeface="Century Gothic"/>
                <a:ea typeface="Century Gothic"/>
                <a:cs typeface="Century Gothic"/>
                <a:sym typeface="Century Gothic"/>
              </a:defRPr>
            </a:lvl1pPr>
            <a:lvl2pPr marL="914400" lvl="1" indent="-228600" algn="l">
              <a:lnSpc>
                <a:spcPct val="95000"/>
              </a:lnSpc>
              <a:spcBef>
                <a:spcPts val="600"/>
              </a:spcBef>
              <a:spcAft>
                <a:spcPts val="0"/>
              </a:spcAft>
              <a:buSzPts val="2000"/>
              <a:buNone/>
              <a:defRPr sz="2000" b="1"/>
            </a:lvl2pPr>
            <a:lvl3pPr marL="1371600" lvl="2" indent="-228600" algn="l">
              <a:lnSpc>
                <a:spcPct val="95000"/>
              </a:lnSpc>
              <a:spcBef>
                <a:spcPts val="600"/>
              </a:spcBef>
              <a:spcAft>
                <a:spcPts val="0"/>
              </a:spcAft>
              <a:buSzPts val="1800"/>
              <a:buNone/>
              <a:defRPr sz="1800" b="1"/>
            </a:lvl3pPr>
            <a:lvl4pPr marL="1828800" lvl="3" indent="-228600" algn="l">
              <a:lnSpc>
                <a:spcPct val="95000"/>
              </a:lnSpc>
              <a:spcBef>
                <a:spcPts val="600"/>
              </a:spcBef>
              <a:spcAft>
                <a:spcPts val="0"/>
              </a:spcAft>
              <a:buSzPts val="1600"/>
              <a:buNone/>
              <a:defRPr sz="1600" b="1"/>
            </a:lvl4pPr>
            <a:lvl5pPr marL="2286000" lvl="4" indent="-228600" algn="l">
              <a:lnSpc>
                <a:spcPct val="95000"/>
              </a:lnSpc>
              <a:spcBef>
                <a:spcPts val="600"/>
              </a:spcBef>
              <a:spcAft>
                <a:spcPts val="0"/>
              </a:spcAft>
              <a:buSzPts val="1600"/>
              <a:buNone/>
              <a:defRPr sz="1600" b="1"/>
            </a:lvl5pPr>
            <a:lvl6pPr marL="2743200" lvl="5" indent="-228600" algn="l">
              <a:lnSpc>
                <a:spcPct val="95000"/>
              </a:lnSpc>
              <a:spcBef>
                <a:spcPts val="600"/>
              </a:spcBef>
              <a:spcAft>
                <a:spcPts val="0"/>
              </a:spcAft>
              <a:buSzPts val="1600"/>
              <a:buNone/>
              <a:defRPr sz="1600" b="1"/>
            </a:lvl6pPr>
            <a:lvl7pPr marL="3200400" lvl="6" indent="-228600" algn="l">
              <a:lnSpc>
                <a:spcPct val="95000"/>
              </a:lnSpc>
              <a:spcBef>
                <a:spcPts val="600"/>
              </a:spcBef>
              <a:spcAft>
                <a:spcPts val="0"/>
              </a:spcAft>
              <a:buSzPts val="1600"/>
              <a:buNone/>
              <a:defRPr sz="1600" b="1"/>
            </a:lvl7pPr>
            <a:lvl8pPr marL="3657600" lvl="7" indent="-228600" algn="l">
              <a:lnSpc>
                <a:spcPct val="95000"/>
              </a:lnSpc>
              <a:spcBef>
                <a:spcPts val="600"/>
              </a:spcBef>
              <a:spcAft>
                <a:spcPts val="0"/>
              </a:spcAft>
              <a:buSzPts val="1600"/>
              <a:buNone/>
              <a:defRPr sz="1600" b="1"/>
            </a:lvl8pPr>
            <a:lvl9pPr marL="4114800" lvl="8" indent="-228600" algn="l">
              <a:lnSpc>
                <a:spcPct val="95000"/>
              </a:lnSpc>
              <a:spcBef>
                <a:spcPts val="600"/>
              </a:spcBef>
              <a:spcAft>
                <a:spcPts val="600"/>
              </a:spcAft>
              <a:buSzPts val="1600"/>
              <a:buNone/>
              <a:defRPr sz="1600" b="1"/>
            </a:lvl9pPr>
          </a:lstStyle>
          <a:p>
            <a:endParaRPr/>
          </a:p>
        </p:txBody>
      </p:sp>
      <p:sp>
        <p:nvSpPr>
          <p:cNvPr id="58" name="Google Shape;58;p43"/>
          <p:cNvSpPr txBox="1">
            <a:spLocks noGrp="1"/>
          </p:cNvSpPr>
          <p:nvPr>
            <p:ph type="body" idx="2"/>
          </p:nvPr>
        </p:nvSpPr>
        <p:spPr>
          <a:xfrm>
            <a:off x="5672030" y="381002"/>
            <a:ext cx="6100870" cy="5791198"/>
          </a:xfrm>
          <a:prstGeom prst="rect">
            <a:avLst/>
          </a:prstGeom>
          <a:noFill/>
          <a:ln>
            <a:noFill/>
          </a:ln>
        </p:spPr>
        <p:txBody>
          <a:bodyPr spcFirstLastPara="1" wrap="square" lIns="0" tIns="0" rIns="0" bIns="0" anchor="ctr" anchorCtr="0">
            <a:noAutofit/>
          </a:bodyPr>
          <a:lstStyle>
            <a:lvl1pPr marL="457200" lvl="0" indent="-406400" algn="ctr">
              <a:lnSpc>
                <a:spcPct val="95000"/>
              </a:lnSpc>
              <a:spcBef>
                <a:spcPts val="0"/>
              </a:spcBef>
              <a:spcAft>
                <a:spcPts val="0"/>
              </a:spcAft>
              <a:buSzPts val="2800"/>
              <a:buFont typeface="Arial"/>
              <a:buChar char="​"/>
              <a:defRPr sz="2800">
                <a:solidFill>
                  <a:schemeClr val="dk1"/>
                </a:solidFill>
              </a:defRPr>
            </a:lvl1pPr>
            <a:lvl2pPr marL="914400" lvl="1" indent="-381000" algn="ctr">
              <a:lnSpc>
                <a:spcPct val="95000"/>
              </a:lnSpc>
              <a:spcBef>
                <a:spcPts val="600"/>
              </a:spcBef>
              <a:spcAft>
                <a:spcPts val="0"/>
              </a:spcAft>
              <a:buSzPts val="2400"/>
              <a:buFont typeface="Arial"/>
              <a:buChar char="​"/>
              <a:defRPr sz="2400">
                <a:solidFill>
                  <a:schemeClr val="dk1"/>
                </a:solidFill>
              </a:defRPr>
            </a:lvl2pPr>
            <a:lvl3pPr marL="1371600" lvl="2" indent="-355600" algn="ctr">
              <a:lnSpc>
                <a:spcPct val="95000"/>
              </a:lnSpc>
              <a:spcBef>
                <a:spcPts val="600"/>
              </a:spcBef>
              <a:spcAft>
                <a:spcPts val="0"/>
              </a:spcAft>
              <a:buSzPts val="2000"/>
              <a:buFont typeface="Arial"/>
              <a:buChar char="​"/>
              <a:defRPr sz="2000">
                <a:solidFill>
                  <a:schemeClr val="dk1"/>
                </a:solidFill>
              </a:defRPr>
            </a:lvl3pPr>
            <a:lvl4pPr marL="1828800" lvl="3" indent="-355600" algn="ctr">
              <a:lnSpc>
                <a:spcPct val="95000"/>
              </a:lnSpc>
              <a:spcBef>
                <a:spcPts val="600"/>
              </a:spcBef>
              <a:spcAft>
                <a:spcPts val="0"/>
              </a:spcAft>
              <a:buSzPts val="2000"/>
              <a:buFont typeface="Arial"/>
              <a:buChar char="​"/>
              <a:defRPr sz="2000"/>
            </a:lvl4pPr>
            <a:lvl5pPr marL="2286000" lvl="4" indent="-355600" algn="ctr">
              <a:lnSpc>
                <a:spcPct val="95000"/>
              </a:lnSpc>
              <a:spcBef>
                <a:spcPts val="600"/>
              </a:spcBef>
              <a:spcAft>
                <a:spcPts val="0"/>
              </a:spcAft>
              <a:buSzPts val="2000"/>
              <a:buFont typeface="Arial"/>
              <a:buChar char="​"/>
              <a:defRPr sz="2000"/>
            </a:lvl5pPr>
            <a:lvl6pPr marL="2743200" lvl="5" indent="-355600" algn="ctr">
              <a:lnSpc>
                <a:spcPct val="95000"/>
              </a:lnSpc>
              <a:spcBef>
                <a:spcPts val="600"/>
              </a:spcBef>
              <a:spcAft>
                <a:spcPts val="0"/>
              </a:spcAft>
              <a:buSzPts val="2000"/>
              <a:buFont typeface="Arial"/>
              <a:buChar char="​"/>
              <a:defRPr sz="2000"/>
            </a:lvl6pPr>
            <a:lvl7pPr marL="3200400" lvl="6" indent="-355600" algn="ctr">
              <a:lnSpc>
                <a:spcPct val="95000"/>
              </a:lnSpc>
              <a:spcBef>
                <a:spcPts val="600"/>
              </a:spcBef>
              <a:spcAft>
                <a:spcPts val="0"/>
              </a:spcAft>
              <a:buSzPts val="2000"/>
              <a:buFont typeface="Arial"/>
              <a:buChar char="​"/>
              <a:defRPr sz="2000"/>
            </a:lvl7pPr>
            <a:lvl8pPr marL="3657600" lvl="7" indent="-355600" algn="ctr">
              <a:lnSpc>
                <a:spcPct val="95000"/>
              </a:lnSpc>
              <a:spcBef>
                <a:spcPts val="600"/>
              </a:spcBef>
              <a:spcAft>
                <a:spcPts val="0"/>
              </a:spcAft>
              <a:buSzPts val="2000"/>
              <a:buFont typeface="Arial"/>
              <a:buChar char="​"/>
              <a:defRPr sz="2000"/>
            </a:lvl8pPr>
            <a:lvl9pPr marL="4114800" lvl="8" indent="-355600" algn="ctr">
              <a:lnSpc>
                <a:spcPct val="95000"/>
              </a:lnSpc>
              <a:spcBef>
                <a:spcPts val="600"/>
              </a:spcBef>
              <a:spcAft>
                <a:spcPts val="600"/>
              </a:spcAft>
              <a:buSzPts val="2000"/>
              <a:buFont typeface="Arial"/>
              <a:buChar char="​"/>
              <a:defRPr sz="2000"/>
            </a:lvl9pPr>
          </a:lstStyle>
          <a:p>
            <a:endParaRPr/>
          </a:p>
        </p:txBody>
      </p:sp>
      <p:sp>
        <p:nvSpPr>
          <p:cNvPr id="59" name="Google Shape;59;p4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44"/>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1"/>
          <p:cNvSpPr/>
          <p:nvPr/>
        </p:nvSpPr>
        <p:spPr>
          <a:xfrm>
            <a:off x="0" y="6492240"/>
            <a:ext cx="12192000" cy="365760"/>
          </a:xfrm>
          <a:prstGeom prst="rect">
            <a:avLst/>
          </a:prstGeom>
          <a:solidFill>
            <a:srgbClr val="5A87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pic>
        <p:nvPicPr>
          <p:cNvPr id="11" name="Google Shape;11;p31"/>
          <p:cNvPicPr preferRelativeResize="0"/>
          <p:nvPr/>
        </p:nvPicPr>
        <p:blipFill rotWithShape="1">
          <a:blip r:embed="rId21">
            <a:alphaModFix/>
          </a:blip>
          <a:srcRect/>
          <a:stretch/>
        </p:blipFill>
        <p:spPr>
          <a:xfrm>
            <a:off x="169048" y="6533797"/>
            <a:ext cx="977624" cy="282646"/>
          </a:xfrm>
          <a:prstGeom prst="rect">
            <a:avLst/>
          </a:prstGeom>
          <a:noFill/>
          <a:ln>
            <a:noFill/>
          </a:ln>
        </p:spPr>
      </p:pic>
      <p:sp>
        <p:nvSpPr>
          <p:cNvPr id="12" name="Google Shape;12;p31"/>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00000"/>
              </a:buClr>
              <a:buSzPts val="3200"/>
              <a:buFont typeface="Century Gothic"/>
              <a:buNone/>
              <a:defRPr sz="3200" b="1" i="0" u="none" strike="noStrike" cap="non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31"/>
          <p:cNvSpPr txBox="1">
            <a:spLocks noGrp="1"/>
          </p:cNvSpPr>
          <p:nvPr>
            <p:ph type="body" idx="1"/>
          </p:nvPr>
        </p:nvSpPr>
        <p:spPr>
          <a:xfrm>
            <a:off x="419100" y="1562100"/>
            <a:ext cx="11353800" cy="4771912"/>
          </a:xfrm>
          <a:prstGeom prst="rect">
            <a:avLst/>
          </a:prstGeom>
          <a:noFill/>
          <a:ln>
            <a:noFill/>
          </a:ln>
        </p:spPr>
        <p:txBody>
          <a:bodyPr spcFirstLastPara="1" wrap="square" lIns="0" tIns="0" rIns="0" bIns="0" anchor="t" anchorCtr="0">
            <a:noAutofit/>
          </a:bodyPr>
          <a:lstStyle>
            <a:lvl1pPr marL="457200" marR="0" lvl="0" indent="-406400" algn="l" rtl="0">
              <a:lnSpc>
                <a:spcPct val="95000"/>
              </a:lnSpc>
              <a:spcBef>
                <a:spcPts val="0"/>
              </a:spcBef>
              <a:spcAft>
                <a:spcPts val="0"/>
              </a:spcAft>
              <a:buClr>
                <a:schemeClr val="accent6"/>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5000"/>
              </a:lnSpc>
              <a:spcBef>
                <a:spcPts val="600"/>
              </a:spcBef>
              <a:spcAft>
                <a:spcPts val="0"/>
              </a:spcAft>
              <a:buClr>
                <a:schemeClr val="accent6"/>
              </a:buClr>
              <a:buSzPts val="2400"/>
              <a:buFont typeface="Century Gothic"/>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6pPr>
            <a:lvl7pPr marL="3200400" marR="0" lvl="6"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7pPr>
            <a:lvl8pPr marL="3657600" marR="0" lvl="7"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8pPr>
            <a:lvl9pPr marL="4114800" marR="0" lvl="8" indent="-355600" algn="l" rtl="0">
              <a:lnSpc>
                <a:spcPct val="95000"/>
              </a:lnSpc>
              <a:spcBef>
                <a:spcPts val="600"/>
              </a:spcBef>
              <a:spcAft>
                <a:spcPts val="600"/>
              </a:spcAft>
              <a:buClr>
                <a:schemeClr val="accent6"/>
              </a:buClr>
              <a:buSzPts val="2000"/>
              <a:buFont typeface="Century Gothic"/>
              <a:buChar char="­"/>
              <a:defRPr sz="2000" b="0" i="0" u="none" strike="noStrike" cap="none">
                <a:solidFill>
                  <a:schemeClr val="dk1"/>
                </a:solidFill>
                <a:latin typeface="Century Gothic"/>
                <a:ea typeface="Century Gothic"/>
                <a:cs typeface="Century Gothic"/>
                <a:sym typeface="Century Gothic"/>
              </a:defRPr>
            </a:lvl9pPr>
          </a:lstStyle>
          <a:p>
            <a:endParaRPr/>
          </a:p>
        </p:txBody>
      </p:sp>
      <p:sp>
        <p:nvSpPr>
          <p:cNvPr id="14" name="Google Shape;14;p31"/>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marR="0" lvl="0" indent="0" algn="r" rtl="0">
              <a:spcBef>
                <a:spcPts val="0"/>
              </a:spcBef>
              <a:buNone/>
              <a:defRPr sz="1800" b="0" i="0" u="none" strike="noStrike" cap="none">
                <a:solidFill>
                  <a:schemeClr val="lt1"/>
                </a:solidFill>
                <a:latin typeface="Century Gothic"/>
                <a:ea typeface="Century Gothic"/>
                <a:cs typeface="Century Gothic"/>
                <a:sym typeface="Century Gothic"/>
              </a:defRPr>
            </a:lvl1pPr>
            <a:lvl2pPr marL="0" marR="0" lvl="1" indent="0" algn="r" rtl="0">
              <a:spcBef>
                <a:spcPts val="0"/>
              </a:spcBef>
              <a:buNone/>
              <a:defRPr sz="1800" b="0" i="0" u="none" strike="noStrike" cap="none">
                <a:solidFill>
                  <a:schemeClr val="lt1"/>
                </a:solidFill>
                <a:latin typeface="Century Gothic"/>
                <a:ea typeface="Century Gothic"/>
                <a:cs typeface="Century Gothic"/>
                <a:sym typeface="Century Gothic"/>
              </a:defRPr>
            </a:lvl2pPr>
            <a:lvl3pPr marL="0" marR="0" lvl="2" indent="0" algn="r" rtl="0">
              <a:spcBef>
                <a:spcPts val="0"/>
              </a:spcBef>
              <a:buNone/>
              <a:defRPr sz="1800" b="0" i="0" u="none" strike="noStrike" cap="none">
                <a:solidFill>
                  <a:schemeClr val="lt1"/>
                </a:solidFill>
                <a:latin typeface="Century Gothic"/>
                <a:ea typeface="Century Gothic"/>
                <a:cs typeface="Century Gothic"/>
                <a:sym typeface="Century Gothic"/>
              </a:defRPr>
            </a:lvl3pPr>
            <a:lvl4pPr marL="0" marR="0" lvl="3" indent="0" algn="r" rtl="0">
              <a:spcBef>
                <a:spcPts val="0"/>
              </a:spcBef>
              <a:buNone/>
              <a:defRPr sz="1800" b="0" i="0" u="none" strike="noStrike" cap="none">
                <a:solidFill>
                  <a:schemeClr val="lt1"/>
                </a:solidFill>
                <a:latin typeface="Century Gothic"/>
                <a:ea typeface="Century Gothic"/>
                <a:cs typeface="Century Gothic"/>
                <a:sym typeface="Century Gothic"/>
              </a:defRPr>
            </a:lvl4pPr>
            <a:lvl5pPr marL="0" marR="0" lvl="4" indent="0" algn="r" rtl="0">
              <a:spcBef>
                <a:spcPts val="0"/>
              </a:spcBef>
              <a:buNone/>
              <a:defRPr sz="1800" b="0" i="0" u="none" strike="noStrike" cap="none">
                <a:solidFill>
                  <a:schemeClr val="lt1"/>
                </a:solidFill>
                <a:latin typeface="Century Gothic"/>
                <a:ea typeface="Century Gothic"/>
                <a:cs typeface="Century Gothic"/>
                <a:sym typeface="Century Gothic"/>
              </a:defRPr>
            </a:lvl5pPr>
            <a:lvl6pPr marL="0" marR="0" lvl="5" indent="0" algn="r" rtl="0">
              <a:spcBef>
                <a:spcPts val="0"/>
              </a:spcBef>
              <a:buNone/>
              <a:defRPr sz="1800" b="0" i="0" u="none" strike="noStrike" cap="none">
                <a:solidFill>
                  <a:schemeClr val="lt1"/>
                </a:solidFill>
                <a:latin typeface="Century Gothic"/>
                <a:ea typeface="Century Gothic"/>
                <a:cs typeface="Century Gothic"/>
                <a:sym typeface="Century Gothic"/>
              </a:defRPr>
            </a:lvl6pPr>
            <a:lvl7pPr marL="0" marR="0" lvl="6" indent="0" algn="r" rtl="0">
              <a:spcBef>
                <a:spcPts val="0"/>
              </a:spcBef>
              <a:buNone/>
              <a:defRPr sz="1800" b="0" i="0" u="none" strike="noStrike" cap="none">
                <a:solidFill>
                  <a:schemeClr val="lt1"/>
                </a:solidFill>
                <a:latin typeface="Century Gothic"/>
                <a:ea typeface="Century Gothic"/>
                <a:cs typeface="Century Gothic"/>
                <a:sym typeface="Century Gothic"/>
              </a:defRPr>
            </a:lvl7pPr>
            <a:lvl8pPr marL="0" marR="0" lvl="7" indent="0" algn="r" rtl="0">
              <a:spcBef>
                <a:spcPts val="0"/>
              </a:spcBef>
              <a:buNone/>
              <a:defRPr sz="1800" b="0" i="0" u="none" strike="noStrike" cap="none">
                <a:solidFill>
                  <a:schemeClr val="lt1"/>
                </a:solidFill>
                <a:latin typeface="Century Gothic"/>
                <a:ea typeface="Century Gothic"/>
                <a:cs typeface="Century Gothic"/>
                <a:sym typeface="Century Gothic"/>
              </a:defRPr>
            </a:lvl8pPr>
            <a:lvl9pPr marL="0" marR="0" lvl="8" indent="0" algn="r" rtl="0">
              <a:spcBef>
                <a:spcPts val="0"/>
              </a:spcBef>
              <a:buNone/>
              <a:defRPr sz="1800" b="0" i="0" u="none" strike="noStrike" cap="none">
                <a:solidFill>
                  <a:schemeClr val="lt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29"/>
        <p:cNvGrpSpPr/>
        <p:nvPr/>
      </p:nvGrpSpPr>
      <p:grpSpPr>
        <a:xfrm>
          <a:off x="0" y="0"/>
          <a:ext cx="0" cy="0"/>
          <a:chOff x="0" y="0"/>
          <a:chExt cx="0" cy="0"/>
        </a:xfrm>
      </p:grpSpPr>
      <p:sp>
        <p:nvSpPr>
          <p:cNvPr id="130" name="Google Shape;130;p35"/>
          <p:cNvSpPr/>
          <p:nvPr/>
        </p:nvSpPr>
        <p:spPr>
          <a:xfrm>
            <a:off x="0" y="6492240"/>
            <a:ext cx="12192000" cy="365760"/>
          </a:xfrm>
          <a:prstGeom prst="rect">
            <a:avLst/>
          </a:prstGeom>
          <a:solidFill>
            <a:srgbClr val="5A87C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entury Gothic"/>
              <a:ea typeface="Century Gothic"/>
              <a:cs typeface="Century Gothic"/>
              <a:sym typeface="Century Gothic"/>
            </a:endParaRPr>
          </a:p>
        </p:txBody>
      </p:sp>
      <p:pic>
        <p:nvPicPr>
          <p:cNvPr id="131" name="Google Shape;131;p35"/>
          <p:cNvPicPr preferRelativeResize="0"/>
          <p:nvPr/>
        </p:nvPicPr>
        <p:blipFill rotWithShape="1">
          <a:blip r:embed="rId4">
            <a:alphaModFix/>
          </a:blip>
          <a:srcRect/>
          <a:stretch/>
        </p:blipFill>
        <p:spPr>
          <a:xfrm>
            <a:off x="169048" y="6533797"/>
            <a:ext cx="977624" cy="282646"/>
          </a:xfrm>
          <a:prstGeom prst="rect">
            <a:avLst/>
          </a:prstGeom>
          <a:noFill/>
          <a:ln>
            <a:noFill/>
          </a:ln>
        </p:spPr>
      </p:pic>
      <p:sp>
        <p:nvSpPr>
          <p:cNvPr id="132" name="Google Shape;132;p35"/>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lvl1pPr marR="0" lvl="0" algn="l" rtl="0">
              <a:lnSpc>
                <a:spcPct val="90000"/>
              </a:lnSpc>
              <a:spcBef>
                <a:spcPts val="0"/>
              </a:spcBef>
              <a:spcAft>
                <a:spcPts val="0"/>
              </a:spcAft>
              <a:buClr>
                <a:srgbClr val="000000"/>
              </a:buClr>
              <a:buSzPts val="3200"/>
              <a:buFont typeface="Century Gothic"/>
              <a:buNone/>
              <a:defRPr sz="3200" b="1" i="0" u="none" strike="noStrike" cap="none">
                <a:solidFill>
                  <a:srgbClr val="000000"/>
                </a:solidFill>
                <a:latin typeface="Century Gothic"/>
                <a:ea typeface="Century Gothic"/>
                <a:cs typeface="Century Gothic"/>
                <a:sym typeface="Century Gothic"/>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3" name="Google Shape;133;p35"/>
          <p:cNvSpPr txBox="1">
            <a:spLocks noGrp="1"/>
          </p:cNvSpPr>
          <p:nvPr>
            <p:ph type="body" idx="1"/>
          </p:nvPr>
        </p:nvSpPr>
        <p:spPr>
          <a:xfrm>
            <a:off x="419100" y="1562100"/>
            <a:ext cx="11353800" cy="4771912"/>
          </a:xfrm>
          <a:prstGeom prst="rect">
            <a:avLst/>
          </a:prstGeom>
          <a:noFill/>
          <a:ln>
            <a:noFill/>
          </a:ln>
        </p:spPr>
        <p:txBody>
          <a:bodyPr spcFirstLastPara="1" wrap="square" lIns="0" tIns="0" rIns="0" bIns="0" anchor="t" anchorCtr="0">
            <a:noAutofit/>
          </a:bodyPr>
          <a:lstStyle>
            <a:lvl1pPr marL="457200" marR="0" lvl="0" indent="-406400" algn="l" rtl="0">
              <a:lnSpc>
                <a:spcPct val="95000"/>
              </a:lnSpc>
              <a:spcBef>
                <a:spcPts val="0"/>
              </a:spcBef>
              <a:spcAft>
                <a:spcPts val="0"/>
              </a:spcAft>
              <a:buClr>
                <a:schemeClr val="accent6"/>
              </a:buClr>
              <a:buSzPts val="2800"/>
              <a:buFont typeface="Arial"/>
              <a:buChar char="•"/>
              <a:defRPr sz="2800" b="0" i="0" u="none" strike="noStrike" cap="none">
                <a:solidFill>
                  <a:schemeClr val="lt1"/>
                </a:solidFill>
                <a:latin typeface="Century Gothic"/>
                <a:ea typeface="Century Gothic"/>
                <a:cs typeface="Century Gothic"/>
                <a:sym typeface="Century Gothic"/>
              </a:defRPr>
            </a:lvl1pPr>
            <a:lvl2pPr marL="914400" marR="0" lvl="1" indent="-381000" algn="l" rtl="0">
              <a:lnSpc>
                <a:spcPct val="95000"/>
              </a:lnSpc>
              <a:spcBef>
                <a:spcPts val="600"/>
              </a:spcBef>
              <a:spcAft>
                <a:spcPts val="0"/>
              </a:spcAft>
              <a:buClr>
                <a:schemeClr val="accent6"/>
              </a:buClr>
              <a:buSzPts val="2400"/>
              <a:buFont typeface="Century Gothic"/>
              <a:buChar char="­"/>
              <a:defRPr sz="2400" b="0" i="0" u="none" strike="noStrike" cap="none">
                <a:solidFill>
                  <a:schemeClr val="lt1"/>
                </a:solidFill>
                <a:latin typeface="Century Gothic"/>
                <a:ea typeface="Century Gothic"/>
                <a:cs typeface="Century Gothic"/>
                <a:sym typeface="Century Gothic"/>
              </a:defRPr>
            </a:lvl2pPr>
            <a:lvl3pPr marL="1371600" marR="0" lvl="2"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3pPr>
            <a:lvl4pPr marL="1828800" marR="0" lvl="3"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4pPr>
            <a:lvl5pPr marL="2286000" marR="0" lvl="4"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5pPr>
            <a:lvl6pPr marL="2743200" marR="0" lvl="5"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6pPr>
            <a:lvl7pPr marL="3200400" marR="0" lvl="6"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7pPr>
            <a:lvl8pPr marL="3657600" marR="0" lvl="7" indent="-355600" algn="l" rtl="0">
              <a:lnSpc>
                <a:spcPct val="95000"/>
              </a:lnSpc>
              <a:spcBef>
                <a:spcPts val="600"/>
              </a:spcBef>
              <a:spcAft>
                <a:spcPts val="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8pPr>
            <a:lvl9pPr marL="4114800" marR="0" lvl="8" indent="-355600" algn="l" rtl="0">
              <a:lnSpc>
                <a:spcPct val="95000"/>
              </a:lnSpc>
              <a:spcBef>
                <a:spcPts val="600"/>
              </a:spcBef>
              <a:spcAft>
                <a:spcPts val="600"/>
              </a:spcAft>
              <a:buClr>
                <a:schemeClr val="accent6"/>
              </a:buClr>
              <a:buSzPts val="2000"/>
              <a:buFont typeface="Century Gothic"/>
              <a:buChar char="­"/>
              <a:defRPr sz="2000" b="0" i="0" u="none" strike="noStrike" cap="none">
                <a:solidFill>
                  <a:schemeClr val="lt1"/>
                </a:solidFill>
                <a:latin typeface="Century Gothic"/>
                <a:ea typeface="Century Gothic"/>
                <a:cs typeface="Century Gothic"/>
                <a:sym typeface="Century Gothic"/>
              </a:defRPr>
            </a:lvl9pPr>
          </a:lstStyle>
          <a:p>
            <a:endParaRPr/>
          </a:p>
        </p:txBody>
      </p:sp>
      <p:sp>
        <p:nvSpPr>
          <p:cNvPr id="134" name="Google Shape;134;p35"/>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lvl1pPr marL="0" marR="0" lvl="0" indent="0" algn="r" rtl="0">
              <a:spcBef>
                <a:spcPts val="0"/>
              </a:spcBef>
              <a:buNone/>
              <a:defRPr sz="18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8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8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8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8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8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8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8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8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69" r:id="rId1"/>
    <p:sldLayoutId id="2147483670" r:id="rId2"/>
  </p:sldLayoutIdLst>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15:guide id="1" pos="3840">
          <p15:clr>
            <a:srgbClr val="C35EA4"/>
          </p15:clr>
        </p15:guide>
        <p15:guide id="2" pos="264">
          <p15:clr>
            <a:srgbClr val="C35EA4"/>
          </p15:clr>
        </p15:guide>
        <p15:guide id="3" pos="7416">
          <p15:clr>
            <a:srgbClr val="C35EA4"/>
          </p15:clr>
        </p15:guide>
        <p15:guide id="4" orient="horz" pos="984">
          <p15:clr>
            <a:srgbClr val="C35EA4"/>
          </p15:clr>
        </p15:guide>
        <p15:guide id="5" orient="horz" pos="3888">
          <p15:clr>
            <a:srgbClr val="C35EA4"/>
          </p15:clr>
        </p15:guide>
        <p15:guide id="6" orient="horz" pos="216">
          <p15:clr>
            <a:srgbClr val="C35EA4"/>
          </p15:clr>
        </p15:guide>
        <p15:guide id="7" orient="horz" pos="648">
          <p15:clr>
            <a:srgbClr val="C35EA4"/>
          </p15:clr>
        </p15:guide>
        <p15:guide id="8" orient="horz" pos="432">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hyperlink" Target="https://documentlibrary.qad.com/documentation/LPS/index.html"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mailto:Forum_AS_DCnLPS@qad.co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
          <p:cNvSpPr txBox="1">
            <a:spLocks noGrp="1"/>
          </p:cNvSpPr>
          <p:nvPr>
            <p:ph type="ctrTitle"/>
          </p:nvPr>
        </p:nvSpPr>
        <p:spPr>
          <a:xfrm>
            <a:off x="419100" y="3108960"/>
            <a:ext cx="9182100" cy="13716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spcAft>
                <a:spcPts val="0"/>
              </a:spcAft>
              <a:buClr>
                <a:schemeClr val="dk1"/>
              </a:buClr>
              <a:buSzPts val="3200"/>
              <a:buFont typeface="Century Gothic"/>
              <a:buNone/>
            </a:pPr>
            <a:r>
              <a:rPr lang="en-US" sz="3200"/>
              <a:t>Automation Solutions - Label Printing Services Label Setup</a:t>
            </a:r>
            <a:endParaRPr sz="3200"/>
          </a:p>
        </p:txBody>
      </p:sp>
      <p:sp>
        <p:nvSpPr>
          <p:cNvPr id="151" name="Google Shape;151;p1"/>
          <p:cNvSpPr txBox="1">
            <a:spLocks noGrp="1"/>
          </p:cNvSpPr>
          <p:nvPr>
            <p:ph type="subTitle" idx="1"/>
          </p:nvPr>
        </p:nvSpPr>
        <p:spPr>
          <a:xfrm>
            <a:off x="419100" y="4710546"/>
            <a:ext cx="9182100" cy="1873134"/>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0"/>
              </a:spcAft>
              <a:buSzPts val="2000"/>
              <a:buNone/>
            </a:pPr>
            <a:r>
              <a:rPr lang="en-US"/>
              <a:t>Matt Escalante</a:t>
            </a:r>
            <a:endParaRPr/>
          </a:p>
          <a:p>
            <a:pPr marL="0" lvl="0" indent="0" algn="l" rtl="0">
              <a:lnSpc>
                <a:spcPct val="95000"/>
              </a:lnSpc>
              <a:spcBef>
                <a:spcPts val="600"/>
              </a:spcBef>
              <a:spcAft>
                <a:spcPts val="0"/>
              </a:spcAft>
              <a:buSzPts val="2000"/>
              <a:buNone/>
            </a:pPr>
            <a:r>
              <a:rPr lang="en-US"/>
              <a:t>December 2019</a:t>
            </a:r>
            <a:endParaRPr/>
          </a:p>
        </p:txBody>
      </p:sp>
      <p:sp>
        <p:nvSpPr>
          <p:cNvPr id="152" name="Google Shape;152;p1"/>
          <p:cNvSpPr txBox="1">
            <a:spLocks noGrp="1"/>
          </p:cNvSpPr>
          <p:nvPr>
            <p:ph type="sldNum" idx="12"/>
          </p:nvPr>
        </p:nvSpPr>
        <p:spPr>
          <a:xfrm>
            <a:off x="9875520" y="6537960"/>
            <a:ext cx="206883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a:t>
            </a:fld>
            <a:endParaRPr/>
          </a:p>
        </p:txBody>
      </p:sp>
      <p:pic>
        <p:nvPicPr>
          <p:cNvPr id="153" name="Google Shape;153;p1"/>
          <p:cNvPicPr preferRelativeResize="0">
            <a:picLocks noGrp="1"/>
          </p:cNvPicPr>
          <p:nvPr>
            <p:ph type="pic" idx="2"/>
          </p:nvPr>
        </p:nvPicPr>
        <p:blipFill rotWithShape="1">
          <a:blip r:embed="rId3">
            <a:alphaModFix/>
          </a:blip>
          <a:srcRect t="11029" b="11028"/>
          <a:stretch/>
        </p:blipFill>
        <p:spPr>
          <a:xfrm>
            <a:off x="9875520" y="3108960"/>
            <a:ext cx="1897380" cy="1371600"/>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10"/>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10</a:t>
            </a:fld>
            <a:endParaRPr/>
          </a:p>
        </p:txBody>
      </p:sp>
      <p:sp>
        <p:nvSpPr>
          <p:cNvPr id="241" name="Google Shape;241;p10"/>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400"/>
              <a:buChar char="•"/>
            </a:pPr>
            <a:r>
              <a:rPr lang="en-US" sz="2400"/>
              <a:t>2</a:t>
            </a:r>
            <a:r>
              <a:rPr lang="en-US" sz="2400" baseline="30000"/>
              <a:t>nd</a:t>
            </a:r>
            <a:r>
              <a:rPr lang="en-US" sz="2400"/>
              <a:t> frame defines format details</a:t>
            </a:r>
            <a:endParaRPr/>
          </a:p>
          <a:p>
            <a:pPr marL="569913" lvl="1" indent="-225425" algn="l" rtl="0">
              <a:lnSpc>
                <a:spcPct val="95000"/>
              </a:lnSpc>
              <a:spcBef>
                <a:spcPts val="600"/>
              </a:spcBef>
              <a:spcAft>
                <a:spcPts val="0"/>
              </a:spcAft>
              <a:buSzPts val="2000"/>
              <a:buChar char="­"/>
            </a:pPr>
            <a:r>
              <a:rPr lang="en-US" sz="2000"/>
              <a:t>Each detail adds a layer of versatility</a:t>
            </a:r>
            <a:endParaRPr sz="2400"/>
          </a:p>
          <a:p>
            <a:pPr marL="287338" lvl="0" indent="-287338" algn="l" rtl="0">
              <a:lnSpc>
                <a:spcPct val="95000"/>
              </a:lnSpc>
              <a:spcBef>
                <a:spcPts val="600"/>
              </a:spcBef>
              <a:spcAft>
                <a:spcPts val="0"/>
              </a:spcAft>
              <a:buSzPts val="2400"/>
              <a:buChar char="•"/>
            </a:pPr>
            <a:r>
              <a:rPr lang="en-US" sz="2400"/>
              <a:t>Syntax type determines available templates</a:t>
            </a:r>
            <a:endParaRPr/>
          </a:p>
          <a:p>
            <a:pPr marL="287338" lvl="0" indent="-287338" algn="l" rtl="0">
              <a:lnSpc>
                <a:spcPct val="95000"/>
              </a:lnSpc>
              <a:spcBef>
                <a:spcPts val="600"/>
              </a:spcBef>
              <a:spcAft>
                <a:spcPts val="0"/>
              </a:spcAft>
              <a:buSzPts val="2400"/>
              <a:buChar char="•"/>
            </a:pPr>
            <a:r>
              <a:rPr lang="en-US" sz="2400"/>
              <a:t>Choose between template, merge program, or label map for structuring label data</a:t>
            </a:r>
            <a:endParaRPr/>
          </a:p>
          <a:p>
            <a:pPr marL="287338" lvl="0" indent="-287338" algn="l" rtl="0">
              <a:lnSpc>
                <a:spcPct val="95000"/>
              </a:lnSpc>
              <a:spcBef>
                <a:spcPts val="600"/>
              </a:spcBef>
              <a:spcAft>
                <a:spcPts val="0"/>
              </a:spcAft>
              <a:buSzPts val="2400"/>
              <a:buChar char="•"/>
            </a:pPr>
            <a:r>
              <a:rPr lang="en-US" sz="2400"/>
              <a:t>Data Tokens identify key values for querying labels</a:t>
            </a:r>
            <a:endParaRPr/>
          </a:p>
          <a:p>
            <a:pPr marL="569913" lvl="1" indent="-225425" algn="l" rtl="0">
              <a:lnSpc>
                <a:spcPct val="95000"/>
              </a:lnSpc>
              <a:spcBef>
                <a:spcPts val="600"/>
              </a:spcBef>
              <a:spcAft>
                <a:spcPts val="0"/>
              </a:spcAft>
              <a:buSzPts val="2400"/>
              <a:buChar char="­"/>
            </a:pPr>
            <a:r>
              <a:rPr lang="en-US"/>
              <a:t>Mapped to the dataset fields</a:t>
            </a:r>
            <a:endParaRPr/>
          </a:p>
          <a:p>
            <a:pPr marL="569913" lvl="1" indent="-73025" algn="l" rtl="0">
              <a:lnSpc>
                <a:spcPct val="95000"/>
              </a:lnSpc>
              <a:spcBef>
                <a:spcPts val="600"/>
              </a:spcBef>
              <a:spcAft>
                <a:spcPts val="0"/>
              </a:spcAft>
              <a:buSzPts val="2400"/>
              <a:buNone/>
            </a:pPr>
            <a:endParaRPr/>
          </a:p>
          <a:p>
            <a:pPr marL="287338" lvl="0" indent="-109538" algn="l" rtl="0">
              <a:lnSpc>
                <a:spcPct val="95000"/>
              </a:lnSpc>
              <a:spcBef>
                <a:spcPts val="600"/>
              </a:spcBef>
              <a:spcAft>
                <a:spcPts val="0"/>
              </a:spcAft>
              <a:buSzPts val="2800"/>
              <a:buNone/>
            </a:pPr>
            <a:endParaRPr/>
          </a:p>
          <a:p>
            <a:pPr marL="569913" lvl="1" indent="-73025" algn="l" rtl="0">
              <a:lnSpc>
                <a:spcPct val="95000"/>
              </a:lnSpc>
              <a:spcBef>
                <a:spcPts val="600"/>
              </a:spcBef>
              <a:spcAft>
                <a:spcPts val="0"/>
              </a:spcAft>
              <a:buSzPts val="2400"/>
              <a:buNone/>
            </a:pPr>
            <a:endParaRPr/>
          </a:p>
        </p:txBody>
      </p:sp>
      <p:sp>
        <p:nvSpPr>
          <p:cNvPr id="242" name="Google Shape;242;p10"/>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2800"/>
              <a:buFont typeface="Century Gothic"/>
              <a:buNone/>
            </a:pPr>
            <a:r>
              <a:rPr lang="en-US" sz="2800"/>
              <a:t>Label Format Maintenance – Format Details &amp; Data Tokens</a:t>
            </a:r>
            <a:endParaRPr sz="2800"/>
          </a:p>
        </p:txBody>
      </p:sp>
      <p:sp>
        <p:nvSpPr>
          <p:cNvPr id="243" name="Google Shape;243;p10"/>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pic>
        <p:nvPicPr>
          <p:cNvPr id="244" name="Google Shape;244;p10"/>
          <p:cNvPicPr preferRelativeResize="0">
            <a:picLocks noGrp="1"/>
          </p:cNvPicPr>
          <p:nvPr>
            <p:ph type="body" idx="2"/>
          </p:nvPr>
        </p:nvPicPr>
        <p:blipFill rotWithShape="1">
          <a:blip r:embed="rId3">
            <a:alphaModFix/>
          </a:blip>
          <a:srcRect/>
          <a:stretch/>
        </p:blipFill>
        <p:spPr>
          <a:xfrm>
            <a:off x="6194425" y="1917069"/>
            <a:ext cx="5578475" cy="4097012"/>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41">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4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1"/>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11</a:t>
            </a:fld>
            <a:endParaRPr/>
          </a:p>
        </p:txBody>
      </p:sp>
      <p:sp>
        <p:nvSpPr>
          <p:cNvPr id="251" name="Google Shape;251;p11"/>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System Tokens &amp; Data Tokens</a:t>
            </a:r>
            <a:endParaRPr/>
          </a:p>
        </p:txBody>
      </p:sp>
      <p:sp>
        <p:nvSpPr>
          <p:cNvPr id="252" name="Google Shape;252;p11"/>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Printer Setup</a:t>
            </a:r>
            <a:endParaRPr>
              <a:solidFill>
                <a:srgbClr val="7CA0D1"/>
              </a:solidFill>
            </a:endParaRPr>
          </a:p>
        </p:txBody>
      </p:sp>
      <p:sp>
        <p:nvSpPr>
          <p:cNvPr id="253" name="Google Shape;253;p11"/>
          <p:cNvSpPr/>
          <p:nvPr/>
        </p:nvSpPr>
        <p:spPr>
          <a:xfrm>
            <a:off x="5201893" y="1815239"/>
            <a:ext cx="6644672" cy="4463642"/>
          </a:xfrm>
          <a:prstGeom prst="ellipse">
            <a:avLst/>
          </a:prstGeom>
          <a:noFill/>
          <a:ln w="38100" cap="flat" cmpd="sng">
            <a:solidFill>
              <a:srgbClr val="A6BEE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2400" b="0" i="0" u="none" strike="noStrike" cap="none">
                <a:solidFill>
                  <a:srgbClr val="FFFFFF"/>
                </a:solidFill>
                <a:latin typeface="Century Gothic"/>
                <a:ea typeface="Century Gothic"/>
                <a:cs typeface="Century Gothic"/>
                <a:sym typeface="Century Gothic"/>
              </a:rPr>
              <a:t>x</a:t>
            </a:r>
            <a:endParaRPr/>
          </a:p>
        </p:txBody>
      </p:sp>
      <p:sp>
        <p:nvSpPr>
          <p:cNvPr id="254" name="Google Shape;254;p11"/>
          <p:cNvSpPr/>
          <p:nvPr/>
        </p:nvSpPr>
        <p:spPr>
          <a:xfrm>
            <a:off x="355581" y="1832175"/>
            <a:ext cx="6644672" cy="4463642"/>
          </a:xfrm>
          <a:prstGeom prst="ellipse">
            <a:avLst/>
          </a:prstGeom>
          <a:noFill/>
          <a:ln w="38100" cap="flat" cmpd="sng">
            <a:solidFill>
              <a:srgbClr val="A6BEE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r>
              <a:rPr lang="en-US" sz="2400" b="0" i="0" u="none" strike="noStrike" cap="none">
                <a:solidFill>
                  <a:srgbClr val="FFFFFF"/>
                </a:solidFill>
                <a:latin typeface="Century Gothic"/>
                <a:ea typeface="Century Gothic"/>
                <a:cs typeface="Century Gothic"/>
                <a:sym typeface="Century Gothic"/>
              </a:rPr>
              <a:t>x</a:t>
            </a:r>
            <a:endParaRPr/>
          </a:p>
        </p:txBody>
      </p:sp>
      <p:sp>
        <p:nvSpPr>
          <p:cNvPr id="255" name="Google Shape;255;p11"/>
          <p:cNvSpPr txBox="1"/>
          <p:nvPr/>
        </p:nvSpPr>
        <p:spPr>
          <a:xfrm>
            <a:off x="2492567" y="1225974"/>
            <a:ext cx="3095413" cy="426720"/>
          </a:xfrm>
          <a:prstGeom prst="rect">
            <a:avLst/>
          </a:prstGeom>
          <a:noFill/>
          <a:ln>
            <a:noFill/>
          </a:ln>
        </p:spPr>
        <p:txBody>
          <a:bodyPr spcFirstLastPara="1" wrap="square" lIns="91425" tIns="91425" rIns="91425" bIns="91425" anchor="t" anchorCtr="0">
            <a:noAutofit/>
          </a:bodyPr>
          <a:lstStyle/>
          <a:p>
            <a:pPr marL="0" marR="0" lvl="0" indent="0" algn="l" rtl="0">
              <a:lnSpc>
                <a:spcPct val="95000"/>
              </a:lnSpc>
              <a:spcBef>
                <a:spcPts val="0"/>
              </a:spcBef>
              <a:spcAft>
                <a:spcPts val="0"/>
              </a:spcAft>
              <a:buNone/>
            </a:pPr>
            <a:r>
              <a:rPr lang="en-US" sz="2400" b="0" i="0" u="none" strike="noStrike" cap="none">
                <a:solidFill>
                  <a:schemeClr val="dk1"/>
                </a:solidFill>
                <a:latin typeface="Century Gothic"/>
                <a:ea typeface="Century Gothic"/>
                <a:cs typeface="Century Gothic"/>
                <a:sym typeface="Century Gothic"/>
              </a:rPr>
              <a:t>System Tokens</a:t>
            </a:r>
            <a:endParaRPr sz="2400" b="0" i="0" u="none" strike="noStrike" cap="none">
              <a:solidFill>
                <a:schemeClr val="dk1"/>
              </a:solidFill>
              <a:latin typeface="Century Gothic"/>
              <a:ea typeface="Century Gothic"/>
              <a:cs typeface="Century Gothic"/>
              <a:sym typeface="Century Gothic"/>
            </a:endParaRPr>
          </a:p>
        </p:txBody>
      </p:sp>
      <p:sp>
        <p:nvSpPr>
          <p:cNvPr id="256" name="Google Shape;256;p11"/>
          <p:cNvSpPr txBox="1"/>
          <p:nvPr/>
        </p:nvSpPr>
        <p:spPr>
          <a:xfrm>
            <a:off x="7663979" y="1222594"/>
            <a:ext cx="3095413" cy="426720"/>
          </a:xfrm>
          <a:prstGeom prst="rect">
            <a:avLst/>
          </a:prstGeom>
          <a:noFill/>
          <a:ln>
            <a:noFill/>
          </a:ln>
        </p:spPr>
        <p:txBody>
          <a:bodyPr spcFirstLastPara="1" wrap="square" lIns="91425" tIns="91425" rIns="91425" bIns="91425" anchor="t" anchorCtr="0">
            <a:noAutofit/>
          </a:bodyPr>
          <a:lstStyle/>
          <a:p>
            <a:pPr marL="0" marR="0" lvl="0" indent="0" algn="l" rtl="0">
              <a:lnSpc>
                <a:spcPct val="95000"/>
              </a:lnSpc>
              <a:spcBef>
                <a:spcPts val="0"/>
              </a:spcBef>
              <a:spcAft>
                <a:spcPts val="0"/>
              </a:spcAft>
              <a:buNone/>
            </a:pPr>
            <a:r>
              <a:rPr lang="en-US" sz="2400" b="0" i="0" u="none" strike="noStrike" cap="none">
                <a:solidFill>
                  <a:schemeClr val="dk1"/>
                </a:solidFill>
                <a:latin typeface="Century Gothic"/>
                <a:ea typeface="Century Gothic"/>
                <a:cs typeface="Century Gothic"/>
                <a:sym typeface="Century Gothic"/>
              </a:rPr>
              <a:t>Data Tokens</a:t>
            </a:r>
            <a:endParaRPr sz="2400" b="0" i="0" u="none" strike="noStrike" cap="none">
              <a:solidFill>
                <a:schemeClr val="dk1"/>
              </a:solidFill>
              <a:latin typeface="Century Gothic"/>
              <a:ea typeface="Century Gothic"/>
              <a:cs typeface="Century Gothic"/>
              <a:sym typeface="Century Gothic"/>
            </a:endParaRPr>
          </a:p>
        </p:txBody>
      </p:sp>
      <p:sp>
        <p:nvSpPr>
          <p:cNvPr id="257" name="Google Shape;257;p11"/>
          <p:cNvSpPr txBox="1"/>
          <p:nvPr/>
        </p:nvSpPr>
        <p:spPr>
          <a:xfrm>
            <a:off x="5171419" y="3315470"/>
            <a:ext cx="1859301" cy="1662931"/>
          </a:xfrm>
          <a:prstGeom prst="rect">
            <a:avLst/>
          </a:prstGeom>
          <a:noFill/>
          <a:ln>
            <a:noFill/>
          </a:ln>
        </p:spPr>
        <p:txBody>
          <a:bodyPr spcFirstLastPara="1" wrap="square" lIns="91425" tIns="91425" rIns="91425" bIns="91425" anchor="t" anchorCtr="0">
            <a:noAutofit/>
          </a:bodyPr>
          <a:lstStyle/>
          <a:p>
            <a:pPr marL="0" marR="0" lvl="0" indent="-101600" algn="ctr" rtl="0">
              <a:lnSpc>
                <a:spcPct val="95000"/>
              </a:lnSpc>
              <a:spcBef>
                <a:spcPts val="0"/>
              </a:spcBef>
              <a:spcAft>
                <a:spcPts val="0"/>
              </a:spcAft>
              <a:buClr>
                <a:schemeClr val="dk1"/>
              </a:buClr>
              <a:buSzPts val="1600"/>
              <a:buFont typeface="Arial"/>
              <a:buChar char="•"/>
            </a:pPr>
            <a:r>
              <a:rPr lang="en-US" sz="1600" b="0" i="0" u="none" strike="noStrike" cap="none">
                <a:solidFill>
                  <a:schemeClr val="dk1"/>
                </a:solidFill>
                <a:latin typeface="Century Gothic"/>
                <a:ea typeface="Century Gothic"/>
                <a:cs typeface="Century Gothic"/>
                <a:sym typeface="Century Gothic"/>
              </a:rPr>
              <a:t>define values in label data </a:t>
            </a:r>
            <a:endParaRPr/>
          </a:p>
          <a:p>
            <a:pPr marL="0" marR="0" lvl="0" indent="-101600" algn="ctr" rtl="0">
              <a:lnSpc>
                <a:spcPct val="95000"/>
              </a:lnSpc>
              <a:spcBef>
                <a:spcPts val="600"/>
              </a:spcBef>
              <a:spcAft>
                <a:spcPts val="0"/>
              </a:spcAft>
              <a:buClr>
                <a:schemeClr val="dk1"/>
              </a:buClr>
              <a:buSzPts val="1600"/>
              <a:buFont typeface="Arial"/>
              <a:buChar char="•"/>
            </a:pPr>
            <a:r>
              <a:rPr lang="en-US" sz="1600" b="0" i="0" u="none" strike="noStrike" cap="none">
                <a:solidFill>
                  <a:schemeClr val="dk1"/>
                </a:solidFill>
                <a:latin typeface="Century Gothic"/>
                <a:ea typeface="Century Gothic"/>
                <a:cs typeface="Century Gothic"/>
                <a:sym typeface="Century Gothic"/>
              </a:rPr>
              <a:t>Used to query labels </a:t>
            </a:r>
            <a:endParaRPr/>
          </a:p>
          <a:p>
            <a:pPr marL="0" marR="0" lvl="0" indent="-101600" algn="ctr" rtl="0">
              <a:lnSpc>
                <a:spcPct val="95000"/>
              </a:lnSpc>
              <a:spcBef>
                <a:spcPts val="600"/>
              </a:spcBef>
              <a:spcAft>
                <a:spcPts val="0"/>
              </a:spcAft>
              <a:buClr>
                <a:schemeClr val="dk1"/>
              </a:buClr>
              <a:buSzPts val="1600"/>
              <a:buFont typeface="Arial"/>
              <a:buChar char="•"/>
            </a:pPr>
            <a:r>
              <a:rPr lang="en-US" sz="1600" b="0" i="0" u="none" strike="noStrike" cap="none">
                <a:solidFill>
                  <a:schemeClr val="dk1"/>
                </a:solidFill>
                <a:latin typeface="Century Gothic"/>
                <a:ea typeface="Century Gothic"/>
                <a:cs typeface="Century Gothic"/>
                <a:sym typeface="Century Gothic"/>
              </a:rPr>
              <a:t> marked by @’s</a:t>
            </a:r>
            <a:endParaRPr/>
          </a:p>
        </p:txBody>
      </p:sp>
      <p:sp>
        <p:nvSpPr>
          <p:cNvPr id="258" name="Google Shape;258;p11"/>
          <p:cNvSpPr txBox="1"/>
          <p:nvPr/>
        </p:nvSpPr>
        <p:spPr>
          <a:xfrm>
            <a:off x="7836717" y="2546705"/>
            <a:ext cx="2797416" cy="3210627"/>
          </a:xfrm>
          <a:prstGeom prst="rect">
            <a:avLst/>
          </a:prstGeom>
          <a:noFill/>
          <a:ln>
            <a:noFill/>
          </a:ln>
        </p:spPr>
        <p:txBody>
          <a:bodyPr spcFirstLastPara="1" wrap="square" lIns="91425" tIns="91425" rIns="91425" bIns="91425" anchor="t" anchorCtr="0">
            <a:noAutofit/>
          </a:bodyPr>
          <a:lstStyle/>
          <a:p>
            <a:pPr marL="0" marR="0" lvl="0" indent="-127000" algn="l" rtl="0">
              <a:lnSpc>
                <a:spcPct val="95000"/>
              </a:lnSpc>
              <a:spcBef>
                <a:spcPts val="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data-dependent</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Mapped to key dataset values</a:t>
            </a:r>
            <a:endParaRPr/>
          </a:p>
          <a:p>
            <a:pPr marL="0" marR="0" lvl="0" indent="0" algn="l" rtl="0">
              <a:lnSpc>
                <a:spcPct val="95000"/>
              </a:lnSpc>
              <a:spcBef>
                <a:spcPts val="600"/>
              </a:spcBef>
              <a:spcAft>
                <a:spcPts val="0"/>
              </a:spcAft>
              <a:buNone/>
            </a:pPr>
            <a:endParaRPr sz="2000" b="0" i="0" u="none" strike="noStrike" cap="none">
              <a:solidFill>
                <a:schemeClr val="dk1"/>
              </a:solidFill>
              <a:latin typeface="Century Gothic"/>
              <a:ea typeface="Century Gothic"/>
              <a:cs typeface="Century Gothic"/>
              <a:sym typeface="Century Gothic"/>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@Domain@</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@Purpose@</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@LabelKey1(-3)@</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@SrcApplication@</a:t>
            </a:r>
            <a:endParaRPr/>
          </a:p>
          <a:p>
            <a:pPr marL="0" marR="0" lvl="0" indent="0" algn="l" rtl="0">
              <a:lnSpc>
                <a:spcPct val="95000"/>
              </a:lnSpc>
              <a:spcBef>
                <a:spcPts val="600"/>
              </a:spcBef>
              <a:spcAft>
                <a:spcPts val="0"/>
              </a:spcAft>
              <a:buNone/>
            </a:pPr>
            <a:endParaRPr sz="1600" b="0" i="0" u="none" strike="noStrike" cap="none">
              <a:solidFill>
                <a:schemeClr val="dk1"/>
              </a:solidFill>
              <a:latin typeface="Century Gothic"/>
              <a:ea typeface="Century Gothic"/>
              <a:cs typeface="Century Gothic"/>
              <a:sym typeface="Century Gothic"/>
            </a:endParaRPr>
          </a:p>
        </p:txBody>
      </p:sp>
      <p:sp>
        <p:nvSpPr>
          <p:cNvPr id="259" name="Google Shape;259;p11"/>
          <p:cNvSpPr txBox="1"/>
          <p:nvPr/>
        </p:nvSpPr>
        <p:spPr>
          <a:xfrm>
            <a:off x="2177585" y="2489142"/>
            <a:ext cx="2936282" cy="3390111"/>
          </a:xfrm>
          <a:prstGeom prst="rect">
            <a:avLst/>
          </a:prstGeom>
          <a:noFill/>
          <a:ln>
            <a:noFill/>
          </a:ln>
        </p:spPr>
        <p:txBody>
          <a:bodyPr spcFirstLastPara="1" wrap="square" lIns="91425" tIns="91425" rIns="91425" bIns="91425" anchor="t" anchorCtr="0">
            <a:noAutofit/>
          </a:bodyPr>
          <a:lstStyle/>
          <a:p>
            <a:pPr marL="0" marR="0" lvl="0" indent="-127000" algn="l" rtl="0">
              <a:lnSpc>
                <a:spcPct val="95000"/>
              </a:lnSpc>
              <a:spcBef>
                <a:spcPts val="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System-generated</a:t>
            </a:r>
            <a:endParaRPr/>
          </a:p>
          <a:p>
            <a:pPr marL="0" marR="0" lvl="0" indent="0" algn="l" rtl="0">
              <a:lnSpc>
                <a:spcPct val="95000"/>
              </a:lnSpc>
              <a:spcBef>
                <a:spcPts val="600"/>
              </a:spcBef>
              <a:spcAft>
                <a:spcPts val="0"/>
              </a:spcAft>
              <a:buNone/>
            </a:pPr>
            <a:endParaRPr sz="2000" b="0" i="0" u="none" strike="noStrike" cap="none">
              <a:solidFill>
                <a:schemeClr val="dk1"/>
              </a:solidFill>
              <a:latin typeface="Century Gothic"/>
              <a:ea typeface="Century Gothic"/>
              <a:cs typeface="Century Gothic"/>
              <a:sym typeface="Century Gothic"/>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@Copies@</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@ExternalPrinterID@</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@JobName@</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@SystemDate@</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@SystemTime@</a:t>
            </a:r>
            <a:endParaRPr/>
          </a:p>
          <a:p>
            <a:pPr marL="0" marR="0" lvl="0" indent="-127000" algn="l" rtl="0">
              <a:lnSpc>
                <a:spcPct val="95000"/>
              </a:lnSpc>
              <a:spcBef>
                <a:spcPts val="600"/>
              </a:spcBef>
              <a:spcAft>
                <a:spcPts val="0"/>
              </a:spcAft>
              <a:buClr>
                <a:schemeClr val="dk1"/>
              </a:buClr>
              <a:buSzPts val="2000"/>
              <a:buFont typeface="Arial"/>
              <a:buChar char="•"/>
            </a:pPr>
            <a:r>
              <a:rPr lang="en-US" sz="2000" b="0" i="0" u="none" strike="noStrike" cap="none">
                <a:solidFill>
                  <a:schemeClr val="dk1"/>
                </a:solidFill>
                <a:latin typeface="Century Gothic"/>
                <a:ea typeface="Century Gothic"/>
                <a:cs typeface="Century Gothic"/>
                <a:sym typeface="Century Gothic"/>
              </a:rPr>
              <a:t> @LabelFormatID@</a:t>
            </a:r>
            <a:endParaRPr/>
          </a:p>
          <a:p>
            <a:pPr marL="0" marR="0" lvl="0" indent="0" algn="l" rtl="0">
              <a:lnSpc>
                <a:spcPct val="95000"/>
              </a:lnSpc>
              <a:spcBef>
                <a:spcPts val="600"/>
              </a:spcBef>
              <a:spcAft>
                <a:spcPts val="0"/>
              </a:spcAft>
              <a:buNone/>
            </a:pPr>
            <a:endParaRPr sz="2000" b="0" i="0" u="none" strike="noStrike" cap="none">
              <a:solidFill>
                <a:schemeClr val="dk1"/>
              </a:solidFill>
              <a:latin typeface="Century Gothic"/>
              <a:ea typeface="Century Gothic"/>
              <a:cs typeface="Century Gothic"/>
              <a:sym typeface="Century Gothic"/>
            </a:endParaRPr>
          </a:p>
          <a:p>
            <a:pPr marL="0" marR="0" lvl="0" indent="0" algn="l" rtl="0">
              <a:lnSpc>
                <a:spcPct val="95000"/>
              </a:lnSpc>
              <a:spcBef>
                <a:spcPts val="600"/>
              </a:spcBef>
              <a:spcAft>
                <a:spcPts val="0"/>
              </a:spcAft>
              <a:buNone/>
            </a:pPr>
            <a:endParaRPr sz="1600" b="0" i="0" u="none" strike="noStrike" cap="none">
              <a:solidFill>
                <a:schemeClr val="dk1"/>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9">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9">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9">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59">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59">
                                            <p:txEl>
                                              <p:pRg st="5" end="5"/>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59">
                                            <p:txEl>
                                              <p:pRg st="6" end="6"/>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59">
                                            <p:txEl>
                                              <p:pRg st="7" end="7"/>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59">
                                            <p:txEl>
                                              <p:pRg st="8" end="8"/>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59">
                                            <p:txEl>
                                              <p:pRg st="9" end="9"/>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58">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58">
                                            <p:txEl>
                                              <p:pRg st="1" end="1"/>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58">
                                            <p:txEl>
                                              <p:pRg st="2" end="2"/>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58">
                                            <p:txEl>
                                              <p:pRg st="3" end="3"/>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58">
                                            <p:txEl>
                                              <p:pRg st="4" end="4"/>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58">
                                            <p:txEl>
                                              <p:pRg st="5" end="5"/>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58">
                                            <p:txEl>
                                              <p:pRg st="6" end="6"/>
                                            </p:txEl>
                                          </p:spTgt>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25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12"/>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12</a:t>
            </a:fld>
            <a:endParaRPr/>
          </a:p>
        </p:txBody>
      </p:sp>
      <p:sp>
        <p:nvSpPr>
          <p:cNvPr id="266" name="Google Shape;266;p12"/>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Used for mapping incoming data when matches don’t exist</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Enables reuse of existing templates</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Specify a map name, valid dataset, and template</a:t>
            </a:r>
            <a:endParaRPr/>
          </a:p>
          <a:p>
            <a:pPr marL="287338" lvl="0" indent="-109538" algn="l" rtl="0">
              <a:lnSpc>
                <a:spcPct val="95000"/>
              </a:lnSpc>
              <a:spcBef>
                <a:spcPts val="600"/>
              </a:spcBef>
              <a:spcAft>
                <a:spcPts val="0"/>
              </a:spcAft>
              <a:buSzPts val="2800"/>
              <a:buNone/>
            </a:pPr>
            <a:endParaRPr/>
          </a:p>
          <a:p>
            <a:pPr marL="287338" lvl="0" indent="-109538" algn="l" rtl="0">
              <a:lnSpc>
                <a:spcPct val="95000"/>
              </a:lnSpc>
              <a:spcBef>
                <a:spcPts val="600"/>
              </a:spcBef>
              <a:spcAft>
                <a:spcPts val="0"/>
              </a:spcAft>
              <a:buSzPts val="2800"/>
              <a:buNone/>
            </a:pPr>
            <a:endParaRPr/>
          </a:p>
          <a:p>
            <a:pPr marL="287338" lvl="0" indent="-109538" algn="l" rtl="0">
              <a:lnSpc>
                <a:spcPct val="95000"/>
              </a:lnSpc>
              <a:spcBef>
                <a:spcPts val="600"/>
              </a:spcBef>
              <a:spcAft>
                <a:spcPts val="0"/>
              </a:spcAft>
              <a:buSzPts val="2800"/>
              <a:buNone/>
            </a:pPr>
            <a:endParaRPr/>
          </a:p>
          <a:p>
            <a:pPr marL="287338" lvl="0" indent="-109538" algn="l" rtl="0">
              <a:lnSpc>
                <a:spcPct val="95000"/>
              </a:lnSpc>
              <a:spcBef>
                <a:spcPts val="600"/>
              </a:spcBef>
              <a:spcAft>
                <a:spcPts val="0"/>
              </a:spcAft>
              <a:buSzPts val="2800"/>
              <a:buNone/>
            </a:pPr>
            <a:endParaRPr/>
          </a:p>
          <a:p>
            <a:pPr marL="287338" lvl="0" indent="-109538" algn="l" rtl="0">
              <a:lnSpc>
                <a:spcPct val="95000"/>
              </a:lnSpc>
              <a:spcBef>
                <a:spcPts val="600"/>
              </a:spcBef>
              <a:spcAft>
                <a:spcPts val="0"/>
              </a:spcAft>
              <a:buSzPts val="2800"/>
              <a:buNone/>
            </a:pPr>
            <a:endParaRPr/>
          </a:p>
        </p:txBody>
      </p:sp>
      <p:sp>
        <p:nvSpPr>
          <p:cNvPr id="267" name="Google Shape;267;p12"/>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Label Mapping</a:t>
            </a:r>
            <a:endParaRPr/>
          </a:p>
        </p:txBody>
      </p:sp>
      <p:sp>
        <p:nvSpPr>
          <p:cNvPr id="268" name="Google Shape;268;p12"/>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sp>
        <p:nvSpPr>
          <p:cNvPr id="269" name="Google Shape;269;p12"/>
          <p:cNvSpPr txBox="1">
            <a:spLocks noGrp="1"/>
          </p:cNvSpPr>
          <p:nvPr>
            <p:ph type="body" idx="2"/>
          </p:nvPr>
        </p:nvSpPr>
        <p:spPr>
          <a:xfrm>
            <a:off x="6195060" y="1562100"/>
            <a:ext cx="5577840" cy="4806248"/>
          </a:xfrm>
          <a:prstGeom prst="rect">
            <a:avLst/>
          </a:prstGeom>
          <a:noFill/>
          <a:ln>
            <a:noFill/>
          </a:ln>
        </p:spPr>
        <p:txBody>
          <a:bodyPr spcFirstLastPara="1" wrap="square" lIns="0" tIns="0" rIns="0" bIns="0" anchor="t" anchorCtr="0">
            <a:noAutofit/>
          </a:bodyPr>
          <a:lstStyle/>
          <a:p>
            <a:pPr marL="287338" lvl="0" indent="-109538" algn="l" rtl="0">
              <a:lnSpc>
                <a:spcPct val="95000"/>
              </a:lnSpc>
              <a:spcBef>
                <a:spcPts val="0"/>
              </a:spcBef>
              <a:spcAft>
                <a:spcPts val="0"/>
              </a:spcAft>
              <a:buSzPts val="2800"/>
              <a:buNone/>
            </a:pPr>
            <a:endParaRPr/>
          </a:p>
        </p:txBody>
      </p:sp>
      <p:pic>
        <p:nvPicPr>
          <p:cNvPr id="270" name="Google Shape;270;p12"/>
          <p:cNvPicPr preferRelativeResize="0"/>
          <p:nvPr/>
        </p:nvPicPr>
        <p:blipFill rotWithShape="1">
          <a:blip r:embed="rId3">
            <a:alphaModFix/>
          </a:blip>
          <a:srcRect/>
          <a:stretch/>
        </p:blipFill>
        <p:spPr>
          <a:xfrm>
            <a:off x="6214555" y="2760699"/>
            <a:ext cx="5546022" cy="1819788"/>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13</a:t>
            </a:fld>
            <a:endParaRPr/>
          </a:p>
        </p:txBody>
      </p:sp>
      <p:sp>
        <p:nvSpPr>
          <p:cNvPr id="277" name="Google Shape;277;p13"/>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Map details consists of the template variables needing configuration</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3 options for generating values: C (Constant), I (Input), F (Function)</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Function points to function defined in Label Mapping Functions</a:t>
            </a:r>
            <a:endParaRPr/>
          </a:p>
        </p:txBody>
      </p:sp>
      <p:sp>
        <p:nvSpPr>
          <p:cNvPr id="278" name="Google Shape;278;p13"/>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Label Mapping – Map Details</a:t>
            </a:r>
            <a:endParaRPr/>
          </a:p>
        </p:txBody>
      </p:sp>
      <p:sp>
        <p:nvSpPr>
          <p:cNvPr id="279" name="Google Shape;279;p13"/>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endParaRPr/>
          </a:p>
        </p:txBody>
      </p:sp>
      <p:sp>
        <p:nvSpPr>
          <p:cNvPr id="280" name="Google Shape;280;p13"/>
          <p:cNvSpPr txBox="1">
            <a:spLocks noGrp="1"/>
          </p:cNvSpPr>
          <p:nvPr>
            <p:ph type="body" idx="2"/>
          </p:nvPr>
        </p:nvSpPr>
        <p:spPr>
          <a:xfrm>
            <a:off x="6195060" y="1562100"/>
            <a:ext cx="5577840" cy="4806248"/>
          </a:xfrm>
          <a:prstGeom prst="rect">
            <a:avLst/>
          </a:prstGeom>
          <a:noFill/>
          <a:ln>
            <a:noFill/>
          </a:ln>
        </p:spPr>
        <p:txBody>
          <a:bodyPr spcFirstLastPara="1" wrap="square" lIns="0" tIns="0" rIns="0" bIns="0" anchor="t" anchorCtr="0">
            <a:noAutofit/>
          </a:bodyPr>
          <a:lstStyle/>
          <a:p>
            <a:pPr marL="287338" lvl="0" indent="-109538" algn="l" rtl="0">
              <a:lnSpc>
                <a:spcPct val="95000"/>
              </a:lnSpc>
              <a:spcBef>
                <a:spcPts val="0"/>
              </a:spcBef>
              <a:spcAft>
                <a:spcPts val="0"/>
              </a:spcAft>
              <a:buSzPts val="2800"/>
              <a:buNone/>
            </a:pPr>
            <a:endParaRPr/>
          </a:p>
        </p:txBody>
      </p:sp>
      <p:pic>
        <p:nvPicPr>
          <p:cNvPr id="281" name="Google Shape;281;p13"/>
          <p:cNvPicPr preferRelativeResize="0"/>
          <p:nvPr/>
        </p:nvPicPr>
        <p:blipFill rotWithShape="1">
          <a:blip r:embed="rId3">
            <a:alphaModFix/>
          </a:blip>
          <a:srcRect/>
          <a:stretch/>
        </p:blipFill>
        <p:spPr>
          <a:xfrm>
            <a:off x="6219837" y="2240502"/>
            <a:ext cx="5523432" cy="2240153"/>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pic>
        <p:nvPicPr>
          <p:cNvPr id="282" name="Google Shape;282;p13"/>
          <p:cNvPicPr preferRelativeResize="0"/>
          <p:nvPr/>
        </p:nvPicPr>
        <p:blipFill rotWithShape="1">
          <a:blip r:embed="rId4">
            <a:alphaModFix/>
          </a:blip>
          <a:srcRect/>
          <a:stretch/>
        </p:blipFill>
        <p:spPr>
          <a:xfrm>
            <a:off x="6215602" y="4826011"/>
            <a:ext cx="5561536" cy="727394"/>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14"/>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14</a:t>
            </a:fld>
            <a:endParaRPr/>
          </a:p>
        </p:txBody>
      </p:sp>
      <p:sp>
        <p:nvSpPr>
          <p:cNvPr id="289" name="Google Shape;289;p14"/>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Performs additional tasks on data passed in</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Program Name points to a program on the server</a:t>
            </a:r>
            <a:endParaRPr/>
          </a:p>
          <a:p>
            <a:pPr marL="569913" lvl="1" indent="-225425" algn="l" rtl="0">
              <a:lnSpc>
                <a:spcPct val="95000"/>
              </a:lnSpc>
              <a:spcBef>
                <a:spcPts val="600"/>
              </a:spcBef>
              <a:spcAft>
                <a:spcPts val="0"/>
              </a:spcAft>
              <a:buSzPts val="2400"/>
              <a:buChar char="­"/>
            </a:pPr>
            <a:r>
              <a:rPr lang="en-US"/>
              <a:t>Auto-generates if does not exist</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Bottom frame defines parameters</a:t>
            </a:r>
            <a:endParaRPr/>
          </a:p>
          <a:p>
            <a:pPr marL="569913" lvl="1" indent="-225425" algn="l" rtl="0">
              <a:lnSpc>
                <a:spcPct val="95000"/>
              </a:lnSpc>
              <a:spcBef>
                <a:spcPts val="600"/>
              </a:spcBef>
              <a:spcAft>
                <a:spcPts val="0"/>
              </a:spcAft>
              <a:buSzPts val="2400"/>
              <a:buChar char="­"/>
            </a:pPr>
            <a:r>
              <a:rPr lang="en-US"/>
              <a:t>Data: C (character), R (decimal), I (integer), L (logical), D (date)</a:t>
            </a:r>
            <a:endParaRPr/>
          </a:p>
        </p:txBody>
      </p:sp>
      <p:sp>
        <p:nvSpPr>
          <p:cNvPr id="290" name="Google Shape;290;p14"/>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Label Mapping Functions</a:t>
            </a:r>
            <a:endParaRPr/>
          </a:p>
        </p:txBody>
      </p:sp>
      <p:sp>
        <p:nvSpPr>
          <p:cNvPr id="291" name="Google Shape;291;p14"/>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pic>
        <p:nvPicPr>
          <p:cNvPr id="292" name="Google Shape;292;p14"/>
          <p:cNvPicPr preferRelativeResize="0">
            <a:picLocks noGrp="1"/>
          </p:cNvPicPr>
          <p:nvPr>
            <p:ph type="body" idx="2"/>
          </p:nvPr>
        </p:nvPicPr>
        <p:blipFill rotWithShape="1">
          <a:blip r:embed="rId3">
            <a:alphaModFix/>
          </a:blip>
          <a:srcRect/>
          <a:stretch/>
        </p:blipFill>
        <p:spPr>
          <a:xfrm>
            <a:off x="6271155" y="1497539"/>
            <a:ext cx="5472113" cy="2000558"/>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pic>
        <p:nvPicPr>
          <p:cNvPr id="293" name="Google Shape;293;p14"/>
          <p:cNvPicPr preferRelativeResize="0"/>
          <p:nvPr/>
        </p:nvPicPr>
        <p:blipFill rotWithShape="1">
          <a:blip r:embed="rId4">
            <a:alphaModFix/>
          </a:blip>
          <a:srcRect/>
          <a:stretch/>
        </p:blipFill>
        <p:spPr>
          <a:xfrm>
            <a:off x="6288634" y="3522709"/>
            <a:ext cx="5446180" cy="774212"/>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pic>
        <p:nvPicPr>
          <p:cNvPr id="294" name="Google Shape;294;p14"/>
          <p:cNvPicPr preferRelativeResize="0"/>
          <p:nvPr/>
        </p:nvPicPr>
        <p:blipFill rotWithShape="1">
          <a:blip r:embed="rId5">
            <a:alphaModFix/>
          </a:blip>
          <a:srcRect/>
          <a:stretch/>
        </p:blipFill>
        <p:spPr>
          <a:xfrm>
            <a:off x="7804611" y="4727607"/>
            <a:ext cx="2075927" cy="1286832"/>
          </a:xfrm>
          <a:prstGeom prst="rect">
            <a:avLst/>
          </a:prstGeom>
          <a:noFill/>
          <a:ln>
            <a:noFill/>
          </a:ln>
        </p:spPr>
      </p:pic>
      <p:pic>
        <p:nvPicPr>
          <p:cNvPr id="295" name="Google Shape;295;p14"/>
          <p:cNvPicPr preferRelativeResize="0"/>
          <p:nvPr/>
        </p:nvPicPr>
        <p:blipFill rotWithShape="1">
          <a:blip r:embed="rId6">
            <a:alphaModFix/>
          </a:blip>
          <a:srcRect/>
          <a:stretch/>
        </p:blipFill>
        <p:spPr>
          <a:xfrm>
            <a:off x="7362275" y="4710678"/>
            <a:ext cx="2873924" cy="1366081"/>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9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15"/>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15</a:t>
            </a:fld>
            <a:endParaRPr/>
          </a:p>
        </p:txBody>
      </p:sp>
      <p:sp>
        <p:nvSpPr>
          <p:cNvPr id="302" name="Google Shape;302;p15"/>
          <p:cNvSpPr txBox="1">
            <a:spLocks noGrp="1"/>
          </p:cNvSpPr>
          <p:nvPr>
            <p:ph type="body" idx="1"/>
          </p:nvPr>
        </p:nvSpPr>
        <p:spPr>
          <a:xfrm>
            <a:off x="419100" y="1209176"/>
            <a:ext cx="11353800" cy="507130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LPS User Guide</a:t>
            </a:r>
            <a:endParaRPr/>
          </a:p>
          <a:p>
            <a:pPr marL="569913" lvl="1" indent="-225425" algn="l" rtl="0">
              <a:lnSpc>
                <a:spcPct val="95000"/>
              </a:lnSpc>
              <a:spcBef>
                <a:spcPts val="600"/>
              </a:spcBef>
              <a:spcAft>
                <a:spcPts val="0"/>
              </a:spcAft>
              <a:buSzPts val="2400"/>
              <a:buChar char="­"/>
            </a:pPr>
            <a:r>
              <a:rPr lang="en-US" u="sng">
                <a:solidFill>
                  <a:schemeClr val="hlink"/>
                </a:solidFill>
                <a:hlinkClick r:id="rId3"/>
              </a:rPr>
              <a:t>https://documentlibrary.qad.com/documentation/LPS/index.html</a:t>
            </a:r>
            <a:endParaRPr/>
          </a:p>
          <a:p>
            <a:pPr marL="287338" lvl="1" indent="-287338" algn="l" rtl="0">
              <a:lnSpc>
                <a:spcPct val="95000"/>
              </a:lnSpc>
              <a:spcBef>
                <a:spcPts val="600"/>
              </a:spcBef>
              <a:spcAft>
                <a:spcPts val="0"/>
              </a:spcAft>
              <a:buSzPts val="2400"/>
              <a:buFont typeface="Arial"/>
              <a:buChar char="•"/>
            </a:pPr>
            <a:r>
              <a:rPr lang="en-US"/>
              <a:t>Email: </a:t>
            </a:r>
            <a:r>
              <a:rPr lang="en-US" u="sng">
                <a:solidFill>
                  <a:schemeClr val="hlink"/>
                </a:solidFill>
                <a:hlinkClick r:id="rId4"/>
              </a:rPr>
              <a:t>Forum_AS_DCnLPS@qad.com</a:t>
            </a:r>
            <a:endParaRPr/>
          </a:p>
          <a:p>
            <a:pPr marL="287338" lvl="1" indent="-134938" algn="l" rtl="0">
              <a:lnSpc>
                <a:spcPct val="95000"/>
              </a:lnSpc>
              <a:spcBef>
                <a:spcPts val="600"/>
              </a:spcBef>
              <a:spcAft>
                <a:spcPts val="0"/>
              </a:spcAft>
              <a:buSzPts val="2400"/>
              <a:buFont typeface="Arial"/>
              <a:buNone/>
            </a:pPr>
            <a:endParaRPr/>
          </a:p>
          <a:p>
            <a:pPr marL="569913" lvl="1" indent="-73025" algn="l" rtl="0">
              <a:lnSpc>
                <a:spcPct val="95000"/>
              </a:lnSpc>
              <a:spcBef>
                <a:spcPts val="600"/>
              </a:spcBef>
              <a:spcAft>
                <a:spcPts val="0"/>
              </a:spcAft>
              <a:buSzPts val="2400"/>
              <a:buNone/>
            </a:pPr>
            <a:endParaRPr/>
          </a:p>
        </p:txBody>
      </p:sp>
      <p:sp>
        <p:nvSpPr>
          <p:cNvPr id="303" name="Google Shape;303;p15"/>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sp>
        <p:nvSpPr>
          <p:cNvPr id="304" name="Google Shape;304;p15"/>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More Information</a:t>
            </a:r>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16"/>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16</a:t>
            </a:fld>
            <a:endParaRPr/>
          </a:p>
        </p:txBody>
      </p:sp>
      <p:sp>
        <p:nvSpPr>
          <p:cNvPr id="310" name="Google Shape;310;p16"/>
          <p:cNvSpPr txBox="1">
            <a:spLocks noGrp="1"/>
          </p:cNvSpPr>
          <p:nvPr>
            <p:ph type="title"/>
          </p:nvPr>
        </p:nvSpPr>
        <p:spPr>
          <a:xfrm>
            <a:off x="609600" y="2049593"/>
            <a:ext cx="10972800" cy="1450342"/>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3600"/>
              <a:buFont typeface="Century Gothic"/>
              <a:buNone/>
            </a:pPr>
            <a:r>
              <a:rPr lang="en-US"/>
              <a:t>Labs</a:t>
            </a:r>
            <a:endParaRPr/>
          </a:p>
        </p:txBody>
      </p:sp>
      <p:sp>
        <p:nvSpPr>
          <p:cNvPr id="311" name="Google Shape;311;p16"/>
          <p:cNvSpPr txBox="1">
            <a:spLocks noGrp="1"/>
          </p:cNvSpPr>
          <p:nvPr>
            <p:ph type="body" idx="2"/>
          </p:nvPr>
        </p:nvSpPr>
        <p:spPr>
          <a:xfrm>
            <a:off x="609600" y="1554480"/>
            <a:ext cx="10972800" cy="428625"/>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pic>
        <p:nvPicPr>
          <p:cNvPr id="312" name="Google Shape;312;p16" descr="Image result for hands typing"/>
          <p:cNvPicPr preferRelativeResize="0"/>
          <p:nvPr/>
        </p:nvPicPr>
        <p:blipFill rotWithShape="1">
          <a:blip r:embed="rId3">
            <a:alphaModFix/>
          </a:blip>
          <a:srcRect/>
          <a:stretch/>
        </p:blipFill>
        <p:spPr>
          <a:xfrm>
            <a:off x="3337188" y="2879115"/>
            <a:ext cx="5593870" cy="3151476"/>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7"/>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17</a:t>
            </a:fld>
            <a:endParaRPr/>
          </a:p>
        </p:txBody>
      </p:sp>
      <p:sp>
        <p:nvSpPr>
          <p:cNvPr id="319" name="Google Shape;319;p17"/>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p>
            <a:pPr marL="514350" lvl="0" indent="-514350" algn="l" rtl="0">
              <a:lnSpc>
                <a:spcPct val="95000"/>
              </a:lnSpc>
              <a:spcBef>
                <a:spcPts val="0"/>
              </a:spcBef>
              <a:spcAft>
                <a:spcPts val="0"/>
              </a:spcAft>
              <a:buSzPts val="2800"/>
              <a:buFont typeface="Century Gothic"/>
              <a:buAutoNum type="arabicPeriod"/>
            </a:pPr>
            <a:r>
              <a:rPr lang="en-US" dirty="0"/>
              <a:t>Import the </a:t>
            </a:r>
            <a:r>
              <a:rPr lang="en-US" dirty="0">
                <a:latin typeface="Courier New"/>
                <a:ea typeface="Courier New"/>
                <a:cs typeface="Courier New"/>
                <a:sym typeface="Courier New"/>
              </a:rPr>
              <a:t>dsCpItem.xsd</a:t>
            </a:r>
            <a:r>
              <a:rPr lang="en-US" dirty="0"/>
              <a:t> Customer Item dataset file from the Out-of-the-Box Label Printing Services.</a:t>
            </a:r>
            <a:endParaRPr dirty="0"/>
          </a:p>
          <a:p>
            <a:pPr marL="514350" lvl="0" indent="-336550" algn="l" rtl="0">
              <a:lnSpc>
                <a:spcPct val="95000"/>
              </a:lnSpc>
              <a:spcBef>
                <a:spcPts val="600"/>
              </a:spcBef>
              <a:spcAft>
                <a:spcPts val="0"/>
              </a:spcAft>
              <a:buSzPts val="2800"/>
              <a:buFont typeface="Century Gothic"/>
              <a:buNone/>
            </a:pPr>
            <a:endParaRPr dirty="0"/>
          </a:p>
          <a:p>
            <a:pPr marL="514350" lvl="0" indent="-514350" algn="l" rtl="0">
              <a:lnSpc>
                <a:spcPct val="95000"/>
              </a:lnSpc>
              <a:spcBef>
                <a:spcPts val="600"/>
              </a:spcBef>
              <a:spcAft>
                <a:spcPts val="0"/>
              </a:spcAft>
              <a:buSzPts val="2800"/>
              <a:buFont typeface="Century Gothic"/>
              <a:buAutoNum type="arabicPeriod"/>
            </a:pPr>
            <a:r>
              <a:rPr lang="en-US" dirty="0"/>
              <a:t>Define two templates:</a:t>
            </a:r>
            <a:endParaRPr dirty="0"/>
          </a:p>
          <a:p>
            <a:pPr marL="801688" lvl="1" indent="-457200" algn="l" rtl="0">
              <a:lnSpc>
                <a:spcPct val="95000"/>
              </a:lnSpc>
              <a:spcBef>
                <a:spcPts val="600"/>
              </a:spcBef>
              <a:spcAft>
                <a:spcPts val="0"/>
              </a:spcAft>
              <a:buSzPts val="2400"/>
              <a:buFont typeface="Century Gothic"/>
              <a:buAutoNum type="alphaLcParenR"/>
            </a:pPr>
            <a:r>
              <a:rPr lang="en-US" dirty="0"/>
              <a:t>Template Name: </a:t>
            </a:r>
            <a:r>
              <a:rPr lang="en-US" dirty="0">
                <a:latin typeface="Courier New"/>
                <a:ea typeface="Courier New"/>
                <a:cs typeface="Courier New"/>
                <a:sym typeface="Courier New"/>
              </a:rPr>
              <a:t>Customer Item</a:t>
            </a:r>
            <a:r>
              <a:rPr lang="en-US" dirty="0"/>
              <a:t>, references </a:t>
            </a:r>
            <a:r>
              <a:rPr lang="en-US" dirty="0">
                <a:latin typeface="Courier New"/>
                <a:ea typeface="Courier New"/>
                <a:cs typeface="Courier New"/>
                <a:sym typeface="Courier New"/>
              </a:rPr>
              <a:t>ZPL</a:t>
            </a:r>
            <a:r>
              <a:rPr lang="en-US" dirty="0"/>
              <a:t> syntax type, uses the </a:t>
            </a:r>
            <a:r>
              <a:rPr lang="en-US" dirty="0">
                <a:latin typeface="Courier New"/>
                <a:ea typeface="Courier New"/>
                <a:cs typeface="Courier New"/>
                <a:sym typeface="Courier New"/>
              </a:rPr>
              <a:t>customeritem.zpl</a:t>
            </a:r>
            <a:r>
              <a:rPr lang="en-US" dirty="0"/>
              <a:t> template file from the Out-of-the-Box Label Printing Services.</a:t>
            </a:r>
            <a:endParaRPr dirty="0"/>
          </a:p>
          <a:p>
            <a:pPr marL="801688" lvl="1" indent="-457200" algn="l" rtl="0">
              <a:lnSpc>
                <a:spcPct val="95000"/>
              </a:lnSpc>
              <a:spcBef>
                <a:spcPts val="600"/>
              </a:spcBef>
              <a:spcAft>
                <a:spcPts val="0"/>
              </a:spcAft>
              <a:buSzPts val="2400"/>
              <a:buFont typeface="Century Gothic"/>
              <a:buAutoNum type="alphaLcParenR"/>
            </a:pPr>
            <a:r>
              <a:rPr lang="en-US" dirty="0"/>
              <a:t>Template Name: </a:t>
            </a:r>
            <a:r>
              <a:rPr lang="en-US" dirty="0" err="1">
                <a:latin typeface="Courier New"/>
                <a:ea typeface="Courier New"/>
                <a:cs typeface="Courier New"/>
                <a:sym typeface="Courier New"/>
              </a:rPr>
              <a:t>Cust</a:t>
            </a:r>
            <a:r>
              <a:rPr lang="en-US" dirty="0">
                <a:latin typeface="Courier New"/>
                <a:ea typeface="Courier New"/>
                <a:cs typeface="Courier New"/>
                <a:sym typeface="Courier New"/>
              </a:rPr>
              <a:t> Item 2</a:t>
            </a:r>
            <a:r>
              <a:rPr lang="en-US" dirty="0"/>
              <a:t>, references</a:t>
            </a:r>
            <a:r>
              <a:rPr lang="en-US" dirty="0">
                <a:latin typeface="Courier New"/>
                <a:ea typeface="Courier New"/>
                <a:cs typeface="Courier New"/>
                <a:sym typeface="Courier New"/>
              </a:rPr>
              <a:t> TXT </a:t>
            </a:r>
            <a:r>
              <a:rPr lang="en-US" dirty="0"/>
              <a:t>syntax type, uses the </a:t>
            </a:r>
            <a:r>
              <a:rPr lang="en-US" dirty="0">
                <a:latin typeface="Courier New"/>
                <a:ea typeface="Courier New"/>
                <a:cs typeface="Courier New"/>
                <a:sym typeface="Courier New"/>
              </a:rPr>
              <a:t>custitem2.txt</a:t>
            </a:r>
            <a:r>
              <a:rPr lang="en-US" dirty="0"/>
              <a:t> template </a:t>
            </a:r>
            <a:r>
              <a:rPr lang="en-US" dirty="0" smtClean="0"/>
              <a:t>file </a:t>
            </a:r>
            <a:r>
              <a:rPr lang="en-US" dirty="0"/>
              <a:t>attached </a:t>
            </a:r>
            <a:r>
              <a:rPr lang="en-US" dirty="0" smtClean="0"/>
              <a:t>below.</a:t>
            </a:r>
            <a:endParaRPr dirty="0"/>
          </a:p>
          <a:p>
            <a:pPr marL="287338" lvl="0" indent="-109538" algn="l" rtl="0">
              <a:lnSpc>
                <a:spcPct val="95000"/>
              </a:lnSpc>
              <a:spcBef>
                <a:spcPts val="600"/>
              </a:spcBef>
              <a:spcAft>
                <a:spcPts val="0"/>
              </a:spcAft>
              <a:buSzPts val="2800"/>
              <a:buNone/>
            </a:pPr>
            <a:endParaRPr dirty="0"/>
          </a:p>
        </p:txBody>
      </p:sp>
      <p:sp>
        <p:nvSpPr>
          <p:cNvPr id="320" name="Google Shape;320;p17"/>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sp>
        <p:nvSpPr>
          <p:cNvPr id="321" name="Google Shape;321;p17"/>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Labs 1&amp;2</a:t>
            </a:r>
            <a:endParaRPr/>
          </a:p>
        </p:txBody>
      </p:sp>
      <p:graphicFrame>
        <p:nvGraphicFramePr>
          <p:cNvPr id="6" name="Object 5"/>
          <p:cNvGraphicFramePr>
            <a:graphicFrameLocks noChangeAspect="1"/>
          </p:cNvGraphicFramePr>
          <p:nvPr/>
        </p:nvGraphicFramePr>
        <p:xfrm>
          <a:off x="5378815" y="5464087"/>
          <a:ext cx="808037" cy="527050"/>
        </p:xfrm>
        <a:graphic>
          <a:graphicData uri="http://schemas.openxmlformats.org/presentationml/2006/ole">
            <p:oleObj spid="_x0000_s1026" name="Packager Shell Object" showAsIcon="1" r:id="rId4" imgW="808200" imgH="527400" progId="Package">
              <p:embed/>
            </p:oleObj>
          </a:graphicData>
        </a:graphic>
      </p:graphicFrame>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18"/>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18</a:t>
            </a:fld>
            <a:endParaRPr/>
          </a:p>
        </p:txBody>
      </p:sp>
      <p:sp>
        <p:nvSpPr>
          <p:cNvPr id="328" name="Google Shape;328;p18"/>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p>
            <a:pPr marL="514350" lvl="0" indent="-514350" algn="l" rtl="0">
              <a:lnSpc>
                <a:spcPct val="95000"/>
              </a:lnSpc>
              <a:spcBef>
                <a:spcPts val="0"/>
              </a:spcBef>
              <a:spcAft>
                <a:spcPts val="0"/>
              </a:spcAft>
              <a:buSzPts val="2800"/>
              <a:buFont typeface="Century Gothic"/>
              <a:buAutoNum type="arabicParenR" startAt="3"/>
            </a:pPr>
            <a:r>
              <a:rPr lang="en-US"/>
              <a:t>Define two active formats to reference the two templates created in Lab 2. </a:t>
            </a:r>
            <a:br>
              <a:rPr lang="en-US"/>
            </a:br>
            <a:r>
              <a:rPr lang="en-US"/>
              <a:t>Both formats will have their associated label info tracked in the label tables.</a:t>
            </a:r>
            <a:br>
              <a:rPr lang="en-US"/>
            </a:br>
            <a:endParaRPr/>
          </a:p>
          <a:p>
            <a:pPr marL="801688" lvl="1" indent="-457200" algn="l" rtl="0">
              <a:lnSpc>
                <a:spcPct val="95000"/>
              </a:lnSpc>
              <a:spcBef>
                <a:spcPts val="600"/>
              </a:spcBef>
              <a:spcAft>
                <a:spcPts val="0"/>
              </a:spcAft>
              <a:buSzPts val="2400"/>
              <a:buFont typeface="Century Gothic"/>
              <a:buAutoNum type="alphaLcParenR"/>
            </a:pPr>
            <a:r>
              <a:rPr lang="en-US"/>
              <a:t>Label Format: </a:t>
            </a:r>
            <a:r>
              <a:rPr lang="en-US">
                <a:latin typeface="Courier New"/>
                <a:ea typeface="Courier New"/>
                <a:cs typeface="Courier New"/>
                <a:sym typeface="Courier New"/>
              </a:rPr>
              <a:t>Customer Item ZPL </a:t>
            </a:r>
            <a:r>
              <a:rPr lang="en-US"/>
              <a:t>generates files, references </a:t>
            </a:r>
            <a:r>
              <a:rPr lang="en-US">
                <a:latin typeface="Courier New"/>
                <a:ea typeface="Courier New"/>
                <a:cs typeface="Courier New"/>
                <a:sym typeface="Courier New"/>
              </a:rPr>
              <a:t>dsCpItem</a:t>
            </a:r>
            <a:r>
              <a:rPr lang="en-US"/>
              <a:t> dataset, references </a:t>
            </a:r>
            <a:r>
              <a:rPr lang="en-US">
                <a:latin typeface="Courier New"/>
                <a:ea typeface="Courier New"/>
                <a:cs typeface="Courier New"/>
                <a:sym typeface="Courier New"/>
              </a:rPr>
              <a:t>ZPL </a:t>
            </a:r>
            <a:r>
              <a:rPr lang="en-US"/>
              <a:t>syntax type, references </a:t>
            </a:r>
            <a:r>
              <a:rPr lang="en-US">
                <a:latin typeface="Courier New"/>
                <a:ea typeface="Courier New"/>
                <a:cs typeface="Courier New"/>
                <a:sym typeface="Courier New"/>
              </a:rPr>
              <a:t>Customer Item </a:t>
            </a:r>
            <a:r>
              <a:rPr lang="en-US"/>
              <a:t>template, maps </a:t>
            </a:r>
            <a:r>
              <a:rPr lang="en-US">
                <a:latin typeface="Courier New"/>
                <a:ea typeface="Courier New"/>
                <a:cs typeface="Courier New"/>
                <a:sym typeface="Courier New"/>
              </a:rPr>
              <a:t>LabelKey1</a:t>
            </a:r>
            <a:r>
              <a:rPr lang="en-US"/>
              <a:t> token to </a:t>
            </a:r>
            <a:r>
              <a:rPr lang="en-US">
                <a:latin typeface="Courier New"/>
                <a:ea typeface="Courier New"/>
                <a:cs typeface="Courier New"/>
                <a:sym typeface="Courier New"/>
              </a:rPr>
              <a:t>cp_cust_part</a:t>
            </a:r>
            <a:r>
              <a:rPr lang="en-US"/>
              <a:t> dataset field.</a:t>
            </a:r>
            <a:endParaRPr/>
          </a:p>
          <a:p>
            <a:pPr marL="801688" lvl="1" indent="-457200" algn="l" rtl="0">
              <a:lnSpc>
                <a:spcPct val="95000"/>
              </a:lnSpc>
              <a:spcBef>
                <a:spcPts val="600"/>
              </a:spcBef>
              <a:spcAft>
                <a:spcPts val="0"/>
              </a:spcAft>
              <a:buSzPts val="2400"/>
              <a:buFont typeface="Century Gothic"/>
              <a:buAutoNum type="alphaLcParenR"/>
            </a:pPr>
            <a:r>
              <a:rPr lang="en-US"/>
              <a:t>Label Format: </a:t>
            </a:r>
            <a:r>
              <a:rPr lang="en-US">
                <a:latin typeface="Courier New"/>
                <a:ea typeface="Courier New"/>
                <a:cs typeface="Courier New"/>
                <a:sym typeface="Courier New"/>
              </a:rPr>
              <a:t>Customer Item TXT </a:t>
            </a:r>
            <a:r>
              <a:rPr lang="en-US"/>
              <a:t>references </a:t>
            </a:r>
            <a:r>
              <a:rPr lang="en-US">
                <a:latin typeface="Courier New"/>
                <a:ea typeface="Courier New"/>
                <a:cs typeface="Courier New"/>
                <a:sym typeface="Courier New"/>
              </a:rPr>
              <a:t>dsCpItem</a:t>
            </a:r>
            <a:r>
              <a:rPr lang="en-US"/>
              <a:t> dataset, references</a:t>
            </a:r>
            <a:r>
              <a:rPr lang="en-US">
                <a:latin typeface="Courier New"/>
                <a:ea typeface="Courier New"/>
                <a:cs typeface="Courier New"/>
                <a:sym typeface="Courier New"/>
              </a:rPr>
              <a:t> TXT </a:t>
            </a:r>
            <a:r>
              <a:rPr lang="en-US"/>
              <a:t>syntax type, references </a:t>
            </a:r>
            <a:r>
              <a:rPr lang="en-US">
                <a:latin typeface="Courier New"/>
                <a:ea typeface="Courier New"/>
                <a:cs typeface="Courier New"/>
                <a:sym typeface="Courier New"/>
              </a:rPr>
              <a:t>Cust Item 2 </a:t>
            </a:r>
            <a:r>
              <a:rPr lang="en-US"/>
              <a:t>template, maps</a:t>
            </a:r>
            <a:r>
              <a:rPr lang="en-US">
                <a:latin typeface="Courier New"/>
                <a:ea typeface="Courier New"/>
                <a:cs typeface="Courier New"/>
                <a:sym typeface="Courier New"/>
              </a:rPr>
              <a:t> LabelKey1 </a:t>
            </a:r>
            <a:r>
              <a:rPr lang="en-US"/>
              <a:t>token to </a:t>
            </a:r>
            <a:r>
              <a:rPr lang="en-US">
                <a:latin typeface="Courier New"/>
                <a:ea typeface="Courier New"/>
                <a:cs typeface="Courier New"/>
                <a:sym typeface="Courier New"/>
              </a:rPr>
              <a:t>cp_cust_part</a:t>
            </a:r>
            <a:r>
              <a:rPr lang="en-US"/>
              <a:t> dataset field.</a:t>
            </a:r>
            <a:endParaRPr/>
          </a:p>
          <a:p>
            <a:pPr marL="801688" lvl="1" indent="-457200" algn="l" rtl="0">
              <a:lnSpc>
                <a:spcPct val="95000"/>
              </a:lnSpc>
              <a:spcBef>
                <a:spcPts val="600"/>
              </a:spcBef>
              <a:spcAft>
                <a:spcPts val="0"/>
              </a:spcAft>
              <a:buSzPts val="2400"/>
              <a:buNone/>
            </a:pPr>
            <a:endParaRPr/>
          </a:p>
          <a:p>
            <a:pPr marL="801688" lvl="1" indent="-304800" algn="l" rtl="0">
              <a:lnSpc>
                <a:spcPct val="95000"/>
              </a:lnSpc>
              <a:spcBef>
                <a:spcPts val="600"/>
              </a:spcBef>
              <a:spcAft>
                <a:spcPts val="0"/>
              </a:spcAft>
              <a:buSzPts val="2400"/>
              <a:buFont typeface="Century Gothic"/>
              <a:buNone/>
            </a:pPr>
            <a:endParaRPr/>
          </a:p>
          <a:p>
            <a:pPr marL="569913" lvl="1" indent="-73025" algn="l" rtl="0">
              <a:lnSpc>
                <a:spcPct val="95000"/>
              </a:lnSpc>
              <a:spcBef>
                <a:spcPts val="600"/>
              </a:spcBef>
              <a:spcAft>
                <a:spcPts val="0"/>
              </a:spcAft>
              <a:buSzPts val="2400"/>
              <a:buNone/>
            </a:pPr>
            <a:endParaRPr/>
          </a:p>
          <a:p>
            <a:pPr marL="569913" lvl="1" indent="-73025" algn="l" rtl="0">
              <a:lnSpc>
                <a:spcPct val="95000"/>
              </a:lnSpc>
              <a:spcBef>
                <a:spcPts val="600"/>
              </a:spcBef>
              <a:spcAft>
                <a:spcPts val="0"/>
              </a:spcAft>
              <a:buSzPts val="2400"/>
              <a:buNone/>
            </a:pPr>
            <a:endParaRPr/>
          </a:p>
          <a:p>
            <a:pPr marL="569913" lvl="1" indent="-73025" algn="l" rtl="0">
              <a:lnSpc>
                <a:spcPct val="95000"/>
              </a:lnSpc>
              <a:spcBef>
                <a:spcPts val="600"/>
              </a:spcBef>
              <a:spcAft>
                <a:spcPts val="0"/>
              </a:spcAft>
              <a:buSzPts val="2400"/>
              <a:buNone/>
            </a:pPr>
            <a:endParaRPr/>
          </a:p>
        </p:txBody>
      </p:sp>
      <p:sp>
        <p:nvSpPr>
          <p:cNvPr id="329" name="Google Shape;329;p18"/>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sp>
        <p:nvSpPr>
          <p:cNvPr id="330" name="Google Shape;330;p18"/>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3</a:t>
            </a:r>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19"/>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19</a:t>
            </a:fld>
            <a:endParaRPr/>
          </a:p>
        </p:txBody>
      </p:sp>
      <p:sp>
        <p:nvSpPr>
          <p:cNvPr id="336" name="Google Shape;336;p19"/>
          <p:cNvSpPr txBox="1">
            <a:spLocks noGrp="1"/>
          </p:cNvSpPr>
          <p:nvPr>
            <p:ph type="title"/>
          </p:nvPr>
        </p:nvSpPr>
        <p:spPr>
          <a:xfrm>
            <a:off x="609600" y="2049593"/>
            <a:ext cx="10972800" cy="1450342"/>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3600"/>
              <a:buFont typeface="Century Gothic"/>
              <a:buNone/>
            </a:pPr>
            <a:r>
              <a:rPr lang="en-US"/>
              <a:t>Lab Solutions</a:t>
            </a:r>
            <a:endParaRPr/>
          </a:p>
        </p:txBody>
      </p:sp>
      <p:sp>
        <p:nvSpPr>
          <p:cNvPr id="337" name="Google Shape;337;p19"/>
          <p:cNvSpPr txBox="1">
            <a:spLocks noGrp="1"/>
          </p:cNvSpPr>
          <p:nvPr>
            <p:ph type="body" idx="2"/>
          </p:nvPr>
        </p:nvSpPr>
        <p:spPr>
          <a:xfrm>
            <a:off x="609600" y="1554480"/>
            <a:ext cx="10972800" cy="428625"/>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pic>
        <p:nvPicPr>
          <p:cNvPr id="338" name="Google Shape;338;p19"/>
          <p:cNvPicPr preferRelativeResize="0"/>
          <p:nvPr/>
        </p:nvPicPr>
        <p:blipFill rotWithShape="1">
          <a:blip r:embed="rId3">
            <a:alphaModFix/>
          </a:blip>
          <a:srcRect/>
          <a:stretch/>
        </p:blipFill>
        <p:spPr>
          <a:xfrm>
            <a:off x="3722914" y="2895850"/>
            <a:ext cx="4448174" cy="2890588"/>
          </a:xfrm>
          <a:prstGeom prst="rect">
            <a:avLst/>
          </a:prstGeom>
          <a:noFill/>
          <a:ln>
            <a:noFill/>
          </a:ln>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a:t>
            </a:fld>
            <a:endParaRPr/>
          </a:p>
        </p:txBody>
      </p:sp>
      <p:sp>
        <p:nvSpPr>
          <p:cNvPr id="160" name="Google Shape;160;p2"/>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p>
            <a:pPr marL="0" lvl="0" indent="0" algn="l" rtl="0">
              <a:lnSpc>
                <a:spcPct val="95000"/>
              </a:lnSpc>
              <a:spcBef>
                <a:spcPts val="0"/>
              </a:spcBef>
              <a:spcAft>
                <a:spcPts val="0"/>
              </a:spcAft>
              <a:buSzPts val="1500"/>
              <a:buNone/>
            </a:pPr>
            <a:r>
              <a:rPr lang="en-US" sz="1500"/>
              <a:t>This presentation includes forward-looking statements within the meaning of the Private Securities Litigation Reform Act of 1995.  These statements are subject to significant</a:t>
            </a:r>
            <a:r>
              <a:rPr lang="en-US" sz="1500" u="sng"/>
              <a:t> </a:t>
            </a:r>
            <a:r>
              <a:rPr lang="en-US" sz="1500"/>
              <a:t>risks and uncertainties.  Actual results and events may differ materially from those set forth in these forward-looking statements.  These risks and uncertainties are detailed in QAD’s SEC filings, including its latest Annual Report on Form 10-K and in particular the section titled “Risk Factors” therein and other periodic reports subsequently filed by QAD with the Securities and Exchange Commission. </a:t>
            </a:r>
            <a:endParaRPr/>
          </a:p>
          <a:p>
            <a:pPr marL="0" lvl="0" indent="0" algn="l" rtl="0">
              <a:lnSpc>
                <a:spcPct val="95000"/>
              </a:lnSpc>
              <a:spcBef>
                <a:spcPts val="600"/>
              </a:spcBef>
              <a:spcAft>
                <a:spcPts val="0"/>
              </a:spcAft>
              <a:buSzPts val="1500"/>
              <a:buNone/>
            </a:pPr>
            <a:r>
              <a:rPr lang="en-US" sz="1500"/>
              <a:t>This presentation contains references to certain financial measures that have been adjusted to exclude certain expenses and other specified items. These financial measures differ from comparable measures calculated and presented in accordance with accounting principles generally accepted in the United States of America (“GAAP”) in that they exclude unusual or non-recurring charges, losses, credits or gains.  Management believes that financial presentations excluding the impact of these items provide useful supplemental information that is important to a proper understanding of the Company’s results. These presentations should not be viewed as a substitute for results determined in accordance with GAAP, nor are they necessarily comparable to non-GAAP financial measures presented by other companies.</a:t>
            </a:r>
            <a:endParaRPr sz="1500"/>
          </a:p>
          <a:p>
            <a:pPr marL="0" lvl="0" indent="0" algn="l" rtl="0">
              <a:lnSpc>
                <a:spcPct val="95000"/>
              </a:lnSpc>
              <a:spcBef>
                <a:spcPts val="600"/>
              </a:spcBef>
              <a:spcAft>
                <a:spcPts val="0"/>
              </a:spcAft>
              <a:buSzPts val="1500"/>
              <a:buNone/>
            </a:pPr>
            <a:r>
              <a:rPr lang="en-US" sz="1500"/>
              <a:t>This presentation is intended to outline QAD’s general product direction. It is intended for information purposes only, and may not be incorporated into any contract. It is not a commitment to deliver any material, code, functional capabilities, and should not be relied upon in making purchasing decisions. The development, release, and timing of any features or functional capabilities described for QAD’s products remains at the sole discretion of QAD.</a:t>
            </a:r>
            <a:endParaRPr sz="1500"/>
          </a:p>
          <a:p>
            <a:pPr marL="0" lvl="0" indent="0" algn="l" rtl="0">
              <a:lnSpc>
                <a:spcPct val="95000"/>
              </a:lnSpc>
              <a:spcBef>
                <a:spcPts val="600"/>
              </a:spcBef>
              <a:spcAft>
                <a:spcPts val="0"/>
              </a:spcAft>
              <a:buSzPts val="1500"/>
              <a:buNone/>
            </a:pPr>
            <a:r>
              <a:rPr lang="en-US" sz="1500"/>
              <a:t>QAD undertakes no obligation to update forward-looking statements.</a:t>
            </a:r>
            <a:endParaRPr/>
          </a:p>
        </p:txBody>
      </p:sp>
      <p:sp>
        <p:nvSpPr>
          <p:cNvPr id="161" name="Google Shape;161;p2"/>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sp>
        <p:nvSpPr>
          <p:cNvPr id="162" name="Google Shape;162;p2"/>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Safe Harbor</a:t>
            </a:r>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20"/>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20</a:t>
            </a:fld>
            <a:endParaRPr/>
          </a:p>
        </p:txBody>
      </p:sp>
      <p:sp>
        <p:nvSpPr>
          <p:cNvPr id="345" name="Google Shape;345;p20"/>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457200" lvl="0" indent="-457200" algn="l" rtl="0">
              <a:lnSpc>
                <a:spcPct val="95000"/>
              </a:lnSpc>
              <a:spcBef>
                <a:spcPts val="0"/>
              </a:spcBef>
              <a:spcAft>
                <a:spcPts val="0"/>
              </a:spcAft>
              <a:buSzPts val="2000"/>
              <a:buFont typeface="Century Gothic"/>
              <a:buAutoNum type="arabicPeriod"/>
            </a:pPr>
            <a:r>
              <a:rPr lang="en-US" sz="2000"/>
              <a:t>Locate the </a:t>
            </a:r>
            <a:r>
              <a:rPr lang="en-US" sz="2000">
                <a:latin typeface="Courier New"/>
                <a:ea typeface="Courier New"/>
                <a:cs typeface="Courier New"/>
                <a:sym typeface="Courier New"/>
              </a:rPr>
              <a:t>dsCpItem.xsd</a:t>
            </a:r>
            <a:r>
              <a:rPr lang="en-US" sz="2000"/>
              <a:t> customer item dataset file within the Label Printing Services package. </a:t>
            </a:r>
            <a:endParaRPr/>
          </a:p>
          <a:p>
            <a:pPr marL="457200" lvl="0" indent="-457200" algn="l" rtl="0">
              <a:lnSpc>
                <a:spcPct val="95000"/>
              </a:lnSpc>
              <a:spcBef>
                <a:spcPts val="600"/>
              </a:spcBef>
              <a:spcAft>
                <a:spcPts val="0"/>
              </a:spcAft>
              <a:buSzPts val="2000"/>
              <a:buFont typeface="Century Gothic"/>
              <a:buAutoNum type="arabicPeriod"/>
            </a:pPr>
            <a:r>
              <a:rPr lang="en-US" sz="2000"/>
              <a:t>Create a new directory on the server into which you copy the dataset file. </a:t>
            </a:r>
            <a:endParaRPr/>
          </a:p>
          <a:p>
            <a:pPr marL="457200" lvl="0" indent="-457200" algn="l" rtl="0">
              <a:lnSpc>
                <a:spcPct val="95000"/>
              </a:lnSpc>
              <a:spcBef>
                <a:spcPts val="600"/>
              </a:spcBef>
              <a:spcAft>
                <a:spcPts val="0"/>
              </a:spcAft>
              <a:buSzPts val="2000"/>
              <a:buFont typeface="Century Gothic"/>
              <a:buAutoNum type="arabicPeriod"/>
            </a:pPr>
            <a:r>
              <a:rPr lang="en-US" sz="2000"/>
              <a:t>Once copied into the new directory, use Label Dataset Import to import the Customer Item dataset file. </a:t>
            </a:r>
            <a:endParaRPr/>
          </a:p>
          <a:p>
            <a:pPr marL="457200" lvl="0" indent="-457200" algn="l" rtl="0">
              <a:lnSpc>
                <a:spcPct val="95000"/>
              </a:lnSpc>
              <a:spcBef>
                <a:spcPts val="600"/>
              </a:spcBef>
              <a:spcAft>
                <a:spcPts val="0"/>
              </a:spcAft>
              <a:buSzPts val="2000"/>
              <a:buFont typeface="Century Gothic"/>
              <a:buAutoNum type="arabicPeriod"/>
            </a:pPr>
            <a:r>
              <a:rPr lang="en-US" sz="2000"/>
              <a:t>In the Dataset Location field, specify the full path to the dataset file; then, click Next. </a:t>
            </a:r>
            <a:endParaRPr/>
          </a:p>
          <a:p>
            <a:pPr marL="287338" lvl="0" indent="-287338" algn="l" rtl="0">
              <a:lnSpc>
                <a:spcPct val="95000"/>
              </a:lnSpc>
              <a:spcBef>
                <a:spcPts val="600"/>
              </a:spcBef>
              <a:spcAft>
                <a:spcPts val="0"/>
              </a:spcAft>
              <a:buSzPts val="2800"/>
              <a:buNone/>
            </a:pPr>
            <a:endParaRPr/>
          </a:p>
        </p:txBody>
      </p:sp>
      <p:sp>
        <p:nvSpPr>
          <p:cNvPr id="346" name="Google Shape;346;p20"/>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1 Solution</a:t>
            </a:r>
            <a:endParaRPr/>
          </a:p>
        </p:txBody>
      </p:sp>
      <p:sp>
        <p:nvSpPr>
          <p:cNvPr id="347" name="Google Shape;347;p20"/>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0" i="0" u="none" strike="noStrike" cap="none">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pic>
        <p:nvPicPr>
          <p:cNvPr id="348" name="Google Shape;348;p20"/>
          <p:cNvPicPr preferRelativeResize="0"/>
          <p:nvPr/>
        </p:nvPicPr>
        <p:blipFill rotWithShape="1">
          <a:blip r:embed="rId3">
            <a:alphaModFix/>
          </a:blip>
          <a:srcRect/>
          <a:stretch/>
        </p:blipFill>
        <p:spPr>
          <a:xfrm>
            <a:off x="2707640" y="3584806"/>
            <a:ext cx="6823206" cy="2114954"/>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
        <p:nvSpPr>
          <p:cNvPr id="349" name="Google Shape;349;p20"/>
          <p:cNvSpPr/>
          <p:nvPr/>
        </p:nvSpPr>
        <p:spPr>
          <a:xfrm>
            <a:off x="2672080" y="3556000"/>
            <a:ext cx="6888480" cy="2184400"/>
          </a:xfrm>
          <a:prstGeom prst="rect">
            <a:avLst/>
          </a:prstGeom>
          <a:noFill/>
          <a:ln>
            <a:noFill/>
          </a:ln>
        </p:spPr>
        <p:txBody>
          <a:bodyPr spcFirstLastPara="1" wrap="square" lIns="91425" tIns="91425" rIns="91425" bIns="91425" anchor="ctr" anchorCtr="0">
            <a:noAutofit/>
          </a:bodyPr>
          <a:lstStyle/>
          <a:p>
            <a:pPr marL="0" marR="0" lvl="0" indent="0" algn="ctr" rtl="0">
              <a:spcBef>
                <a:spcPts val="0"/>
              </a:spcBef>
              <a:spcAft>
                <a:spcPts val="0"/>
              </a:spcAft>
              <a:buNone/>
            </a:pPr>
            <a:endParaRPr sz="2400" b="0" i="0" u="none" strike="noStrike">
              <a:solidFill>
                <a:srgbClr val="FFFFFF"/>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21"/>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21</a:t>
            </a:fld>
            <a:endParaRPr/>
          </a:p>
        </p:txBody>
      </p:sp>
      <p:sp>
        <p:nvSpPr>
          <p:cNvPr id="356" name="Google Shape;356;p21"/>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4350" lvl="0" indent="-514350" algn="l" rtl="0">
              <a:lnSpc>
                <a:spcPct val="95000"/>
              </a:lnSpc>
              <a:spcBef>
                <a:spcPts val="0"/>
              </a:spcBef>
              <a:spcAft>
                <a:spcPts val="0"/>
              </a:spcAft>
              <a:buSzPts val="2000"/>
              <a:buFont typeface="Century Gothic"/>
              <a:buAutoNum type="arabicPeriod"/>
            </a:pPr>
            <a:r>
              <a:rPr lang="en-US" sz="2000"/>
              <a:t>Locate the </a:t>
            </a:r>
            <a:r>
              <a:rPr lang="en-US" sz="2000">
                <a:latin typeface="Courier New"/>
                <a:ea typeface="Courier New"/>
                <a:cs typeface="Courier New"/>
                <a:sym typeface="Courier New"/>
              </a:rPr>
              <a:t>customeritem.zp</a:t>
            </a:r>
            <a:r>
              <a:rPr lang="en-US" sz="2000"/>
              <a:t>l customer item template file within the Label Printing Services package.</a:t>
            </a:r>
            <a:endParaRPr/>
          </a:p>
          <a:p>
            <a:pPr marL="514350" lvl="0" indent="-514350" algn="l" rtl="0">
              <a:lnSpc>
                <a:spcPct val="95000"/>
              </a:lnSpc>
              <a:spcBef>
                <a:spcPts val="600"/>
              </a:spcBef>
              <a:spcAft>
                <a:spcPts val="0"/>
              </a:spcAft>
              <a:buSzPts val="2000"/>
              <a:buFont typeface="Century Gothic"/>
              <a:buAutoNum type="arabicPeriod"/>
            </a:pPr>
            <a:r>
              <a:rPr lang="en-US" sz="2000"/>
              <a:t>Create a directory on the server into which to copy the template file. </a:t>
            </a:r>
            <a:endParaRPr/>
          </a:p>
          <a:p>
            <a:pPr marL="514350" lvl="0" indent="-514350" algn="l" rtl="0">
              <a:lnSpc>
                <a:spcPct val="95000"/>
              </a:lnSpc>
              <a:spcBef>
                <a:spcPts val="600"/>
              </a:spcBef>
              <a:spcAft>
                <a:spcPts val="0"/>
              </a:spcAft>
              <a:buSzPts val="2000"/>
              <a:buFont typeface="Century Gothic"/>
              <a:buAutoNum type="arabicPeriod"/>
            </a:pPr>
            <a:r>
              <a:rPr lang="en-US" sz="2000"/>
              <a:t>Locate the </a:t>
            </a:r>
            <a:r>
              <a:rPr lang="en-US" sz="2000">
                <a:latin typeface="Courier New"/>
                <a:ea typeface="Courier New"/>
                <a:cs typeface="Courier New"/>
                <a:sym typeface="Courier New"/>
              </a:rPr>
              <a:t>custitem2.txt</a:t>
            </a:r>
            <a:r>
              <a:rPr lang="en-US" sz="2000"/>
              <a:t>  template file attached to this training.</a:t>
            </a:r>
            <a:endParaRPr/>
          </a:p>
          <a:p>
            <a:pPr marL="514350" lvl="0" indent="-514350" algn="l" rtl="0">
              <a:lnSpc>
                <a:spcPct val="95000"/>
              </a:lnSpc>
              <a:spcBef>
                <a:spcPts val="600"/>
              </a:spcBef>
              <a:spcAft>
                <a:spcPts val="0"/>
              </a:spcAft>
              <a:buSzPts val="2000"/>
              <a:buFont typeface="Century Gothic"/>
              <a:buAutoNum type="arabicPeriod"/>
            </a:pPr>
            <a:r>
              <a:rPr lang="en-US" sz="2000"/>
              <a:t>Copy the file into the same directory created for the other template file in Lab 1 Solution. </a:t>
            </a:r>
            <a:endParaRPr/>
          </a:p>
          <a:p>
            <a:pPr marL="517525" lvl="0" indent="-517525" algn="l" rtl="0">
              <a:lnSpc>
                <a:spcPct val="95000"/>
              </a:lnSpc>
              <a:spcBef>
                <a:spcPts val="600"/>
              </a:spcBef>
              <a:spcAft>
                <a:spcPts val="0"/>
              </a:spcAft>
              <a:buSzPts val="2000"/>
              <a:buFont typeface="Century Gothic"/>
              <a:buAutoNum type="arabicPeriod"/>
            </a:pPr>
            <a:r>
              <a:rPr lang="en-US" sz="2000"/>
              <a:t>Use Label Template Maintenance to define two label templates in the system. </a:t>
            </a:r>
            <a:endParaRPr/>
          </a:p>
          <a:p>
            <a:pPr marL="517525" lvl="0" indent="-517525" algn="l" rtl="0">
              <a:lnSpc>
                <a:spcPct val="95000"/>
              </a:lnSpc>
              <a:spcBef>
                <a:spcPts val="600"/>
              </a:spcBef>
              <a:spcAft>
                <a:spcPts val="0"/>
              </a:spcAft>
              <a:buSzPts val="2000"/>
              <a:buNone/>
            </a:pPr>
            <a:r>
              <a:rPr lang="en-US" sz="2000"/>
              <a:t/>
            </a:r>
            <a:br>
              <a:rPr lang="en-US" sz="2000"/>
            </a:br>
            <a:r>
              <a:rPr lang="en-US" sz="2000"/>
              <a:t>For the first template: </a:t>
            </a:r>
            <a:endParaRPr/>
          </a:p>
          <a:p>
            <a:pPr marL="914400" lvl="0" indent="-396875" algn="l" rtl="0">
              <a:lnSpc>
                <a:spcPct val="95000"/>
              </a:lnSpc>
              <a:spcBef>
                <a:spcPts val="600"/>
              </a:spcBef>
              <a:spcAft>
                <a:spcPts val="0"/>
              </a:spcAft>
              <a:buSzPts val="2000"/>
              <a:buChar char="•"/>
            </a:pPr>
            <a:r>
              <a:rPr lang="en-US" sz="2000"/>
              <a:t>Specify </a:t>
            </a:r>
            <a:r>
              <a:rPr lang="en-US" sz="2000">
                <a:latin typeface="Courier New"/>
                <a:ea typeface="Courier New"/>
                <a:cs typeface="Courier New"/>
                <a:sym typeface="Courier New"/>
              </a:rPr>
              <a:t>ZPL</a:t>
            </a:r>
            <a:r>
              <a:rPr lang="en-US" sz="2000"/>
              <a:t> in the Printer Syntax Type field.</a:t>
            </a:r>
            <a:endParaRPr/>
          </a:p>
          <a:p>
            <a:pPr marL="914400" lvl="0" indent="-396875" algn="l" rtl="0">
              <a:lnSpc>
                <a:spcPct val="95000"/>
              </a:lnSpc>
              <a:spcBef>
                <a:spcPts val="600"/>
              </a:spcBef>
              <a:spcAft>
                <a:spcPts val="0"/>
              </a:spcAft>
              <a:buSzPts val="2000"/>
              <a:buChar char="•"/>
            </a:pPr>
            <a:r>
              <a:rPr lang="en-US" sz="2000"/>
              <a:t>Specify </a:t>
            </a:r>
            <a:r>
              <a:rPr lang="en-US" sz="2000">
                <a:latin typeface="Courier New"/>
                <a:ea typeface="Courier New"/>
                <a:cs typeface="Courier New"/>
                <a:sym typeface="Courier New"/>
              </a:rPr>
              <a:t>Customer Item </a:t>
            </a:r>
            <a:r>
              <a:rPr lang="en-US" sz="2000"/>
              <a:t>in the Template Name field; then, click Next. </a:t>
            </a:r>
            <a:br>
              <a:rPr lang="en-US" sz="2000"/>
            </a:br>
            <a:r>
              <a:rPr lang="en-US" sz="2000"/>
              <a:t/>
            </a:r>
            <a:br>
              <a:rPr lang="en-US" sz="2000"/>
            </a:br>
            <a:endParaRPr sz="2000" i="1"/>
          </a:p>
          <a:p>
            <a:pPr marL="514350" lvl="0" indent="-514350" algn="l" rtl="0">
              <a:lnSpc>
                <a:spcPct val="95000"/>
              </a:lnSpc>
              <a:spcBef>
                <a:spcPts val="600"/>
              </a:spcBef>
              <a:spcAft>
                <a:spcPts val="0"/>
              </a:spcAft>
              <a:buSzPts val="2000"/>
              <a:buNone/>
            </a:pPr>
            <a:endParaRPr sz="2000"/>
          </a:p>
        </p:txBody>
      </p:sp>
      <p:sp>
        <p:nvSpPr>
          <p:cNvPr id="357" name="Google Shape;357;p21"/>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2 Solution</a:t>
            </a:r>
            <a:endParaRPr/>
          </a:p>
        </p:txBody>
      </p:sp>
      <p:sp>
        <p:nvSpPr>
          <p:cNvPr id="358" name="Google Shape;358;p21"/>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22"/>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22</a:t>
            </a:fld>
            <a:endParaRPr/>
          </a:p>
        </p:txBody>
      </p:sp>
      <p:sp>
        <p:nvSpPr>
          <p:cNvPr id="365" name="Google Shape;365;p22"/>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4350" lvl="0" indent="-514350" algn="l" rtl="0">
              <a:lnSpc>
                <a:spcPct val="95000"/>
              </a:lnSpc>
              <a:spcBef>
                <a:spcPts val="0"/>
              </a:spcBef>
              <a:spcAft>
                <a:spcPts val="0"/>
              </a:spcAft>
              <a:buSzPts val="1800"/>
              <a:buFont typeface="Century Gothic"/>
              <a:buAutoNum type="arabicPeriod" startAt="6"/>
            </a:pPr>
            <a:r>
              <a:rPr lang="en-US" sz="1800"/>
              <a:t>In the next frame, specify the character in the template file that  identifies tables, fields, and system tokens.  (In this case, it is the pipe (|) character.)</a:t>
            </a:r>
            <a:endParaRPr/>
          </a:p>
          <a:p>
            <a:pPr marL="514350" lvl="0" indent="-514350" algn="l" rtl="0">
              <a:lnSpc>
                <a:spcPct val="95000"/>
              </a:lnSpc>
              <a:spcBef>
                <a:spcPts val="600"/>
              </a:spcBef>
              <a:spcAft>
                <a:spcPts val="0"/>
              </a:spcAft>
              <a:buSzPts val="1800"/>
              <a:buFont typeface="Century Gothic"/>
              <a:buAutoNum type="arabicPeriod" startAt="6"/>
            </a:pPr>
            <a:r>
              <a:rPr lang="en-US" sz="1800"/>
              <a:t>In the Template File Name field, specify the full path to the </a:t>
            </a:r>
            <a:r>
              <a:rPr lang="en-US" sz="1800">
                <a:latin typeface="Courier New"/>
                <a:ea typeface="Courier New"/>
                <a:cs typeface="Courier New"/>
                <a:sym typeface="Courier New"/>
              </a:rPr>
              <a:t>customeritem.zpl</a:t>
            </a:r>
            <a:r>
              <a:rPr lang="en-US" sz="1800"/>
              <a:t> template file, including the file itself. </a:t>
            </a:r>
            <a:endParaRPr/>
          </a:p>
        </p:txBody>
      </p:sp>
      <p:sp>
        <p:nvSpPr>
          <p:cNvPr id="366" name="Google Shape;366;p22"/>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2 Solution (continued)</a:t>
            </a:r>
            <a:endParaRPr/>
          </a:p>
        </p:txBody>
      </p:sp>
      <p:sp>
        <p:nvSpPr>
          <p:cNvPr id="367" name="Google Shape;367;p22"/>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pic>
        <p:nvPicPr>
          <p:cNvPr id="368" name="Google Shape;368;p22"/>
          <p:cNvPicPr preferRelativeResize="0"/>
          <p:nvPr/>
        </p:nvPicPr>
        <p:blipFill rotWithShape="1">
          <a:blip r:embed="rId3">
            <a:alphaModFix/>
          </a:blip>
          <a:srcRect/>
          <a:stretch/>
        </p:blipFill>
        <p:spPr>
          <a:xfrm>
            <a:off x="3061543" y="2959946"/>
            <a:ext cx="5709920" cy="2854960"/>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2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23</a:t>
            </a:fld>
            <a:endParaRPr/>
          </a:p>
        </p:txBody>
      </p:sp>
      <p:sp>
        <p:nvSpPr>
          <p:cNvPr id="375" name="Google Shape;375;p23"/>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4350" lvl="0" indent="-514350" algn="l" rtl="0">
              <a:lnSpc>
                <a:spcPct val="95000"/>
              </a:lnSpc>
              <a:spcBef>
                <a:spcPts val="0"/>
              </a:spcBef>
              <a:spcAft>
                <a:spcPts val="0"/>
              </a:spcAft>
              <a:buSzPts val="2000"/>
              <a:buFont typeface="Century Gothic"/>
              <a:buAutoNum type="arabicPeriod" startAt="8"/>
            </a:pPr>
            <a:r>
              <a:rPr lang="en-US" sz="2000"/>
              <a:t>Set the Update Variables field to Yes; then, click Next to have the system import the template variables located in the template file and present the Label Template Variables frame. </a:t>
            </a:r>
            <a:endParaRPr/>
          </a:p>
          <a:p>
            <a:pPr marL="514350" lvl="0" indent="-514350" algn="l" rtl="0">
              <a:lnSpc>
                <a:spcPct val="95000"/>
              </a:lnSpc>
              <a:spcBef>
                <a:spcPts val="600"/>
              </a:spcBef>
              <a:spcAft>
                <a:spcPts val="0"/>
              </a:spcAft>
              <a:buSzPts val="2000"/>
              <a:buFont typeface="Century Gothic"/>
              <a:buAutoNum type="arabicPeriod" startAt="8"/>
            </a:pPr>
            <a:r>
              <a:rPr lang="en-US" sz="2000"/>
              <a:t>Click on the Back button to return to the top of the program. </a:t>
            </a:r>
            <a:endParaRPr/>
          </a:p>
          <a:p>
            <a:pPr marL="514350" lvl="0" indent="-400050" algn="l" rtl="0">
              <a:lnSpc>
                <a:spcPct val="95000"/>
              </a:lnSpc>
              <a:spcBef>
                <a:spcPts val="600"/>
              </a:spcBef>
              <a:spcAft>
                <a:spcPts val="0"/>
              </a:spcAft>
              <a:buSzPts val="1800"/>
              <a:buFont typeface="Century Gothic"/>
              <a:buNone/>
            </a:pPr>
            <a:endParaRPr sz="1800"/>
          </a:p>
        </p:txBody>
      </p:sp>
      <p:sp>
        <p:nvSpPr>
          <p:cNvPr id="376" name="Google Shape;376;p23"/>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2 Solution (continued)</a:t>
            </a:r>
            <a:endParaRPr/>
          </a:p>
        </p:txBody>
      </p:sp>
      <p:sp>
        <p:nvSpPr>
          <p:cNvPr id="377" name="Google Shape;377;p23"/>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pic>
        <p:nvPicPr>
          <p:cNvPr id="378" name="Google Shape;378;p23"/>
          <p:cNvPicPr preferRelativeResize="0"/>
          <p:nvPr/>
        </p:nvPicPr>
        <p:blipFill rotWithShape="1">
          <a:blip r:embed="rId3">
            <a:alphaModFix/>
          </a:blip>
          <a:srcRect/>
          <a:stretch/>
        </p:blipFill>
        <p:spPr>
          <a:xfrm>
            <a:off x="3088640" y="2707596"/>
            <a:ext cx="5623560" cy="3102745"/>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24"/>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24</a:t>
            </a:fld>
            <a:endParaRPr/>
          </a:p>
        </p:txBody>
      </p:sp>
      <p:sp>
        <p:nvSpPr>
          <p:cNvPr id="385" name="Google Shape;385;p24"/>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4350" lvl="0" indent="-514350" algn="l" rtl="0">
              <a:lnSpc>
                <a:spcPct val="95000"/>
              </a:lnSpc>
              <a:spcBef>
                <a:spcPts val="0"/>
              </a:spcBef>
              <a:spcAft>
                <a:spcPts val="0"/>
              </a:spcAft>
              <a:buSzPts val="1700"/>
              <a:buFont typeface="Century Gothic"/>
              <a:buAutoNum type="arabicPeriod" startAt="10"/>
            </a:pPr>
            <a:r>
              <a:rPr lang="en-US" sz="1700"/>
              <a:t>Define the template in the system for the other template file: </a:t>
            </a:r>
            <a:endParaRPr/>
          </a:p>
          <a:p>
            <a:pPr marL="974725" lvl="0" indent="-457200" algn="l" rtl="0">
              <a:lnSpc>
                <a:spcPct val="95000"/>
              </a:lnSpc>
              <a:spcBef>
                <a:spcPts val="600"/>
              </a:spcBef>
              <a:spcAft>
                <a:spcPts val="0"/>
              </a:spcAft>
              <a:buSzPts val="1700"/>
              <a:buChar char="•"/>
            </a:pPr>
            <a:r>
              <a:rPr lang="en-US" sz="1700"/>
              <a:t>Specify </a:t>
            </a:r>
            <a:r>
              <a:rPr lang="en-US" sz="1700">
                <a:latin typeface="Courier New"/>
                <a:ea typeface="Courier New"/>
                <a:cs typeface="Courier New"/>
                <a:sym typeface="Courier New"/>
              </a:rPr>
              <a:t>TXT </a:t>
            </a:r>
            <a:r>
              <a:rPr lang="en-US" sz="1700"/>
              <a:t>in the Printer Syntax Type field. </a:t>
            </a:r>
            <a:endParaRPr/>
          </a:p>
          <a:p>
            <a:pPr marL="974725" lvl="0" indent="-457200" algn="l" rtl="0">
              <a:lnSpc>
                <a:spcPct val="95000"/>
              </a:lnSpc>
              <a:spcBef>
                <a:spcPts val="600"/>
              </a:spcBef>
              <a:spcAft>
                <a:spcPts val="0"/>
              </a:spcAft>
              <a:buSzPts val="1700"/>
              <a:buChar char="•"/>
            </a:pPr>
            <a:r>
              <a:rPr lang="en-US" sz="1700"/>
              <a:t>Specify </a:t>
            </a:r>
            <a:r>
              <a:rPr lang="en-US" sz="1700">
                <a:latin typeface="Courier New"/>
                <a:ea typeface="Courier New"/>
                <a:cs typeface="Courier New"/>
                <a:sym typeface="Courier New"/>
              </a:rPr>
              <a:t>Cust Item 2 </a:t>
            </a:r>
            <a:r>
              <a:rPr lang="en-US" sz="1700"/>
              <a:t>in the Template Name field; then, click Next. </a:t>
            </a:r>
            <a:br>
              <a:rPr lang="en-US" sz="1700"/>
            </a:br>
            <a:r>
              <a:rPr lang="en-US" sz="1700"/>
              <a:t/>
            </a:r>
            <a:br>
              <a:rPr lang="en-US" sz="1700"/>
            </a:br>
            <a:r>
              <a:rPr lang="en-US" sz="1700" b="1"/>
              <a:t>Note: </a:t>
            </a:r>
            <a:r>
              <a:rPr lang="en-US" sz="1700"/>
              <a:t>Use the same variable separator that was used in the initial template that was defined.</a:t>
            </a:r>
            <a:endParaRPr/>
          </a:p>
          <a:p>
            <a:pPr marL="974725" lvl="0" indent="-457200" algn="l" rtl="0">
              <a:lnSpc>
                <a:spcPct val="95000"/>
              </a:lnSpc>
              <a:spcBef>
                <a:spcPts val="600"/>
              </a:spcBef>
              <a:spcAft>
                <a:spcPts val="0"/>
              </a:spcAft>
              <a:buSzPts val="1700"/>
              <a:buNone/>
            </a:pPr>
            <a:r>
              <a:rPr lang="en-US" sz="1700"/>
              <a:t>	Specify the full path to the </a:t>
            </a:r>
            <a:r>
              <a:rPr lang="en-US" sz="1700">
                <a:latin typeface="Courier New"/>
                <a:ea typeface="Courier New"/>
                <a:cs typeface="Courier New"/>
                <a:sym typeface="Courier New"/>
              </a:rPr>
              <a:t>custitem2.txt</a:t>
            </a:r>
            <a:r>
              <a:rPr lang="en-US" sz="1700"/>
              <a:t> template file, including the file itself, in the Template File Name field.</a:t>
            </a:r>
            <a:r>
              <a:rPr lang="en-US" sz="1800"/>
              <a:t/>
            </a:r>
            <a:br>
              <a:rPr lang="en-US" sz="1800"/>
            </a:br>
            <a:endParaRPr sz="1800"/>
          </a:p>
        </p:txBody>
      </p:sp>
      <p:sp>
        <p:nvSpPr>
          <p:cNvPr id="386" name="Google Shape;386;p24"/>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2 Solution (continued)</a:t>
            </a:r>
            <a:endParaRPr/>
          </a:p>
        </p:txBody>
      </p:sp>
      <p:sp>
        <p:nvSpPr>
          <p:cNvPr id="387" name="Google Shape;387;p24"/>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pic>
        <p:nvPicPr>
          <p:cNvPr id="388" name="Google Shape;388;p24"/>
          <p:cNvPicPr preferRelativeResize="0"/>
          <p:nvPr/>
        </p:nvPicPr>
        <p:blipFill rotWithShape="1">
          <a:blip r:embed="rId3">
            <a:alphaModFix/>
          </a:blip>
          <a:srcRect/>
          <a:stretch/>
        </p:blipFill>
        <p:spPr>
          <a:xfrm>
            <a:off x="3434080" y="3398926"/>
            <a:ext cx="5009808" cy="2798673"/>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25"/>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25</a:t>
            </a:fld>
            <a:endParaRPr/>
          </a:p>
        </p:txBody>
      </p:sp>
      <p:sp>
        <p:nvSpPr>
          <p:cNvPr id="395" name="Google Shape;395;p25"/>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4350" lvl="0" indent="-514350" algn="l" rtl="0">
              <a:lnSpc>
                <a:spcPct val="95000"/>
              </a:lnSpc>
              <a:spcBef>
                <a:spcPts val="0"/>
              </a:spcBef>
              <a:spcAft>
                <a:spcPts val="0"/>
              </a:spcAft>
              <a:buSzPts val="1800"/>
              <a:buFont typeface="Century Gothic"/>
              <a:buAutoNum type="arabicPeriod" startAt="11"/>
            </a:pPr>
            <a:r>
              <a:rPr lang="en-US" sz="1800"/>
              <a:t>Set the Update Variables field to Yes; then, click Next to have the system import the template variables located in the template file and display the Label Template Variables frame. </a:t>
            </a:r>
            <a:endParaRPr/>
          </a:p>
          <a:p>
            <a:pPr marL="514350" lvl="0" indent="-514350" algn="l" rtl="0">
              <a:lnSpc>
                <a:spcPct val="95000"/>
              </a:lnSpc>
              <a:spcBef>
                <a:spcPts val="600"/>
              </a:spcBef>
              <a:spcAft>
                <a:spcPts val="0"/>
              </a:spcAft>
              <a:buSzPts val="1800"/>
              <a:buFont typeface="Century Gothic"/>
              <a:buAutoNum type="arabicPeriod" startAt="11"/>
            </a:pPr>
            <a:r>
              <a:rPr lang="en-US" sz="1800"/>
              <a:t>Click Back to return to the top of the program. </a:t>
            </a:r>
            <a:endParaRPr/>
          </a:p>
          <a:p>
            <a:pPr marL="514350" lvl="0" indent="-400050" algn="l" rtl="0">
              <a:lnSpc>
                <a:spcPct val="95000"/>
              </a:lnSpc>
              <a:spcBef>
                <a:spcPts val="600"/>
              </a:spcBef>
              <a:spcAft>
                <a:spcPts val="0"/>
              </a:spcAft>
              <a:buSzPts val="1800"/>
              <a:buFont typeface="Century Gothic"/>
              <a:buNone/>
            </a:pPr>
            <a:endParaRPr sz="1800"/>
          </a:p>
        </p:txBody>
      </p:sp>
      <p:sp>
        <p:nvSpPr>
          <p:cNvPr id="396" name="Google Shape;396;p25"/>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2 Solution (continued)</a:t>
            </a:r>
            <a:endParaRPr/>
          </a:p>
        </p:txBody>
      </p:sp>
      <p:sp>
        <p:nvSpPr>
          <p:cNvPr id="397" name="Google Shape;397;p25"/>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pic>
        <p:nvPicPr>
          <p:cNvPr id="398" name="Google Shape;398;p25"/>
          <p:cNvPicPr preferRelativeResize="0"/>
          <p:nvPr/>
        </p:nvPicPr>
        <p:blipFill rotWithShape="1">
          <a:blip r:embed="rId3">
            <a:alphaModFix/>
          </a:blip>
          <a:srcRect/>
          <a:stretch/>
        </p:blipFill>
        <p:spPr>
          <a:xfrm>
            <a:off x="3063240" y="2377737"/>
            <a:ext cx="5943600" cy="3321725"/>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26"/>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26</a:t>
            </a:fld>
            <a:endParaRPr/>
          </a:p>
        </p:txBody>
      </p:sp>
      <p:sp>
        <p:nvSpPr>
          <p:cNvPr id="405" name="Google Shape;405;p26"/>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7525" lvl="0" indent="-517525" algn="l" rtl="0">
              <a:lnSpc>
                <a:spcPct val="95000"/>
              </a:lnSpc>
              <a:spcBef>
                <a:spcPts val="0"/>
              </a:spcBef>
              <a:spcAft>
                <a:spcPts val="0"/>
              </a:spcAft>
              <a:buSzPts val="2000"/>
              <a:buFont typeface="Century Gothic"/>
              <a:buAutoNum type="arabicPeriod"/>
            </a:pPr>
            <a:r>
              <a:rPr lang="en-US" sz="2000"/>
              <a:t>Navigate to Label Format Maintenance to define the two label formats. </a:t>
            </a:r>
            <a:endParaRPr/>
          </a:p>
          <a:p>
            <a:pPr marL="517525" lvl="0" indent="-517525" algn="l" rtl="0">
              <a:lnSpc>
                <a:spcPct val="95000"/>
              </a:lnSpc>
              <a:spcBef>
                <a:spcPts val="1200"/>
              </a:spcBef>
              <a:spcAft>
                <a:spcPts val="0"/>
              </a:spcAft>
              <a:buSzPts val="2000"/>
              <a:buFont typeface="Century Gothic"/>
              <a:buAutoNum type="arabicPeriod"/>
            </a:pPr>
            <a:r>
              <a:rPr lang="en-US" sz="2000"/>
              <a:t>Specify </a:t>
            </a:r>
            <a:r>
              <a:rPr lang="en-US" sz="2000">
                <a:latin typeface="Courier New"/>
                <a:ea typeface="Courier New"/>
                <a:cs typeface="Courier New"/>
                <a:sym typeface="Courier New"/>
              </a:rPr>
              <a:t>Customer Item ZPL </a:t>
            </a:r>
            <a:r>
              <a:rPr lang="en-US" sz="2000"/>
              <a:t>in the Label Format field; then click Next. </a:t>
            </a:r>
            <a:endParaRPr/>
          </a:p>
          <a:p>
            <a:pPr marL="517525" lvl="0" indent="-517525" algn="l" rtl="0">
              <a:lnSpc>
                <a:spcPct val="95000"/>
              </a:lnSpc>
              <a:spcBef>
                <a:spcPts val="1200"/>
              </a:spcBef>
              <a:spcAft>
                <a:spcPts val="0"/>
              </a:spcAft>
              <a:buSzPts val="2000"/>
              <a:buFont typeface="Century Gothic"/>
              <a:buAutoNum type="arabicPeriod"/>
            </a:pPr>
            <a:r>
              <a:rPr lang="en-US" sz="2000"/>
              <a:t>Set the Active, Track, Generate Files, and Tokens fields to Yes; then, click Next. </a:t>
            </a:r>
            <a:endParaRPr/>
          </a:p>
          <a:p>
            <a:pPr marL="517525" lvl="0" indent="-517525" algn="l" rtl="0">
              <a:lnSpc>
                <a:spcPct val="95000"/>
              </a:lnSpc>
              <a:spcBef>
                <a:spcPts val="1200"/>
              </a:spcBef>
              <a:spcAft>
                <a:spcPts val="0"/>
              </a:spcAft>
              <a:buSzPts val="2000"/>
              <a:buFont typeface="Century Gothic"/>
              <a:buAutoNum type="arabicPeriod"/>
            </a:pPr>
            <a:r>
              <a:rPr lang="en-US" sz="2000"/>
              <a:t>Specify </a:t>
            </a:r>
            <a:r>
              <a:rPr lang="en-US" sz="2000">
                <a:latin typeface="Courier New"/>
                <a:ea typeface="Courier New"/>
                <a:cs typeface="Courier New"/>
                <a:sym typeface="Courier New"/>
              </a:rPr>
              <a:t>custitem</a:t>
            </a:r>
            <a:r>
              <a:rPr lang="en-US" sz="2000"/>
              <a:t> in the File Prefix field and specify</a:t>
            </a:r>
            <a:r>
              <a:rPr lang="en-US" sz="2000">
                <a:latin typeface="Courier New"/>
                <a:ea typeface="Courier New"/>
                <a:cs typeface="Courier New"/>
                <a:sym typeface="Courier New"/>
              </a:rPr>
              <a:t> zpl </a:t>
            </a:r>
            <a:r>
              <a:rPr lang="en-US" sz="2000"/>
              <a:t>in the File Suffix field.</a:t>
            </a:r>
            <a:endParaRPr/>
          </a:p>
          <a:p>
            <a:pPr marL="517525" lvl="0" indent="-517525" algn="l" rtl="0">
              <a:lnSpc>
                <a:spcPct val="95000"/>
              </a:lnSpc>
              <a:spcBef>
                <a:spcPts val="1200"/>
              </a:spcBef>
              <a:spcAft>
                <a:spcPts val="0"/>
              </a:spcAft>
              <a:buSzPts val="2000"/>
              <a:buFont typeface="Century Gothic"/>
              <a:buAutoNum type="arabicPeriod"/>
            </a:pPr>
            <a:r>
              <a:rPr lang="en-US" sz="2000"/>
              <a:t>Specify </a:t>
            </a:r>
            <a:r>
              <a:rPr lang="en-US" sz="2000">
                <a:latin typeface="Courier New"/>
                <a:ea typeface="Courier New"/>
                <a:cs typeface="Courier New"/>
                <a:sym typeface="Courier New"/>
              </a:rPr>
              <a:t>1</a:t>
            </a:r>
            <a:r>
              <a:rPr lang="en-US" sz="2000"/>
              <a:t> (one)  in the Copies field and specify </a:t>
            </a:r>
            <a:r>
              <a:rPr lang="en-US" sz="2000">
                <a:latin typeface="Courier New"/>
                <a:ea typeface="Courier New"/>
                <a:cs typeface="Courier New"/>
                <a:sym typeface="Courier New"/>
              </a:rPr>
              <a:t>dsCpItem</a:t>
            </a:r>
            <a:r>
              <a:rPr lang="en-US" sz="2000"/>
              <a:t> in the Dataset field. </a:t>
            </a:r>
            <a:endParaRPr/>
          </a:p>
          <a:p>
            <a:pPr marL="517525" lvl="0" indent="-517525" algn="l" rtl="0">
              <a:lnSpc>
                <a:spcPct val="95000"/>
              </a:lnSpc>
              <a:spcBef>
                <a:spcPts val="1200"/>
              </a:spcBef>
              <a:spcAft>
                <a:spcPts val="0"/>
              </a:spcAft>
              <a:buSzPts val="2000"/>
              <a:buFont typeface="Century Gothic"/>
              <a:buAutoNum type="arabicPeriod"/>
            </a:pPr>
            <a:r>
              <a:rPr lang="en-US" sz="2000"/>
              <a:t>Specify </a:t>
            </a:r>
            <a:r>
              <a:rPr lang="en-US" sz="2000">
                <a:latin typeface="Courier New"/>
                <a:ea typeface="Courier New"/>
                <a:cs typeface="Courier New"/>
                <a:sym typeface="Courier New"/>
              </a:rPr>
              <a:t>1</a:t>
            </a:r>
            <a:r>
              <a:rPr lang="en-US" sz="2000"/>
              <a:t> (one) in the Version field; then, click Next to proceed to the Format Details frame. </a:t>
            </a:r>
            <a:endParaRPr/>
          </a:p>
          <a:p>
            <a:pPr marL="517525" lvl="0" indent="-517525" algn="l" rtl="0">
              <a:lnSpc>
                <a:spcPct val="95000"/>
              </a:lnSpc>
              <a:spcBef>
                <a:spcPts val="1200"/>
              </a:spcBef>
              <a:spcAft>
                <a:spcPts val="0"/>
              </a:spcAft>
              <a:buSzPts val="2000"/>
              <a:buFont typeface="Century Gothic"/>
              <a:buAutoNum type="arabicPeriod"/>
            </a:pPr>
            <a:r>
              <a:rPr lang="en-US" sz="2000"/>
              <a:t>Specify</a:t>
            </a:r>
            <a:r>
              <a:rPr lang="en-US" sz="2000">
                <a:latin typeface="Courier New"/>
                <a:ea typeface="Courier New"/>
                <a:cs typeface="Courier New"/>
                <a:sym typeface="Courier New"/>
              </a:rPr>
              <a:t> ZPL </a:t>
            </a:r>
            <a:r>
              <a:rPr lang="en-US" sz="2000"/>
              <a:t>in the Printer Syntax Type field; then, click Next until the Label Template field displays.</a:t>
            </a:r>
            <a:endParaRPr/>
          </a:p>
          <a:p>
            <a:pPr marL="517525" lvl="0" indent="-517525" algn="l" rtl="0">
              <a:lnSpc>
                <a:spcPct val="95000"/>
              </a:lnSpc>
              <a:spcBef>
                <a:spcPts val="1200"/>
              </a:spcBef>
              <a:spcAft>
                <a:spcPts val="0"/>
              </a:spcAft>
              <a:buSzPts val="2000"/>
              <a:buFont typeface="Century Gothic"/>
              <a:buAutoNum type="arabicPeriod"/>
            </a:pPr>
            <a:r>
              <a:rPr lang="en-US" sz="2000"/>
              <a:t>Specify </a:t>
            </a:r>
            <a:r>
              <a:rPr lang="en-US" sz="2000">
                <a:latin typeface="Courier New"/>
                <a:ea typeface="Courier New"/>
                <a:cs typeface="Courier New"/>
                <a:sym typeface="Courier New"/>
              </a:rPr>
              <a:t>Customer Item </a:t>
            </a:r>
            <a:r>
              <a:rPr lang="en-US" sz="2000"/>
              <a:t>in the Label Template field; then, click Back until the Label Tokens frame displays.</a:t>
            </a:r>
            <a:br>
              <a:rPr lang="en-US" sz="2000"/>
            </a:br>
            <a:r>
              <a:rPr lang="en-US" sz="2000"/>
              <a:t/>
            </a:r>
            <a:br>
              <a:rPr lang="en-US" sz="2000"/>
            </a:br>
            <a:endParaRPr sz="2000" i="1"/>
          </a:p>
          <a:p>
            <a:pPr marL="514350" lvl="0" indent="-514350" algn="l" rtl="0">
              <a:lnSpc>
                <a:spcPct val="95000"/>
              </a:lnSpc>
              <a:spcBef>
                <a:spcPts val="1200"/>
              </a:spcBef>
              <a:spcAft>
                <a:spcPts val="0"/>
              </a:spcAft>
              <a:buSzPts val="2000"/>
              <a:buNone/>
            </a:pPr>
            <a:endParaRPr sz="2000"/>
          </a:p>
        </p:txBody>
      </p:sp>
      <p:sp>
        <p:nvSpPr>
          <p:cNvPr id="406" name="Google Shape;406;p26"/>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3 Solution</a:t>
            </a:r>
            <a:endParaRPr/>
          </a:p>
        </p:txBody>
      </p:sp>
      <p:sp>
        <p:nvSpPr>
          <p:cNvPr id="407" name="Google Shape;407;p26"/>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27"/>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27</a:t>
            </a:fld>
            <a:endParaRPr/>
          </a:p>
        </p:txBody>
      </p:sp>
      <p:sp>
        <p:nvSpPr>
          <p:cNvPr id="414" name="Google Shape;414;p27"/>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7525" lvl="0" indent="-517525" algn="l" rtl="0">
              <a:lnSpc>
                <a:spcPct val="95000"/>
              </a:lnSpc>
              <a:spcBef>
                <a:spcPts val="0"/>
              </a:spcBef>
              <a:spcAft>
                <a:spcPts val="0"/>
              </a:spcAft>
              <a:buSzPts val="2000"/>
              <a:buFont typeface="Century Gothic"/>
              <a:buAutoNum type="arabicPeriod" startAt="9"/>
            </a:pPr>
            <a:r>
              <a:rPr lang="en-US" sz="2000"/>
              <a:t>Specify </a:t>
            </a:r>
            <a:r>
              <a:rPr lang="en-US" sz="2000">
                <a:latin typeface="Courier New"/>
                <a:ea typeface="Courier New"/>
                <a:cs typeface="Courier New"/>
                <a:sym typeface="Courier New"/>
              </a:rPr>
              <a:t>LabelKey1</a:t>
            </a:r>
            <a:r>
              <a:rPr lang="en-US" sz="2000"/>
              <a:t> in the Token Name field; then, click Next. </a:t>
            </a:r>
            <a:endParaRPr/>
          </a:p>
          <a:p>
            <a:pPr marL="517525" lvl="0" indent="-517525" algn="l" rtl="0">
              <a:lnSpc>
                <a:spcPct val="95000"/>
              </a:lnSpc>
              <a:spcBef>
                <a:spcPts val="600"/>
              </a:spcBef>
              <a:spcAft>
                <a:spcPts val="0"/>
              </a:spcAft>
              <a:buSzPts val="2000"/>
              <a:buFont typeface="Century Gothic"/>
              <a:buAutoNum type="arabicPeriod" startAt="9"/>
            </a:pPr>
            <a:r>
              <a:rPr lang="en-US" sz="2000"/>
              <a:t>Specify the </a:t>
            </a:r>
            <a:r>
              <a:rPr lang="en-US" sz="2000">
                <a:latin typeface="Courier New"/>
                <a:ea typeface="Courier New"/>
                <a:cs typeface="Courier New"/>
                <a:sym typeface="Courier New"/>
              </a:rPr>
              <a:t>tt-CpItem.pt_part</a:t>
            </a:r>
            <a:r>
              <a:rPr lang="en-US" sz="2000"/>
              <a:t> dataset field in the Dataset Field Name field; then, click Back to return to the top of the program.</a:t>
            </a:r>
            <a:br>
              <a:rPr lang="en-US" sz="2000"/>
            </a:br>
            <a:r>
              <a:rPr lang="en-US" sz="2000"/>
              <a:t/>
            </a:r>
            <a:br>
              <a:rPr lang="en-US" sz="2000"/>
            </a:br>
            <a:endParaRPr sz="2000" i="1"/>
          </a:p>
          <a:p>
            <a:pPr marL="514350" lvl="0" indent="-514350" algn="l" rtl="0">
              <a:lnSpc>
                <a:spcPct val="95000"/>
              </a:lnSpc>
              <a:spcBef>
                <a:spcPts val="600"/>
              </a:spcBef>
              <a:spcAft>
                <a:spcPts val="0"/>
              </a:spcAft>
              <a:buSzPts val="2000"/>
              <a:buNone/>
            </a:pPr>
            <a:endParaRPr sz="2000"/>
          </a:p>
        </p:txBody>
      </p:sp>
      <p:sp>
        <p:nvSpPr>
          <p:cNvPr id="415" name="Google Shape;415;p27"/>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3 Solution (continued)</a:t>
            </a:r>
            <a:endParaRPr/>
          </a:p>
        </p:txBody>
      </p:sp>
      <p:sp>
        <p:nvSpPr>
          <p:cNvPr id="416" name="Google Shape;416;p27"/>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pic>
        <p:nvPicPr>
          <p:cNvPr id="417" name="Google Shape;417;p27"/>
          <p:cNvPicPr preferRelativeResize="0"/>
          <p:nvPr/>
        </p:nvPicPr>
        <p:blipFill rotWithShape="1">
          <a:blip r:embed="rId3">
            <a:alphaModFix/>
          </a:blip>
          <a:srcRect/>
          <a:stretch/>
        </p:blipFill>
        <p:spPr>
          <a:xfrm>
            <a:off x="3173307" y="2509526"/>
            <a:ext cx="5877560" cy="3193661"/>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28"/>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28</a:t>
            </a:fld>
            <a:endParaRPr/>
          </a:p>
        </p:txBody>
      </p:sp>
      <p:sp>
        <p:nvSpPr>
          <p:cNvPr id="424" name="Google Shape;424;p28"/>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7525" lvl="0" indent="-517525" algn="l" rtl="0">
              <a:lnSpc>
                <a:spcPct val="95000"/>
              </a:lnSpc>
              <a:spcBef>
                <a:spcPts val="0"/>
              </a:spcBef>
              <a:spcAft>
                <a:spcPts val="0"/>
              </a:spcAft>
              <a:buSzPts val="2200"/>
              <a:buFont typeface="Century Gothic"/>
              <a:buAutoNum type="arabicPeriod" startAt="11"/>
            </a:pPr>
            <a:r>
              <a:rPr lang="en-US" sz="2200"/>
              <a:t>Specify </a:t>
            </a:r>
            <a:r>
              <a:rPr lang="en-US" sz="2200">
                <a:latin typeface="Courier New"/>
                <a:ea typeface="Courier New"/>
                <a:cs typeface="Courier New"/>
                <a:sym typeface="Courier New"/>
              </a:rPr>
              <a:t>Customer Item TXT </a:t>
            </a:r>
            <a:r>
              <a:rPr lang="en-US" sz="2200"/>
              <a:t>in the Label Format field; then, click Next.</a:t>
            </a:r>
            <a:endParaRPr/>
          </a:p>
          <a:p>
            <a:pPr marL="517525" lvl="0" indent="-517525" algn="l" rtl="0">
              <a:lnSpc>
                <a:spcPct val="95000"/>
              </a:lnSpc>
              <a:spcBef>
                <a:spcPts val="1400"/>
              </a:spcBef>
              <a:spcAft>
                <a:spcPts val="0"/>
              </a:spcAft>
              <a:buSzPts val="2200"/>
              <a:buFont typeface="Century Gothic"/>
              <a:buAutoNum type="arabicPeriod" startAt="11"/>
            </a:pPr>
            <a:r>
              <a:rPr lang="en-US" sz="2200"/>
              <a:t>Set the Active, Track, and Tokens fields to Yes; then, click Next. </a:t>
            </a:r>
            <a:endParaRPr/>
          </a:p>
          <a:p>
            <a:pPr marL="517525" lvl="0" indent="-517525" algn="l" rtl="0">
              <a:lnSpc>
                <a:spcPct val="95000"/>
              </a:lnSpc>
              <a:spcBef>
                <a:spcPts val="1200"/>
              </a:spcBef>
              <a:spcAft>
                <a:spcPts val="0"/>
              </a:spcAft>
              <a:buSzPts val="2200"/>
              <a:buFont typeface="Century Gothic"/>
              <a:buAutoNum type="arabicPeriod" startAt="11"/>
            </a:pPr>
            <a:r>
              <a:rPr lang="en-US" sz="2200"/>
              <a:t>Specify </a:t>
            </a:r>
            <a:r>
              <a:rPr lang="en-US" sz="2200">
                <a:latin typeface="Courier New"/>
                <a:ea typeface="Courier New"/>
                <a:cs typeface="Courier New"/>
                <a:sym typeface="Courier New"/>
              </a:rPr>
              <a:t>1</a:t>
            </a:r>
            <a:r>
              <a:rPr lang="en-US" sz="2200"/>
              <a:t> (one) in the Copies field and  specify </a:t>
            </a:r>
            <a:r>
              <a:rPr lang="en-US" sz="2200">
                <a:latin typeface="Courier New"/>
                <a:ea typeface="Courier New"/>
                <a:cs typeface="Courier New"/>
                <a:sym typeface="Courier New"/>
              </a:rPr>
              <a:t>dsCpItem</a:t>
            </a:r>
            <a:r>
              <a:rPr lang="en-US" sz="2200"/>
              <a:t> in the Dataset field. </a:t>
            </a:r>
            <a:endParaRPr/>
          </a:p>
          <a:p>
            <a:pPr marL="517525" lvl="0" indent="-517525" algn="l" rtl="0">
              <a:lnSpc>
                <a:spcPct val="95000"/>
              </a:lnSpc>
              <a:spcBef>
                <a:spcPts val="1200"/>
              </a:spcBef>
              <a:spcAft>
                <a:spcPts val="0"/>
              </a:spcAft>
              <a:buSzPts val="2200"/>
              <a:buFont typeface="Century Gothic"/>
              <a:buAutoNum type="arabicPeriod" startAt="11"/>
            </a:pPr>
            <a:r>
              <a:rPr lang="en-US" sz="2200"/>
              <a:t>Specify </a:t>
            </a:r>
            <a:r>
              <a:rPr lang="en-US" sz="2200">
                <a:latin typeface="Courier New"/>
                <a:ea typeface="Courier New"/>
                <a:cs typeface="Courier New"/>
                <a:sym typeface="Courier New"/>
              </a:rPr>
              <a:t>1</a:t>
            </a:r>
            <a:r>
              <a:rPr lang="en-US" sz="2200"/>
              <a:t> (one) in the Version field; then, click Next to proceed to the Format Details frame. </a:t>
            </a:r>
            <a:endParaRPr/>
          </a:p>
          <a:p>
            <a:pPr marL="517525" lvl="0" indent="-517525" algn="l" rtl="0">
              <a:lnSpc>
                <a:spcPct val="95000"/>
              </a:lnSpc>
              <a:spcBef>
                <a:spcPts val="1200"/>
              </a:spcBef>
              <a:spcAft>
                <a:spcPts val="0"/>
              </a:spcAft>
              <a:buSzPts val="2200"/>
              <a:buFont typeface="Century Gothic"/>
              <a:buAutoNum type="arabicPeriod" startAt="11"/>
            </a:pPr>
            <a:r>
              <a:rPr lang="en-US" sz="2200"/>
              <a:t>Specify </a:t>
            </a:r>
            <a:r>
              <a:rPr lang="en-US" sz="2200">
                <a:latin typeface="Courier New"/>
                <a:ea typeface="Courier New"/>
                <a:cs typeface="Courier New"/>
                <a:sym typeface="Courier New"/>
              </a:rPr>
              <a:t>TXT</a:t>
            </a:r>
            <a:r>
              <a:rPr lang="en-US" sz="2200"/>
              <a:t> in the Printer Syntax Type field; then, click Next until the Label Template field displays.</a:t>
            </a:r>
            <a:endParaRPr/>
          </a:p>
          <a:p>
            <a:pPr marL="517525" lvl="0" indent="-517525" algn="l" rtl="0">
              <a:lnSpc>
                <a:spcPct val="95000"/>
              </a:lnSpc>
              <a:spcBef>
                <a:spcPts val="1200"/>
              </a:spcBef>
              <a:spcAft>
                <a:spcPts val="0"/>
              </a:spcAft>
              <a:buSzPts val="2200"/>
              <a:buFont typeface="Century Gothic"/>
              <a:buAutoNum type="arabicPeriod" startAt="11"/>
            </a:pPr>
            <a:r>
              <a:rPr lang="en-US" sz="2200"/>
              <a:t>Specify </a:t>
            </a:r>
            <a:r>
              <a:rPr lang="en-US" sz="2200">
                <a:latin typeface="Courier New"/>
                <a:ea typeface="Courier New"/>
                <a:cs typeface="Courier New"/>
                <a:sym typeface="Courier New"/>
              </a:rPr>
              <a:t>Cust Item 2 </a:t>
            </a:r>
            <a:r>
              <a:rPr lang="en-US" sz="2200"/>
              <a:t>in the Label Template Field; then, click  Back button until the Label tokens frame displays.</a:t>
            </a:r>
            <a:r>
              <a:rPr lang="en-US" sz="2000"/>
              <a:t/>
            </a:r>
            <a:br>
              <a:rPr lang="en-US" sz="2000"/>
            </a:br>
            <a:r>
              <a:rPr lang="en-US" sz="2000"/>
              <a:t/>
            </a:r>
            <a:br>
              <a:rPr lang="en-US" sz="2000"/>
            </a:br>
            <a:endParaRPr sz="2000" i="1"/>
          </a:p>
          <a:p>
            <a:pPr marL="514350" lvl="0" indent="-514350" algn="l" rtl="0">
              <a:lnSpc>
                <a:spcPct val="95000"/>
              </a:lnSpc>
              <a:spcBef>
                <a:spcPts val="600"/>
              </a:spcBef>
              <a:spcAft>
                <a:spcPts val="0"/>
              </a:spcAft>
              <a:buSzPts val="2000"/>
              <a:buNone/>
            </a:pPr>
            <a:endParaRPr sz="2000"/>
          </a:p>
        </p:txBody>
      </p:sp>
      <p:sp>
        <p:nvSpPr>
          <p:cNvPr id="425" name="Google Shape;425;p28"/>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3 Solution (continued)</a:t>
            </a:r>
            <a:endParaRPr/>
          </a:p>
        </p:txBody>
      </p:sp>
      <p:sp>
        <p:nvSpPr>
          <p:cNvPr id="426" name="Google Shape;426;p28"/>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9"/>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29</a:t>
            </a:fld>
            <a:endParaRPr/>
          </a:p>
        </p:txBody>
      </p:sp>
      <p:sp>
        <p:nvSpPr>
          <p:cNvPr id="433" name="Google Shape;433;p29"/>
          <p:cNvSpPr txBox="1">
            <a:spLocks noGrp="1"/>
          </p:cNvSpPr>
          <p:nvPr>
            <p:ph type="body" idx="1"/>
          </p:nvPr>
        </p:nvSpPr>
        <p:spPr>
          <a:xfrm>
            <a:off x="353785" y="1366157"/>
            <a:ext cx="11353800" cy="4779532"/>
          </a:xfrm>
          <a:prstGeom prst="rect">
            <a:avLst/>
          </a:prstGeom>
          <a:noFill/>
          <a:ln>
            <a:noFill/>
          </a:ln>
        </p:spPr>
        <p:txBody>
          <a:bodyPr spcFirstLastPara="1" wrap="square" lIns="0" tIns="0" rIns="0" bIns="0" anchor="t" anchorCtr="0">
            <a:noAutofit/>
          </a:bodyPr>
          <a:lstStyle/>
          <a:p>
            <a:pPr marL="517525" lvl="0" indent="-517525" algn="l" rtl="0">
              <a:lnSpc>
                <a:spcPct val="95000"/>
              </a:lnSpc>
              <a:spcBef>
                <a:spcPts val="0"/>
              </a:spcBef>
              <a:spcAft>
                <a:spcPts val="0"/>
              </a:spcAft>
              <a:buSzPts val="2000"/>
              <a:buFont typeface="Century Gothic"/>
              <a:buAutoNum type="arabicPeriod" startAt="17"/>
            </a:pPr>
            <a:r>
              <a:rPr lang="en-US" sz="2000"/>
              <a:t>Specify</a:t>
            </a:r>
            <a:r>
              <a:rPr lang="en-US" sz="2000">
                <a:latin typeface="Courier New"/>
                <a:ea typeface="Courier New"/>
                <a:cs typeface="Courier New"/>
                <a:sym typeface="Courier New"/>
              </a:rPr>
              <a:t> LabelKey1 </a:t>
            </a:r>
            <a:r>
              <a:rPr lang="en-US" sz="2000"/>
              <a:t>in the Token Name field; then, click Next. </a:t>
            </a:r>
            <a:endParaRPr/>
          </a:p>
          <a:p>
            <a:pPr marL="517525" lvl="0" indent="-517525" algn="l" rtl="0">
              <a:lnSpc>
                <a:spcPct val="95000"/>
              </a:lnSpc>
              <a:spcBef>
                <a:spcPts val="600"/>
              </a:spcBef>
              <a:spcAft>
                <a:spcPts val="0"/>
              </a:spcAft>
              <a:buSzPts val="2000"/>
              <a:buFont typeface="Century Gothic"/>
              <a:buAutoNum type="arabicPeriod" startAt="17"/>
            </a:pPr>
            <a:r>
              <a:rPr lang="en-US" sz="2000"/>
              <a:t>Specify the </a:t>
            </a:r>
            <a:r>
              <a:rPr lang="en-US" sz="2000">
                <a:latin typeface="Courier New"/>
                <a:ea typeface="Courier New"/>
                <a:cs typeface="Courier New"/>
                <a:sym typeface="Courier New"/>
              </a:rPr>
              <a:t>tt-CpItem.pt_part</a:t>
            </a:r>
            <a:r>
              <a:rPr lang="en-US" sz="2000"/>
              <a:t> dataset field in the Dataset Field Name field; then, click Back to return to the top of the program. </a:t>
            </a:r>
            <a:endParaRPr/>
          </a:p>
          <a:p>
            <a:pPr marL="517525" lvl="0" indent="-517525" algn="l" rtl="0">
              <a:lnSpc>
                <a:spcPct val="95000"/>
              </a:lnSpc>
              <a:spcBef>
                <a:spcPts val="600"/>
              </a:spcBef>
              <a:spcAft>
                <a:spcPts val="0"/>
              </a:spcAft>
              <a:buSzPts val="2000"/>
              <a:buNone/>
            </a:pPr>
            <a:r>
              <a:rPr lang="en-US" sz="2000"/>
              <a:t/>
            </a:r>
            <a:br>
              <a:rPr lang="en-US" sz="2000"/>
            </a:br>
            <a:r>
              <a:rPr lang="en-US" sz="2000"/>
              <a:t/>
            </a:r>
            <a:br>
              <a:rPr lang="en-US" sz="2000"/>
            </a:br>
            <a:endParaRPr sz="2000" i="1"/>
          </a:p>
          <a:p>
            <a:pPr marL="514350" lvl="0" indent="-514350" algn="l" rtl="0">
              <a:lnSpc>
                <a:spcPct val="95000"/>
              </a:lnSpc>
              <a:spcBef>
                <a:spcPts val="600"/>
              </a:spcBef>
              <a:spcAft>
                <a:spcPts val="0"/>
              </a:spcAft>
              <a:buSzPts val="2000"/>
              <a:buNone/>
            </a:pPr>
            <a:endParaRPr sz="2000"/>
          </a:p>
        </p:txBody>
      </p:sp>
      <p:sp>
        <p:nvSpPr>
          <p:cNvPr id="434" name="Google Shape;434;p29"/>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Lab 3 Solution (continued)</a:t>
            </a:r>
            <a:endParaRPr/>
          </a:p>
        </p:txBody>
      </p:sp>
      <p:sp>
        <p:nvSpPr>
          <p:cNvPr id="435" name="Google Shape;435;p29"/>
          <p:cNvSpPr/>
          <p:nvPr/>
        </p:nvSpPr>
        <p:spPr>
          <a:xfrm>
            <a:off x="424068" y="238539"/>
            <a:ext cx="1136373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rgbClr val="7CA0D1"/>
                </a:solidFill>
                <a:latin typeface="Century Gothic"/>
                <a:ea typeface="Century Gothic"/>
                <a:cs typeface="Century Gothic"/>
                <a:sym typeface="Century Gothic"/>
              </a:rPr>
              <a:t>Automation Solutions – Label Printing Services: Label Setup</a:t>
            </a:r>
            <a:endParaRPr sz="1800">
              <a:solidFill>
                <a:srgbClr val="7CA0D1"/>
              </a:solidFill>
              <a:latin typeface="Century Gothic"/>
              <a:ea typeface="Century Gothic"/>
              <a:cs typeface="Century Gothic"/>
              <a:sym typeface="Century Gothic"/>
            </a:endParaRPr>
          </a:p>
        </p:txBody>
      </p:sp>
      <p:pic>
        <p:nvPicPr>
          <p:cNvPr id="436" name="Google Shape;436;p29"/>
          <p:cNvPicPr preferRelativeResize="0"/>
          <p:nvPr/>
        </p:nvPicPr>
        <p:blipFill rotWithShape="1">
          <a:blip r:embed="rId3">
            <a:alphaModFix/>
          </a:blip>
          <a:srcRect/>
          <a:stretch/>
        </p:blipFill>
        <p:spPr>
          <a:xfrm>
            <a:off x="3003974" y="2546782"/>
            <a:ext cx="5735320" cy="3422140"/>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3"/>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3</a:t>
            </a:fld>
            <a:endParaRPr/>
          </a:p>
        </p:txBody>
      </p:sp>
      <p:sp>
        <p:nvSpPr>
          <p:cNvPr id="169" name="Google Shape;169;p3"/>
          <p:cNvSpPr txBox="1">
            <a:spLocks noGrp="1"/>
          </p:cNvSpPr>
          <p:nvPr>
            <p:ph type="body" idx="1"/>
          </p:nvPr>
        </p:nvSpPr>
        <p:spPr>
          <a:xfrm>
            <a:off x="419100" y="1562100"/>
            <a:ext cx="11353800" cy="4779532"/>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Understand the components of a label and how they relate to other LPS entities</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Understand how to configure a label setup</a:t>
            </a:r>
            <a:endParaRPr/>
          </a:p>
          <a:p>
            <a:pPr marL="287338" lvl="0" indent="-109538" algn="l" rtl="0">
              <a:lnSpc>
                <a:spcPct val="95000"/>
              </a:lnSpc>
              <a:spcBef>
                <a:spcPts val="600"/>
              </a:spcBef>
              <a:spcAft>
                <a:spcPts val="0"/>
              </a:spcAft>
              <a:buSzPts val="2800"/>
              <a:buNone/>
            </a:pPr>
            <a:endParaRPr/>
          </a:p>
        </p:txBody>
      </p:sp>
      <p:sp>
        <p:nvSpPr>
          <p:cNvPr id="170" name="Google Shape;170;p3"/>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sp>
        <p:nvSpPr>
          <p:cNvPr id="171" name="Google Shape;171;p3"/>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Objectives</a:t>
            </a:r>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30"/>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30</a:t>
            </a:fld>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4"/>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4</a:t>
            </a:fld>
            <a:endParaRPr/>
          </a:p>
        </p:txBody>
      </p:sp>
      <p:sp>
        <p:nvSpPr>
          <p:cNvPr id="178" name="Google Shape;178;p4"/>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sp>
        <p:nvSpPr>
          <p:cNvPr id="179" name="Google Shape;179;p4"/>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Where are we in the process?</a:t>
            </a:r>
            <a:endParaRPr/>
          </a:p>
        </p:txBody>
      </p:sp>
      <p:pic>
        <p:nvPicPr>
          <p:cNvPr id="180" name="Google Shape;180;p4"/>
          <p:cNvPicPr preferRelativeResize="0"/>
          <p:nvPr/>
        </p:nvPicPr>
        <p:blipFill rotWithShape="1">
          <a:blip r:embed="rId3">
            <a:alphaModFix/>
          </a:blip>
          <a:srcRect/>
          <a:stretch/>
        </p:blipFill>
        <p:spPr>
          <a:xfrm>
            <a:off x="1956988" y="1257585"/>
            <a:ext cx="8385863" cy="4980251"/>
          </a:xfrm>
          <a:prstGeom prst="rect">
            <a:avLst/>
          </a:prstGeom>
          <a:noFill/>
          <a:ln>
            <a:noFill/>
          </a:ln>
        </p:spPr>
      </p:pic>
      <p:pic>
        <p:nvPicPr>
          <p:cNvPr id="181" name="Google Shape;181;p4"/>
          <p:cNvPicPr preferRelativeResize="0"/>
          <p:nvPr/>
        </p:nvPicPr>
        <p:blipFill rotWithShape="1">
          <a:blip r:embed="rId3">
            <a:alphaModFix/>
          </a:blip>
          <a:srcRect/>
          <a:stretch/>
        </p:blipFill>
        <p:spPr>
          <a:xfrm>
            <a:off x="1956988" y="1238535"/>
            <a:ext cx="8385863" cy="4980251"/>
          </a:xfrm>
          <a:prstGeom prst="rect">
            <a:avLst/>
          </a:prstGeom>
          <a:noFill/>
          <a:ln>
            <a:noFill/>
          </a:ln>
        </p:spPr>
      </p:pic>
      <p:sp>
        <p:nvSpPr>
          <p:cNvPr id="182" name="Google Shape;182;p4"/>
          <p:cNvSpPr/>
          <p:nvPr/>
        </p:nvSpPr>
        <p:spPr>
          <a:xfrm>
            <a:off x="6432218" y="1588501"/>
            <a:ext cx="3791282" cy="1935749"/>
          </a:xfrm>
          <a:prstGeom prst="roundRect">
            <a:avLst>
              <a:gd name="adj" fmla="val 16667"/>
            </a:avLst>
          </a:prstGeom>
          <a:noFill/>
          <a:ln w="25400" cap="flat" cmpd="sng">
            <a:solidFill>
              <a:srgbClr val="FF0000"/>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None/>
            </a:pPr>
            <a:endParaRPr sz="2400" b="0" i="0" u="none" strike="noStrike" cap="none">
              <a:solidFill>
                <a:srgbClr val="FFFFFF"/>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5"/>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5</a:t>
            </a:fld>
            <a:endParaRPr/>
          </a:p>
        </p:txBody>
      </p:sp>
      <p:sp>
        <p:nvSpPr>
          <p:cNvPr id="189" name="Google Shape;189;p5"/>
          <p:cNvSpPr txBox="1">
            <a:spLocks noGrp="1"/>
          </p:cNvSpPr>
          <p:nvPr>
            <p:ph type="body" idx="2"/>
          </p:nvPr>
        </p:nvSpPr>
        <p:spPr>
          <a:xfrm>
            <a:off x="419100" y="203200"/>
            <a:ext cx="1135380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sp>
        <p:nvSpPr>
          <p:cNvPr id="190" name="Google Shape;190;p5"/>
          <p:cNvSpPr txBox="1">
            <a:spLocks noGrp="1"/>
          </p:cNvSpPr>
          <p:nvPr>
            <p:ph type="title"/>
          </p:nvPr>
        </p:nvSpPr>
        <p:spPr>
          <a:xfrm>
            <a:off x="419100" y="680944"/>
            <a:ext cx="1135380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rgbClr val="000000"/>
              </a:buClr>
              <a:buSzPts val="3200"/>
              <a:buFont typeface="Century Gothic"/>
              <a:buNone/>
            </a:pPr>
            <a:r>
              <a:rPr lang="en-US"/>
              <a:t>Menu Items</a:t>
            </a:r>
            <a:endParaRPr/>
          </a:p>
        </p:txBody>
      </p:sp>
      <p:pic>
        <p:nvPicPr>
          <p:cNvPr id="191" name="Google Shape;191;p5"/>
          <p:cNvPicPr preferRelativeResize="0"/>
          <p:nvPr/>
        </p:nvPicPr>
        <p:blipFill rotWithShape="1">
          <a:blip r:embed="rId3">
            <a:alphaModFix/>
          </a:blip>
          <a:srcRect/>
          <a:stretch/>
        </p:blipFill>
        <p:spPr>
          <a:xfrm>
            <a:off x="4752313" y="1513346"/>
            <a:ext cx="2274135" cy="4099058"/>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6"/>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6</a:t>
            </a:fld>
            <a:endParaRPr/>
          </a:p>
        </p:txBody>
      </p:sp>
      <p:sp>
        <p:nvSpPr>
          <p:cNvPr id="198" name="Google Shape;198;p6"/>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Datasets define schema for label data</a:t>
            </a:r>
            <a:endParaRPr/>
          </a:p>
          <a:p>
            <a:pPr marL="287338" lvl="0" indent="-2873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Dataset Name default can be overridden</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Dataset versioning provides change control</a:t>
            </a:r>
            <a:endParaRPr/>
          </a:p>
          <a:p>
            <a:pPr marL="287338" lvl="0" indent="-109538" algn="l" rtl="0">
              <a:lnSpc>
                <a:spcPct val="95000"/>
              </a:lnSpc>
              <a:spcBef>
                <a:spcPts val="600"/>
              </a:spcBef>
              <a:spcAft>
                <a:spcPts val="0"/>
              </a:spcAft>
              <a:buSzPts val="2800"/>
              <a:buNone/>
            </a:pPr>
            <a:endParaRPr/>
          </a:p>
        </p:txBody>
      </p:sp>
      <p:sp>
        <p:nvSpPr>
          <p:cNvPr id="199" name="Google Shape;199;p6"/>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Label Dataset Import</a:t>
            </a:r>
            <a:endParaRPr/>
          </a:p>
        </p:txBody>
      </p:sp>
      <p:sp>
        <p:nvSpPr>
          <p:cNvPr id="200" name="Google Shape;200;p6"/>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pic>
        <p:nvPicPr>
          <p:cNvPr id="201" name="Google Shape;201;p6"/>
          <p:cNvPicPr preferRelativeResize="0">
            <a:picLocks noGrp="1"/>
          </p:cNvPicPr>
          <p:nvPr>
            <p:ph type="body" idx="2"/>
          </p:nvPr>
        </p:nvPicPr>
        <p:blipFill rotWithShape="1">
          <a:blip r:embed="rId3">
            <a:alphaModFix/>
          </a:blip>
          <a:srcRect/>
          <a:stretch/>
        </p:blipFill>
        <p:spPr>
          <a:xfrm>
            <a:off x="6219825" y="2567798"/>
            <a:ext cx="5578475" cy="1779514"/>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7"/>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7</a:t>
            </a:fld>
            <a:endParaRPr/>
          </a:p>
        </p:txBody>
      </p:sp>
      <p:sp>
        <p:nvSpPr>
          <p:cNvPr id="208" name="Google Shape;208;p7"/>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Analyze existing datasets</a:t>
            </a:r>
            <a:endParaRPr/>
          </a:p>
          <a:p>
            <a:pPr marL="287338" lvl="0" indent="-2873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System uses Current Version when processing label requests</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Can be displayed in XSD or table format</a:t>
            </a:r>
            <a:endParaRPr/>
          </a:p>
          <a:p>
            <a:pPr marL="569913" lvl="1" indent="-225425" algn="l" rtl="0">
              <a:lnSpc>
                <a:spcPct val="95000"/>
              </a:lnSpc>
              <a:spcBef>
                <a:spcPts val="600"/>
              </a:spcBef>
              <a:spcAft>
                <a:spcPts val="0"/>
              </a:spcAft>
              <a:buSzPts val="2400"/>
              <a:buChar char="­"/>
            </a:pPr>
            <a:r>
              <a:rPr lang="en-US"/>
              <a:t>Table provides a list of available dataset fields</a:t>
            </a:r>
            <a:endParaRPr/>
          </a:p>
          <a:p>
            <a:pPr marL="569913" lvl="1" indent="-225425" algn="l" rtl="0">
              <a:lnSpc>
                <a:spcPct val="95000"/>
              </a:lnSpc>
              <a:spcBef>
                <a:spcPts val="600"/>
              </a:spcBef>
              <a:spcAft>
                <a:spcPts val="0"/>
              </a:spcAft>
              <a:buSzPts val="2400"/>
              <a:buChar char="­"/>
            </a:pPr>
            <a:r>
              <a:rPr lang="en-US"/>
              <a:t>XSD displays the .xsd file contents</a:t>
            </a:r>
            <a:endParaRPr/>
          </a:p>
        </p:txBody>
      </p:sp>
      <p:sp>
        <p:nvSpPr>
          <p:cNvPr id="209" name="Google Shape;209;p7"/>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Label Dataset Maintenance</a:t>
            </a:r>
            <a:endParaRPr/>
          </a:p>
        </p:txBody>
      </p:sp>
      <p:sp>
        <p:nvSpPr>
          <p:cNvPr id="210" name="Google Shape;210;p7"/>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pic>
        <p:nvPicPr>
          <p:cNvPr id="211" name="Google Shape;211;p7"/>
          <p:cNvPicPr preferRelativeResize="0"/>
          <p:nvPr/>
        </p:nvPicPr>
        <p:blipFill rotWithShape="1">
          <a:blip r:embed="rId3">
            <a:alphaModFix/>
          </a:blip>
          <a:srcRect/>
          <a:stretch/>
        </p:blipFill>
        <p:spPr>
          <a:xfrm>
            <a:off x="6171867" y="4311253"/>
            <a:ext cx="5520600" cy="1976292"/>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pic>
        <p:nvPicPr>
          <p:cNvPr id="212" name="Google Shape;212;p7"/>
          <p:cNvPicPr preferRelativeResize="0"/>
          <p:nvPr/>
        </p:nvPicPr>
        <p:blipFill rotWithShape="1">
          <a:blip r:embed="rId4">
            <a:alphaModFix/>
          </a:blip>
          <a:srcRect/>
          <a:stretch/>
        </p:blipFill>
        <p:spPr>
          <a:xfrm>
            <a:off x="6195381" y="2180724"/>
            <a:ext cx="5514019" cy="2003364"/>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pic>
        <p:nvPicPr>
          <p:cNvPr id="213" name="Google Shape;213;p7"/>
          <p:cNvPicPr preferRelativeResize="0">
            <a:picLocks noGrp="1"/>
          </p:cNvPicPr>
          <p:nvPr>
            <p:ph type="body" idx="2"/>
          </p:nvPr>
        </p:nvPicPr>
        <p:blipFill rotWithShape="1">
          <a:blip r:embed="rId5">
            <a:alphaModFix/>
          </a:blip>
          <a:srcRect/>
          <a:stretch/>
        </p:blipFill>
        <p:spPr>
          <a:xfrm>
            <a:off x="6215605" y="1656770"/>
            <a:ext cx="5578475" cy="2043784"/>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2000"/>
                                        <p:tgtEl>
                                          <p:spTgt spid="213"/>
                                        </p:tgtEl>
                                      </p:cBhvr>
                                    </p:animEffect>
                                    <p:set>
                                      <p:cBhvr>
                                        <p:cTn id="35" dur="1" fill="hold">
                                          <p:stCondLst>
                                            <p:cond delay="2000"/>
                                          </p:stCondLst>
                                        </p:cTn>
                                        <p:tgtEl>
                                          <p:spTgt spid="2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212"/>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8"/>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8</a:t>
            </a:fld>
            <a:endParaRPr/>
          </a:p>
        </p:txBody>
      </p:sp>
      <p:sp>
        <p:nvSpPr>
          <p:cNvPr id="220" name="Google Shape;220;p8"/>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400"/>
              <a:buChar char="•"/>
            </a:pPr>
            <a:r>
              <a:rPr lang="en-US" sz="2400"/>
              <a:t>Templates dictate label structure</a:t>
            </a:r>
            <a:endParaRPr/>
          </a:p>
          <a:p>
            <a:pPr marL="287338" lvl="0" indent="-287338" algn="l" rtl="0">
              <a:lnSpc>
                <a:spcPct val="95000"/>
              </a:lnSpc>
              <a:spcBef>
                <a:spcPts val="600"/>
              </a:spcBef>
              <a:spcAft>
                <a:spcPts val="0"/>
              </a:spcAft>
              <a:buSzPts val="2400"/>
              <a:buChar char="•"/>
            </a:pPr>
            <a:r>
              <a:rPr lang="en-US" sz="2400"/>
              <a:t>Based on a </a:t>
            </a:r>
            <a:r>
              <a:rPr lang="en-US" sz="2400" u="sng"/>
              <a:t>specific</a:t>
            </a:r>
            <a:r>
              <a:rPr lang="en-US" sz="2400"/>
              <a:t> syntax</a:t>
            </a:r>
            <a:endParaRPr/>
          </a:p>
          <a:p>
            <a:pPr marL="287338" lvl="0" indent="-287338" algn="l" rtl="0">
              <a:lnSpc>
                <a:spcPct val="95000"/>
              </a:lnSpc>
              <a:spcBef>
                <a:spcPts val="600"/>
              </a:spcBef>
              <a:spcAft>
                <a:spcPts val="0"/>
              </a:spcAft>
              <a:buSzPts val="2400"/>
              <a:buChar char="•"/>
            </a:pPr>
            <a:r>
              <a:rPr lang="en-US" sz="2400"/>
              <a:t>Stock info used as a reference</a:t>
            </a:r>
            <a:endParaRPr/>
          </a:p>
          <a:p>
            <a:pPr marL="287338" lvl="0" indent="-287338" algn="l" rtl="0">
              <a:lnSpc>
                <a:spcPct val="95000"/>
              </a:lnSpc>
              <a:spcBef>
                <a:spcPts val="600"/>
              </a:spcBef>
              <a:spcAft>
                <a:spcPts val="0"/>
              </a:spcAft>
              <a:buSzPts val="2400"/>
              <a:buChar char="•"/>
            </a:pPr>
            <a:r>
              <a:rPr lang="en-US" sz="2400"/>
              <a:t>Variable vs. Pattern Separator</a:t>
            </a:r>
            <a:endParaRPr/>
          </a:p>
          <a:p>
            <a:pPr marL="569913" lvl="1" indent="-225425" algn="l" rtl="0">
              <a:lnSpc>
                <a:spcPct val="95000"/>
              </a:lnSpc>
              <a:spcBef>
                <a:spcPts val="600"/>
              </a:spcBef>
              <a:spcAft>
                <a:spcPts val="0"/>
              </a:spcAft>
              <a:buSzPts val="2400"/>
              <a:buChar char="­"/>
            </a:pPr>
            <a:r>
              <a:rPr lang="en-US"/>
              <a:t>Variable: delimiter for fields </a:t>
            </a:r>
            <a:endParaRPr/>
          </a:p>
          <a:p>
            <a:pPr marL="569913" lvl="1" indent="-225425" algn="l" rtl="0">
              <a:lnSpc>
                <a:spcPct val="95000"/>
              </a:lnSpc>
              <a:spcBef>
                <a:spcPts val="600"/>
              </a:spcBef>
              <a:spcAft>
                <a:spcPts val="0"/>
              </a:spcAft>
              <a:buSzPts val="2400"/>
              <a:buChar char="­"/>
            </a:pPr>
            <a:r>
              <a:rPr lang="en-US"/>
              <a:t>Pattern: delimiter for labels</a:t>
            </a:r>
            <a:endParaRPr/>
          </a:p>
          <a:p>
            <a:pPr marL="287338" lvl="0" indent="-287338" algn="l" rtl="0">
              <a:lnSpc>
                <a:spcPct val="95000"/>
              </a:lnSpc>
              <a:spcBef>
                <a:spcPts val="600"/>
              </a:spcBef>
              <a:spcAft>
                <a:spcPts val="0"/>
              </a:spcAft>
              <a:buSzPts val="2400"/>
              <a:buChar char="•"/>
            </a:pPr>
            <a:r>
              <a:rPr lang="en-US" sz="2400"/>
              <a:t>Update Variables flag </a:t>
            </a:r>
            <a:endParaRPr/>
          </a:p>
          <a:p>
            <a:pPr marL="569913" lvl="1" indent="-225425" algn="l" rtl="0">
              <a:lnSpc>
                <a:spcPct val="95000"/>
              </a:lnSpc>
              <a:spcBef>
                <a:spcPts val="600"/>
              </a:spcBef>
              <a:spcAft>
                <a:spcPts val="0"/>
              </a:spcAft>
              <a:buSzPts val="2400"/>
              <a:buChar char="­"/>
            </a:pPr>
            <a:r>
              <a:rPr lang="en-US"/>
              <a:t>Triggers re-import of template file</a:t>
            </a:r>
            <a:endParaRPr/>
          </a:p>
          <a:p>
            <a:pPr marL="569913" lvl="1" indent="-225425" algn="l" rtl="0">
              <a:lnSpc>
                <a:spcPct val="95000"/>
              </a:lnSpc>
              <a:spcBef>
                <a:spcPts val="600"/>
              </a:spcBef>
              <a:spcAft>
                <a:spcPts val="0"/>
              </a:spcAft>
              <a:buSzPts val="2400"/>
              <a:buChar char="­"/>
            </a:pPr>
            <a:r>
              <a:rPr lang="en-US"/>
              <a:t>Only descriptions are updateable </a:t>
            </a:r>
            <a:endParaRPr/>
          </a:p>
          <a:p>
            <a:pPr marL="287338" lvl="0" indent="-109538" algn="l" rtl="0">
              <a:lnSpc>
                <a:spcPct val="95000"/>
              </a:lnSpc>
              <a:spcBef>
                <a:spcPts val="600"/>
              </a:spcBef>
              <a:spcAft>
                <a:spcPts val="0"/>
              </a:spcAft>
              <a:buSzPts val="2800"/>
              <a:buNone/>
            </a:pPr>
            <a:endParaRPr/>
          </a:p>
          <a:p>
            <a:pPr marL="287338" lvl="0" indent="-109538" algn="l" rtl="0">
              <a:lnSpc>
                <a:spcPct val="95000"/>
              </a:lnSpc>
              <a:spcBef>
                <a:spcPts val="600"/>
              </a:spcBef>
              <a:spcAft>
                <a:spcPts val="0"/>
              </a:spcAft>
              <a:buSzPts val="2800"/>
              <a:buNone/>
            </a:pPr>
            <a:endParaRPr/>
          </a:p>
        </p:txBody>
      </p:sp>
      <p:sp>
        <p:nvSpPr>
          <p:cNvPr id="221" name="Google Shape;221;p8"/>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Label Template Maintenance</a:t>
            </a:r>
            <a:endParaRPr/>
          </a:p>
        </p:txBody>
      </p:sp>
      <p:sp>
        <p:nvSpPr>
          <p:cNvPr id="222" name="Google Shape;222;p8"/>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pic>
        <p:nvPicPr>
          <p:cNvPr id="223" name="Google Shape;223;p8"/>
          <p:cNvPicPr preferRelativeResize="0"/>
          <p:nvPr/>
        </p:nvPicPr>
        <p:blipFill rotWithShape="1">
          <a:blip r:embed="rId3">
            <a:alphaModFix/>
          </a:blip>
          <a:srcRect/>
          <a:stretch/>
        </p:blipFill>
        <p:spPr>
          <a:xfrm>
            <a:off x="6289029" y="1605914"/>
            <a:ext cx="5428082" cy="3304674"/>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pic>
        <p:nvPicPr>
          <p:cNvPr id="224" name="Google Shape;224;p8"/>
          <p:cNvPicPr preferRelativeResize="0"/>
          <p:nvPr/>
        </p:nvPicPr>
        <p:blipFill rotWithShape="1">
          <a:blip r:embed="rId4">
            <a:alphaModFix/>
          </a:blip>
          <a:srcRect/>
          <a:stretch/>
        </p:blipFill>
        <p:spPr>
          <a:xfrm>
            <a:off x="6218241" y="5148792"/>
            <a:ext cx="5533495" cy="959566"/>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0">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20">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0">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0">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0">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20">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20">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9"/>
          <p:cNvSpPr txBox="1">
            <a:spLocks noGrp="1"/>
          </p:cNvSpPr>
          <p:nvPr>
            <p:ph type="sldNum" idx="12"/>
          </p:nvPr>
        </p:nvSpPr>
        <p:spPr>
          <a:xfrm>
            <a:off x="9918700" y="6537960"/>
            <a:ext cx="2025652" cy="274320"/>
          </a:xfrm>
          <a:prstGeom prst="rect">
            <a:avLst/>
          </a:prstGeom>
          <a:noFill/>
          <a:ln>
            <a:noFill/>
          </a:ln>
        </p:spPr>
        <p:txBody>
          <a:bodyPr spcFirstLastPara="1" wrap="square" lIns="0" tIns="45700" rIns="0" bIns="45700" anchor="ctr"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9</a:t>
            </a:fld>
            <a:endParaRPr/>
          </a:p>
        </p:txBody>
      </p:sp>
      <p:sp>
        <p:nvSpPr>
          <p:cNvPr id="231" name="Google Shape;231;p9"/>
          <p:cNvSpPr txBox="1">
            <a:spLocks noGrp="1"/>
          </p:cNvSpPr>
          <p:nvPr>
            <p:ph type="title"/>
          </p:nvPr>
        </p:nvSpPr>
        <p:spPr>
          <a:xfrm>
            <a:off x="419100" y="680944"/>
            <a:ext cx="11330940" cy="45720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dk1"/>
              </a:buClr>
              <a:buSzPts val="3200"/>
              <a:buFont typeface="Century Gothic"/>
              <a:buNone/>
            </a:pPr>
            <a:r>
              <a:rPr lang="en-US"/>
              <a:t>Label Format Maintenance</a:t>
            </a:r>
            <a:endParaRPr/>
          </a:p>
        </p:txBody>
      </p:sp>
      <p:sp>
        <p:nvSpPr>
          <p:cNvPr id="232" name="Google Shape;232;p9"/>
          <p:cNvSpPr txBox="1">
            <a:spLocks noGrp="1"/>
          </p:cNvSpPr>
          <p:nvPr>
            <p:ph type="body" idx="3"/>
          </p:nvPr>
        </p:nvSpPr>
        <p:spPr>
          <a:xfrm>
            <a:off x="419100" y="203200"/>
            <a:ext cx="11330940" cy="36576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Font typeface="Century Gothic"/>
              <a:buNone/>
            </a:pPr>
            <a:r>
              <a:rPr lang="en-US">
                <a:solidFill>
                  <a:srgbClr val="7CA0D1"/>
                </a:solidFill>
              </a:rPr>
              <a:t>Automation Solutions – Label Printing Services: Label Setup</a:t>
            </a:r>
            <a:endParaRPr>
              <a:solidFill>
                <a:srgbClr val="7CA0D1"/>
              </a:solidFill>
            </a:endParaRPr>
          </a:p>
        </p:txBody>
      </p:sp>
      <p:pic>
        <p:nvPicPr>
          <p:cNvPr id="233" name="Google Shape;233;p9"/>
          <p:cNvPicPr preferRelativeResize="0">
            <a:picLocks noGrp="1"/>
          </p:cNvPicPr>
          <p:nvPr>
            <p:ph type="body" idx="2"/>
          </p:nvPr>
        </p:nvPicPr>
        <p:blipFill rotWithShape="1">
          <a:blip r:embed="rId3">
            <a:alphaModFix/>
          </a:blip>
          <a:srcRect/>
          <a:stretch/>
        </p:blipFill>
        <p:spPr>
          <a:xfrm>
            <a:off x="6143625" y="1669419"/>
            <a:ext cx="5578475" cy="4097012"/>
          </a:xfrm>
          <a:prstGeom prst="rect">
            <a:avLst/>
          </a:prstGeom>
          <a:noFill/>
          <a:ln w="9525" cap="sq" cmpd="sng">
            <a:solidFill>
              <a:schemeClr val="dk1"/>
            </a:solidFill>
            <a:prstDash val="solid"/>
            <a:miter lim="800000"/>
            <a:headEnd type="none" w="sm" len="sm"/>
            <a:tailEnd type="none" w="sm" len="sm"/>
          </a:ln>
          <a:effectLst>
            <a:outerShdw blurRad="50800" dist="38100" dir="2700000" algn="ctr" rotWithShape="0">
              <a:schemeClr val="dk1">
                <a:alpha val="42745"/>
              </a:schemeClr>
            </a:outerShdw>
          </a:effectLst>
        </p:spPr>
      </p:pic>
      <p:sp>
        <p:nvSpPr>
          <p:cNvPr id="234" name="Google Shape;234;p9"/>
          <p:cNvSpPr txBox="1">
            <a:spLocks noGrp="1"/>
          </p:cNvSpPr>
          <p:nvPr>
            <p:ph type="body" idx="1"/>
          </p:nvPr>
        </p:nvSpPr>
        <p:spPr>
          <a:xfrm>
            <a:off x="419100" y="1562100"/>
            <a:ext cx="5577840" cy="4806248"/>
          </a:xfrm>
          <a:prstGeom prst="rect">
            <a:avLst/>
          </a:prstGeom>
          <a:noFill/>
          <a:ln>
            <a:noFill/>
          </a:ln>
        </p:spPr>
        <p:txBody>
          <a:bodyPr spcFirstLastPara="1" wrap="square" lIns="0" tIns="0" rIns="0" bIns="0" anchor="t" anchorCtr="0">
            <a:noAutofit/>
          </a:bodyPr>
          <a:lstStyle/>
          <a:p>
            <a:pPr marL="287338" lvl="0" indent="-287338" algn="l" rtl="0">
              <a:lnSpc>
                <a:spcPct val="95000"/>
              </a:lnSpc>
              <a:spcBef>
                <a:spcPts val="0"/>
              </a:spcBef>
              <a:spcAft>
                <a:spcPts val="0"/>
              </a:spcAft>
              <a:buSzPts val="2800"/>
              <a:buChar char="•"/>
            </a:pPr>
            <a:r>
              <a:rPr lang="en-US"/>
              <a:t>Formats tie multiple components together</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Active flag acts as “soft” delete</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Use Track &amp; Delete Labels fields for label data management</a:t>
            </a:r>
            <a:endParaRPr/>
          </a:p>
          <a:p>
            <a:pPr marL="287338" lvl="0" indent="-109538" algn="l" rtl="0">
              <a:lnSpc>
                <a:spcPct val="95000"/>
              </a:lnSpc>
              <a:spcBef>
                <a:spcPts val="600"/>
              </a:spcBef>
              <a:spcAft>
                <a:spcPts val="0"/>
              </a:spcAft>
              <a:buSzPts val="2800"/>
              <a:buNone/>
            </a:pPr>
            <a:endParaRPr/>
          </a:p>
          <a:p>
            <a:pPr marL="287338" lvl="0" indent="-287338" algn="l" rtl="0">
              <a:lnSpc>
                <a:spcPct val="95000"/>
              </a:lnSpc>
              <a:spcBef>
                <a:spcPts val="600"/>
              </a:spcBef>
              <a:spcAft>
                <a:spcPts val="0"/>
              </a:spcAft>
              <a:buSzPts val="2800"/>
              <a:buChar char="•"/>
            </a:pPr>
            <a:r>
              <a:rPr lang="en-US"/>
              <a:t>Tokens flag enables 3</a:t>
            </a:r>
            <a:r>
              <a:rPr lang="en-US" baseline="30000"/>
              <a:t>rd</a:t>
            </a:r>
            <a:r>
              <a:rPr lang="en-US"/>
              <a:t> frame</a:t>
            </a:r>
            <a:endParaRPr/>
          </a:p>
        </p:txBody>
      </p:sp>
    </p:spTree>
  </p:cSld>
  <p:clrMapOvr>
    <a:masterClrMapping/>
  </p:clrMapOvr>
  <mc:AlternateContent xmlns:mc="http://schemas.openxmlformats.org/markup-compatibility/2006">
    <mc:Choice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3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utomation Solutions - Label Printing Services Product Overview">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utomation Solutions - Label Printing Services Product Overview">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AD 2018 Theme">
      <a:dk1>
        <a:srgbClr val="000000"/>
      </a:dk1>
      <a:lt1>
        <a:srgbClr val="FFFFFF"/>
      </a:lt1>
      <a:dk2>
        <a:srgbClr val="1E1E1E"/>
      </a:dk2>
      <a:lt2>
        <a:srgbClr val="D9D9D9"/>
      </a:lt2>
      <a:accent1>
        <a:srgbClr val="38639F"/>
      </a:accent1>
      <a:accent2>
        <a:srgbClr val="E67F23"/>
      </a:accent2>
      <a:accent3>
        <a:srgbClr val="7CB854"/>
      </a:accent3>
      <a:accent4>
        <a:srgbClr val="9959B3"/>
      </a:accent4>
      <a:accent5>
        <a:srgbClr val="377A81"/>
      </a:accent5>
      <a:accent6>
        <a:srgbClr val="5A87C5"/>
      </a:accent6>
      <a:hlink>
        <a:srgbClr val="5A87C5"/>
      </a:hlink>
      <a:folHlink>
        <a:srgbClr val="24406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4637</Words>
  <Application>Microsoft Office PowerPoint</Application>
  <PresentationFormat>Custom</PresentationFormat>
  <Paragraphs>350</Paragraphs>
  <Slides>30</Slides>
  <Notes>30</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30</vt:i4>
      </vt:variant>
    </vt:vector>
  </HeadingPairs>
  <TitlesOfParts>
    <vt:vector size="36" baseType="lpstr">
      <vt:lpstr>Arial</vt:lpstr>
      <vt:lpstr>Century Gothic</vt:lpstr>
      <vt:lpstr>Courier New</vt:lpstr>
      <vt:lpstr>Automation Solutions - Label Printing Services Product Overview</vt:lpstr>
      <vt:lpstr>Automation Solutions - Label Printing Services Product Overview</vt:lpstr>
      <vt:lpstr>Packager Shell Object</vt:lpstr>
      <vt:lpstr>Automation Solutions - Label Printing Services Label Setup</vt:lpstr>
      <vt:lpstr>Safe Harbor</vt:lpstr>
      <vt:lpstr>Objectives</vt:lpstr>
      <vt:lpstr>Where are we in the process?</vt:lpstr>
      <vt:lpstr>Menu Items</vt:lpstr>
      <vt:lpstr>Label Dataset Import</vt:lpstr>
      <vt:lpstr>Label Dataset Maintenance</vt:lpstr>
      <vt:lpstr>Label Template Maintenance</vt:lpstr>
      <vt:lpstr>Label Format Maintenance</vt:lpstr>
      <vt:lpstr>Label Format Maintenance – Format Details &amp; Data Tokens</vt:lpstr>
      <vt:lpstr>System Tokens &amp; Data Tokens</vt:lpstr>
      <vt:lpstr>Label Mapping</vt:lpstr>
      <vt:lpstr>Label Mapping – Map Details</vt:lpstr>
      <vt:lpstr>Label Mapping Functions</vt:lpstr>
      <vt:lpstr>More Information</vt:lpstr>
      <vt:lpstr>Labs</vt:lpstr>
      <vt:lpstr>Labs 1&amp;2</vt:lpstr>
      <vt:lpstr>Lab 3</vt:lpstr>
      <vt:lpstr>Lab Solutions</vt:lpstr>
      <vt:lpstr>Lab 1 Solution</vt:lpstr>
      <vt:lpstr>Lab 2 Solution</vt:lpstr>
      <vt:lpstr>Lab 2 Solution (continued)</vt:lpstr>
      <vt:lpstr>Lab 2 Solution (continued)</vt:lpstr>
      <vt:lpstr>Lab 2 Solution (continued)</vt:lpstr>
      <vt:lpstr>Lab 2 Solution (continued)</vt:lpstr>
      <vt:lpstr>Lab 3 Solution</vt:lpstr>
      <vt:lpstr>Lab 3 Solution (continued)</vt:lpstr>
      <vt:lpstr>Lab 3 Solution (continued)</vt:lpstr>
      <vt:lpstr>Lab 3 Solution (continued)</vt:lpstr>
      <vt:lpstr>Slide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Automation Solutions - Label Printing Services Label Setup</dc:title>
  <dc:creator>Windows User</dc:creator>
  <cp:lastModifiedBy>Windows User</cp:lastModifiedBy>
  <cp:revision>4</cp:revision>
  <dcterms:created xsi:type="dcterms:W3CDTF">2019-10-02T15:27:10Z</dcterms:created>
  <dcterms:modified xsi:type="dcterms:W3CDTF">2021-04-19T15:08:44Z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2390886</vt:lpwstr>
  </property>
  <property fmtid="{D5CDD505-2E9C-101B-9397-08002B2CF9AE}" pid="3" name="NXPowerLiteSettings">
    <vt:lpwstr>C980073804F000</vt:lpwstr>
  </property>
  <property fmtid="{D5CDD505-2E9C-101B-9397-08002B2CF9AE}" pid="4" name="NXPowerLiteVersion">
    <vt:lpwstr>D8.0.1</vt:lpwstr>
  </property>
</Properties>
</file>