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metadata" ContentType="application/binary"/>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notesMasters/notesMaster1.xml" ContentType="application/vnd.openxmlformats-officedocument.presentationml.notesMaster+xml"/>
  <Default Extension="fntdata" ContentType="application/x-fontdata"/>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comments/comment1.xml" ContentType="application/vnd.openxmlformats-officedocument.presentationml.comments+xml"/>
  <Override PartName="/ppt/comments/comment2.xml" ContentType="application/vnd.openxmlformats-officedocument.presentationml.comment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68" r:id="rId2"/>
  </p:sldMasterIdLst>
  <p:notesMasterIdLst>
    <p:notesMasterId r:id="rId14"/>
  </p:notesMasterIdLst>
  <p:sldIdLst>
    <p:sldId id="256" r:id="rId3"/>
    <p:sldId id="257" r:id="rId4"/>
    <p:sldId id="258" r:id="rId5"/>
    <p:sldId id="259" r:id="rId6"/>
    <p:sldId id="260" r:id="rId7"/>
    <p:sldId id="261" r:id="rId8"/>
    <p:sldId id="262" r:id="rId9"/>
    <p:sldId id="267" r:id="rId10"/>
    <p:sldId id="268" r:id="rId11"/>
    <p:sldId id="265" r:id="rId12"/>
    <p:sldId id="266" r:id="rId13"/>
  </p:sldIdLst>
  <p:sldSz cx="12192000" cy="6858000"/>
  <p:notesSz cx="6858000" cy="9144000"/>
  <p:embeddedFontLst>
    <p:embeddedFont>
      <p:font typeface="Century Gothic" pitchFamily="34" charset="0"/>
      <p:regular r:id="rId15"/>
      <p:bold r:id="rId16"/>
      <p:italic r:id="rId17"/>
      <p:boldItalic r:id="rId1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p15:guide id="1" orient="horz" pos="2160">
          <p15:clr>
            <a:srgbClr val="000000"/>
          </p15:clr>
        </p15:guide>
        <p15:guide id="2" pos="3840">
          <p15:clr>
            <a:srgbClr val="000000"/>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3" roundtripDataSignature="AMtx7mjUBtii0Lh2SJ1x3XbdGTViYG7pBQ=="/>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aroll Lindsey" initials="" lastIdx="2" clrIdx="0"/>
</p:cmAuthorLst>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42285" autoAdjust="0"/>
  </p:normalViewPr>
  <p:slideViewPr>
    <p:cSldViewPr snapToGrid="0">
      <p:cViewPr varScale="1">
        <p:scale>
          <a:sx n="25" d="100"/>
          <a:sy n="25" d="100"/>
        </p:scale>
        <p:origin x="-1968" y="-67"/>
      </p:cViewPr>
      <p:guideLst>
        <p:guide orient="horz" pos="2160"/>
        <p:guide pos="384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font" Target="fonts/font4.fntdata"/><Relationship Id="rId26"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font" Target="fonts/font3.fntdata"/><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font" Target="fonts/font1.fntdata"/><Relationship Id="rId23" Type="http://customschemas.google.com/relationships/presentationmetadata" Target="metadata"/><Relationship Id="rId28" Type="http://schemas.openxmlformats.org/officeDocument/2006/relationships/tableStyles" Target="tableStyle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 Id="rId27"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21-04-12T14:26:38.928" idx="1">
    <p:pos x="6000" y="0"/>
    <p:text>All changes to the slides are now in the source .pptx for slideset 07. To ensure that I have the latest of the other 6, can we post them in this drive so that I can build a zip file to be posted to doclibrary?</p:text>
    <p:extLst>
      <p:ext uri="{C676402C-5697-4E1C-873F-D02D1690AC5C}">
        <p15:threadingInfo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AL9eoI-A"/>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0" dt="2021-04-14T20:11:55.436" idx="2">
    <p:pos x="264" y="428"/>
    <p:text>removed text to you in the Notes. We're good here.</p:text>
    <p:extLst>
      <p:ext uri="{C676402C-5697-4E1C-873F-D02D1690AC5C}">
        <p15:threadingInfo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AL-Y5i6E"/>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5" name="Google Shape;5;n"/>
          <p:cNvSpPr>
            <a:spLocks noGrp="1" noRot="1" noChangeAspect="1"/>
          </p:cNvSpPr>
          <p:nvPr>
            <p:ph type="sldImg" idx="3"/>
          </p:nvPr>
        </p:nvSpPr>
        <p:spPr>
          <a:xfrm>
            <a:off x="685800" y="630237"/>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3887785"/>
            <a:ext cx="5486400" cy="4625977"/>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1pPr>
            <a:lvl2pPr marL="914400" marR="0" lvl="1"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2pPr>
            <a:lvl3pPr marL="1371600" marR="0" lvl="2"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3pPr>
            <a:lvl4pPr marL="1828800" marR="0" lvl="3"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4pPr>
            <a:lvl5pPr marL="2286000" marR="0" lvl="4"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5pPr>
            <a:lvl6pPr marL="2743200" marR="0" lvl="5"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6pPr>
            <a:lvl7pPr marL="3200400" marR="0" lvl="6"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7pPr>
            <a:lvl8pPr marL="3657600" marR="0" lvl="7"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8pPr>
            <a:lvl9pPr marL="4114800" marR="0" lvl="8"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entury Gothic"/>
                <a:ea typeface="Century Gothic"/>
                <a:cs typeface="Century Gothic"/>
                <a:sym typeface="Century Gothic"/>
              </a:rPr>
              <a:pPr marL="0" marR="0" lvl="0" indent="0" algn="r" rtl="0">
                <a:spcBef>
                  <a:spcPts val="0"/>
                </a:spcBef>
                <a:spcAft>
                  <a:spcPts val="0"/>
                </a:spcAft>
                <a:buNone/>
              </a:pPr>
              <a:t>‹#›</a:t>
            </a:fld>
            <a:endParaRPr sz="1200" b="0" i="0" u="none" strike="noStrike" cap="none">
              <a:solidFill>
                <a:schemeClr val="dk1"/>
              </a:solidFill>
              <a:latin typeface="Century Gothic"/>
              <a:ea typeface="Century Gothic"/>
              <a:cs typeface="Century Gothic"/>
              <a:sym typeface="Century Gothic"/>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1:notes"/>
          <p:cNvSpPr>
            <a:spLocks noGrp="1" noRot="1" noChangeAspect="1"/>
          </p:cNvSpPr>
          <p:nvPr>
            <p:ph type="sldImg" idx="2"/>
          </p:nvPr>
        </p:nvSpPr>
        <p:spPr>
          <a:xfrm>
            <a:off x="685800" y="630238"/>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2" name="Google Shape;142;p1:notes"/>
          <p:cNvSpPr txBox="1">
            <a:spLocks noGrp="1"/>
          </p:cNvSpPr>
          <p:nvPr>
            <p:ph type="body" idx="1"/>
          </p:nvPr>
        </p:nvSpPr>
        <p:spPr>
          <a:xfrm>
            <a:off x="685800" y="3887785"/>
            <a:ext cx="5486400" cy="4625977"/>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200"/>
              <a:buFont typeface="Century Gothic"/>
              <a:buNone/>
            </a:pPr>
            <a:r>
              <a:rPr lang="en-US"/>
              <a:t>The slides in this session mark the seventh and final installment of the training series demonstrating how to fully utilize QAD’s Label Printing Services product once you have installed it. These slides will be notably more technical in comparison to the other sessions in this series, as they cover what are known in Label Printing Services as extraction programs. These programs are written in the Progress </a:t>
            </a:r>
            <a:r>
              <a:rPr lang="en-US" sz="1200" b="0" i="0">
                <a:solidFill>
                  <a:schemeClr val="dk1"/>
                </a:solidFill>
                <a:latin typeface="Century Gothic"/>
                <a:ea typeface="Century Gothic"/>
                <a:cs typeface="Century Gothic"/>
                <a:sym typeface="Century Gothic"/>
              </a:rPr>
              <a:t>OpenEdge Advanced Business Language (OpenEdge ABL).</a:t>
            </a:r>
            <a:endParaRPr/>
          </a:p>
          <a:p>
            <a:pPr marL="0" marR="0" lvl="0" indent="0" algn="l" rtl="0">
              <a:lnSpc>
                <a:spcPct val="100000"/>
              </a:lnSpc>
              <a:spcBef>
                <a:spcPts val="0"/>
              </a:spcBef>
              <a:spcAft>
                <a:spcPts val="0"/>
              </a:spcAft>
              <a:buClr>
                <a:schemeClr val="dk1"/>
              </a:buClr>
              <a:buSzPts val="1200"/>
              <a:buFont typeface="Century Gothic"/>
              <a:buNone/>
            </a:pPr>
            <a:endParaRPr sz="1200" b="0" i="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200"/>
              <a:buFont typeface="Century Gothic"/>
              <a:buNone/>
            </a:pPr>
            <a:r>
              <a:rPr lang="en-US" sz="1200" b="0" i="0">
                <a:solidFill>
                  <a:schemeClr val="dk1"/>
                </a:solidFill>
                <a:latin typeface="Century Gothic"/>
                <a:ea typeface="Century Gothic"/>
                <a:cs typeface="Century Gothic"/>
                <a:sym typeface="Century Gothic"/>
              </a:rPr>
              <a:t>References to some of the other training sessions within this same QAD Learning Center course, </a:t>
            </a:r>
            <a:r>
              <a:rPr lang="en-US" sz="1200" b="0" i="1">
                <a:solidFill>
                  <a:schemeClr val="dk1"/>
                </a:solidFill>
                <a:latin typeface="Century Gothic"/>
                <a:ea typeface="Century Gothic"/>
                <a:cs typeface="Century Gothic"/>
                <a:sym typeface="Century Gothic"/>
              </a:rPr>
              <a:t>Automation Solutions - Label Printing Services Framework Training</a:t>
            </a:r>
            <a:r>
              <a:rPr lang="en-US" sz="1200" b="0" i="0">
                <a:solidFill>
                  <a:schemeClr val="dk1"/>
                </a:solidFill>
                <a:latin typeface="Century Gothic"/>
                <a:ea typeface="Century Gothic"/>
                <a:cs typeface="Century Gothic"/>
                <a:sym typeface="Century Gothic"/>
              </a:rPr>
              <a:t>, will be made throughout this session. These references will just use the name of that training session, such as “03 Label Printing Services – Label Extraction”. </a:t>
            </a:r>
            <a:endParaRPr sz="1200" b="0" i="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200"/>
              <a:buFont typeface="Century Gothic"/>
              <a:buNone/>
            </a:pPr>
            <a:endParaRPr sz="1200" b="0" i="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200"/>
              <a:buFont typeface="Century Gothic"/>
              <a:buNone/>
            </a:pPr>
            <a:endParaRPr/>
          </a:p>
          <a:p>
            <a:pPr marL="0" lvl="0" indent="0" algn="l" rtl="0">
              <a:spcBef>
                <a:spcPts val="0"/>
              </a:spcBef>
              <a:spcAft>
                <a:spcPts val="0"/>
              </a:spcAft>
              <a:buNone/>
            </a:pPr>
            <a:endParaRPr/>
          </a:p>
        </p:txBody>
      </p:sp>
      <p:sp>
        <p:nvSpPr>
          <p:cNvPr id="143" name="Google Shape;143;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p10:notes"/>
          <p:cNvSpPr>
            <a:spLocks noGrp="1" noRot="1" noChangeAspect="1"/>
          </p:cNvSpPr>
          <p:nvPr>
            <p:ph type="sldImg" idx="2"/>
          </p:nvPr>
        </p:nvSpPr>
        <p:spPr>
          <a:xfrm>
            <a:off x="685800" y="630238"/>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6" name="Google Shape;236;p10:notes"/>
          <p:cNvSpPr txBox="1">
            <a:spLocks noGrp="1"/>
          </p:cNvSpPr>
          <p:nvPr>
            <p:ph type="body" idx="1"/>
          </p:nvPr>
        </p:nvSpPr>
        <p:spPr>
          <a:xfrm>
            <a:off x="685800" y="3887785"/>
            <a:ext cx="5486400" cy="4625977"/>
          </a:xfrm>
          <a:prstGeom prst="rect">
            <a:avLst/>
          </a:prstGeom>
          <a:noFill/>
          <a:ln>
            <a:noFill/>
          </a:ln>
        </p:spPr>
        <p:txBody>
          <a:bodyPr spcFirstLastPara="1" wrap="square" lIns="91425" tIns="45700" rIns="91425" bIns="45700" anchor="t" anchorCtr="0">
            <a:normAutofit/>
          </a:bodyPr>
          <a:lstStyle/>
          <a:p>
            <a:pPr marL="228572" marR="0" lvl="1" indent="-228572" algn="l" rtl="0">
              <a:lnSpc>
                <a:spcPct val="100000"/>
              </a:lnSpc>
              <a:spcBef>
                <a:spcPts val="0"/>
              </a:spcBef>
              <a:spcAft>
                <a:spcPts val="0"/>
              </a:spcAft>
              <a:buClr>
                <a:schemeClr val="dk1"/>
              </a:buClr>
              <a:buSzPts val="1200"/>
              <a:buFont typeface="Century Gothic"/>
              <a:buNone/>
            </a:pPr>
            <a:r>
              <a:rPr lang="en-US"/>
              <a:t>For more info, please refer to the Label Printing Services User Guide. You can send any questions to: Forum_AS_DCnLPS@qad.com.</a:t>
            </a:r>
            <a:endParaRPr/>
          </a:p>
          <a:p>
            <a:pPr marL="228572" marR="0" lvl="1" indent="-228572" algn="l" rtl="0">
              <a:lnSpc>
                <a:spcPct val="100000"/>
              </a:lnSpc>
              <a:spcBef>
                <a:spcPts val="0"/>
              </a:spcBef>
              <a:spcAft>
                <a:spcPts val="0"/>
              </a:spcAft>
              <a:buClr>
                <a:schemeClr val="dk1"/>
              </a:buClr>
              <a:buSzPts val="1200"/>
              <a:buFont typeface="Century Gothic"/>
              <a:buNone/>
            </a:pPr>
            <a:endParaRPr/>
          </a:p>
          <a:p>
            <a:pPr marL="228572" lvl="0" indent="-228572" algn="l" rtl="0">
              <a:spcBef>
                <a:spcPts val="0"/>
              </a:spcBef>
              <a:spcAft>
                <a:spcPts val="0"/>
              </a:spcAft>
              <a:buClr>
                <a:schemeClr val="dk1"/>
              </a:buClr>
              <a:buSzPts val="1200"/>
              <a:buFont typeface="Century Gothic"/>
              <a:buNone/>
            </a:pPr>
            <a:endParaRPr/>
          </a:p>
        </p:txBody>
      </p:sp>
      <p:sp>
        <p:nvSpPr>
          <p:cNvPr id="237" name="Google Shape;237;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p11:notes"/>
          <p:cNvSpPr txBox="1">
            <a:spLocks noGrp="1"/>
          </p:cNvSpPr>
          <p:nvPr>
            <p:ph type="body" idx="1"/>
          </p:nvPr>
        </p:nvSpPr>
        <p:spPr>
          <a:xfrm>
            <a:off x="685800" y="3887785"/>
            <a:ext cx="5486400" cy="462597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5" name="Google Shape;245;p11:notes"/>
          <p:cNvSpPr>
            <a:spLocks noGrp="1" noRot="1" noChangeAspect="1"/>
          </p:cNvSpPr>
          <p:nvPr>
            <p:ph type="sldImg" idx="2"/>
          </p:nvPr>
        </p:nvSpPr>
        <p:spPr>
          <a:xfrm>
            <a:off x="685800" y="630238"/>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p2:notes"/>
          <p:cNvSpPr>
            <a:spLocks noGrp="1" noRot="1" noChangeAspect="1"/>
          </p:cNvSpPr>
          <p:nvPr>
            <p:ph type="sldImg" idx="2"/>
          </p:nvPr>
        </p:nvSpPr>
        <p:spPr>
          <a:xfrm>
            <a:off x="685800" y="630238"/>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1" name="Google Shape;151;p2:notes"/>
          <p:cNvSpPr txBox="1">
            <a:spLocks noGrp="1"/>
          </p:cNvSpPr>
          <p:nvPr>
            <p:ph type="body" idx="1"/>
          </p:nvPr>
        </p:nvSpPr>
        <p:spPr>
          <a:xfrm>
            <a:off x="685800" y="3887785"/>
            <a:ext cx="5486400" cy="4625977"/>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r>
              <a:rPr lang="en-US"/>
              <a:t>Here is our safe harbor statement.</a:t>
            </a:r>
            <a:endParaRPr/>
          </a:p>
        </p:txBody>
      </p:sp>
      <p:sp>
        <p:nvSpPr>
          <p:cNvPr id="152" name="Google Shape;152;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3:notes"/>
          <p:cNvSpPr>
            <a:spLocks noGrp="1" noRot="1" noChangeAspect="1"/>
          </p:cNvSpPr>
          <p:nvPr>
            <p:ph type="sldImg" idx="2"/>
          </p:nvPr>
        </p:nvSpPr>
        <p:spPr>
          <a:xfrm>
            <a:off x="685800" y="630238"/>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0" name="Google Shape;160;p3:notes"/>
          <p:cNvSpPr txBox="1">
            <a:spLocks noGrp="1"/>
          </p:cNvSpPr>
          <p:nvPr>
            <p:ph type="body" idx="1"/>
          </p:nvPr>
        </p:nvSpPr>
        <p:spPr>
          <a:xfrm>
            <a:off x="685800" y="3887785"/>
            <a:ext cx="5486400" cy="4625977"/>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200"/>
              <a:buFont typeface="Century Gothic"/>
              <a:buNone/>
            </a:pPr>
            <a:r>
              <a:rPr lang="en-US"/>
              <a:t>The objectives of this training are to understand the components of a typical extraction program as well as how those components work together to process the incoming label request. </a:t>
            </a:r>
            <a:endParaRPr/>
          </a:p>
          <a:p>
            <a:pPr marL="0" marR="0" lvl="0" indent="0" algn="l" rtl="0">
              <a:lnSpc>
                <a:spcPct val="100000"/>
              </a:lnSpc>
              <a:spcBef>
                <a:spcPts val="0"/>
              </a:spcBef>
              <a:spcAft>
                <a:spcPts val="0"/>
              </a:spcAft>
              <a:buClr>
                <a:schemeClr val="dk1"/>
              </a:buClr>
              <a:buSzPts val="1200"/>
              <a:buFont typeface="Century Gothic"/>
              <a:buNone/>
            </a:pPr>
            <a:endParaRPr/>
          </a:p>
          <a:p>
            <a:pPr marL="0" marR="0" lvl="0" indent="0" algn="l" rtl="0">
              <a:lnSpc>
                <a:spcPct val="100000"/>
              </a:lnSpc>
              <a:spcBef>
                <a:spcPts val="0"/>
              </a:spcBef>
              <a:spcAft>
                <a:spcPts val="0"/>
              </a:spcAft>
              <a:buClr>
                <a:schemeClr val="dk1"/>
              </a:buClr>
              <a:buSzPts val="1200"/>
              <a:buFont typeface="Century Gothic"/>
              <a:buNone/>
            </a:pPr>
            <a:r>
              <a:rPr lang="en-US"/>
              <a:t>Some of these components, such as the input parameters, are required by all extraction programs. Components such as the dynamic dataset creation are optional depending on your Label Printing Services configuration. We will be covering these topics and more shortly. </a:t>
            </a:r>
            <a:endParaRPr/>
          </a:p>
          <a:p>
            <a:pPr marL="0" marR="0" lvl="0" indent="0" algn="l" rtl="0">
              <a:lnSpc>
                <a:spcPct val="100000"/>
              </a:lnSpc>
              <a:spcBef>
                <a:spcPts val="0"/>
              </a:spcBef>
              <a:spcAft>
                <a:spcPts val="0"/>
              </a:spcAft>
              <a:buClr>
                <a:schemeClr val="dk1"/>
              </a:buClr>
              <a:buSzPts val="1200"/>
              <a:buFont typeface="Century Gothic"/>
              <a:buNone/>
            </a:pPr>
            <a:endParaRPr/>
          </a:p>
          <a:p>
            <a:pPr marL="0" marR="0" lvl="0" indent="0" algn="l" rtl="0">
              <a:lnSpc>
                <a:spcPct val="100000"/>
              </a:lnSpc>
              <a:spcBef>
                <a:spcPts val="0"/>
              </a:spcBef>
              <a:spcAft>
                <a:spcPts val="0"/>
              </a:spcAft>
              <a:buClr>
                <a:schemeClr val="dk1"/>
              </a:buClr>
              <a:buSzPts val="1200"/>
              <a:buFont typeface="Century Gothic"/>
              <a:buNone/>
            </a:pPr>
            <a:endParaRPr/>
          </a:p>
          <a:p>
            <a:pPr marL="0" marR="0" lvl="0" indent="0" algn="l" rtl="0">
              <a:lnSpc>
                <a:spcPct val="100000"/>
              </a:lnSpc>
              <a:spcBef>
                <a:spcPts val="0"/>
              </a:spcBef>
              <a:spcAft>
                <a:spcPts val="0"/>
              </a:spcAft>
              <a:buClr>
                <a:schemeClr val="dk1"/>
              </a:buClr>
              <a:buSzPts val="1200"/>
              <a:buFont typeface="Century Gothic"/>
              <a:buNone/>
            </a:pPr>
            <a:endParaRPr/>
          </a:p>
        </p:txBody>
      </p:sp>
      <p:sp>
        <p:nvSpPr>
          <p:cNvPr id="161" name="Google Shape;161;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4:notes"/>
          <p:cNvSpPr>
            <a:spLocks noGrp="1" noRot="1" noChangeAspect="1"/>
          </p:cNvSpPr>
          <p:nvPr>
            <p:ph type="sldImg" idx="2"/>
          </p:nvPr>
        </p:nvSpPr>
        <p:spPr>
          <a:xfrm>
            <a:off x="685800" y="630238"/>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9" name="Google Shape;169;p4:notes"/>
          <p:cNvSpPr txBox="1">
            <a:spLocks noGrp="1"/>
          </p:cNvSpPr>
          <p:nvPr>
            <p:ph type="body" idx="1"/>
          </p:nvPr>
        </p:nvSpPr>
        <p:spPr>
          <a:xfrm>
            <a:off x="685800" y="3887785"/>
            <a:ext cx="5486400" cy="4625977"/>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200"/>
              <a:buFont typeface="Century Gothic"/>
              <a:buNone/>
            </a:pPr>
            <a:r>
              <a:rPr lang="en-US" sz="1200" b="0" i="0" u="none" strike="noStrike">
                <a:solidFill>
                  <a:schemeClr val="dk1"/>
                </a:solidFill>
                <a:latin typeface="Century Gothic"/>
                <a:ea typeface="Century Gothic"/>
                <a:cs typeface="Century Gothic"/>
                <a:sym typeface="Century Gothic"/>
              </a:rPr>
              <a:t>Label Printing Services uses separate, individual programs, known as extraction programs, to extract and process all necessary data relevant to an incoming label request. As mentioned in the training, </a:t>
            </a:r>
            <a:r>
              <a:rPr lang="en-US" sz="1200" b="0" i="1" u="none" strike="noStrike">
                <a:solidFill>
                  <a:schemeClr val="dk1"/>
                </a:solidFill>
                <a:latin typeface="Century Gothic"/>
                <a:ea typeface="Century Gothic"/>
                <a:cs typeface="Century Gothic"/>
                <a:sym typeface="Century Gothic"/>
              </a:rPr>
              <a:t>03 Label Printing Services – Label Extraction</a:t>
            </a:r>
            <a:r>
              <a:rPr lang="en-US" sz="1200" b="0" i="0" u="none" strike="noStrike">
                <a:solidFill>
                  <a:schemeClr val="dk1"/>
                </a:solidFill>
                <a:latin typeface="Century Gothic"/>
                <a:ea typeface="Century Gothic"/>
                <a:cs typeface="Century Gothic"/>
                <a:sym typeface="Century Gothic"/>
              </a:rPr>
              <a:t>, you specify the extraction program when you define label types in Label Type Maintenance. </a:t>
            </a:r>
            <a:r>
              <a:rPr lang="en-US">
                <a:solidFill>
                  <a:srgbClr val="000000"/>
                </a:solidFill>
              </a:rPr>
              <a:t>You can specify one of the out-of-the box extraction programs in Label Type Maintenance, or specify your own.</a:t>
            </a:r>
            <a:r>
              <a:rPr lang="en-US" sz="1200" b="0" i="0" u="none" strike="noStrike">
                <a:solidFill>
                  <a:srgbClr val="000000"/>
                </a:solidFill>
                <a:latin typeface="Century Gothic"/>
                <a:ea typeface="Century Gothic"/>
                <a:cs typeface="Century Gothic"/>
                <a:sym typeface="Century Gothic"/>
              </a:rPr>
              <a:t> </a:t>
            </a:r>
            <a:r>
              <a:rPr lang="en-US" sz="1200" b="0" i="0" u="none" strike="noStrike">
                <a:solidFill>
                  <a:schemeClr val="dk1"/>
                </a:solidFill>
                <a:latin typeface="Century Gothic"/>
                <a:ea typeface="Century Gothic"/>
                <a:cs typeface="Century Gothic"/>
                <a:sym typeface="Century Gothic"/>
              </a:rPr>
              <a:t>You specify the key tables and fields that drive the data extraction process when you define label events in Label Event Maintenance.</a:t>
            </a:r>
            <a:endParaRPr/>
          </a:p>
          <a:p>
            <a:pPr marL="0" marR="0" lvl="0" indent="0" algn="l" rtl="0">
              <a:lnSpc>
                <a:spcPct val="100000"/>
              </a:lnSpc>
              <a:spcBef>
                <a:spcPts val="0"/>
              </a:spcBef>
              <a:spcAft>
                <a:spcPts val="0"/>
              </a:spcAft>
              <a:buClr>
                <a:schemeClr val="dk1"/>
              </a:buClr>
              <a:buSzPts val="1200"/>
              <a:buFont typeface="Century Gothic"/>
              <a:buNone/>
            </a:pPr>
            <a:endParaRPr sz="1200" b="0" i="0" u="none" strike="noStrik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200"/>
              <a:buFont typeface="Century Gothic"/>
              <a:buNone/>
            </a:pPr>
            <a:r>
              <a:rPr lang="en-US" sz="1200" b="0" i="0" u="none" strike="noStrike">
                <a:solidFill>
                  <a:schemeClr val="dk1"/>
                </a:solidFill>
                <a:latin typeface="Century Gothic"/>
                <a:ea typeface="Century Gothic"/>
                <a:cs typeface="Century Gothic"/>
                <a:sym typeface="Century Gothic"/>
              </a:rPr>
              <a:t>The components of a typical extraction program consist of the following: include files, input parameters, a dynamic creation of a dataset consisting of fields from the tables queried to then be passed in a call to the pre-parsing routing program (lbcrpp.p), and a call to any existing child extraction programs.</a:t>
            </a:r>
            <a:endParaRPr/>
          </a:p>
          <a:p>
            <a:pPr marL="0" marR="0" lvl="0" indent="0" algn="l" rtl="0">
              <a:lnSpc>
                <a:spcPct val="100000"/>
              </a:lnSpc>
              <a:spcBef>
                <a:spcPts val="0"/>
              </a:spcBef>
              <a:spcAft>
                <a:spcPts val="0"/>
              </a:spcAft>
              <a:buClr>
                <a:schemeClr val="dk1"/>
              </a:buClr>
              <a:buSzPts val="1200"/>
              <a:buFont typeface="Century Gothic"/>
              <a:buNone/>
            </a:pPr>
            <a:endParaRPr sz="1200" b="0" i="0" u="none" strike="noStrik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200"/>
              <a:buFont typeface="Century Gothic"/>
              <a:buNone/>
            </a:pPr>
            <a:r>
              <a:rPr lang="en-US" sz="1200" b="0" i="0" u="none" strike="noStrike">
                <a:solidFill>
                  <a:schemeClr val="dk1"/>
                </a:solidFill>
                <a:latin typeface="Century Gothic"/>
                <a:ea typeface="Century Gothic"/>
                <a:cs typeface="Century Gothic"/>
                <a:sym typeface="Century Gothic"/>
              </a:rPr>
              <a:t>As mentioned previously, these are the components for a </a:t>
            </a:r>
            <a:r>
              <a:rPr lang="en-US" sz="1200" b="0" i="1" u="none" strike="noStrike">
                <a:solidFill>
                  <a:schemeClr val="dk1"/>
                </a:solidFill>
                <a:latin typeface="Century Gothic"/>
                <a:ea typeface="Century Gothic"/>
                <a:cs typeface="Century Gothic"/>
                <a:sym typeface="Century Gothic"/>
              </a:rPr>
              <a:t>typical  </a:t>
            </a:r>
            <a:r>
              <a:rPr lang="en-US" sz="1200" b="0" i="0" u="none" strike="noStrike">
                <a:solidFill>
                  <a:schemeClr val="dk1"/>
                </a:solidFill>
                <a:latin typeface="Century Gothic"/>
                <a:ea typeface="Century Gothic"/>
                <a:cs typeface="Century Gothic"/>
                <a:sym typeface="Century Gothic"/>
              </a:rPr>
              <a:t>extraction program. It’s possible for an extraction program to be missing one or two of these components, but two components that will </a:t>
            </a:r>
            <a:r>
              <a:rPr lang="en-US" sz="1200" b="1" i="0" u="none" strike="noStrike">
                <a:solidFill>
                  <a:schemeClr val="dk1"/>
                </a:solidFill>
                <a:latin typeface="Century Gothic"/>
                <a:ea typeface="Century Gothic"/>
                <a:cs typeface="Century Gothic"/>
                <a:sym typeface="Century Gothic"/>
              </a:rPr>
              <a:t>always</a:t>
            </a:r>
            <a:r>
              <a:rPr lang="en-US" sz="1200" b="0" i="0" u="none" strike="noStrike">
                <a:solidFill>
                  <a:schemeClr val="dk1"/>
                </a:solidFill>
                <a:latin typeface="Century Gothic"/>
                <a:ea typeface="Century Gothic"/>
                <a:cs typeface="Century Gothic"/>
                <a:sym typeface="Century Gothic"/>
              </a:rPr>
              <a:t> be present are the include files and the input parameters. While covering each of these components in more depth over the next few slides, examples will be provided for the caveat scenarios in which an extraction program may not include that component.</a:t>
            </a:r>
            <a:endParaRPr/>
          </a:p>
          <a:p>
            <a:pPr marL="0" marR="0" lvl="0" indent="0" algn="l" rtl="0">
              <a:lnSpc>
                <a:spcPct val="100000"/>
              </a:lnSpc>
              <a:spcBef>
                <a:spcPts val="0"/>
              </a:spcBef>
              <a:spcAft>
                <a:spcPts val="0"/>
              </a:spcAft>
              <a:buClr>
                <a:schemeClr val="dk1"/>
              </a:buClr>
              <a:buSzPts val="1200"/>
              <a:buFont typeface="Century Gothic"/>
              <a:buNone/>
            </a:pPr>
            <a:endParaRPr sz="1200" b="0" i="0" u="none" strike="noStrik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200"/>
              <a:buFont typeface="Century Gothic"/>
              <a:buNone/>
            </a:pPr>
            <a:r>
              <a:rPr lang="en-US" b="1"/>
              <a:t>Note: </a:t>
            </a:r>
            <a:r>
              <a:rPr lang="en-US" b="0"/>
              <a:t>The general program structure described in the following slides is a QAD standard; therefore, the structure does not need to be reflected exactly as described in every custom extraction program that you may develop. </a:t>
            </a:r>
            <a:endParaRPr/>
          </a:p>
          <a:p>
            <a:pPr marL="0" marR="0" lvl="0" indent="0" algn="l" rtl="0">
              <a:lnSpc>
                <a:spcPct val="100000"/>
              </a:lnSpc>
              <a:spcBef>
                <a:spcPts val="0"/>
              </a:spcBef>
              <a:spcAft>
                <a:spcPts val="0"/>
              </a:spcAft>
              <a:buClr>
                <a:schemeClr val="dk1"/>
              </a:buClr>
              <a:buSzPts val="1200"/>
              <a:buFont typeface="Century Gothic"/>
              <a:buNone/>
            </a:pPr>
            <a:endParaRPr sz="1200" b="0" i="0" u="none" strike="noStrik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200"/>
              <a:buFont typeface="Century Gothic"/>
              <a:buNone/>
            </a:pPr>
            <a:endParaRPr/>
          </a:p>
          <a:p>
            <a:pPr marL="0" marR="0" lvl="0" indent="0" algn="l" rtl="0">
              <a:lnSpc>
                <a:spcPct val="100000"/>
              </a:lnSpc>
              <a:spcBef>
                <a:spcPts val="0"/>
              </a:spcBef>
              <a:spcAft>
                <a:spcPts val="0"/>
              </a:spcAft>
              <a:buClr>
                <a:schemeClr val="dk1"/>
              </a:buClr>
              <a:buSzPts val="1200"/>
              <a:buFont typeface="Century Gothic"/>
              <a:buNone/>
            </a:pPr>
            <a:endParaRPr/>
          </a:p>
        </p:txBody>
      </p:sp>
      <p:sp>
        <p:nvSpPr>
          <p:cNvPr id="170" name="Google Shape;170;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5:notes"/>
          <p:cNvSpPr>
            <a:spLocks noGrp="1" noRot="1" noChangeAspect="1"/>
          </p:cNvSpPr>
          <p:nvPr>
            <p:ph type="sldImg" idx="2"/>
          </p:nvPr>
        </p:nvSpPr>
        <p:spPr>
          <a:xfrm>
            <a:off x="685800" y="630238"/>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8" name="Google Shape;178;p5:notes"/>
          <p:cNvSpPr txBox="1">
            <a:spLocks noGrp="1"/>
          </p:cNvSpPr>
          <p:nvPr>
            <p:ph type="body" idx="1"/>
          </p:nvPr>
        </p:nvSpPr>
        <p:spPr>
          <a:xfrm>
            <a:off x="685800" y="3887785"/>
            <a:ext cx="5486400" cy="4625977"/>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200"/>
              <a:buFont typeface="Century Gothic"/>
              <a:buNone/>
            </a:pPr>
            <a:r>
              <a:rPr lang="en-US"/>
              <a:t>Now, let’s dive into each one of these extraction program components, starting with the include files.  </a:t>
            </a:r>
            <a:endParaRPr/>
          </a:p>
          <a:p>
            <a:pPr marL="0" marR="0" lvl="0" indent="0" algn="l" rtl="0">
              <a:lnSpc>
                <a:spcPct val="100000"/>
              </a:lnSpc>
              <a:spcBef>
                <a:spcPts val="0"/>
              </a:spcBef>
              <a:spcAft>
                <a:spcPts val="0"/>
              </a:spcAft>
              <a:buClr>
                <a:schemeClr val="dk1"/>
              </a:buClr>
              <a:buSzPts val="1200"/>
              <a:buFont typeface="Century Gothic"/>
              <a:buNone/>
            </a:pPr>
            <a:endParaRPr sz="1200"/>
          </a:p>
          <a:p>
            <a:pPr marL="0" marR="0" lvl="0" indent="0" algn="l" rtl="0">
              <a:lnSpc>
                <a:spcPct val="100000"/>
              </a:lnSpc>
              <a:spcBef>
                <a:spcPts val="0"/>
              </a:spcBef>
              <a:spcAft>
                <a:spcPts val="0"/>
              </a:spcAft>
              <a:buClr>
                <a:schemeClr val="dk1"/>
              </a:buClr>
              <a:buSzPts val="1200"/>
              <a:buFont typeface="Century Gothic"/>
              <a:buNone/>
            </a:pPr>
            <a:r>
              <a:rPr lang="en-US" sz="1200"/>
              <a:t>Include files are listed at the beginning of every extraction program that is provided in the Label Printing Services out-of-the-box setup. The slide provides a brief description for each include file. </a:t>
            </a:r>
            <a:endParaRPr/>
          </a:p>
          <a:p>
            <a:pPr marL="0" marR="0" lvl="0" indent="0" algn="l" rtl="0">
              <a:lnSpc>
                <a:spcPct val="100000"/>
              </a:lnSpc>
              <a:spcBef>
                <a:spcPts val="0"/>
              </a:spcBef>
              <a:spcAft>
                <a:spcPts val="0"/>
              </a:spcAft>
              <a:buClr>
                <a:schemeClr val="dk1"/>
              </a:buClr>
              <a:buSzPts val="1200"/>
              <a:buFont typeface="Century Gothic"/>
              <a:buNone/>
            </a:pPr>
            <a:endParaRPr sz="1200"/>
          </a:p>
          <a:p>
            <a:pPr marL="0" marR="0" lvl="0" indent="0" algn="l" rtl="0">
              <a:lnSpc>
                <a:spcPct val="100000"/>
              </a:lnSpc>
              <a:spcBef>
                <a:spcPts val="0"/>
              </a:spcBef>
              <a:spcAft>
                <a:spcPts val="0"/>
              </a:spcAft>
              <a:buClr>
                <a:schemeClr val="dk1"/>
              </a:buClr>
              <a:buSzPts val="1200"/>
              <a:buFont typeface="Century Gothic"/>
              <a:buNone/>
            </a:pPr>
            <a:r>
              <a:rPr lang="en-US" sz="1200"/>
              <a:t>Although not all of the include files are required for an extraction program to run successfully, the program’s functionality is very limited when the include files are omitted. This is because the include files enable the use of existing engine logic to process the incoming label request.</a:t>
            </a:r>
            <a:endParaRPr sz="1200"/>
          </a:p>
          <a:p>
            <a:pPr marL="0" marR="0" lvl="0" indent="0" algn="l" rtl="0">
              <a:lnSpc>
                <a:spcPct val="100000"/>
              </a:lnSpc>
              <a:spcBef>
                <a:spcPts val="0"/>
              </a:spcBef>
              <a:spcAft>
                <a:spcPts val="0"/>
              </a:spcAft>
              <a:buClr>
                <a:schemeClr val="dk1"/>
              </a:buClr>
              <a:buSzPts val="1200"/>
              <a:buFont typeface="Century Gothic"/>
              <a:buNone/>
            </a:pPr>
            <a:endParaRPr sz="1200"/>
          </a:p>
          <a:p>
            <a:pPr marL="0" marR="0" lvl="0" indent="0" algn="l" rtl="0">
              <a:lnSpc>
                <a:spcPct val="100000"/>
              </a:lnSpc>
              <a:spcBef>
                <a:spcPts val="0"/>
              </a:spcBef>
              <a:spcAft>
                <a:spcPts val="0"/>
              </a:spcAft>
              <a:buClr>
                <a:schemeClr val="dk1"/>
              </a:buClr>
              <a:buSzPts val="1200"/>
              <a:buFont typeface="Century Gothic"/>
              <a:buNone/>
            </a:pPr>
            <a:endParaRPr b="1"/>
          </a:p>
        </p:txBody>
      </p:sp>
      <p:sp>
        <p:nvSpPr>
          <p:cNvPr id="179" name="Google Shape;179;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p6:notes"/>
          <p:cNvSpPr>
            <a:spLocks noGrp="1" noRot="1" noChangeAspect="1"/>
          </p:cNvSpPr>
          <p:nvPr>
            <p:ph type="sldImg" idx="2"/>
          </p:nvPr>
        </p:nvSpPr>
        <p:spPr>
          <a:xfrm>
            <a:off x="685800" y="630238"/>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7" name="Google Shape;187;p6:notes"/>
          <p:cNvSpPr txBox="1">
            <a:spLocks noGrp="1"/>
          </p:cNvSpPr>
          <p:nvPr>
            <p:ph type="body" idx="1"/>
          </p:nvPr>
        </p:nvSpPr>
        <p:spPr>
          <a:xfrm>
            <a:off x="685800" y="3887785"/>
            <a:ext cx="5486400" cy="4625977"/>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r>
              <a:rPr lang="en-US"/>
              <a:t>Let’s move on to another extraction program component: input parameters.</a:t>
            </a:r>
            <a:endParaRPr/>
          </a:p>
          <a:p>
            <a:pPr marL="0" lvl="0" indent="0" algn="l" rtl="0">
              <a:spcBef>
                <a:spcPts val="0"/>
              </a:spcBef>
              <a:spcAft>
                <a:spcPts val="0"/>
              </a:spcAft>
              <a:buNone/>
            </a:pPr>
            <a:endParaRPr/>
          </a:p>
          <a:p>
            <a:pPr marL="0" marR="0" lvl="0" indent="0" algn="l" rtl="0">
              <a:lnSpc>
                <a:spcPct val="100000"/>
              </a:lnSpc>
              <a:spcBef>
                <a:spcPts val="0"/>
              </a:spcBef>
              <a:spcAft>
                <a:spcPts val="0"/>
              </a:spcAft>
              <a:buClr>
                <a:schemeClr val="dk1"/>
              </a:buClr>
              <a:buSzPts val="1200"/>
              <a:buFont typeface="Century Gothic"/>
              <a:buNone/>
            </a:pPr>
            <a:r>
              <a:rPr lang="en-US" b="1"/>
              <a:t>Note:  </a:t>
            </a:r>
            <a:r>
              <a:rPr lang="en-US"/>
              <a:t>To help illustrate components, some slides in this session include code from one of the out-of-the-box extraction programs, </a:t>
            </a:r>
            <a:r>
              <a:rPr lang="en-US" i="1"/>
              <a:t>lbxcustomeritem.p.  </a:t>
            </a:r>
            <a:r>
              <a:rPr lang="en-US"/>
              <a:t>This extraction program generates the item and customer item data for printing the customer item label. To see a list of all  out-of-the-box extraction programs, along with their intended uses, see the Label Printing Services User Guide, version 3.3 or higher.</a:t>
            </a:r>
            <a:endParaRPr b="1"/>
          </a:p>
          <a:p>
            <a:pPr marL="0" lvl="0" indent="0" algn="l" rtl="0">
              <a:spcBef>
                <a:spcPts val="0"/>
              </a:spcBef>
              <a:spcAft>
                <a:spcPts val="0"/>
              </a:spcAft>
              <a:buNone/>
            </a:pPr>
            <a:endParaRPr/>
          </a:p>
          <a:p>
            <a:pPr marL="0" lvl="0" indent="0" algn="l" rtl="0">
              <a:spcBef>
                <a:spcPts val="0"/>
              </a:spcBef>
              <a:spcAft>
                <a:spcPts val="0"/>
              </a:spcAft>
              <a:buNone/>
            </a:pPr>
            <a:r>
              <a:rPr lang="en-US"/>
              <a:t>For any given extraction program, there are exactly 11 input parameters that get passed each time the extraction program executes. The 11 input parameters each have a particular data type associated with them, as shown in the slide. As mentioned on the previous slide, </a:t>
            </a:r>
            <a:r>
              <a:rPr lang="en-US" b="0"/>
              <a:t>all</a:t>
            </a:r>
            <a:r>
              <a:rPr lang="en-US" b="1"/>
              <a:t> </a:t>
            </a:r>
            <a:r>
              <a:rPr lang="en-US" b="0"/>
              <a:t>extraction programs must have input parameters defined and in the particular order shown in the slide. </a:t>
            </a:r>
            <a:endParaRPr/>
          </a:p>
          <a:p>
            <a:pPr marL="0" lvl="0" indent="0" algn="l" rtl="0">
              <a:spcBef>
                <a:spcPts val="0"/>
              </a:spcBef>
              <a:spcAft>
                <a:spcPts val="0"/>
              </a:spcAft>
              <a:buNone/>
            </a:pPr>
            <a:endParaRPr b="0"/>
          </a:p>
          <a:p>
            <a:pPr marL="0" lvl="0" indent="0" algn="l" rtl="0">
              <a:spcBef>
                <a:spcPts val="0"/>
              </a:spcBef>
              <a:spcAft>
                <a:spcPts val="0"/>
              </a:spcAft>
              <a:buNone/>
            </a:pPr>
            <a:r>
              <a:rPr lang="en-US" b="0"/>
              <a:t>Extraction programs do not contain output parameters. If you recall from the training, </a:t>
            </a:r>
            <a:r>
              <a:rPr lang="en-US" b="0" i="1"/>
              <a:t>03 Label Printing Services – Label Extraction, </a:t>
            </a:r>
            <a:r>
              <a:rPr lang="en-US" b="0" i="0"/>
              <a:t>all </a:t>
            </a:r>
            <a:r>
              <a:rPr lang="en-US" b="0"/>
              <a:t>extraction programs are called from inside the subscriber program (lbsubscr.p) provided in the Label Printing Services package; therefore, if a call is made to an extraction program whose parameters are not properly defined, the system displays an error, informing you that the call to the extraction program was not successful. This means that the code was unable to execute. </a:t>
            </a:r>
            <a:endParaRPr>
              <a:solidFill>
                <a:srgbClr val="FF0000"/>
              </a:solidFill>
            </a:endParaRPr>
          </a:p>
          <a:p>
            <a:pPr marL="0" lvl="0" indent="0" algn="l" rtl="0">
              <a:spcBef>
                <a:spcPts val="0"/>
              </a:spcBef>
              <a:spcAft>
                <a:spcPts val="0"/>
              </a:spcAft>
              <a:buNone/>
            </a:pPr>
            <a:endParaRPr/>
          </a:p>
          <a:p>
            <a:pPr marL="0" marR="0" lvl="0" indent="0" algn="l" rtl="0">
              <a:lnSpc>
                <a:spcPct val="100000"/>
              </a:lnSpc>
              <a:spcBef>
                <a:spcPts val="0"/>
              </a:spcBef>
              <a:spcAft>
                <a:spcPts val="0"/>
              </a:spcAft>
              <a:buClr>
                <a:schemeClr val="dk1"/>
              </a:buClr>
              <a:buSzPts val="1200"/>
              <a:buFont typeface="Century Gothic"/>
              <a:buNone/>
            </a:pPr>
            <a:r>
              <a:rPr lang="en-US" b="0"/>
              <a:t>At this point in the training series, most of the parameters listed below should sound familiar as they each refer to different configuration components from the Label Printing Operations and Label Extraction Configuration submenus within Label Printing Services.</a:t>
            </a:r>
            <a:endParaRPr/>
          </a:p>
          <a:p>
            <a:pPr marL="0" marR="0" lvl="0" indent="0" algn="l" rtl="0">
              <a:lnSpc>
                <a:spcPct val="100000"/>
              </a:lnSpc>
              <a:spcBef>
                <a:spcPts val="0"/>
              </a:spcBef>
              <a:spcAft>
                <a:spcPts val="0"/>
              </a:spcAft>
              <a:buClr>
                <a:schemeClr val="dk1"/>
              </a:buClr>
              <a:buSzPts val="1200"/>
              <a:buFont typeface="Century Gothic"/>
              <a:buNone/>
            </a:pPr>
            <a:endParaRPr b="0"/>
          </a:p>
          <a:p>
            <a:pPr marL="0" marR="0" lvl="0" indent="0" algn="l" rtl="0">
              <a:lnSpc>
                <a:spcPct val="100000"/>
              </a:lnSpc>
              <a:spcBef>
                <a:spcPts val="0"/>
              </a:spcBef>
              <a:spcAft>
                <a:spcPts val="0"/>
              </a:spcAft>
              <a:buClr>
                <a:schemeClr val="dk1"/>
              </a:buClr>
              <a:buSzPts val="1200"/>
              <a:buFont typeface="Century Gothic"/>
              <a:buNone/>
            </a:pPr>
            <a:r>
              <a:rPr lang="en-US" b="0"/>
              <a:t>Parameter 1 – This</a:t>
            </a:r>
            <a:r>
              <a:rPr lang="en-US"/>
              <a:t> is the unique record ID of the label event workfile record generated during the incoming label request. This value will have a data type of decimal.</a:t>
            </a:r>
            <a:endParaRPr/>
          </a:p>
          <a:p>
            <a:pPr marL="0" marR="0" lvl="0" indent="0" algn="l" rtl="0">
              <a:lnSpc>
                <a:spcPct val="100000"/>
              </a:lnSpc>
              <a:spcBef>
                <a:spcPts val="0"/>
              </a:spcBef>
              <a:spcAft>
                <a:spcPts val="0"/>
              </a:spcAft>
              <a:buClr>
                <a:schemeClr val="dk1"/>
              </a:buClr>
              <a:buSzPts val="1200"/>
              <a:buFont typeface="Century Gothic"/>
              <a:buNone/>
            </a:pPr>
            <a:endParaRPr/>
          </a:p>
          <a:p>
            <a:pPr marL="0" marR="0" lvl="0" indent="0" algn="l" rtl="0">
              <a:lnSpc>
                <a:spcPct val="100000"/>
              </a:lnSpc>
              <a:spcBef>
                <a:spcPts val="0"/>
              </a:spcBef>
              <a:spcAft>
                <a:spcPts val="0"/>
              </a:spcAft>
              <a:buClr>
                <a:schemeClr val="dk1"/>
              </a:buClr>
              <a:buSzPts val="1200"/>
              <a:buFont typeface="Century Gothic"/>
              <a:buNone/>
            </a:pPr>
            <a:r>
              <a:rPr lang="en-US"/>
              <a:t>Parameter 2 – This is the request ID of the incoming label request, and its value will have a data type of integer.</a:t>
            </a:r>
            <a:endParaRPr/>
          </a:p>
          <a:p>
            <a:pPr marL="0" lvl="0" indent="0" algn="l" rtl="0">
              <a:spcBef>
                <a:spcPts val="0"/>
              </a:spcBef>
              <a:spcAft>
                <a:spcPts val="0"/>
              </a:spcAft>
              <a:buNone/>
            </a:pPr>
            <a:endParaRPr/>
          </a:p>
          <a:p>
            <a:pPr marL="0" lvl="0" indent="0" algn="l" rtl="0">
              <a:spcBef>
                <a:spcPts val="0"/>
              </a:spcBef>
              <a:spcAft>
                <a:spcPts val="0"/>
              </a:spcAft>
              <a:buNone/>
            </a:pPr>
            <a:r>
              <a:rPr lang="en-US"/>
              <a:t>Parameters 3-6 - These are the unique record IDs for the associated label group, label event processing, label event, and label group type records referenced during the processing of the label request. These will all be decimal values.</a:t>
            </a:r>
            <a:endParaRPr/>
          </a:p>
          <a:p>
            <a:pPr marL="0" lvl="0" indent="0" algn="l" rtl="0">
              <a:spcBef>
                <a:spcPts val="0"/>
              </a:spcBef>
              <a:spcAft>
                <a:spcPts val="0"/>
              </a:spcAft>
              <a:buNone/>
            </a:pPr>
            <a:endParaRPr/>
          </a:p>
          <a:p>
            <a:pPr marL="0" lvl="0" indent="0" algn="l" rtl="0">
              <a:spcBef>
                <a:spcPts val="0"/>
              </a:spcBef>
              <a:spcAft>
                <a:spcPts val="0"/>
              </a:spcAft>
              <a:buNone/>
            </a:pPr>
            <a:r>
              <a:rPr lang="en-US"/>
              <a:t>Parameter 7 – This is the handle object for the query which will be used to drive the data extraction process for the label, and its data type is handle. The subscriber program creates this handle object using the information defined in Label Event Maintenance for the event specified in the label request.</a:t>
            </a:r>
            <a:endParaRPr/>
          </a:p>
          <a:p>
            <a:pPr marL="0" lvl="0" indent="0" algn="l" rtl="0">
              <a:spcBef>
                <a:spcPts val="0"/>
              </a:spcBef>
              <a:spcAft>
                <a:spcPts val="0"/>
              </a:spcAft>
              <a:buNone/>
            </a:pPr>
            <a:endParaRPr/>
          </a:p>
          <a:p>
            <a:pPr marL="0" lvl="0" indent="0" algn="l" rtl="0">
              <a:spcBef>
                <a:spcPts val="0"/>
              </a:spcBef>
              <a:spcAft>
                <a:spcPts val="0"/>
              </a:spcAft>
              <a:buNone/>
            </a:pPr>
            <a:r>
              <a:rPr lang="en-US"/>
              <a:t>Parameter 8 – This represents the current row or iteration of the incoming query, and its data type is integer. For example, the query getting executed may return one or more records depending on the query condition defined. So,  when the subscriber program first calls the extraction program, the current row/iteration would be </a:t>
            </a:r>
            <a:r>
              <a:rPr lang="en-US" b="0"/>
              <a:t>equal to 1. However, inside the extraction program, there is some logic to iterate to the next record returned by the query after making a call to its child extraction program. If the query returns multiple records, the row number would be incremented by 1 and will continue to do so for every record which matches the query condition. This example will make more sense after we progress through the next few slides.</a:t>
            </a:r>
            <a:endParaRPr/>
          </a:p>
          <a:p>
            <a:pPr marL="0" lvl="0" indent="0" algn="l" rtl="0">
              <a:spcBef>
                <a:spcPts val="0"/>
              </a:spcBef>
              <a:spcAft>
                <a:spcPts val="0"/>
              </a:spcAft>
              <a:buNone/>
            </a:pPr>
            <a:endParaRPr/>
          </a:p>
          <a:p>
            <a:pPr marL="0" lvl="0" indent="0" algn="l" rtl="0">
              <a:spcBef>
                <a:spcPts val="0"/>
              </a:spcBef>
              <a:spcAft>
                <a:spcPts val="0"/>
              </a:spcAft>
              <a:buNone/>
            </a:pPr>
            <a:r>
              <a:rPr lang="en-US"/>
              <a:t>Parameter 9 – This is for </a:t>
            </a:r>
            <a:r>
              <a:rPr lang="en-US" sz="1200" b="0" i="0" u="none" strike="noStrike">
                <a:solidFill>
                  <a:schemeClr val="dk1"/>
                </a:solidFill>
                <a:latin typeface="Century Gothic"/>
                <a:ea typeface="Century Gothic"/>
                <a:cs typeface="Century Gothic"/>
                <a:sym typeface="Century Gothic"/>
              </a:rPr>
              <a:t>the field values passed in from the label request that correspond to the field names specified in Label Event Maintenance for the event referenced, and these values will be combined into a single character value. So, for example, the CpItem event provided in the Out-of-Box setup configuration is defined with three fields: pt_part, oid_pt_mstr, and pt__chr05. The data from the incoming label request will contain the values for each of these fields.</a:t>
            </a:r>
            <a:endParaRPr sz="1200" b="0" i="0" u="none" strike="noStrike">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200" b="0" i="0" u="none" strike="noStrike">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200" b="0" i="0" u="none" strike="noStrike">
                <a:solidFill>
                  <a:schemeClr val="dk1"/>
                </a:solidFill>
                <a:latin typeface="Century Gothic"/>
                <a:ea typeface="Century Gothic"/>
                <a:cs typeface="Century Gothic"/>
                <a:sym typeface="Century Gothic"/>
              </a:rPr>
              <a:t>Parameter 10 – This is the value to be used as a </a:t>
            </a:r>
            <a:r>
              <a:rPr lang="en-US" sz="1200" b="0" i="1" u="none" strike="noStrike">
                <a:solidFill>
                  <a:schemeClr val="dk1"/>
                </a:solidFill>
                <a:latin typeface="Century Gothic"/>
                <a:ea typeface="Century Gothic"/>
                <a:cs typeface="Century Gothic"/>
                <a:sym typeface="Century Gothic"/>
              </a:rPr>
              <a:t>catch-all </a:t>
            </a:r>
            <a:r>
              <a:rPr lang="en-US" sz="1200" b="0" i="0" u="none" strike="noStrike">
                <a:solidFill>
                  <a:schemeClr val="dk1"/>
                </a:solidFill>
                <a:latin typeface="Century Gothic"/>
                <a:ea typeface="Century Gothic"/>
                <a:cs typeface="Century Gothic"/>
                <a:sym typeface="Century Gothic"/>
              </a:rPr>
              <a:t>so that when a label request comes in for a particular label type, that label is printed regardless of the label data. This value typically consists of a series of asterisks, one for each field name specified in Label Event Maintenance. So, in the previous example, the value for this parameter will be “***”.</a:t>
            </a:r>
            <a:endParaRPr sz="1200" b="0" i="0" u="none" strike="noStrike">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200" b="0" i="0" u="none" strike="noStrike">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200" b="0" i="0" u="none" strike="noStrike">
                <a:solidFill>
                  <a:schemeClr val="dk1"/>
                </a:solidFill>
                <a:latin typeface="Century Gothic"/>
                <a:ea typeface="Century Gothic"/>
                <a:cs typeface="Century Gothic"/>
                <a:sym typeface="Century Gothic"/>
              </a:rPr>
              <a:t>Parameter 11 – This  is the ttCanExtract temp-table to be used for both determining extractability and obtaining the label format and number of copies specified in Label Event Type Criteria Maintenance. This parameter will have a data type of table. As mentioned, when no record is defined in Label Event Type Criteria Maintenance for this particular event/label type combination, the system will not call the extraction program. Additionally, if the data from the label request does not match the criteria defined in Label Event Type Criteria Maintenance, the system will not call the extraction program. </a:t>
            </a:r>
            <a:endParaRPr/>
          </a:p>
          <a:p>
            <a:pPr marL="0" lvl="0" indent="0" algn="l" rtl="0">
              <a:spcBef>
                <a:spcPts val="0"/>
              </a:spcBef>
              <a:spcAft>
                <a:spcPts val="0"/>
              </a:spcAft>
              <a:buNone/>
            </a:pPr>
            <a:endParaRPr sz="1200" b="0" i="0" u="none" strike="noStrike">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200" b="1" i="0" u="none" strike="noStrike">
                <a:solidFill>
                  <a:schemeClr val="dk1"/>
                </a:solidFill>
                <a:latin typeface="Century Gothic"/>
                <a:ea typeface="Century Gothic"/>
                <a:cs typeface="Century Gothic"/>
                <a:sym typeface="Century Gothic"/>
              </a:rPr>
              <a:t>Note: </a:t>
            </a:r>
            <a:r>
              <a:rPr lang="en-US" sz="1200" b="0" i="0" u="none" strike="noStrike">
                <a:solidFill>
                  <a:schemeClr val="dk1"/>
                </a:solidFill>
                <a:latin typeface="Century Gothic"/>
                <a:ea typeface="Century Gothic"/>
                <a:cs typeface="Century Gothic"/>
                <a:sym typeface="Century Gothic"/>
              </a:rPr>
              <a:t>You will need to provide the include file, </a:t>
            </a:r>
            <a:r>
              <a:rPr lang="en-US" sz="1200" b="0"/>
              <a:t>lbttcanextract.i (see previous slide), at the beginning of the extraction program in order to reference this table. </a:t>
            </a:r>
            <a:endParaRPr/>
          </a:p>
        </p:txBody>
      </p:sp>
      <p:sp>
        <p:nvSpPr>
          <p:cNvPr id="188" name="Google Shape;188;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p7:notes"/>
          <p:cNvSpPr>
            <a:spLocks noGrp="1" noRot="1" noChangeAspect="1"/>
          </p:cNvSpPr>
          <p:nvPr>
            <p:ph type="sldImg" idx="2"/>
          </p:nvPr>
        </p:nvSpPr>
        <p:spPr>
          <a:xfrm>
            <a:off x="685800" y="630238"/>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9" name="Google Shape;199;p7:notes"/>
          <p:cNvSpPr txBox="1">
            <a:spLocks noGrp="1"/>
          </p:cNvSpPr>
          <p:nvPr>
            <p:ph type="body" idx="1"/>
          </p:nvPr>
        </p:nvSpPr>
        <p:spPr>
          <a:xfrm>
            <a:off x="685800" y="3887785"/>
            <a:ext cx="5486400" cy="4625977"/>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r>
              <a:rPr lang="en-US"/>
              <a:t>Next on the list of components is the dynamic creation of the dataset, which will be used to send label data to the pre-parsing routing program. </a:t>
            </a:r>
            <a:r>
              <a:rPr lang="en-US" b="0" i="0"/>
              <a:t>If you have not already done so, b</a:t>
            </a:r>
            <a:r>
              <a:rPr lang="en-US" b="0"/>
              <a:t>e sure to check out the training, </a:t>
            </a:r>
            <a:r>
              <a:rPr lang="en-US" b="0" i="1"/>
              <a:t>04 Label Printing Services – Label Routing</a:t>
            </a:r>
            <a:r>
              <a:rPr lang="en-US" b="0" i="0"/>
              <a:t>, for more information on the routing process.</a:t>
            </a:r>
            <a:endParaRPr/>
          </a:p>
          <a:p>
            <a:pPr marL="0" lvl="0" indent="0" algn="l" rtl="0">
              <a:spcBef>
                <a:spcPts val="0"/>
              </a:spcBef>
              <a:spcAft>
                <a:spcPts val="0"/>
              </a:spcAft>
              <a:buNone/>
            </a:pPr>
            <a:endParaRPr b="0" i="0"/>
          </a:p>
          <a:p>
            <a:pPr marL="0" marR="0" lvl="0" indent="0" algn="l" rtl="0">
              <a:lnSpc>
                <a:spcPct val="100000"/>
              </a:lnSpc>
              <a:spcBef>
                <a:spcPts val="0"/>
              </a:spcBef>
              <a:spcAft>
                <a:spcPts val="0"/>
              </a:spcAft>
              <a:buClr>
                <a:schemeClr val="dk1"/>
              </a:buClr>
              <a:buSzPts val="1200"/>
              <a:buFont typeface="Century Gothic"/>
              <a:buNone/>
            </a:pPr>
            <a:r>
              <a:rPr lang="en-US" b="0"/>
              <a:t>As mentioned, not all of the components discussed in this session exist in every single extraction program. For instance, there is an extraction program currently provided in the out-of-box configuration, </a:t>
            </a:r>
            <a:r>
              <a:rPr lang="en-US" b="0" i="1"/>
              <a:t>lbxpassthrough.p</a:t>
            </a:r>
            <a:r>
              <a:rPr lang="en-US" b="0"/>
              <a:t>, which is essentially used as a </a:t>
            </a:r>
            <a:r>
              <a:rPr lang="en-US" b="0" i="1"/>
              <a:t>wrapper</a:t>
            </a:r>
            <a:r>
              <a:rPr lang="en-US" b="0"/>
              <a:t>  program; the primary purpose of the wrapper program is to simply call other child extraction programs without actually querying for any additional data beforehand. We will discuss how these calls are made later on.</a:t>
            </a:r>
            <a:endParaRPr/>
          </a:p>
          <a:p>
            <a:pPr marL="0" lvl="0" indent="0" algn="l" rtl="0">
              <a:spcBef>
                <a:spcPts val="0"/>
              </a:spcBef>
              <a:spcAft>
                <a:spcPts val="0"/>
              </a:spcAft>
              <a:buNone/>
            </a:pPr>
            <a:endParaRPr/>
          </a:p>
          <a:p>
            <a:pPr marL="0" lvl="0" indent="0" algn="l" rtl="0">
              <a:spcBef>
                <a:spcPts val="0"/>
              </a:spcBef>
              <a:spcAft>
                <a:spcPts val="0"/>
              </a:spcAft>
              <a:buNone/>
            </a:pPr>
            <a:r>
              <a:rPr lang="en-US">
                <a:solidFill>
                  <a:srgbClr val="000000"/>
                </a:solidFill>
              </a:rPr>
              <a:t>Prior to the dataset creation, a temp-table is defined near the top of the extraction program (see the extraction program code in the slide). </a:t>
            </a:r>
            <a:r>
              <a:rPr lang="en-US"/>
              <a:t>The temp-table gathers appropriate fields from the tables being queried. Using this screenshot from the lbxcustomeritem.p extraction program, you can see the temp-table </a:t>
            </a:r>
            <a:r>
              <a:rPr lang="en-US" i="1"/>
              <a:t>tt_Buffers  </a:t>
            </a:r>
            <a:r>
              <a:rPr lang="en-US"/>
              <a:t>being defined with three fields and an index:</a:t>
            </a:r>
            <a:endParaRPr/>
          </a:p>
          <a:p>
            <a:pPr marL="0" lvl="0" indent="0" algn="l" rtl="0">
              <a:spcBef>
                <a:spcPts val="0"/>
              </a:spcBef>
              <a:spcAft>
                <a:spcPts val="0"/>
              </a:spcAft>
              <a:buNone/>
            </a:pPr>
            <a:endParaRPr/>
          </a:p>
          <a:p>
            <a:pPr marL="0" lvl="0" indent="-76200" algn="l" rtl="0">
              <a:spcBef>
                <a:spcPts val="0"/>
              </a:spcBef>
              <a:spcAft>
                <a:spcPts val="0"/>
              </a:spcAft>
              <a:buClr>
                <a:schemeClr val="dk1"/>
              </a:buClr>
              <a:buSzPts val="1200"/>
              <a:buFont typeface="Arial"/>
              <a:buChar char="•"/>
            </a:pPr>
            <a:r>
              <a:rPr lang="en-US"/>
              <a:t> </a:t>
            </a:r>
            <a:r>
              <a:rPr lang="en-US" i="1"/>
              <a:t>ttName</a:t>
            </a:r>
            <a:r>
              <a:rPr lang="en-US"/>
              <a:t> field: The system assigns the ID value of the label type on which this extraction program is specified along with </a:t>
            </a:r>
            <a:r>
              <a:rPr lang="en-US" b="0"/>
              <a:t>the prefix,</a:t>
            </a:r>
            <a:r>
              <a:rPr lang="en-US" b="0" i="1"/>
              <a:t> tt</a:t>
            </a:r>
            <a:r>
              <a:rPr lang="en-US" b="0"/>
              <a:t>.</a:t>
            </a:r>
            <a:br>
              <a:rPr lang="en-US" b="0"/>
            </a:br>
            <a:endParaRPr/>
          </a:p>
          <a:p>
            <a:pPr marL="0" lvl="0" indent="-76200" algn="l" rtl="0">
              <a:spcBef>
                <a:spcPts val="600"/>
              </a:spcBef>
              <a:spcAft>
                <a:spcPts val="0"/>
              </a:spcAft>
              <a:buClr>
                <a:schemeClr val="dk1"/>
              </a:buClr>
              <a:buSzPts val="1200"/>
              <a:buFont typeface="Arial"/>
              <a:buChar char="•"/>
            </a:pPr>
            <a:r>
              <a:rPr lang="en-US"/>
              <a:t> t</a:t>
            </a:r>
            <a:r>
              <a:rPr lang="en-US" i="1"/>
              <a:t>tHandle</a:t>
            </a:r>
            <a:r>
              <a:rPr lang="en-US"/>
              <a:t> field: This is the handle for the temp-table </a:t>
            </a:r>
            <a:br>
              <a:rPr lang="en-US"/>
            </a:br>
            <a:endParaRPr/>
          </a:p>
          <a:p>
            <a:pPr marL="0" lvl="0" indent="-76200" algn="l" rtl="0">
              <a:spcBef>
                <a:spcPts val="600"/>
              </a:spcBef>
              <a:spcAft>
                <a:spcPts val="0"/>
              </a:spcAft>
              <a:buClr>
                <a:schemeClr val="dk1"/>
              </a:buClr>
              <a:buSzPts val="1200"/>
              <a:buFont typeface="Arial"/>
              <a:buChar char="•"/>
            </a:pPr>
            <a:r>
              <a:rPr lang="en-US"/>
              <a:t> </a:t>
            </a:r>
            <a:r>
              <a:rPr lang="en-US" i="1"/>
              <a:t>ttBufHandle</a:t>
            </a:r>
            <a:r>
              <a:rPr lang="en-US"/>
              <a:t> field: This  is the default buffer handle for the ttHandle object. Their uses will become more apparent in a moment. </a:t>
            </a:r>
            <a:endParaRPr/>
          </a:p>
          <a:p>
            <a:pPr marL="0" lvl="0" indent="0" algn="l" rtl="0">
              <a:spcBef>
                <a:spcPts val="0"/>
              </a:spcBef>
              <a:spcAft>
                <a:spcPts val="0"/>
              </a:spcAft>
              <a:buNone/>
            </a:pPr>
            <a:endParaRPr/>
          </a:p>
          <a:p>
            <a:pPr marL="0" lvl="0" indent="0" algn="l" rtl="0">
              <a:spcBef>
                <a:spcPts val="0"/>
              </a:spcBef>
              <a:spcAft>
                <a:spcPts val="0"/>
              </a:spcAft>
              <a:buNone/>
            </a:pPr>
            <a:r>
              <a:rPr lang="en-US" b="0"/>
              <a:t>Next, a query is executed to generate the label data. </a:t>
            </a:r>
            <a:r>
              <a:rPr lang="en-US"/>
              <a:t>Using the query handle input parameter (</a:t>
            </a:r>
            <a:r>
              <a:rPr lang="en-US" i="1"/>
              <a:t>iph_query</a:t>
            </a:r>
            <a:r>
              <a:rPr lang="en-US"/>
              <a:t> in the screenshot), the key field value required for the query string is obtained. This value corresponds to the same field specified in the Field Name field in Label Event Maintenance and is most often a unique record ID. In this case, the value obtained is for the </a:t>
            </a:r>
            <a:r>
              <a:rPr lang="en-US" i="1"/>
              <a:t>oid_pt_mstr</a:t>
            </a:r>
            <a:r>
              <a:rPr lang="en-US"/>
              <a:t>  field, and that value is stored in the  </a:t>
            </a:r>
            <a:r>
              <a:rPr lang="en-US" i="1"/>
              <a:t>driverTableOID</a:t>
            </a:r>
            <a:r>
              <a:rPr lang="en-US"/>
              <a:t>  variable. The </a:t>
            </a:r>
            <a:r>
              <a:rPr lang="en-US" i="1"/>
              <a:t>hQuery</a:t>
            </a:r>
            <a:r>
              <a:rPr lang="en-US"/>
              <a:t> query object is then created using the create query statement. </a:t>
            </a:r>
            <a:endParaRPr/>
          </a:p>
          <a:p>
            <a:pPr marL="0" lvl="0" indent="0" algn="l" rtl="0">
              <a:spcBef>
                <a:spcPts val="0"/>
              </a:spcBef>
              <a:spcAft>
                <a:spcPts val="0"/>
              </a:spcAft>
              <a:buNone/>
            </a:pPr>
            <a:endParaRPr b="0"/>
          </a:p>
          <a:p>
            <a:pPr marL="0" lvl="0" indent="0" algn="l" rtl="0">
              <a:spcBef>
                <a:spcPts val="0"/>
              </a:spcBef>
              <a:spcAft>
                <a:spcPts val="0"/>
              </a:spcAft>
              <a:buNone/>
            </a:pPr>
            <a:r>
              <a:rPr lang="en-US" b="0"/>
              <a:t>Next is t</a:t>
            </a:r>
            <a:r>
              <a:rPr lang="en-US"/>
              <a:t>he set-buffers() procedure for binding the part master buffer to the query object, followed by the query-prepare procedure with the query condition specified for the part master table.  Once the query has been defined, the query-open() and get-next() procedures are used to actually execute the query and retrieve the first result returned from the query object. To process all records returned from the query object, the </a:t>
            </a:r>
            <a:r>
              <a:rPr lang="en-US" i="1"/>
              <a:t>repeat while not hQuery:query-off-end</a:t>
            </a:r>
            <a:r>
              <a:rPr lang="en-US"/>
              <a:t>:  statement is used.</a:t>
            </a:r>
            <a:endParaRPr/>
          </a:p>
          <a:p>
            <a:pPr marL="0" lvl="0" indent="0" algn="l" rtl="0">
              <a:spcBef>
                <a:spcPts val="0"/>
              </a:spcBef>
              <a:spcAft>
                <a:spcPts val="0"/>
              </a:spcAft>
              <a:buNone/>
            </a:pPr>
            <a:endParaRPr b="1"/>
          </a:p>
          <a:p>
            <a:pPr marL="0" lvl="0" indent="0" algn="l" rtl="0">
              <a:spcBef>
                <a:spcPts val="0"/>
              </a:spcBef>
              <a:spcAft>
                <a:spcPts val="0"/>
              </a:spcAft>
              <a:buNone/>
            </a:pPr>
            <a:endParaRPr/>
          </a:p>
        </p:txBody>
      </p:sp>
      <p:sp>
        <p:nvSpPr>
          <p:cNvPr id="200" name="Google Shape;200;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dirty="0" smtClean="0"/>
              <a:t>Next on the list</a:t>
            </a:r>
            <a:r>
              <a:rPr lang="en-US" baseline="0" dirty="0" smtClean="0"/>
              <a:t> of components is the dynamic creation of the dataset which will be used to send label data to the pre-parsing routing program. </a:t>
            </a:r>
            <a:r>
              <a:rPr lang="en-US" b="0" i="0" baseline="0" dirty="0" smtClean="0"/>
              <a:t>If you have not already done so, b</a:t>
            </a:r>
            <a:r>
              <a:rPr lang="en-US" b="0" baseline="0" dirty="0" smtClean="0"/>
              <a:t>e sure to check out the training, </a:t>
            </a:r>
            <a:r>
              <a:rPr lang="en-US" b="0" i="1" baseline="0" dirty="0" smtClean="0"/>
              <a:t>04 Label Printing Services – Label Routing</a:t>
            </a:r>
            <a:r>
              <a:rPr lang="en-US" b="0" i="0" baseline="0" dirty="0" smtClean="0"/>
              <a:t>, for more information on the routing process.</a:t>
            </a:r>
            <a:endParaRPr lang="en-US" b="0" baseline="0" dirty="0" smtClean="0"/>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t>As mentioned previously on the overview slide, not all of the components discussed in this session will be present in every single extraction program. For instance, there is an extraction program currently provided in the Out-of-Box configuration, </a:t>
            </a:r>
            <a:r>
              <a:rPr lang="en-US" b="0" baseline="0" dirty="0" err="1" smtClean="0"/>
              <a:t>lbxpassthrough.p</a:t>
            </a:r>
            <a:r>
              <a:rPr lang="en-US" b="0" baseline="0" dirty="0" smtClean="0"/>
              <a:t>, which is essentially used as a “wrapper” program in that its primary purpose is to simply call other “child” extraction programs without actually querying for any additional data beforehand. We will discuss how these calls are made later on.</a:t>
            </a:r>
          </a:p>
          <a:p>
            <a:endParaRPr lang="en-US" baseline="0" dirty="0" smtClean="0"/>
          </a:p>
          <a:p>
            <a:r>
              <a:rPr lang="en-US" baseline="0" dirty="0" smtClean="0"/>
              <a:t>Prior to the dataset creation, a temp-table is defined near the top of the program. This temp-table is used for gathering the appropriate fields from the tables being queried. Using this screenshot from the </a:t>
            </a:r>
            <a:r>
              <a:rPr lang="en-US" baseline="0" dirty="0" err="1" smtClean="0"/>
              <a:t>lbxcustomeritem.p</a:t>
            </a:r>
            <a:r>
              <a:rPr lang="en-US" baseline="0" dirty="0" smtClean="0"/>
              <a:t> extraction program, you can see the temp-table “</a:t>
            </a:r>
            <a:r>
              <a:rPr lang="en-US" baseline="0" dirty="0" err="1" smtClean="0"/>
              <a:t>tt_Buffers</a:t>
            </a:r>
            <a:r>
              <a:rPr lang="en-US" baseline="0" dirty="0" smtClean="0"/>
              <a:t>” being defined with 3 fields and an index. The first field, “</a:t>
            </a:r>
            <a:r>
              <a:rPr lang="en-US" baseline="0" dirty="0" err="1" smtClean="0"/>
              <a:t>ttName</a:t>
            </a:r>
            <a:r>
              <a:rPr lang="en-US" baseline="0" dirty="0" smtClean="0"/>
              <a:t>”, will later be assigned to the ID of the label type on which this extraction program is specified along with </a:t>
            </a:r>
            <a:r>
              <a:rPr lang="en-US" b="0" baseline="0" dirty="0" smtClean="0"/>
              <a:t>the prefix “</a:t>
            </a:r>
            <a:r>
              <a:rPr lang="en-US" b="0" baseline="0" dirty="0" err="1" smtClean="0"/>
              <a:t>tt</a:t>
            </a:r>
            <a:r>
              <a:rPr lang="en-US" b="0" baseline="0" dirty="0" smtClean="0"/>
              <a:t>-”</a:t>
            </a:r>
            <a:r>
              <a:rPr lang="en-US" baseline="0" dirty="0" smtClean="0"/>
              <a:t>. The second field, “</a:t>
            </a:r>
            <a:r>
              <a:rPr lang="en-US" baseline="0" dirty="0" err="1" smtClean="0"/>
              <a:t>ttHandle</a:t>
            </a:r>
            <a:r>
              <a:rPr lang="en-US" baseline="0" dirty="0" smtClean="0"/>
              <a:t>” will be the handle for the temp-table itself, while the third and final field, “</a:t>
            </a:r>
            <a:r>
              <a:rPr lang="en-US" baseline="0" dirty="0" err="1" smtClean="0"/>
              <a:t>ttBufHandle</a:t>
            </a:r>
            <a:r>
              <a:rPr lang="en-US" baseline="0" dirty="0" smtClean="0"/>
              <a:t>”, will be the default buffer handle for the </a:t>
            </a:r>
            <a:r>
              <a:rPr lang="en-US" baseline="0" dirty="0" err="1" smtClean="0"/>
              <a:t>ttHandle</a:t>
            </a:r>
            <a:r>
              <a:rPr lang="en-US" baseline="0" dirty="0" smtClean="0"/>
              <a:t> object. Their uses will become more apparent in a moment. </a:t>
            </a:r>
          </a:p>
          <a:p>
            <a:endParaRPr lang="en-US" baseline="0" dirty="0" smtClean="0"/>
          </a:p>
          <a:p>
            <a:r>
              <a:rPr lang="en-US" b="0" baseline="0" dirty="0" smtClean="0"/>
              <a:t>Next, a query is executed to generate the label data. </a:t>
            </a:r>
            <a:r>
              <a:rPr lang="en-US" baseline="0" dirty="0" smtClean="0"/>
              <a:t>Using the query handle input parameter (</a:t>
            </a:r>
            <a:r>
              <a:rPr lang="en-US" baseline="0" dirty="0" err="1" smtClean="0"/>
              <a:t>iph_query</a:t>
            </a:r>
            <a:r>
              <a:rPr lang="en-US" baseline="0" dirty="0" smtClean="0"/>
              <a:t> in the screenshot), the key field value required for the query string is obtained. This value corresponds to the same field specified in the Field Name field in Label Event Maintenance and is most often a unique record ID. In this case, the value obtained is for the “</a:t>
            </a:r>
            <a:r>
              <a:rPr lang="en-US" baseline="0" dirty="0" err="1" smtClean="0"/>
              <a:t>oid_pt_mstr</a:t>
            </a:r>
            <a:r>
              <a:rPr lang="en-US" baseline="0" dirty="0" smtClean="0"/>
              <a:t>” field, and that value is stored in the variable “</a:t>
            </a:r>
            <a:r>
              <a:rPr lang="en-US" baseline="0" dirty="0" err="1" smtClean="0"/>
              <a:t>driverTableOID</a:t>
            </a:r>
            <a:r>
              <a:rPr lang="en-US" baseline="0" dirty="0" smtClean="0"/>
              <a:t>”. The query object “</a:t>
            </a:r>
            <a:r>
              <a:rPr lang="en-US" baseline="0" dirty="0" err="1" smtClean="0"/>
              <a:t>hQuery</a:t>
            </a:r>
            <a:r>
              <a:rPr lang="en-US" baseline="0" dirty="0" smtClean="0"/>
              <a:t>” is then created using the create query statement. </a:t>
            </a:r>
            <a:r>
              <a:rPr lang="en-US" b="0" baseline="0" dirty="0" smtClean="0"/>
              <a:t>Next is t</a:t>
            </a:r>
            <a:r>
              <a:rPr lang="en-US" baseline="0" dirty="0" smtClean="0"/>
              <a:t>he set-buffers() procedure for binding the part master buffer to the query object, followed by the query-prepare procedure with the query condition specified for the part master table. Once the query has been defined, the query-open() and get-next() procedures are used to actually execute the query and retrieve the first result returned from the query object. In order to process all the records returned from the query object, the statement “repeat while not </a:t>
            </a:r>
            <a:r>
              <a:rPr lang="en-US" baseline="0" dirty="0" err="1" smtClean="0"/>
              <a:t>hQuery:query</a:t>
            </a:r>
            <a:r>
              <a:rPr lang="en-US" baseline="0" dirty="0" smtClean="0"/>
              <a:t>-off-end:” is used.</a:t>
            </a:r>
          </a:p>
          <a:p>
            <a:endParaRPr lang="en-US" b="1" baseline="0" dirty="0" smtClean="0"/>
          </a:p>
          <a:p>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baseline="0" dirty="0" smtClean="0"/>
              <a:t>With the query defined, the next step is processing the data being returned by the query so that it can be added to the label data. Inside the repeat statement mentioned in the previous step are a series of “for loops”  for every table from which data is required for the label. Since the part master table is the key table defined on the corresponding label event, inside its for loop is the statement to create a new record for the temp-table defined previously. Here in the screenshot, you can see the field </a:t>
            </a:r>
            <a:r>
              <a:rPr lang="en-US" baseline="0" dirty="0" err="1" smtClean="0"/>
              <a:t>ttName</a:t>
            </a:r>
            <a:r>
              <a:rPr lang="en-US" baseline="0" dirty="0" smtClean="0"/>
              <a:t> being assigned to the associated label type ID with the “</a:t>
            </a:r>
            <a:r>
              <a:rPr lang="en-US" baseline="0" dirty="0" err="1" smtClean="0"/>
              <a:t>tt</a:t>
            </a:r>
            <a:r>
              <a:rPr lang="en-US" baseline="0" dirty="0" smtClean="0"/>
              <a:t>-”prefix, and the </a:t>
            </a:r>
            <a:r>
              <a:rPr lang="en-US" baseline="0" dirty="0" err="1" smtClean="0"/>
              <a:t>ttHandle</a:t>
            </a:r>
            <a:r>
              <a:rPr lang="en-US" baseline="0" dirty="0" smtClean="0"/>
              <a:t> field is getting set using the create temp-table statement. You will then notice that from all the additional tables being queried such as the customer item master (</a:t>
            </a:r>
            <a:r>
              <a:rPr lang="en-US" baseline="0" dirty="0" err="1" smtClean="0"/>
              <a:t>cp_mstr</a:t>
            </a:r>
            <a:r>
              <a:rPr lang="en-US" baseline="0" dirty="0" smtClean="0"/>
              <a:t>), fields are added to the temp-table defined in the previous step using the add-fields-from() procedure on the </a:t>
            </a:r>
            <a:r>
              <a:rPr lang="en-US" baseline="0" dirty="0" err="1" smtClean="0"/>
              <a:t>tt_Buffers.ttHandle</a:t>
            </a:r>
            <a:r>
              <a:rPr lang="en-US" baseline="0" dirty="0" smtClean="0"/>
              <a:t> object. Alternatively, if you want just one or a few fields from a table, you can create a variable to be assigned to the appropriate field value (as seen with </a:t>
            </a:r>
            <a:r>
              <a:rPr lang="en-US" baseline="0" dirty="0" err="1" smtClean="0"/>
              <a:t>lvc_CtrOfOrigin</a:t>
            </a:r>
            <a:r>
              <a:rPr lang="en-US" baseline="0" dirty="0" smtClean="0"/>
              <a:t>) and then define the field which will hold that value in the temp-table using the add-new-field() procedure. Once all of the fields have been added to the temp-table, the temp-table-prepare() procedure is used to confirm that all of the field definitions for the temp-table have been supplied. </a:t>
            </a:r>
            <a:r>
              <a:rPr lang="en-US" b="0" baseline="0" dirty="0" smtClean="0"/>
              <a:t>Then, the </a:t>
            </a:r>
            <a:r>
              <a:rPr lang="en-US" b="0" baseline="0" dirty="0" err="1" smtClean="0"/>
              <a:t>tt_Buffers.ttBufHandle</a:t>
            </a:r>
            <a:r>
              <a:rPr lang="en-US" b="0" baseline="0" dirty="0" smtClean="0"/>
              <a:t> object is set to the </a:t>
            </a:r>
            <a:r>
              <a:rPr lang="en-US" b="0" baseline="0" dirty="0" err="1" smtClean="0"/>
              <a:t>tt_Buffers.ttHandle’s</a:t>
            </a:r>
            <a:r>
              <a:rPr lang="en-US" b="0" baseline="0" dirty="0" smtClean="0"/>
              <a:t> default buffer handle using the default-buffer-handle attribute.</a:t>
            </a:r>
          </a:p>
          <a:p>
            <a:endParaRPr lang="en-US" baseline="0" dirty="0" smtClean="0"/>
          </a:p>
          <a:p>
            <a:r>
              <a:rPr lang="en-US" baseline="0" dirty="0" smtClean="0"/>
              <a:t>Once all of the fields from the tables have been added to the temp-table, the data returned from the query is then copied over to the corresponding temp-table fields using the default buffer handle. First, the buffer-create procedure is called to create a new record which will be placed into the temp-table buffer. Then, for all tables from which an entire row of data is required, the buffer-copy procedure is used to copy the source record to the target buffer record. For individual fields, the buffer-field and buffer-value attributes to set the temp-table field to the appropriate value.</a:t>
            </a:r>
          </a:p>
          <a:p>
            <a:endParaRPr lang="en-US" baseline="0" dirty="0" smtClean="0"/>
          </a:p>
          <a:p>
            <a:r>
              <a:rPr lang="en-US" baseline="0" dirty="0" smtClean="0"/>
              <a:t>Lastly, once all of the data has been copied over to the temp-table, the dataset object “</a:t>
            </a:r>
            <a:r>
              <a:rPr lang="en-US" baseline="0" dirty="0" err="1" smtClean="0"/>
              <a:t>hDataset</a:t>
            </a:r>
            <a:r>
              <a:rPr lang="en-US" baseline="0" dirty="0" smtClean="0"/>
              <a:t>” is created using the create dataset statement. The dataset name is then assigned to ID of the corresponding label type (just like the temp-table </a:t>
            </a:r>
            <a:r>
              <a:rPr lang="en-US" baseline="0" dirty="0" err="1" smtClean="0"/>
              <a:t>ttName</a:t>
            </a:r>
            <a:r>
              <a:rPr lang="en-US" baseline="0" dirty="0" smtClean="0"/>
              <a:t> field previously) with “</a:t>
            </a:r>
            <a:r>
              <a:rPr lang="en-US" baseline="0" dirty="0" err="1" smtClean="0"/>
              <a:t>ds</a:t>
            </a:r>
            <a:r>
              <a:rPr lang="en-US" baseline="0" dirty="0" smtClean="0"/>
              <a:t>” prefixed, and the default buffer handle object is then added to the dataset using the add-buffer() procedure. Finally, the dataset is then passed in the call to the pre-parsing-routing program along with the associated label type’s purpose and request ID. </a:t>
            </a:r>
          </a:p>
          <a:p>
            <a:endParaRPr lang="en-US" baseline="0" dirty="0" smtClean="0"/>
          </a:p>
          <a:p>
            <a:endParaRPr lang="en-US" baseline="0" dirty="0" smtClean="0"/>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2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p:cSld name="Title Slide">
    <p:spTree>
      <p:nvGrpSpPr>
        <p:cNvPr id="1" name="Shape 15"/>
        <p:cNvGrpSpPr/>
        <p:nvPr/>
      </p:nvGrpSpPr>
      <p:grpSpPr>
        <a:xfrm>
          <a:off x="0" y="0"/>
          <a:ext cx="0" cy="0"/>
          <a:chOff x="0" y="0"/>
          <a:chExt cx="0" cy="0"/>
        </a:xfrm>
      </p:grpSpPr>
      <p:pic>
        <p:nvPicPr>
          <p:cNvPr id="16" name="Google Shape;16;p13"/>
          <p:cNvPicPr preferRelativeResize="0"/>
          <p:nvPr/>
        </p:nvPicPr>
        <p:blipFill rotWithShape="1">
          <a:blip r:embed="rId2">
            <a:alphaModFix/>
          </a:blip>
          <a:srcRect/>
          <a:stretch/>
        </p:blipFill>
        <p:spPr>
          <a:xfrm>
            <a:off x="0" y="0"/>
            <a:ext cx="12192000" cy="2629646"/>
          </a:xfrm>
          <a:prstGeom prst="rect">
            <a:avLst/>
          </a:prstGeom>
          <a:noFill/>
          <a:ln>
            <a:noFill/>
          </a:ln>
        </p:spPr>
      </p:pic>
      <p:sp>
        <p:nvSpPr>
          <p:cNvPr id="17" name="Google Shape;17;p13"/>
          <p:cNvSpPr txBox="1">
            <a:spLocks noGrp="1"/>
          </p:cNvSpPr>
          <p:nvPr>
            <p:ph type="ctrTitle"/>
          </p:nvPr>
        </p:nvSpPr>
        <p:spPr>
          <a:xfrm>
            <a:off x="419100" y="3108960"/>
            <a:ext cx="9182100" cy="13716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 name="Google Shape;18;p13"/>
          <p:cNvSpPr txBox="1">
            <a:spLocks noGrp="1"/>
          </p:cNvSpPr>
          <p:nvPr>
            <p:ph type="subTitle" idx="1"/>
          </p:nvPr>
        </p:nvSpPr>
        <p:spPr>
          <a:xfrm>
            <a:off x="419100" y="4572000"/>
            <a:ext cx="9182100" cy="2011680"/>
          </a:xfrm>
          <a:prstGeom prst="rect">
            <a:avLst/>
          </a:prstGeom>
          <a:noFill/>
          <a:ln>
            <a:noFill/>
          </a:ln>
        </p:spPr>
        <p:txBody>
          <a:bodyPr spcFirstLastPara="1" wrap="square" lIns="0" tIns="0" rIns="0" bIns="0" anchor="t" anchorCtr="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a:endParaRPr/>
          </a:p>
        </p:txBody>
      </p:sp>
      <p:sp>
        <p:nvSpPr>
          <p:cNvPr id="19" name="Google Shape;19;p13"/>
          <p:cNvSpPr txBox="1">
            <a:spLocks noGrp="1"/>
          </p:cNvSpPr>
          <p:nvPr>
            <p:ph type="sldNum" idx="12"/>
          </p:nvPr>
        </p:nvSpPr>
        <p:spPr>
          <a:xfrm>
            <a:off x="9875520" y="6537960"/>
            <a:ext cx="2068832" cy="274320"/>
          </a:xfrm>
          <a:prstGeom prst="rect">
            <a:avLst/>
          </a:prstGeom>
          <a:noFill/>
          <a:ln>
            <a:noFill/>
          </a:ln>
        </p:spPr>
        <p:txBody>
          <a:bodyPr spcFirstLastPara="1" wrap="square" lIns="0" tIns="45700" rIns="0"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
        <p:nvSpPr>
          <p:cNvPr id="20" name="Google Shape;20;p13"/>
          <p:cNvSpPr>
            <a:spLocks noGrp="1"/>
          </p:cNvSpPr>
          <p:nvPr>
            <p:ph type="pic" idx="2"/>
          </p:nvPr>
        </p:nvSpPr>
        <p:spPr>
          <a:xfrm>
            <a:off x="9875520" y="3108960"/>
            <a:ext cx="1897380" cy="1371600"/>
          </a:xfrm>
          <a:prstGeom prst="rect">
            <a:avLst/>
          </a:prstGeom>
          <a:noFill/>
          <a:ln>
            <a:noFill/>
          </a:ln>
        </p:spPr>
        <p:txBody>
          <a:bodyPr spcFirstLastPara="1" wrap="square" lIns="0" tIns="0" rIns="0" bIns="0" anchor="ctr" anchorCtr="0">
            <a:normAutofit/>
          </a:bodyPr>
          <a:lstStyle>
            <a:lvl1pPr marR="0" lvl="0" algn="ctr" rtl="0">
              <a:lnSpc>
                <a:spcPct val="95000"/>
              </a:lnSpc>
              <a:spcBef>
                <a:spcPts val="0"/>
              </a:spcBef>
              <a:spcAft>
                <a:spcPts val="0"/>
              </a:spcAft>
              <a:buClr>
                <a:schemeClr val="accent6"/>
              </a:buClr>
              <a:buSzPts val="1800"/>
              <a:buFont typeface="Arial"/>
              <a:buNone/>
              <a:defRPr sz="1800" b="0" i="0" u="none" strike="noStrike" cap="none">
                <a:solidFill>
                  <a:schemeClr val="dk1"/>
                </a:solidFill>
                <a:latin typeface="Century Gothic"/>
                <a:ea typeface="Century Gothic"/>
                <a:cs typeface="Century Gothic"/>
                <a:sym typeface="Century Gothic"/>
              </a:defRPr>
            </a:lvl1pPr>
            <a:lvl2pPr marR="0" lvl="1" algn="l" rtl="0">
              <a:lnSpc>
                <a:spcPct val="95000"/>
              </a:lnSpc>
              <a:spcBef>
                <a:spcPts val="600"/>
              </a:spcBef>
              <a:spcAft>
                <a:spcPts val="0"/>
              </a:spcAft>
              <a:buClr>
                <a:schemeClr val="accent6"/>
              </a:buClr>
              <a:buSzPts val="2400"/>
              <a:buFont typeface="Century Gothic"/>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4pPr>
            <a:lvl5pPr marR="0" lvl="4"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5pPr>
            <a:lvl6pPr marR="0" lvl="5"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6pPr>
            <a:lvl7pPr marR="0" lvl="6"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7pPr>
            <a:lvl8pPr marR="0" lvl="7"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8pPr>
            <a:lvl9pPr marR="0" lvl="8" algn="l" rtl="0">
              <a:lnSpc>
                <a:spcPct val="95000"/>
              </a:lnSpc>
              <a:spcBef>
                <a:spcPts val="600"/>
              </a:spcBef>
              <a:spcAft>
                <a:spcPts val="60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9pPr>
          </a:lstStyle>
          <a:p>
            <a:endParaRPr/>
          </a:p>
        </p:txBody>
      </p:sp>
      <p:pic>
        <p:nvPicPr>
          <p:cNvPr id="21" name="Google Shape;21;p13"/>
          <p:cNvPicPr preferRelativeResize="0"/>
          <p:nvPr/>
        </p:nvPicPr>
        <p:blipFill rotWithShape="1">
          <a:blip r:embed="rId3">
            <a:alphaModFix/>
          </a:blip>
          <a:srcRect/>
          <a:stretch/>
        </p:blipFill>
        <p:spPr>
          <a:xfrm>
            <a:off x="419100" y="381000"/>
            <a:ext cx="1136650" cy="1136650"/>
          </a:xfrm>
          <a:prstGeom prst="rect">
            <a:avLst/>
          </a:prstGeom>
          <a:noFill/>
          <a:ln>
            <a:noFill/>
          </a:ln>
        </p:spPr>
      </p:pic>
      <p:sp>
        <p:nvSpPr>
          <p:cNvPr id="22" name="Google Shape;22;p13"/>
          <p:cNvSpPr/>
          <p:nvPr/>
        </p:nvSpPr>
        <p:spPr>
          <a:xfrm>
            <a:off x="0" y="2570933"/>
            <a:ext cx="12193201" cy="10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entury Gothic"/>
              <a:ea typeface="Century Gothic"/>
              <a:cs typeface="Century Gothic"/>
              <a:sym typeface="Century Gothic"/>
            </a:endParaRPr>
          </a:p>
        </p:txBody>
      </p:sp>
    </p:spTree>
  </p:cSld>
  <p:clrMapOvr>
    <a:masterClrMapping/>
  </p:clrMapOvr>
  <mc:AlternateContent xmlns:mc="http://schemas.openxmlformats.org/markup-compatibility/2006">
    <mc:Choice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Requires="p14">
      <p:transition p14:dur="25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Logo Web Slide">
  <p:cSld name="Logo Web Slide">
    <p:bg>
      <p:bgPr>
        <a:solidFill>
          <a:schemeClr val="lt1"/>
        </a:solidFill>
        <a:effectLst/>
      </p:bgPr>
    </p:bg>
    <p:spTree>
      <p:nvGrpSpPr>
        <p:cNvPr id="1" name="Shape 62"/>
        <p:cNvGrpSpPr/>
        <p:nvPr/>
      </p:nvGrpSpPr>
      <p:grpSpPr>
        <a:xfrm>
          <a:off x="0" y="0"/>
          <a:ext cx="0" cy="0"/>
          <a:chOff x="0" y="0"/>
          <a:chExt cx="0" cy="0"/>
        </a:xfrm>
      </p:grpSpPr>
      <p:sp>
        <p:nvSpPr>
          <p:cNvPr id="63" name="Google Shape;63;p17"/>
          <p:cNvSpPr/>
          <p:nvPr/>
        </p:nvSpPr>
        <p:spPr>
          <a:xfrm>
            <a:off x="0" y="0"/>
            <a:ext cx="12192000" cy="4125113"/>
          </a:xfrm>
          <a:prstGeom prst="rect">
            <a:avLst/>
          </a:prstGeom>
          <a:solidFill>
            <a:srgbClr val="E8E8E8"/>
          </a:solidFill>
          <a:ln>
            <a:noFill/>
          </a:ln>
        </p:spPr>
        <p:txBody>
          <a:bodyPr spcFirstLastPara="1" wrap="square" lIns="91425" tIns="91425" rIns="91425" bIns="91425" anchor="ctr" anchorCtr="0">
            <a:noAutofit/>
          </a:bodyPr>
          <a:lstStyle/>
          <a:p>
            <a:pPr marL="0" marR="0" lvl="0" indent="0" algn="ctr" rtl="0">
              <a:spcBef>
                <a:spcPts val="0"/>
              </a:spcBef>
              <a:spcAft>
                <a:spcPts val="0"/>
              </a:spcAft>
              <a:buNone/>
            </a:pPr>
            <a:endParaRPr sz="2000" b="0" i="0" u="none" strike="noStrike" cap="none">
              <a:solidFill>
                <a:srgbClr val="FFFFFF"/>
              </a:solidFill>
              <a:latin typeface="Century Gothic"/>
              <a:ea typeface="Century Gothic"/>
              <a:cs typeface="Century Gothic"/>
              <a:sym typeface="Century Gothic"/>
            </a:endParaRPr>
          </a:p>
        </p:txBody>
      </p:sp>
      <p:sp>
        <p:nvSpPr>
          <p:cNvPr id="64" name="Google Shape;64;p17"/>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lvl1pPr marL="0" lvl="0" indent="0" algn="r">
              <a:spcBef>
                <a:spcPts val="0"/>
              </a:spcBef>
              <a:buNone/>
              <a:defRPr sz="1800" b="0" i="0" u="none" strike="noStrike" cap="none">
                <a:solidFill>
                  <a:schemeClr val="lt1"/>
                </a:solidFill>
                <a:latin typeface="Century Gothic"/>
                <a:ea typeface="Century Gothic"/>
                <a:cs typeface="Century Gothic"/>
                <a:sym typeface="Century Gothic"/>
              </a:defRPr>
            </a:lvl1pPr>
            <a:lvl2pPr marL="0" lvl="1" indent="0" algn="r">
              <a:spcBef>
                <a:spcPts val="0"/>
              </a:spcBef>
              <a:buNone/>
              <a:defRPr sz="1800" b="0" i="0" u="none" strike="noStrike" cap="none">
                <a:solidFill>
                  <a:schemeClr val="lt1"/>
                </a:solidFill>
                <a:latin typeface="Century Gothic"/>
                <a:ea typeface="Century Gothic"/>
                <a:cs typeface="Century Gothic"/>
                <a:sym typeface="Century Gothic"/>
              </a:defRPr>
            </a:lvl2pPr>
            <a:lvl3pPr marL="0" lvl="2" indent="0" algn="r">
              <a:spcBef>
                <a:spcPts val="0"/>
              </a:spcBef>
              <a:buNone/>
              <a:defRPr sz="1800" b="0" i="0" u="none" strike="noStrike" cap="none">
                <a:solidFill>
                  <a:schemeClr val="lt1"/>
                </a:solidFill>
                <a:latin typeface="Century Gothic"/>
                <a:ea typeface="Century Gothic"/>
                <a:cs typeface="Century Gothic"/>
                <a:sym typeface="Century Gothic"/>
              </a:defRPr>
            </a:lvl3pPr>
            <a:lvl4pPr marL="0" lvl="3" indent="0" algn="r">
              <a:spcBef>
                <a:spcPts val="0"/>
              </a:spcBef>
              <a:buNone/>
              <a:defRPr sz="1800" b="0" i="0" u="none" strike="noStrike" cap="none">
                <a:solidFill>
                  <a:schemeClr val="lt1"/>
                </a:solidFill>
                <a:latin typeface="Century Gothic"/>
                <a:ea typeface="Century Gothic"/>
                <a:cs typeface="Century Gothic"/>
                <a:sym typeface="Century Gothic"/>
              </a:defRPr>
            </a:lvl4pPr>
            <a:lvl5pPr marL="0" lvl="4" indent="0" algn="r">
              <a:spcBef>
                <a:spcPts val="0"/>
              </a:spcBef>
              <a:buNone/>
              <a:defRPr sz="1800" b="0" i="0" u="none" strike="noStrike" cap="none">
                <a:solidFill>
                  <a:schemeClr val="lt1"/>
                </a:solidFill>
                <a:latin typeface="Century Gothic"/>
                <a:ea typeface="Century Gothic"/>
                <a:cs typeface="Century Gothic"/>
                <a:sym typeface="Century Gothic"/>
              </a:defRPr>
            </a:lvl5pPr>
            <a:lvl6pPr marL="0" lvl="5" indent="0" algn="r">
              <a:spcBef>
                <a:spcPts val="0"/>
              </a:spcBef>
              <a:buNone/>
              <a:defRPr sz="1800" b="0" i="0" u="none" strike="noStrike" cap="none">
                <a:solidFill>
                  <a:schemeClr val="lt1"/>
                </a:solidFill>
                <a:latin typeface="Century Gothic"/>
                <a:ea typeface="Century Gothic"/>
                <a:cs typeface="Century Gothic"/>
                <a:sym typeface="Century Gothic"/>
              </a:defRPr>
            </a:lvl6pPr>
            <a:lvl7pPr marL="0" lvl="6" indent="0" algn="r">
              <a:spcBef>
                <a:spcPts val="0"/>
              </a:spcBef>
              <a:buNone/>
              <a:defRPr sz="1800" b="0" i="0" u="none" strike="noStrike" cap="none">
                <a:solidFill>
                  <a:schemeClr val="lt1"/>
                </a:solidFill>
                <a:latin typeface="Century Gothic"/>
                <a:ea typeface="Century Gothic"/>
                <a:cs typeface="Century Gothic"/>
                <a:sym typeface="Century Gothic"/>
              </a:defRPr>
            </a:lvl7pPr>
            <a:lvl8pPr marL="0" lvl="7" indent="0" algn="r">
              <a:spcBef>
                <a:spcPts val="0"/>
              </a:spcBef>
              <a:buNone/>
              <a:defRPr sz="1800" b="0" i="0" u="none" strike="noStrike" cap="none">
                <a:solidFill>
                  <a:schemeClr val="lt1"/>
                </a:solidFill>
                <a:latin typeface="Century Gothic"/>
                <a:ea typeface="Century Gothic"/>
                <a:cs typeface="Century Gothic"/>
                <a:sym typeface="Century Gothic"/>
              </a:defRPr>
            </a:lvl8pPr>
            <a:lvl9pPr marL="0" lvl="8" indent="0" algn="r">
              <a:spcBef>
                <a:spcPts val="0"/>
              </a:spcBef>
              <a:buNone/>
              <a:defRPr sz="1800" b="0" i="0" u="none" strike="noStrike" cap="none">
                <a:solidFill>
                  <a:schemeClr val="lt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pic>
        <p:nvPicPr>
          <p:cNvPr id="65" name="Google Shape;65;p17"/>
          <p:cNvPicPr preferRelativeResize="0"/>
          <p:nvPr/>
        </p:nvPicPr>
        <p:blipFill rotWithShape="1">
          <a:blip r:embed="rId2">
            <a:alphaModFix/>
          </a:blip>
          <a:srcRect/>
          <a:stretch/>
        </p:blipFill>
        <p:spPr>
          <a:xfrm>
            <a:off x="5003308" y="962991"/>
            <a:ext cx="2199130" cy="2199130"/>
          </a:xfrm>
          <a:prstGeom prst="rect">
            <a:avLst/>
          </a:prstGeom>
          <a:noFill/>
          <a:ln>
            <a:noFill/>
          </a:ln>
        </p:spPr>
      </p:pic>
      <p:sp>
        <p:nvSpPr>
          <p:cNvPr id="66" name="Google Shape;66;p17"/>
          <p:cNvSpPr/>
          <p:nvPr/>
        </p:nvSpPr>
        <p:spPr>
          <a:xfrm>
            <a:off x="3054873" y="4778256"/>
            <a:ext cx="6096000" cy="1393944"/>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600" b="0" i="0" u="none" strike="noStrike" cap="none">
                <a:solidFill>
                  <a:srgbClr val="5A87C5"/>
                </a:solidFill>
                <a:latin typeface="Century Gothic"/>
                <a:ea typeface="Century Gothic"/>
                <a:cs typeface="Century Gothic"/>
                <a:sym typeface="Century Gothic"/>
              </a:rPr>
              <a:t>www.qad.com</a:t>
            </a:r>
            <a:endParaRPr/>
          </a:p>
          <a:p>
            <a:pPr marL="0" marR="0" lvl="0" indent="0" algn="ctr" rtl="0">
              <a:spcBef>
                <a:spcPts val="1200"/>
              </a:spcBef>
              <a:spcAft>
                <a:spcPts val="0"/>
              </a:spcAft>
              <a:buNone/>
            </a:pPr>
            <a:r>
              <a:rPr lang="en-US" sz="1800" b="0" i="0" u="none" strike="noStrike" cap="none">
                <a:solidFill>
                  <a:srgbClr val="5A87C5"/>
                </a:solidFill>
                <a:latin typeface="Century Gothic"/>
                <a:ea typeface="Century Gothic"/>
                <a:cs typeface="Century Gothic"/>
                <a:sym typeface="Century Gothic"/>
              </a:rPr>
              <a:t>© QAD Inc</a:t>
            </a:r>
            <a:endParaRPr/>
          </a:p>
        </p:txBody>
      </p:sp>
    </p:spTree>
  </p:cSld>
  <p:clrMapOvr>
    <a:masterClrMapping/>
  </p:clrMapOvr>
  <mc:AlternateContent xmlns:mc="http://schemas.openxmlformats.org/markup-compatibility/2006">
    <mc:Choice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Requires="p14">
      <p:transition p14:dur="25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Organizing Slate (Do Not Use)">
  <p:cSld name="Organizing Slate (Do Not Use)">
    <p:bg>
      <p:bgPr>
        <a:solidFill>
          <a:srgbClr val="7F7F7F"/>
        </a:solidFill>
        <a:effectLst/>
      </p:bgPr>
    </p:bg>
    <p:spTree>
      <p:nvGrpSpPr>
        <p:cNvPr id="1" name="Shape 67"/>
        <p:cNvGrpSpPr/>
        <p:nvPr/>
      </p:nvGrpSpPr>
      <p:grpSpPr>
        <a:xfrm>
          <a:off x="0" y="0"/>
          <a:ext cx="0" cy="0"/>
          <a:chOff x="0" y="0"/>
          <a:chExt cx="0" cy="0"/>
        </a:xfrm>
      </p:grpSpPr>
      <p:sp>
        <p:nvSpPr>
          <p:cNvPr id="68" name="Google Shape;68;p25"/>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lvl1pPr marL="0" lvl="0" indent="0" algn="r">
              <a:spcBef>
                <a:spcPts val="0"/>
              </a:spcBef>
              <a:buNone/>
              <a:defRPr sz="1800" b="0" i="0" u="none" strike="noStrike" cap="none">
                <a:solidFill>
                  <a:srgbClr val="7F7F7F"/>
                </a:solidFill>
                <a:latin typeface="Century Gothic"/>
                <a:ea typeface="Century Gothic"/>
                <a:cs typeface="Century Gothic"/>
                <a:sym typeface="Century Gothic"/>
              </a:defRPr>
            </a:lvl1pPr>
            <a:lvl2pPr marL="0" lvl="1" indent="0" algn="r">
              <a:spcBef>
                <a:spcPts val="0"/>
              </a:spcBef>
              <a:buNone/>
              <a:defRPr sz="1800" b="0" i="0" u="none" strike="noStrike" cap="none">
                <a:solidFill>
                  <a:srgbClr val="7F7F7F"/>
                </a:solidFill>
                <a:latin typeface="Century Gothic"/>
                <a:ea typeface="Century Gothic"/>
                <a:cs typeface="Century Gothic"/>
                <a:sym typeface="Century Gothic"/>
              </a:defRPr>
            </a:lvl2pPr>
            <a:lvl3pPr marL="0" lvl="2" indent="0" algn="r">
              <a:spcBef>
                <a:spcPts val="0"/>
              </a:spcBef>
              <a:buNone/>
              <a:defRPr sz="1800" b="0" i="0" u="none" strike="noStrike" cap="none">
                <a:solidFill>
                  <a:srgbClr val="7F7F7F"/>
                </a:solidFill>
                <a:latin typeface="Century Gothic"/>
                <a:ea typeface="Century Gothic"/>
                <a:cs typeface="Century Gothic"/>
                <a:sym typeface="Century Gothic"/>
              </a:defRPr>
            </a:lvl3pPr>
            <a:lvl4pPr marL="0" lvl="3" indent="0" algn="r">
              <a:spcBef>
                <a:spcPts val="0"/>
              </a:spcBef>
              <a:buNone/>
              <a:defRPr sz="1800" b="0" i="0" u="none" strike="noStrike" cap="none">
                <a:solidFill>
                  <a:srgbClr val="7F7F7F"/>
                </a:solidFill>
                <a:latin typeface="Century Gothic"/>
                <a:ea typeface="Century Gothic"/>
                <a:cs typeface="Century Gothic"/>
                <a:sym typeface="Century Gothic"/>
              </a:defRPr>
            </a:lvl4pPr>
            <a:lvl5pPr marL="0" lvl="4" indent="0" algn="r">
              <a:spcBef>
                <a:spcPts val="0"/>
              </a:spcBef>
              <a:buNone/>
              <a:defRPr sz="1800" b="0" i="0" u="none" strike="noStrike" cap="none">
                <a:solidFill>
                  <a:srgbClr val="7F7F7F"/>
                </a:solidFill>
                <a:latin typeface="Century Gothic"/>
                <a:ea typeface="Century Gothic"/>
                <a:cs typeface="Century Gothic"/>
                <a:sym typeface="Century Gothic"/>
              </a:defRPr>
            </a:lvl5pPr>
            <a:lvl6pPr marL="0" lvl="5" indent="0" algn="r">
              <a:spcBef>
                <a:spcPts val="0"/>
              </a:spcBef>
              <a:buNone/>
              <a:defRPr sz="1800" b="0" i="0" u="none" strike="noStrike" cap="none">
                <a:solidFill>
                  <a:srgbClr val="7F7F7F"/>
                </a:solidFill>
                <a:latin typeface="Century Gothic"/>
                <a:ea typeface="Century Gothic"/>
                <a:cs typeface="Century Gothic"/>
                <a:sym typeface="Century Gothic"/>
              </a:defRPr>
            </a:lvl6pPr>
            <a:lvl7pPr marL="0" lvl="6" indent="0" algn="r">
              <a:spcBef>
                <a:spcPts val="0"/>
              </a:spcBef>
              <a:buNone/>
              <a:defRPr sz="1800" b="0" i="0" u="none" strike="noStrike" cap="none">
                <a:solidFill>
                  <a:srgbClr val="7F7F7F"/>
                </a:solidFill>
                <a:latin typeface="Century Gothic"/>
                <a:ea typeface="Century Gothic"/>
                <a:cs typeface="Century Gothic"/>
                <a:sym typeface="Century Gothic"/>
              </a:defRPr>
            </a:lvl7pPr>
            <a:lvl8pPr marL="0" lvl="7" indent="0" algn="r">
              <a:spcBef>
                <a:spcPts val="0"/>
              </a:spcBef>
              <a:buNone/>
              <a:defRPr sz="1800" b="0" i="0" u="none" strike="noStrike" cap="none">
                <a:solidFill>
                  <a:srgbClr val="7F7F7F"/>
                </a:solidFill>
                <a:latin typeface="Century Gothic"/>
                <a:ea typeface="Century Gothic"/>
                <a:cs typeface="Century Gothic"/>
                <a:sym typeface="Century Gothic"/>
              </a:defRPr>
            </a:lvl8pPr>
            <a:lvl9pPr marL="0" lvl="8" indent="0" algn="r">
              <a:spcBef>
                <a:spcPts val="0"/>
              </a:spcBef>
              <a:buNone/>
              <a:defRPr sz="1800" b="0" i="0" u="none" strike="noStrike" cap="none">
                <a:solidFill>
                  <a:srgbClr val="7F7F7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
        <p:nvSpPr>
          <p:cNvPr id="69" name="Google Shape;69;p25"/>
          <p:cNvSpPr txBox="1"/>
          <p:nvPr/>
        </p:nvSpPr>
        <p:spPr>
          <a:xfrm>
            <a:off x="1194620" y="907156"/>
            <a:ext cx="9802761" cy="5043688"/>
          </a:xfrm>
          <a:prstGeom prst="rect">
            <a:avLst/>
          </a:prstGeom>
          <a:noFill/>
          <a:ln>
            <a:noFill/>
          </a:ln>
        </p:spPr>
        <p:txBody>
          <a:bodyPr spcFirstLastPara="1" wrap="square" lIns="0" tIns="0" rIns="0" bIns="0" anchor="t" anchorCtr="0">
            <a:spAutoFit/>
          </a:bodyPr>
          <a:lstStyle/>
          <a:p>
            <a:pPr marL="0" marR="0" lvl="0" indent="0" algn="ctr" rtl="0">
              <a:lnSpc>
                <a:spcPct val="95000"/>
              </a:lnSpc>
              <a:spcBef>
                <a:spcPts val="0"/>
              </a:spcBef>
              <a:spcAft>
                <a:spcPts val="0"/>
              </a:spcAft>
              <a:buNone/>
            </a:pPr>
            <a:r>
              <a:rPr lang="en-US" sz="11500" b="1" i="0" u="none" strike="noStrike" cap="none">
                <a:solidFill>
                  <a:srgbClr val="3F3F3F"/>
                </a:solidFill>
                <a:latin typeface="Century Gothic"/>
                <a:ea typeface="Century Gothic"/>
                <a:cs typeface="Century Gothic"/>
                <a:sym typeface="Century Gothic"/>
              </a:rPr>
              <a:t>ADDITIONAL VERTICAL </a:t>
            </a:r>
            <a:br>
              <a:rPr lang="en-US" sz="11500" b="1" i="0" u="none" strike="noStrike" cap="none">
                <a:solidFill>
                  <a:srgbClr val="3F3F3F"/>
                </a:solidFill>
                <a:latin typeface="Century Gothic"/>
                <a:ea typeface="Century Gothic"/>
                <a:cs typeface="Century Gothic"/>
                <a:sym typeface="Century Gothic"/>
              </a:rPr>
            </a:br>
            <a:r>
              <a:rPr lang="en-US" sz="11500" b="1" i="0" u="none" strike="noStrike" cap="none">
                <a:solidFill>
                  <a:srgbClr val="3F3F3F"/>
                </a:solidFill>
                <a:latin typeface="Century Gothic"/>
                <a:ea typeface="Century Gothic"/>
                <a:cs typeface="Century Gothic"/>
                <a:sym typeface="Century Gothic"/>
              </a:rPr>
              <a:t>TITLE SLIDES</a:t>
            </a:r>
            <a:endParaRPr/>
          </a:p>
        </p:txBody>
      </p:sp>
    </p:spTree>
  </p:cSld>
  <p:clrMapOvr>
    <a:masterClrMapping/>
  </p:clrMapOvr>
  <mc:AlternateContent xmlns:mc="http://schemas.openxmlformats.org/markup-compatibility/2006">
    <mc:Choice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Requires="p14">
      <p:transition p14:dur="25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Automotive Title Slide">
  <p:cSld name="Automotive Title Slide">
    <p:spTree>
      <p:nvGrpSpPr>
        <p:cNvPr id="1" name="Shape 70"/>
        <p:cNvGrpSpPr/>
        <p:nvPr/>
      </p:nvGrpSpPr>
      <p:grpSpPr>
        <a:xfrm>
          <a:off x="0" y="0"/>
          <a:ext cx="0" cy="0"/>
          <a:chOff x="0" y="0"/>
          <a:chExt cx="0" cy="0"/>
        </a:xfrm>
      </p:grpSpPr>
      <p:pic>
        <p:nvPicPr>
          <p:cNvPr id="71" name="Google Shape;71;p26"/>
          <p:cNvPicPr preferRelativeResize="0"/>
          <p:nvPr/>
        </p:nvPicPr>
        <p:blipFill rotWithShape="1">
          <a:blip r:embed="rId2">
            <a:alphaModFix/>
          </a:blip>
          <a:srcRect/>
          <a:stretch/>
        </p:blipFill>
        <p:spPr>
          <a:xfrm>
            <a:off x="0" y="0"/>
            <a:ext cx="12192000" cy="2629646"/>
          </a:xfrm>
          <a:prstGeom prst="rect">
            <a:avLst/>
          </a:prstGeom>
          <a:noFill/>
          <a:ln>
            <a:noFill/>
          </a:ln>
        </p:spPr>
      </p:pic>
      <p:sp>
        <p:nvSpPr>
          <p:cNvPr id="72" name="Google Shape;72;p26"/>
          <p:cNvSpPr txBox="1">
            <a:spLocks noGrp="1"/>
          </p:cNvSpPr>
          <p:nvPr>
            <p:ph type="ctrTitle"/>
          </p:nvPr>
        </p:nvSpPr>
        <p:spPr>
          <a:xfrm>
            <a:off x="419100" y="3108960"/>
            <a:ext cx="9182100" cy="13716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3" name="Google Shape;73;p26"/>
          <p:cNvSpPr txBox="1">
            <a:spLocks noGrp="1"/>
          </p:cNvSpPr>
          <p:nvPr>
            <p:ph type="subTitle" idx="1"/>
          </p:nvPr>
        </p:nvSpPr>
        <p:spPr>
          <a:xfrm>
            <a:off x="419100" y="4572000"/>
            <a:ext cx="9182100" cy="2011680"/>
          </a:xfrm>
          <a:prstGeom prst="rect">
            <a:avLst/>
          </a:prstGeom>
          <a:noFill/>
          <a:ln>
            <a:noFill/>
          </a:ln>
        </p:spPr>
        <p:txBody>
          <a:bodyPr spcFirstLastPara="1" wrap="square" lIns="0" tIns="0" rIns="0" bIns="0" anchor="t" anchorCtr="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a:endParaRPr/>
          </a:p>
        </p:txBody>
      </p:sp>
      <p:sp>
        <p:nvSpPr>
          <p:cNvPr id="74" name="Google Shape;74;p26"/>
          <p:cNvSpPr txBox="1">
            <a:spLocks noGrp="1"/>
          </p:cNvSpPr>
          <p:nvPr>
            <p:ph type="sldNum" idx="12"/>
          </p:nvPr>
        </p:nvSpPr>
        <p:spPr>
          <a:xfrm>
            <a:off x="9875520" y="6537960"/>
            <a:ext cx="2068832" cy="274320"/>
          </a:xfrm>
          <a:prstGeom prst="rect">
            <a:avLst/>
          </a:prstGeom>
          <a:noFill/>
          <a:ln>
            <a:noFill/>
          </a:ln>
        </p:spPr>
        <p:txBody>
          <a:bodyPr spcFirstLastPara="1" wrap="square" lIns="0" tIns="45700" rIns="0"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
        <p:nvSpPr>
          <p:cNvPr id="75" name="Google Shape;75;p26"/>
          <p:cNvSpPr/>
          <p:nvPr/>
        </p:nvSpPr>
        <p:spPr>
          <a:xfrm>
            <a:off x="1524" y="2570933"/>
            <a:ext cx="12190475" cy="108000"/>
          </a:xfrm>
          <a:prstGeom prst="rect">
            <a:avLst/>
          </a:prstGeom>
          <a:solidFill>
            <a:srgbClr val="C13A2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dk1"/>
              </a:solidFill>
              <a:latin typeface="Century Gothic"/>
              <a:ea typeface="Century Gothic"/>
              <a:cs typeface="Century Gothic"/>
              <a:sym typeface="Century Gothic"/>
            </a:endParaRPr>
          </a:p>
        </p:txBody>
      </p:sp>
      <p:sp>
        <p:nvSpPr>
          <p:cNvPr id="76" name="Google Shape;76;p26"/>
          <p:cNvSpPr>
            <a:spLocks noGrp="1"/>
          </p:cNvSpPr>
          <p:nvPr>
            <p:ph type="pic" idx="2"/>
          </p:nvPr>
        </p:nvSpPr>
        <p:spPr>
          <a:xfrm>
            <a:off x="9875520" y="3108960"/>
            <a:ext cx="1897380" cy="1371600"/>
          </a:xfrm>
          <a:prstGeom prst="rect">
            <a:avLst/>
          </a:prstGeom>
          <a:noFill/>
          <a:ln>
            <a:noFill/>
          </a:ln>
        </p:spPr>
        <p:txBody>
          <a:bodyPr spcFirstLastPara="1" wrap="square" lIns="0" tIns="0" rIns="0" bIns="0" anchor="ctr" anchorCtr="0">
            <a:normAutofit/>
          </a:bodyPr>
          <a:lstStyle>
            <a:lvl1pPr marR="0" lvl="0" algn="ctr" rtl="0">
              <a:lnSpc>
                <a:spcPct val="95000"/>
              </a:lnSpc>
              <a:spcBef>
                <a:spcPts val="0"/>
              </a:spcBef>
              <a:spcAft>
                <a:spcPts val="0"/>
              </a:spcAft>
              <a:buClr>
                <a:schemeClr val="accent6"/>
              </a:buClr>
              <a:buSzPts val="1800"/>
              <a:buFont typeface="Arial"/>
              <a:buNone/>
              <a:defRPr sz="1800" b="0" i="0" u="none" strike="noStrike" cap="none">
                <a:solidFill>
                  <a:schemeClr val="dk1"/>
                </a:solidFill>
                <a:latin typeface="Century Gothic"/>
                <a:ea typeface="Century Gothic"/>
                <a:cs typeface="Century Gothic"/>
                <a:sym typeface="Century Gothic"/>
              </a:defRPr>
            </a:lvl1pPr>
            <a:lvl2pPr marR="0" lvl="1" algn="l" rtl="0">
              <a:lnSpc>
                <a:spcPct val="95000"/>
              </a:lnSpc>
              <a:spcBef>
                <a:spcPts val="600"/>
              </a:spcBef>
              <a:spcAft>
                <a:spcPts val="0"/>
              </a:spcAft>
              <a:buClr>
                <a:schemeClr val="accent6"/>
              </a:buClr>
              <a:buSzPts val="2400"/>
              <a:buFont typeface="Century Gothic"/>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4pPr>
            <a:lvl5pPr marR="0" lvl="4"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5pPr>
            <a:lvl6pPr marR="0" lvl="5"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6pPr>
            <a:lvl7pPr marR="0" lvl="6"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7pPr>
            <a:lvl8pPr marR="0" lvl="7"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8pPr>
            <a:lvl9pPr marR="0" lvl="8" algn="l" rtl="0">
              <a:lnSpc>
                <a:spcPct val="95000"/>
              </a:lnSpc>
              <a:spcBef>
                <a:spcPts val="600"/>
              </a:spcBef>
              <a:spcAft>
                <a:spcPts val="60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9pPr>
          </a:lstStyle>
          <a:p>
            <a:endParaRPr/>
          </a:p>
        </p:txBody>
      </p:sp>
      <p:pic>
        <p:nvPicPr>
          <p:cNvPr id="77" name="Google Shape;77;p26"/>
          <p:cNvPicPr preferRelativeResize="0"/>
          <p:nvPr/>
        </p:nvPicPr>
        <p:blipFill rotWithShape="1">
          <a:blip r:embed="rId3">
            <a:alphaModFix/>
          </a:blip>
          <a:srcRect/>
          <a:stretch/>
        </p:blipFill>
        <p:spPr>
          <a:xfrm>
            <a:off x="419100" y="381000"/>
            <a:ext cx="1136650" cy="1136650"/>
          </a:xfrm>
          <a:prstGeom prst="rect">
            <a:avLst/>
          </a:prstGeom>
          <a:noFill/>
          <a:ln>
            <a:noFill/>
          </a:ln>
        </p:spPr>
      </p:pic>
    </p:spTree>
  </p:cSld>
  <p:clrMapOvr>
    <a:masterClrMapping/>
  </p:clrMapOvr>
  <mc:AlternateContent xmlns:mc="http://schemas.openxmlformats.org/markup-compatibility/2006">
    <mc:Choice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Requires="p14">
      <p:transition p14:dur="250">
        <p:fade/>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Consumer Products Title Slide">
  <p:cSld name="Consumer Products Title Slide">
    <p:spTree>
      <p:nvGrpSpPr>
        <p:cNvPr id="1" name="Shape 78"/>
        <p:cNvGrpSpPr/>
        <p:nvPr/>
      </p:nvGrpSpPr>
      <p:grpSpPr>
        <a:xfrm>
          <a:off x="0" y="0"/>
          <a:ext cx="0" cy="0"/>
          <a:chOff x="0" y="0"/>
          <a:chExt cx="0" cy="0"/>
        </a:xfrm>
      </p:grpSpPr>
      <p:pic>
        <p:nvPicPr>
          <p:cNvPr id="79" name="Google Shape;79;p27"/>
          <p:cNvPicPr preferRelativeResize="0"/>
          <p:nvPr/>
        </p:nvPicPr>
        <p:blipFill rotWithShape="1">
          <a:blip r:embed="rId2">
            <a:alphaModFix/>
          </a:blip>
          <a:srcRect/>
          <a:stretch/>
        </p:blipFill>
        <p:spPr>
          <a:xfrm>
            <a:off x="0" y="0"/>
            <a:ext cx="12192000" cy="2629646"/>
          </a:xfrm>
          <a:prstGeom prst="rect">
            <a:avLst/>
          </a:prstGeom>
          <a:noFill/>
          <a:ln>
            <a:noFill/>
          </a:ln>
        </p:spPr>
      </p:pic>
      <p:sp>
        <p:nvSpPr>
          <p:cNvPr id="80" name="Google Shape;80;p27"/>
          <p:cNvSpPr txBox="1">
            <a:spLocks noGrp="1"/>
          </p:cNvSpPr>
          <p:nvPr>
            <p:ph type="ctrTitle"/>
          </p:nvPr>
        </p:nvSpPr>
        <p:spPr>
          <a:xfrm>
            <a:off x="419100" y="3108960"/>
            <a:ext cx="9182100" cy="13716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1" name="Google Shape;81;p27"/>
          <p:cNvSpPr txBox="1">
            <a:spLocks noGrp="1"/>
          </p:cNvSpPr>
          <p:nvPr>
            <p:ph type="subTitle" idx="1"/>
          </p:nvPr>
        </p:nvSpPr>
        <p:spPr>
          <a:xfrm>
            <a:off x="419100" y="4572000"/>
            <a:ext cx="9182100" cy="2011680"/>
          </a:xfrm>
          <a:prstGeom prst="rect">
            <a:avLst/>
          </a:prstGeom>
          <a:noFill/>
          <a:ln>
            <a:noFill/>
          </a:ln>
        </p:spPr>
        <p:txBody>
          <a:bodyPr spcFirstLastPara="1" wrap="square" lIns="0" tIns="0" rIns="0" bIns="0" anchor="t" anchorCtr="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a:endParaRPr/>
          </a:p>
        </p:txBody>
      </p:sp>
      <p:sp>
        <p:nvSpPr>
          <p:cNvPr id="82" name="Google Shape;82;p27"/>
          <p:cNvSpPr txBox="1">
            <a:spLocks noGrp="1"/>
          </p:cNvSpPr>
          <p:nvPr>
            <p:ph type="sldNum" idx="12"/>
          </p:nvPr>
        </p:nvSpPr>
        <p:spPr>
          <a:xfrm>
            <a:off x="9875520" y="6537960"/>
            <a:ext cx="2068832" cy="274320"/>
          </a:xfrm>
          <a:prstGeom prst="rect">
            <a:avLst/>
          </a:prstGeom>
          <a:noFill/>
          <a:ln>
            <a:noFill/>
          </a:ln>
        </p:spPr>
        <p:txBody>
          <a:bodyPr spcFirstLastPara="1" wrap="square" lIns="0" tIns="45700" rIns="0"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
        <p:nvSpPr>
          <p:cNvPr id="83" name="Google Shape;83;p27"/>
          <p:cNvSpPr/>
          <p:nvPr/>
        </p:nvSpPr>
        <p:spPr>
          <a:xfrm>
            <a:off x="1524" y="2570933"/>
            <a:ext cx="12190475" cy="108000"/>
          </a:xfrm>
          <a:prstGeom prst="rect">
            <a:avLst/>
          </a:prstGeom>
          <a:solidFill>
            <a:srgbClr val="E67F2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dk1"/>
              </a:solidFill>
              <a:latin typeface="Century Gothic"/>
              <a:ea typeface="Century Gothic"/>
              <a:cs typeface="Century Gothic"/>
              <a:sym typeface="Century Gothic"/>
            </a:endParaRPr>
          </a:p>
        </p:txBody>
      </p:sp>
      <p:sp>
        <p:nvSpPr>
          <p:cNvPr id="84" name="Google Shape;84;p27"/>
          <p:cNvSpPr>
            <a:spLocks noGrp="1"/>
          </p:cNvSpPr>
          <p:nvPr>
            <p:ph type="pic" idx="2"/>
          </p:nvPr>
        </p:nvSpPr>
        <p:spPr>
          <a:xfrm>
            <a:off x="9875520" y="3108960"/>
            <a:ext cx="1897380" cy="1371600"/>
          </a:xfrm>
          <a:prstGeom prst="rect">
            <a:avLst/>
          </a:prstGeom>
          <a:noFill/>
          <a:ln>
            <a:noFill/>
          </a:ln>
        </p:spPr>
        <p:txBody>
          <a:bodyPr spcFirstLastPara="1" wrap="square" lIns="0" tIns="0" rIns="0" bIns="0" anchor="ctr" anchorCtr="0">
            <a:normAutofit/>
          </a:bodyPr>
          <a:lstStyle>
            <a:lvl1pPr marR="0" lvl="0" algn="ctr" rtl="0">
              <a:lnSpc>
                <a:spcPct val="95000"/>
              </a:lnSpc>
              <a:spcBef>
                <a:spcPts val="0"/>
              </a:spcBef>
              <a:spcAft>
                <a:spcPts val="0"/>
              </a:spcAft>
              <a:buClr>
                <a:schemeClr val="accent6"/>
              </a:buClr>
              <a:buSzPts val="1800"/>
              <a:buFont typeface="Arial"/>
              <a:buNone/>
              <a:defRPr sz="1800" b="0" i="0" u="none" strike="noStrike" cap="none">
                <a:solidFill>
                  <a:schemeClr val="dk1"/>
                </a:solidFill>
                <a:latin typeface="Century Gothic"/>
                <a:ea typeface="Century Gothic"/>
                <a:cs typeface="Century Gothic"/>
                <a:sym typeface="Century Gothic"/>
              </a:defRPr>
            </a:lvl1pPr>
            <a:lvl2pPr marR="0" lvl="1" algn="l" rtl="0">
              <a:lnSpc>
                <a:spcPct val="95000"/>
              </a:lnSpc>
              <a:spcBef>
                <a:spcPts val="600"/>
              </a:spcBef>
              <a:spcAft>
                <a:spcPts val="0"/>
              </a:spcAft>
              <a:buClr>
                <a:schemeClr val="accent6"/>
              </a:buClr>
              <a:buSzPts val="2400"/>
              <a:buFont typeface="Century Gothic"/>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4pPr>
            <a:lvl5pPr marR="0" lvl="4"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5pPr>
            <a:lvl6pPr marR="0" lvl="5"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6pPr>
            <a:lvl7pPr marR="0" lvl="6"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7pPr>
            <a:lvl8pPr marR="0" lvl="7"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8pPr>
            <a:lvl9pPr marR="0" lvl="8" algn="l" rtl="0">
              <a:lnSpc>
                <a:spcPct val="95000"/>
              </a:lnSpc>
              <a:spcBef>
                <a:spcPts val="600"/>
              </a:spcBef>
              <a:spcAft>
                <a:spcPts val="60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9pPr>
          </a:lstStyle>
          <a:p>
            <a:endParaRPr/>
          </a:p>
        </p:txBody>
      </p:sp>
      <p:pic>
        <p:nvPicPr>
          <p:cNvPr id="85" name="Google Shape;85;p27"/>
          <p:cNvPicPr preferRelativeResize="0"/>
          <p:nvPr/>
        </p:nvPicPr>
        <p:blipFill rotWithShape="1">
          <a:blip r:embed="rId3">
            <a:alphaModFix/>
          </a:blip>
          <a:srcRect/>
          <a:stretch/>
        </p:blipFill>
        <p:spPr>
          <a:xfrm>
            <a:off x="419100" y="381000"/>
            <a:ext cx="1136650" cy="1136650"/>
          </a:xfrm>
          <a:prstGeom prst="rect">
            <a:avLst/>
          </a:prstGeom>
          <a:noFill/>
          <a:ln>
            <a:noFill/>
          </a:ln>
        </p:spPr>
      </p:pic>
    </p:spTree>
  </p:cSld>
  <p:clrMapOvr>
    <a:masterClrMapping/>
  </p:clrMapOvr>
  <mc:AlternateContent xmlns:mc="http://schemas.openxmlformats.org/markup-compatibility/2006">
    <mc:Choice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Requires="p14">
      <p:transition p14:dur="250">
        <p:fade/>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Food and Beverage Title Slide">
  <p:cSld name="Food and Beverage Title Slide">
    <p:spTree>
      <p:nvGrpSpPr>
        <p:cNvPr id="1" name="Shape 86"/>
        <p:cNvGrpSpPr/>
        <p:nvPr/>
      </p:nvGrpSpPr>
      <p:grpSpPr>
        <a:xfrm>
          <a:off x="0" y="0"/>
          <a:ext cx="0" cy="0"/>
          <a:chOff x="0" y="0"/>
          <a:chExt cx="0" cy="0"/>
        </a:xfrm>
      </p:grpSpPr>
      <p:pic>
        <p:nvPicPr>
          <p:cNvPr id="87" name="Google Shape;87;p28"/>
          <p:cNvPicPr preferRelativeResize="0"/>
          <p:nvPr/>
        </p:nvPicPr>
        <p:blipFill rotWithShape="1">
          <a:blip r:embed="rId2">
            <a:alphaModFix/>
          </a:blip>
          <a:srcRect/>
          <a:stretch/>
        </p:blipFill>
        <p:spPr>
          <a:xfrm>
            <a:off x="1524" y="-1"/>
            <a:ext cx="12190476" cy="2629317"/>
          </a:xfrm>
          <a:prstGeom prst="rect">
            <a:avLst/>
          </a:prstGeom>
          <a:noFill/>
          <a:ln>
            <a:noFill/>
          </a:ln>
        </p:spPr>
      </p:pic>
      <p:sp>
        <p:nvSpPr>
          <p:cNvPr id="88" name="Google Shape;88;p28"/>
          <p:cNvSpPr txBox="1">
            <a:spLocks noGrp="1"/>
          </p:cNvSpPr>
          <p:nvPr>
            <p:ph type="ctrTitle"/>
          </p:nvPr>
        </p:nvSpPr>
        <p:spPr>
          <a:xfrm>
            <a:off x="419100" y="3108960"/>
            <a:ext cx="9182100" cy="13716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9" name="Google Shape;89;p28"/>
          <p:cNvSpPr txBox="1">
            <a:spLocks noGrp="1"/>
          </p:cNvSpPr>
          <p:nvPr>
            <p:ph type="subTitle" idx="1"/>
          </p:nvPr>
        </p:nvSpPr>
        <p:spPr>
          <a:xfrm>
            <a:off x="419100" y="4572000"/>
            <a:ext cx="9182100" cy="2011680"/>
          </a:xfrm>
          <a:prstGeom prst="rect">
            <a:avLst/>
          </a:prstGeom>
          <a:noFill/>
          <a:ln>
            <a:noFill/>
          </a:ln>
        </p:spPr>
        <p:txBody>
          <a:bodyPr spcFirstLastPara="1" wrap="square" lIns="0" tIns="0" rIns="0" bIns="0" anchor="t" anchorCtr="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a:endParaRPr/>
          </a:p>
        </p:txBody>
      </p:sp>
      <p:sp>
        <p:nvSpPr>
          <p:cNvPr id="90" name="Google Shape;90;p28"/>
          <p:cNvSpPr txBox="1">
            <a:spLocks noGrp="1"/>
          </p:cNvSpPr>
          <p:nvPr>
            <p:ph type="sldNum" idx="12"/>
          </p:nvPr>
        </p:nvSpPr>
        <p:spPr>
          <a:xfrm>
            <a:off x="9875520" y="6537960"/>
            <a:ext cx="2068832" cy="274320"/>
          </a:xfrm>
          <a:prstGeom prst="rect">
            <a:avLst/>
          </a:prstGeom>
          <a:noFill/>
          <a:ln>
            <a:noFill/>
          </a:ln>
        </p:spPr>
        <p:txBody>
          <a:bodyPr spcFirstLastPara="1" wrap="square" lIns="0" tIns="45700" rIns="0"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
        <p:nvSpPr>
          <p:cNvPr id="91" name="Google Shape;91;p28"/>
          <p:cNvSpPr/>
          <p:nvPr/>
        </p:nvSpPr>
        <p:spPr>
          <a:xfrm>
            <a:off x="1524" y="2570933"/>
            <a:ext cx="12190475" cy="108000"/>
          </a:xfrm>
          <a:prstGeom prst="rect">
            <a:avLst/>
          </a:prstGeom>
          <a:solidFill>
            <a:srgbClr val="F1C41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dk1"/>
              </a:solidFill>
              <a:latin typeface="Century Gothic"/>
              <a:ea typeface="Century Gothic"/>
              <a:cs typeface="Century Gothic"/>
              <a:sym typeface="Century Gothic"/>
            </a:endParaRPr>
          </a:p>
        </p:txBody>
      </p:sp>
      <p:sp>
        <p:nvSpPr>
          <p:cNvPr id="92" name="Google Shape;92;p28"/>
          <p:cNvSpPr>
            <a:spLocks noGrp="1"/>
          </p:cNvSpPr>
          <p:nvPr>
            <p:ph type="pic" idx="2"/>
          </p:nvPr>
        </p:nvSpPr>
        <p:spPr>
          <a:xfrm>
            <a:off x="9875520" y="3108960"/>
            <a:ext cx="1897380" cy="1371600"/>
          </a:xfrm>
          <a:prstGeom prst="rect">
            <a:avLst/>
          </a:prstGeom>
          <a:noFill/>
          <a:ln>
            <a:noFill/>
          </a:ln>
        </p:spPr>
        <p:txBody>
          <a:bodyPr spcFirstLastPara="1" wrap="square" lIns="0" tIns="0" rIns="0" bIns="0" anchor="ctr" anchorCtr="0">
            <a:normAutofit/>
          </a:bodyPr>
          <a:lstStyle>
            <a:lvl1pPr marR="0" lvl="0" algn="ctr" rtl="0">
              <a:lnSpc>
                <a:spcPct val="95000"/>
              </a:lnSpc>
              <a:spcBef>
                <a:spcPts val="0"/>
              </a:spcBef>
              <a:spcAft>
                <a:spcPts val="0"/>
              </a:spcAft>
              <a:buClr>
                <a:schemeClr val="accent6"/>
              </a:buClr>
              <a:buSzPts val="1800"/>
              <a:buFont typeface="Arial"/>
              <a:buNone/>
              <a:defRPr sz="1800" b="0" i="0" u="none" strike="noStrike" cap="none">
                <a:solidFill>
                  <a:schemeClr val="dk1"/>
                </a:solidFill>
                <a:latin typeface="Century Gothic"/>
                <a:ea typeface="Century Gothic"/>
                <a:cs typeface="Century Gothic"/>
                <a:sym typeface="Century Gothic"/>
              </a:defRPr>
            </a:lvl1pPr>
            <a:lvl2pPr marR="0" lvl="1" algn="l" rtl="0">
              <a:lnSpc>
                <a:spcPct val="95000"/>
              </a:lnSpc>
              <a:spcBef>
                <a:spcPts val="600"/>
              </a:spcBef>
              <a:spcAft>
                <a:spcPts val="0"/>
              </a:spcAft>
              <a:buClr>
                <a:schemeClr val="accent6"/>
              </a:buClr>
              <a:buSzPts val="2400"/>
              <a:buFont typeface="Century Gothic"/>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4pPr>
            <a:lvl5pPr marR="0" lvl="4"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5pPr>
            <a:lvl6pPr marR="0" lvl="5"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6pPr>
            <a:lvl7pPr marR="0" lvl="6"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7pPr>
            <a:lvl8pPr marR="0" lvl="7"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8pPr>
            <a:lvl9pPr marR="0" lvl="8" algn="l" rtl="0">
              <a:lnSpc>
                <a:spcPct val="95000"/>
              </a:lnSpc>
              <a:spcBef>
                <a:spcPts val="600"/>
              </a:spcBef>
              <a:spcAft>
                <a:spcPts val="60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9pPr>
          </a:lstStyle>
          <a:p>
            <a:endParaRPr/>
          </a:p>
        </p:txBody>
      </p:sp>
      <p:pic>
        <p:nvPicPr>
          <p:cNvPr id="93" name="Google Shape;93;p28"/>
          <p:cNvPicPr preferRelativeResize="0"/>
          <p:nvPr/>
        </p:nvPicPr>
        <p:blipFill rotWithShape="1">
          <a:blip r:embed="rId3">
            <a:alphaModFix/>
          </a:blip>
          <a:srcRect/>
          <a:stretch/>
        </p:blipFill>
        <p:spPr>
          <a:xfrm>
            <a:off x="419100" y="381000"/>
            <a:ext cx="1136650" cy="1136650"/>
          </a:xfrm>
          <a:prstGeom prst="rect">
            <a:avLst/>
          </a:prstGeom>
          <a:noFill/>
          <a:ln>
            <a:noFill/>
          </a:ln>
        </p:spPr>
      </p:pic>
    </p:spTree>
  </p:cSld>
  <p:clrMapOvr>
    <a:masterClrMapping/>
  </p:clrMapOvr>
  <mc:AlternateContent xmlns:mc="http://schemas.openxmlformats.org/markup-compatibility/2006">
    <mc:Choice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Requires="p14">
      <p:transition p14:dur="250">
        <p:fade/>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matchingName="High Tech Title Slide">
  <p:cSld name="High Tech Title Slide">
    <p:spTree>
      <p:nvGrpSpPr>
        <p:cNvPr id="1" name="Shape 94"/>
        <p:cNvGrpSpPr/>
        <p:nvPr/>
      </p:nvGrpSpPr>
      <p:grpSpPr>
        <a:xfrm>
          <a:off x="0" y="0"/>
          <a:ext cx="0" cy="0"/>
          <a:chOff x="0" y="0"/>
          <a:chExt cx="0" cy="0"/>
        </a:xfrm>
      </p:grpSpPr>
      <p:pic>
        <p:nvPicPr>
          <p:cNvPr id="95" name="Google Shape;95;p29"/>
          <p:cNvPicPr preferRelativeResize="0"/>
          <p:nvPr/>
        </p:nvPicPr>
        <p:blipFill rotWithShape="1">
          <a:blip r:embed="rId2">
            <a:alphaModFix/>
          </a:blip>
          <a:srcRect/>
          <a:stretch/>
        </p:blipFill>
        <p:spPr>
          <a:xfrm>
            <a:off x="1524" y="-1"/>
            <a:ext cx="12190476" cy="2629317"/>
          </a:xfrm>
          <a:prstGeom prst="rect">
            <a:avLst/>
          </a:prstGeom>
          <a:noFill/>
          <a:ln>
            <a:noFill/>
          </a:ln>
        </p:spPr>
      </p:pic>
      <p:sp>
        <p:nvSpPr>
          <p:cNvPr id="96" name="Google Shape;96;p29"/>
          <p:cNvSpPr txBox="1">
            <a:spLocks noGrp="1"/>
          </p:cNvSpPr>
          <p:nvPr>
            <p:ph type="ctrTitle"/>
          </p:nvPr>
        </p:nvSpPr>
        <p:spPr>
          <a:xfrm>
            <a:off x="419100" y="3108960"/>
            <a:ext cx="9182100" cy="13716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7" name="Google Shape;97;p29"/>
          <p:cNvSpPr txBox="1">
            <a:spLocks noGrp="1"/>
          </p:cNvSpPr>
          <p:nvPr>
            <p:ph type="subTitle" idx="1"/>
          </p:nvPr>
        </p:nvSpPr>
        <p:spPr>
          <a:xfrm>
            <a:off x="419100" y="4572000"/>
            <a:ext cx="9182100" cy="2011680"/>
          </a:xfrm>
          <a:prstGeom prst="rect">
            <a:avLst/>
          </a:prstGeom>
          <a:noFill/>
          <a:ln>
            <a:noFill/>
          </a:ln>
        </p:spPr>
        <p:txBody>
          <a:bodyPr spcFirstLastPara="1" wrap="square" lIns="0" tIns="0" rIns="0" bIns="0" anchor="t" anchorCtr="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a:endParaRPr/>
          </a:p>
        </p:txBody>
      </p:sp>
      <p:sp>
        <p:nvSpPr>
          <p:cNvPr id="98" name="Google Shape;98;p29"/>
          <p:cNvSpPr txBox="1">
            <a:spLocks noGrp="1"/>
          </p:cNvSpPr>
          <p:nvPr>
            <p:ph type="sldNum" idx="12"/>
          </p:nvPr>
        </p:nvSpPr>
        <p:spPr>
          <a:xfrm>
            <a:off x="9875520" y="6537960"/>
            <a:ext cx="2068832" cy="274320"/>
          </a:xfrm>
          <a:prstGeom prst="rect">
            <a:avLst/>
          </a:prstGeom>
          <a:noFill/>
          <a:ln>
            <a:noFill/>
          </a:ln>
        </p:spPr>
        <p:txBody>
          <a:bodyPr spcFirstLastPara="1" wrap="square" lIns="0" tIns="45700" rIns="0"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
        <p:nvSpPr>
          <p:cNvPr id="99" name="Google Shape;99;p29"/>
          <p:cNvSpPr/>
          <p:nvPr/>
        </p:nvSpPr>
        <p:spPr>
          <a:xfrm>
            <a:off x="1524" y="2570933"/>
            <a:ext cx="12190475" cy="108000"/>
          </a:xfrm>
          <a:prstGeom prst="rect">
            <a:avLst/>
          </a:prstGeom>
          <a:solidFill>
            <a:srgbClr val="9959B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dk1"/>
              </a:solidFill>
              <a:latin typeface="Century Gothic"/>
              <a:ea typeface="Century Gothic"/>
              <a:cs typeface="Century Gothic"/>
              <a:sym typeface="Century Gothic"/>
            </a:endParaRPr>
          </a:p>
        </p:txBody>
      </p:sp>
      <p:sp>
        <p:nvSpPr>
          <p:cNvPr id="100" name="Google Shape;100;p29"/>
          <p:cNvSpPr>
            <a:spLocks noGrp="1"/>
          </p:cNvSpPr>
          <p:nvPr>
            <p:ph type="pic" idx="2"/>
          </p:nvPr>
        </p:nvSpPr>
        <p:spPr>
          <a:xfrm>
            <a:off x="9875520" y="3108960"/>
            <a:ext cx="1897380" cy="1371600"/>
          </a:xfrm>
          <a:prstGeom prst="rect">
            <a:avLst/>
          </a:prstGeom>
          <a:noFill/>
          <a:ln>
            <a:noFill/>
          </a:ln>
        </p:spPr>
        <p:txBody>
          <a:bodyPr spcFirstLastPara="1" wrap="square" lIns="0" tIns="0" rIns="0" bIns="0" anchor="ctr" anchorCtr="0">
            <a:normAutofit/>
          </a:bodyPr>
          <a:lstStyle>
            <a:lvl1pPr marR="0" lvl="0" algn="ctr" rtl="0">
              <a:lnSpc>
                <a:spcPct val="95000"/>
              </a:lnSpc>
              <a:spcBef>
                <a:spcPts val="0"/>
              </a:spcBef>
              <a:spcAft>
                <a:spcPts val="0"/>
              </a:spcAft>
              <a:buClr>
                <a:schemeClr val="accent6"/>
              </a:buClr>
              <a:buSzPts val="1800"/>
              <a:buFont typeface="Arial"/>
              <a:buNone/>
              <a:defRPr sz="1800" b="0" i="0" u="none" strike="noStrike" cap="none">
                <a:solidFill>
                  <a:schemeClr val="dk1"/>
                </a:solidFill>
                <a:latin typeface="Century Gothic"/>
                <a:ea typeface="Century Gothic"/>
                <a:cs typeface="Century Gothic"/>
                <a:sym typeface="Century Gothic"/>
              </a:defRPr>
            </a:lvl1pPr>
            <a:lvl2pPr marR="0" lvl="1" algn="l" rtl="0">
              <a:lnSpc>
                <a:spcPct val="95000"/>
              </a:lnSpc>
              <a:spcBef>
                <a:spcPts val="600"/>
              </a:spcBef>
              <a:spcAft>
                <a:spcPts val="0"/>
              </a:spcAft>
              <a:buClr>
                <a:schemeClr val="accent6"/>
              </a:buClr>
              <a:buSzPts val="2400"/>
              <a:buFont typeface="Century Gothic"/>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4pPr>
            <a:lvl5pPr marR="0" lvl="4"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5pPr>
            <a:lvl6pPr marR="0" lvl="5"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6pPr>
            <a:lvl7pPr marR="0" lvl="6"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7pPr>
            <a:lvl8pPr marR="0" lvl="7"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8pPr>
            <a:lvl9pPr marR="0" lvl="8" algn="l" rtl="0">
              <a:lnSpc>
                <a:spcPct val="95000"/>
              </a:lnSpc>
              <a:spcBef>
                <a:spcPts val="600"/>
              </a:spcBef>
              <a:spcAft>
                <a:spcPts val="60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9pPr>
          </a:lstStyle>
          <a:p>
            <a:endParaRPr/>
          </a:p>
        </p:txBody>
      </p:sp>
      <p:pic>
        <p:nvPicPr>
          <p:cNvPr id="101" name="Google Shape;101;p29"/>
          <p:cNvPicPr preferRelativeResize="0"/>
          <p:nvPr/>
        </p:nvPicPr>
        <p:blipFill rotWithShape="1">
          <a:blip r:embed="rId3">
            <a:alphaModFix/>
          </a:blip>
          <a:srcRect/>
          <a:stretch/>
        </p:blipFill>
        <p:spPr>
          <a:xfrm>
            <a:off x="419100" y="381000"/>
            <a:ext cx="1136650" cy="1136650"/>
          </a:xfrm>
          <a:prstGeom prst="rect">
            <a:avLst/>
          </a:prstGeom>
          <a:noFill/>
          <a:ln>
            <a:noFill/>
          </a:ln>
        </p:spPr>
      </p:pic>
    </p:spTree>
  </p:cSld>
  <p:clrMapOvr>
    <a:masterClrMapping/>
  </p:clrMapOvr>
  <mc:AlternateContent xmlns:mc="http://schemas.openxmlformats.org/markup-compatibility/2006">
    <mc:Choice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Requires="p14">
      <p:transition p14:dur="250">
        <p:fade/>
      </p:transition>
    </mc:Choice>
    <mc:Fallback>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matchingName="Industrial Title Slide">
  <p:cSld name="Industrial Title Slide">
    <p:spTree>
      <p:nvGrpSpPr>
        <p:cNvPr id="1" name="Shape 102"/>
        <p:cNvGrpSpPr/>
        <p:nvPr/>
      </p:nvGrpSpPr>
      <p:grpSpPr>
        <a:xfrm>
          <a:off x="0" y="0"/>
          <a:ext cx="0" cy="0"/>
          <a:chOff x="0" y="0"/>
          <a:chExt cx="0" cy="0"/>
        </a:xfrm>
      </p:grpSpPr>
      <p:pic>
        <p:nvPicPr>
          <p:cNvPr id="103" name="Google Shape;103;p30"/>
          <p:cNvPicPr preferRelativeResize="0"/>
          <p:nvPr/>
        </p:nvPicPr>
        <p:blipFill rotWithShape="1">
          <a:blip r:embed="rId2">
            <a:alphaModFix/>
          </a:blip>
          <a:srcRect/>
          <a:stretch/>
        </p:blipFill>
        <p:spPr>
          <a:xfrm>
            <a:off x="1524" y="-1"/>
            <a:ext cx="12190476" cy="2629317"/>
          </a:xfrm>
          <a:prstGeom prst="rect">
            <a:avLst/>
          </a:prstGeom>
          <a:noFill/>
          <a:ln>
            <a:noFill/>
          </a:ln>
        </p:spPr>
      </p:pic>
      <p:sp>
        <p:nvSpPr>
          <p:cNvPr id="104" name="Google Shape;104;p30"/>
          <p:cNvSpPr/>
          <p:nvPr/>
        </p:nvSpPr>
        <p:spPr>
          <a:xfrm>
            <a:off x="1524" y="2570933"/>
            <a:ext cx="12191676" cy="108000"/>
          </a:xfrm>
          <a:prstGeom prst="rect">
            <a:avLst/>
          </a:prstGeom>
          <a:solidFill>
            <a:srgbClr val="7CB85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entury Gothic"/>
              <a:ea typeface="Century Gothic"/>
              <a:cs typeface="Century Gothic"/>
              <a:sym typeface="Century Gothic"/>
            </a:endParaRPr>
          </a:p>
        </p:txBody>
      </p:sp>
      <p:sp>
        <p:nvSpPr>
          <p:cNvPr id="105" name="Google Shape;105;p30"/>
          <p:cNvSpPr txBox="1">
            <a:spLocks noGrp="1"/>
          </p:cNvSpPr>
          <p:nvPr>
            <p:ph type="ctrTitle"/>
          </p:nvPr>
        </p:nvSpPr>
        <p:spPr>
          <a:xfrm>
            <a:off x="419100" y="3108960"/>
            <a:ext cx="9182100" cy="13716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6" name="Google Shape;106;p30"/>
          <p:cNvSpPr txBox="1">
            <a:spLocks noGrp="1"/>
          </p:cNvSpPr>
          <p:nvPr>
            <p:ph type="subTitle" idx="1"/>
          </p:nvPr>
        </p:nvSpPr>
        <p:spPr>
          <a:xfrm>
            <a:off x="419100" y="4572000"/>
            <a:ext cx="9182100" cy="2011680"/>
          </a:xfrm>
          <a:prstGeom prst="rect">
            <a:avLst/>
          </a:prstGeom>
          <a:noFill/>
          <a:ln>
            <a:noFill/>
          </a:ln>
        </p:spPr>
        <p:txBody>
          <a:bodyPr spcFirstLastPara="1" wrap="square" lIns="0" tIns="0" rIns="0" bIns="0" anchor="t" anchorCtr="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a:endParaRPr/>
          </a:p>
        </p:txBody>
      </p:sp>
      <p:sp>
        <p:nvSpPr>
          <p:cNvPr id="107" name="Google Shape;107;p30"/>
          <p:cNvSpPr txBox="1">
            <a:spLocks noGrp="1"/>
          </p:cNvSpPr>
          <p:nvPr>
            <p:ph type="sldNum" idx="12"/>
          </p:nvPr>
        </p:nvSpPr>
        <p:spPr>
          <a:xfrm>
            <a:off x="9875518" y="6537960"/>
            <a:ext cx="2068833" cy="274320"/>
          </a:xfrm>
          <a:prstGeom prst="rect">
            <a:avLst/>
          </a:prstGeom>
          <a:noFill/>
          <a:ln>
            <a:noFill/>
          </a:ln>
        </p:spPr>
        <p:txBody>
          <a:bodyPr spcFirstLastPara="1" wrap="square" lIns="0" tIns="45700" rIns="0"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
        <p:nvSpPr>
          <p:cNvPr id="108" name="Google Shape;108;p30"/>
          <p:cNvSpPr>
            <a:spLocks noGrp="1"/>
          </p:cNvSpPr>
          <p:nvPr>
            <p:ph type="pic" idx="2"/>
          </p:nvPr>
        </p:nvSpPr>
        <p:spPr>
          <a:xfrm>
            <a:off x="9875519" y="3108960"/>
            <a:ext cx="1897381" cy="1371600"/>
          </a:xfrm>
          <a:prstGeom prst="rect">
            <a:avLst/>
          </a:prstGeom>
          <a:noFill/>
          <a:ln>
            <a:noFill/>
          </a:ln>
        </p:spPr>
        <p:txBody>
          <a:bodyPr spcFirstLastPara="1" wrap="square" lIns="0" tIns="0" rIns="0" bIns="0" anchor="ctr" anchorCtr="0">
            <a:normAutofit/>
          </a:bodyPr>
          <a:lstStyle>
            <a:lvl1pPr marR="0" lvl="0" algn="ctr" rtl="0">
              <a:lnSpc>
                <a:spcPct val="95000"/>
              </a:lnSpc>
              <a:spcBef>
                <a:spcPts val="0"/>
              </a:spcBef>
              <a:spcAft>
                <a:spcPts val="0"/>
              </a:spcAft>
              <a:buClr>
                <a:schemeClr val="accent6"/>
              </a:buClr>
              <a:buSzPts val="1800"/>
              <a:buFont typeface="Arial"/>
              <a:buNone/>
              <a:defRPr sz="1800" b="0" i="0" u="none" strike="noStrike" cap="none">
                <a:solidFill>
                  <a:schemeClr val="dk1"/>
                </a:solidFill>
                <a:latin typeface="Century Gothic"/>
                <a:ea typeface="Century Gothic"/>
                <a:cs typeface="Century Gothic"/>
                <a:sym typeface="Century Gothic"/>
              </a:defRPr>
            </a:lvl1pPr>
            <a:lvl2pPr marR="0" lvl="1" algn="l" rtl="0">
              <a:lnSpc>
                <a:spcPct val="95000"/>
              </a:lnSpc>
              <a:spcBef>
                <a:spcPts val="600"/>
              </a:spcBef>
              <a:spcAft>
                <a:spcPts val="0"/>
              </a:spcAft>
              <a:buClr>
                <a:schemeClr val="accent6"/>
              </a:buClr>
              <a:buSzPts val="2400"/>
              <a:buFont typeface="Century Gothic"/>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4pPr>
            <a:lvl5pPr marR="0" lvl="4"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5pPr>
            <a:lvl6pPr marR="0" lvl="5"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6pPr>
            <a:lvl7pPr marR="0" lvl="6"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7pPr>
            <a:lvl8pPr marR="0" lvl="7"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8pPr>
            <a:lvl9pPr marR="0" lvl="8" algn="l" rtl="0">
              <a:lnSpc>
                <a:spcPct val="95000"/>
              </a:lnSpc>
              <a:spcBef>
                <a:spcPts val="600"/>
              </a:spcBef>
              <a:spcAft>
                <a:spcPts val="60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9pPr>
          </a:lstStyle>
          <a:p>
            <a:endParaRPr/>
          </a:p>
        </p:txBody>
      </p:sp>
      <p:pic>
        <p:nvPicPr>
          <p:cNvPr id="109" name="Google Shape;109;p30"/>
          <p:cNvPicPr preferRelativeResize="0"/>
          <p:nvPr/>
        </p:nvPicPr>
        <p:blipFill rotWithShape="1">
          <a:blip r:embed="rId3">
            <a:alphaModFix/>
          </a:blip>
          <a:srcRect/>
          <a:stretch/>
        </p:blipFill>
        <p:spPr>
          <a:xfrm>
            <a:off x="419100" y="381000"/>
            <a:ext cx="1136650" cy="1136650"/>
          </a:xfrm>
          <a:prstGeom prst="rect">
            <a:avLst/>
          </a:prstGeom>
          <a:noFill/>
          <a:ln>
            <a:noFill/>
          </a:ln>
        </p:spPr>
      </p:pic>
    </p:spTree>
  </p:cSld>
  <p:clrMapOvr>
    <a:masterClrMapping/>
  </p:clrMapOvr>
  <mc:AlternateContent xmlns:mc="http://schemas.openxmlformats.org/markup-compatibility/2006">
    <mc:Choice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Requires="p14">
      <p:transition p14:dur="250">
        <p:fade/>
      </p:transition>
    </mc:Choice>
    <mc:Fallback>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matchingName="Life Sciences Title Slide">
  <p:cSld name="Life Sciences Title Slide">
    <p:spTree>
      <p:nvGrpSpPr>
        <p:cNvPr id="1" name="Shape 110"/>
        <p:cNvGrpSpPr/>
        <p:nvPr/>
      </p:nvGrpSpPr>
      <p:grpSpPr>
        <a:xfrm>
          <a:off x="0" y="0"/>
          <a:ext cx="0" cy="0"/>
          <a:chOff x="0" y="0"/>
          <a:chExt cx="0" cy="0"/>
        </a:xfrm>
      </p:grpSpPr>
      <p:pic>
        <p:nvPicPr>
          <p:cNvPr id="111" name="Google Shape;111;p31"/>
          <p:cNvPicPr preferRelativeResize="0"/>
          <p:nvPr/>
        </p:nvPicPr>
        <p:blipFill rotWithShape="1">
          <a:blip r:embed="rId2">
            <a:alphaModFix/>
          </a:blip>
          <a:srcRect/>
          <a:stretch/>
        </p:blipFill>
        <p:spPr>
          <a:xfrm>
            <a:off x="1524" y="0"/>
            <a:ext cx="12191676" cy="2629576"/>
          </a:xfrm>
          <a:prstGeom prst="rect">
            <a:avLst/>
          </a:prstGeom>
          <a:noFill/>
          <a:ln>
            <a:noFill/>
          </a:ln>
        </p:spPr>
      </p:pic>
      <p:sp>
        <p:nvSpPr>
          <p:cNvPr id="112" name="Google Shape;112;p31"/>
          <p:cNvSpPr/>
          <p:nvPr/>
        </p:nvSpPr>
        <p:spPr>
          <a:xfrm>
            <a:off x="1524" y="2570933"/>
            <a:ext cx="12191676" cy="108000"/>
          </a:xfrm>
          <a:prstGeom prst="rect">
            <a:avLst/>
          </a:prstGeom>
          <a:solidFill>
            <a:srgbClr val="38639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entury Gothic"/>
              <a:ea typeface="Century Gothic"/>
              <a:cs typeface="Century Gothic"/>
              <a:sym typeface="Century Gothic"/>
            </a:endParaRPr>
          </a:p>
        </p:txBody>
      </p:sp>
      <p:sp>
        <p:nvSpPr>
          <p:cNvPr id="113" name="Google Shape;113;p31"/>
          <p:cNvSpPr txBox="1">
            <a:spLocks noGrp="1"/>
          </p:cNvSpPr>
          <p:nvPr>
            <p:ph type="ctrTitle"/>
          </p:nvPr>
        </p:nvSpPr>
        <p:spPr>
          <a:xfrm>
            <a:off x="419100" y="3108960"/>
            <a:ext cx="9182100" cy="13716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4" name="Google Shape;114;p31"/>
          <p:cNvSpPr txBox="1">
            <a:spLocks noGrp="1"/>
          </p:cNvSpPr>
          <p:nvPr>
            <p:ph type="subTitle" idx="1"/>
          </p:nvPr>
        </p:nvSpPr>
        <p:spPr>
          <a:xfrm>
            <a:off x="419100" y="4572000"/>
            <a:ext cx="9182100" cy="2011680"/>
          </a:xfrm>
          <a:prstGeom prst="rect">
            <a:avLst/>
          </a:prstGeom>
          <a:noFill/>
          <a:ln>
            <a:noFill/>
          </a:ln>
        </p:spPr>
        <p:txBody>
          <a:bodyPr spcFirstLastPara="1" wrap="square" lIns="0" tIns="0" rIns="0" bIns="0" anchor="t" anchorCtr="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a:endParaRPr/>
          </a:p>
        </p:txBody>
      </p:sp>
      <p:sp>
        <p:nvSpPr>
          <p:cNvPr id="115" name="Google Shape;115;p31"/>
          <p:cNvSpPr txBox="1">
            <a:spLocks noGrp="1"/>
          </p:cNvSpPr>
          <p:nvPr>
            <p:ph type="sldNum" idx="12"/>
          </p:nvPr>
        </p:nvSpPr>
        <p:spPr>
          <a:xfrm>
            <a:off x="9875518" y="6537960"/>
            <a:ext cx="2068833" cy="274320"/>
          </a:xfrm>
          <a:prstGeom prst="rect">
            <a:avLst/>
          </a:prstGeom>
          <a:noFill/>
          <a:ln>
            <a:noFill/>
          </a:ln>
        </p:spPr>
        <p:txBody>
          <a:bodyPr spcFirstLastPara="1" wrap="square" lIns="0" tIns="45700" rIns="0"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
        <p:nvSpPr>
          <p:cNvPr id="116" name="Google Shape;116;p31"/>
          <p:cNvSpPr>
            <a:spLocks noGrp="1"/>
          </p:cNvSpPr>
          <p:nvPr>
            <p:ph type="pic" idx="2"/>
          </p:nvPr>
        </p:nvSpPr>
        <p:spPr>
          <a:xfrm>
            <a:off x="9875519" y="3108960"/>
            <a:ext cx="1897381" cy="1371600"/>
          </a:xfrm>
          <a:prstGeom prst="rect">
            <a:avLst/>
          </a:prstGeom>
          <a:noFill/>
          <a:ln>
            <a:noFill/>
          </a:ln>
        </p:spPr>
        <p:txBody>
          <a:bodyPr spcFirstLastPara="1" wrap="square" lIns="0" tIns="0" rIns="0" bIns="0" anchor="ctr" anchorCtr="0">
            <a:normAutofit/>
          </a:bodyPr>
          <a:lstStyle>
            <a:lvl1pPr marR="0" lvl="0" algn="ctr" rtl="0">
              <a:lnSpc>
                <a:spcPct val="95000"/>
              </a:lnSpc>
              <a:spcBef>
                <a:spcPts val="0"/>
              </a:spcBef>
              <a:spcAft>
                <a:spcPts val="0"/>
              </a:spcAft>
              <a:buClr>
                <a:schemeClr val="accent6"/>
              </a:buClr>
              <a:buSzPts val="1800"/>
              <a:buFont typeface="Arial"/>
              <a:buNone/>
              <a:defRPr sz="1800" b="0" i="0" u="none" strike="noStrike" cap="none">
                <a:solidFill>
                  <a:schemeClr val="dk1"/>
                </a:solidFill>
                <a:latin typeface="Century Gothic"/>
                <a:ea typeface="Century Gothic"/>
                <a:cs typeface="Century Gothic"/>
                <a:sym typeface="Century Gothic"/>
              </a:defRPr>
            </a:lvl1pPr>
            <a:lvl2pPr marR="0" lvl="1" algn="l" rtl="0">
              <a:lnSpc>
                <a:spcPct val="95000"/>
              </a:lnSpc>
              <a:spcBef>
                <a:spcPts val="600"/>
              </a:spcBef>
              <a:spcAft>
                <a:spcPts val="0"/>
              </a:spcAft>
              <a:buClr>
                <a:schemeClr val="accent6"/>
              </a:buClr>
              <a:buSzPts val="2400"/>
              <a:buFont typeface="Century Gothic"/>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4pPr>
            <a:lvl5pPr marR="0" lvl="4"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5pPr>
            <a:lvl6pPr marR="0" lvl="5"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6pPr>
            <a:lvl7pPr marR="0" lvl="6"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7pPr>
            <a:lvl8pPr marR="0" lvl="7"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8pPr>
            <a:lvl9pPr marR="0" lvl="8" algn="l" rtl="0">
              <a:lnSpc>
                <a:spcPct val="95000"/>
              </a:lnSpc>
              <a:spcBef>
                <a:spcPts val="600"/>
              </a:spcBef>
              <a:spcAft>
                <a:spcPts val="60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9pPr>
          </a:lstStyle>
          <a:p>
            <a:endParaRPr/>
          </a:p>
        </p:txBody>
      </p:sp>
      <p:pic>
        <p:nvPicPr>
          <p:cNvPr id="117" name="Google Shape;117;p31"/>
          <p:cNvPicPr preferRelativeResize="0"/>
          <p:nvPr/>
        </p:nvPicPr>
        <p:blipFill rotWithShape="1">
          <a:blip r:embed="rId3">
            <a:alphaModFix/>
          </a:blip>
          <a:srcRect/>
          <a:stretch/>
        </p:blipFill>
        <p:spPr>
          <a:xfrm>
            <a:off x="419100" y="381000"/>
            <a:ext cx="1136650" cy="1136650"/>
          </a:xfrm>
          <a:prstGeom prst="rect">
            <a:avLst/>
          </a:prstGeom>
          <a:noFill/>
          <a:ln>
            <a:noFill/>
          </a:ln>
        </p:spPr>
      </p:pic>
    </p:spTree>
  </p:cSld>
  <p:clrMapOvr>
    <a:masterClrMapping/>
  </p:clrMapOvr>
  <mc:AlternateContent xmlns:mc="http://schemas.openxmlformats.org/markup-compatibility/2006">
    <mc:Choice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Requires="p14">
      <p:transition p14:dur="250">
        <p:fade/>
      </p:transition>
    </mc:Choice>
    <mc:Fallback>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matchingName="Generic Title Slide">
  <p:cSld name="Generic Title Slide">
    <p:spTree>
      <p:nvGrpSpPr>
        <p:cNvPr id="1" name="Shape 118"/>
        <p:cNvGrpSpPr/>
        <p:nvPr/>
      </p:nvGrpSpPr>
      <p:grpSpPr>
        <a:xfrm>
          <a:off x="0" y="0"/>
          <a:ext cx="0" cy="0"/>
          <a:chOff x="0" y="0"/>
          <a:chExt cx="0" cy="0"/>
        </a:xfrm>
      </p:grpSpPr>
      <p:pic>
        <p:nvPicPr>
          <p:cNvPr id="119" name="Google Shape;119;p32"/>
          <p:cNvPicPr preferRelativeResize="0"/>
          <p:nvPr/>
        </p:nvPicPr>
        <p:blipFill rotWithShape="1">
          <a:blip r:embed="rId2">
            <a:alphaModFix/>
          </a:blip>
          <a:srcRect/>
          <a:stretch/>
        </p:blipFill>
        <p:spPr>
          <a:xfrm>
            <a:off x="1524" y="-1"/>
            <a:ext cx="12191676" cy="2629576"/>
          </a:xfrm>
          <a:prstGeom prst="rect">
            <a:avLst/>
          </a:prstGeom>
          <a:noFill/>
          <a:ln>
            <a:noFill/>
          </a:ln>
        </p:spPr>
      </p:pic>
      <p:sp>
        <p:nvSpPr>
          <p:cNvPr id="120" name="Google Shape;120;p32"/>
          <p:cNvSpPr/>
          <p:nvPr/>
        </p:nvSpPr>
        <p:spPr>
          <a:xfrm>
            <a:off x="1524" y="2570933"/>
            <a:ext cx="12191676" cy="108000"/>
          </a:xfrm>
          <a:prstGeom prst="rect">
            <a:avLst/>
          </a:prstGeom>
          <a:solidFill>
            <a:srgbClr val="5A87C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entury Gothic"/>
              <a:ea typeface="Century Gothic"/>
              <a:cs typeface="Century Gothic"/>
              <a:sym typeface="Century Gothic"/>
            </a:endParaRPr>
          </a:p>
        </p:txBody>
      </p:sp>
      <p:sp>
        <p:nvSpPr>
          <p:cNvPr id="121" name="Google Shape;121;p32"/>
          <p:cNvSpPr txBox="1">
            <a:spLocks noGrp="1"/>
          </p:cNvSpPr>
          <p:nvPr>
            <p:ph type="ctrTitle"/>
          </p:nvPr>
        </p:nvSpPr>
        <p:spPr>
          <a:xfrm>
            <a:off x="419100" y="3108960"/>
            <a:ext cx="9182100" cy="13716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2" name="Google Shape;122;p32"/>
          <p:cNvSpPr txBox="1">
            <a:spLocks noGrp="1"/>
          </p:cNvSpPr>
          <p:nvPr>
            <p:ph type="subTitle" idx="1"/>
          </p:nvPr>
        </p:nvSpPr>
        <p:spPr>
          <a:xfrm>
            <a:off x="419100" y="4572000"/>
            <a:ext cx="9182100" cy="2011680"/>
          </a:xfrm>
          <a:prstGeom prst="rect">
            <a:avLst/>
          </a:prstGeom>
          <a:noFill/>
          <a:ln>
            <a:noFill/>
          </a:ln>
        </p:spPr>
        <p:txBody>
          <a:bodyPr spcFirstLastPara="1" wrap="square" lIns="0" tIns="0" rIns="0" bIns="0" anchor="t" anchorCtr="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a:endParaRPr/>
          </a:p>
        </p:txBody>
      </p:sp>
      <p:sp>
        <p:nvSpPr>
          <p:cNvPr id="123" name="Google Shape;123;p32"/>
          <p:cNvSpPr txBox="1">
            <a:spLocks noGrp="1"/>
          </p:cNvSpPr>
          <p:nvPr>
            <p:ph type="sldNum" idx="12"/>
          </p:nvPr>
        </p:nvSpPr>
        <p:spPr>
          <a:xfrm>
            <a:off x="9875518" y="6537960"/>
            <a:ext cx="2068833" cy="274320"/>
          </a:xfrm>
          <a:prstGeom prst="rect">
            <a:avLst/>
          </a:prstGeom>
          <a:noFill/>
          <a:ln>
            <a:noFill/>
          </a:ln>
        </p:spPr>
        <p:txBody>
          <a:bodyPr spcFirstLastPara="1" wrap="square" lIns="0" tIns="45700" rIns="0"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
        <p:nvSpPr>
          <p:cNvPr id="124" name="Google Shape;124;p32"/>
          <p:cNvSpPr>
            <a:spLocks noGrp="1"/>
          </p:cNvSpPr>
          <p:nvPr>
            <p:ph type="pic" idx="2"/>
          </p:nvPr>
        </p:nvSpPr>
        <p:spPr>
          <a:xfrm>
            <a:off x="9875519" y="3108960"/>
            <a:ext cx="1897381" cy="1371600"/>
          </a:xfrm>
          <a:prstGeom prst="rect">
            <a:avLst/>
          </a:prstGeom>
          <a:noFill/>
          <a:ln>
            <a:noFill/>
          </a:ln>
        </p:spPr>
        <p:txBody>
          <a:bodyPr spcFirstLastPara="1" wrap="square" lIns="0" tIns="0" rIns="0" bIns="0" anchor="ctr" anchorCtr="0">
            <a:normAutofit/>
          </a:bodyPr>
          <a:lstStyle>
            <a:lvl1pPr marR="0" lvl="0" algn="ctr" rtl="0">
              <a:lnSpc>
                <a:spcPct val="95000"/>
              </a:lnSpc>
              <a:spcBef>
                <a:spcPts val="0"/>
              </a:spcBef>
              <a:spcAft>
                <a:spcPts val="0"/>
              </a:spcAft>
              <a:buClr>
                <a:schemeClr val="accent6"/>
              </a:buClr>
              <a:buSzPts val="1800"/>
              <a:buFont typeface="Arial"/>
              <a:buNone/>
              <a:defRPr sz="1800" b="0" i="0" u="none" strike="noStrike" cap="none">
                <a:solidFill>
                  <a:schemeClr val="dk1"/>
                </a:solidFill>
                <a:latin typeface="Century Gothic"/>
                <a:ea typeface="Century Gothic"/>
                <a:cs typeface="Century Gothic"/>
                <a:sym typeface="Century Gothic"/>
              </a:defRPr>
            </a:lvl1pPr>
            <a:lvl2pPr marR="0" lvl="1" algn="l" rtl="0">
              <a:lnSpc>
                <a:spcPct val="95000"/>
              </a:lnSpc>
              <a:spcBef>
                <a:spcPts val="600"/>
              </a:spcBef>
              <a:spcAft>
                <a:spcPts val="0"/>
              </a:spcAft>
              <a:buClr>
                <a:schemeClr val="accent6"/>
              </a:buClr>
              <a:buSzPts val="2400"/>
              <a:buFont typeface="Century Gothic"/>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4pPr>
            <a:lvl5pPr marR="0" lvl="4"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5pPr>
            <a:lvl6pPr marR="0" lvl="5"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6pPr>
            <a:lvl7pPr marR="0" lvl="6"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7pPr>
            <a:lvl8pPr marR="0" lvl="7"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8pPr>
            <a:lvl9pPr marR="0" lvl="8" algn="l" rtl="0">
              <a:lnSpc>
                <a:spcPct val="95000"/>
              </a:lnSpc>
              <a:spcBef>
                <a:spcPts val="600"/>
              </a:spcBef>
              <a:spcAft>
                <a:spcPts val="60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9pPr>
          </a:lstStyle>
          <a:p>
            <a:endParaRPr/>
          </a:p>
        </p:txBody>
      </p:sp>
      <p:pic>
        <p:nvPicPr>
          <p:cNvPr id="125" name="Google Shape;125;p32"/>
          <p:cNvPicPr preferRelativeResize="0"/>
          <p:nvPr/>
        </p:nvPicPr>
        <p:blipFill rotWithShape="1">
          <a:blip r:embed="rId3">
            <a:alphaModFix/>
          </a:blip>
          <a:srcRect/>
          <a:stretch/>
        </p:blipFill>
        <p:spPr>
          <a:xfrm>
            <a:off x="419100" y="381000"/>
            <a:ext cx="1136650" cy="1136650"/>
          </a:xfrm>
          <a:prstGeom prst="rect">
            <a:avLst/>
          </a:prstGeom>
          <a:noFill/>
          <a:ln>
            <a:noFill/>
          </a:ln>
        </p:spPr>
      </p:pic>
    </p:spTree>
  </p:cSld>
  <p:clrMapOvr>
    <a:masterClrMapping/>
  </p:clrMapOvr>
  <mc:AlternateContent xmlns:mc="http://schemas.openxmlformats.org/markup-compatibility/2006">
    <mc:Choice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Requires="p14">
      <p:transition p14:dur="250">
        <p:fade/>
      </p:transition>
    </mc:Choice>
    <mc:Fallback>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matchingName="Organizing Slate   (Do Not Use)">
  <p:cSld name="Organizing Slate   (Do Not Use)">
    <p:bg>
      <p:bgPr>
        <a:solidFill>
          <a:srgbClr val="7F7F7F"/>
        </a:solidFill>
        <a:effectLst/>
      </p:bgPr>
    </p:bg>
    <p:spTree>
      <p:nvGrpSpPr>
        <p:cNvPr id="1" name="Shape 126"/>
        <p:cNvGrpSpPr/>
        <p:nvPr/>
      </p:nvGrpSpPr>
      <p:grpSpPr>
        <a:xfrm>
          <a:off x="0" y="0"/>
          <a:ext cx="0" cy="0"/>
          <a:chOff x="0" y="0"/>
          <a:chExt cx="0" cy="0"/>
        </a:xfrm>
      </p:grpSpPr>
      <p:sp>
        <p:nvSpPr>
          <p:cNvPr id="127" name="Google Shape;127;p33"/>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lvl1pPr marL="0" lvl="0" indent="0" algn="r">
              <a:spcBef>
                <a:spcPts val="0"/>
              </a:spcBef>
              <a:buNone/>
              <a:defRPr sz="1800" b="0" i="0" u="none" strike="noStrike" cap="none">
                <a:solidFill>
                  <a:srgbClr val="7F7F7F"/>
                </a:solidFill>
                <a:latin typeface="Century Gothic"/>
                <a:ea typeface="Century Gothic"/>
                <a:cs typeface="Century Gothic"/>
                <a:sym typeface="Century Gothic"/>
              </a:defRPr>
            </a:lvl1pPr>
            <a:lvl2pPr marL="0" lvl="1" indent="0" algn="r">
              <a:spcBef>
                <a:spcPts val="0"/>
              </a:spcBef>
              <a:buNone/>
              <a:defRPr sz="1800" b="0" i="0" u="none" strike="noStrike" cap="none">
                <a:solidFill>
                  <a:srgbClr val="7F7F7F"/>
                </a:solidFill>
                <a:latin typeface="Century Gothic"/>
                <a:ea typeface="Century Gothic"/>
                <a:cs typeface="Century Gothic"/>
                <a:sym typeface="Century Gothic"/>
              </a:defRPr>
            </a:lvl2pPr>
            <a:lvl3pPr marL="0" lvl="2" indent="0" algn="r">
              <a:spcBef>
                <a:spcPts val="0"/>
              </a:spcBef>
              <a:buNone/>
              <a:defRPr sz="1800" b="0" i="0" u="none" strike="noStrike" cap="none">
                <a:solidFill>
                  <a:srgbClr val="7F7F7F"/>
                </a:solidFill>
                <a:latin typeface="Century Gothic"/>
                <a:ea typeface="Century Gothic"/>
                <a:cs typeface="Century Gothic"/>
                <a:sym typeface="Century Gothic"/>
              </a:defRPr>
            </a:lvl3pPr>
            <a:lvl4pPr marL="0" lvl="3" indent="0" algn="r">
              <a:spcBef>
                <a:spcPts val="0"/>
              </a:spcBef>
              <a:buNone/>
              <a:defRPr sz="1800" b="0" i="0" u="none" strike="noStrike" cap="none">
                <a:solidFill>
                  <a:srgbClr val="7F7F7F"/>
                </a:solidFill>
                <a:latin typeface="Century Gothic"/>
                <a:ea typeface="Century Gothic"/>
                <a:cs typeface="Century Gothic"/>
                <a:sym typeface="Century Gothic"/>
              </a:defRPr>
            </a:lvl4pPr>
            <a:lvl5pPr marL="0" lvl="4" indent="0" algn="r">
              <a:spcBef>
                <a:spcPts val="0"/>
              </a:spcBef>
              <a:buNone/>
              <a:defRPr sz="1800" b="0" i="0" u="none" strike="noStrike" cap="none">
                <a:solidFill>
                  <a:srgbClr val="7F7F7F"/>
                </a:solidFill>
                <a:latin typeface="Century Gothic"/>
                <a:ea typeface="Century Gothic"/>
                <a:cs typeface="Century Gothic"/>
                <a:sym typeface="Century Gothic"/>
              </a:defRPr>
            </a:lvl5pPr>
            <a:lvl6pPr marL="0" lvl="5" indent="0" algn="r">
              <a:spcBef>
                <a:spcPts val="0"/>
              </a:spcBef>
              <a:buNone/>
              <a:defRPr sz="1800" b="0" i="0" u="none" strike="noStrike" cap="none">
                <a:solidFill>
                  <a:srgbClr val="7F7F7F"/>
                </a:solidFill>
                <a:latin typeface="Century Gothic"/>
                <a:ea typeface="Century Gothic"/>
                <a:cs typeface="Century Gothic"/>
                <a:sym typeface="Century Gothic"/>
              </a:defRPr>
            </a:lvl6pPr>
            <a:lvl7pPr marL="0" lvl="6" indent="0" algn="r">
              <a:spcBef>
                <a:spcPts val="0"/>
              </a:spcBef>
              <a:buNone/>
              <a:defRPr sz="1800" b="0" i="0" u="none" strike="noStrike" cap="none">
                <a:solidFill>
                  <a:srgbClr val="7F7F7F"/>
                </a:solidFill>
                <a:latin typeface="Century Gothic"/>
                <a:ea typeface="Century Gothic"/>
                <a:cs typeface="Century Gothic"/>
                <a:sym typeface="Century Gothic"/>
              </a:defRPr>
            </a:lvl7pPr>
            <a:lvl8pPr marL="0" lvl="7" indent="0" algn="r">
              <a:spcBef>
                <a:spcPts val="0"/>
              </a:spcBef>
              <a:buNone/>
              <a:defRPr sz="1800" b="0" i="0" u="none" strike="noStrike" cap="none">
                <a:solidFill>
                  <a:srgbClr val="7F7F7F"/>
                </a:solidFill>
                <a:latin typeface="Century Gothic"/>
                <a:ea typeface="Century Gothic"/>
                <a:cs typeface="Century Gothic"/>
                <a:sym typeface="Century Gothic"/>
              </a:defRPr>
            </a:lvl8pPr>
            <a:lvl9pPr marL="0" lvl="8" indent="0" algn="r">
              <a:spcBef>
                <a:spcPts val="0"/>
              </a:spcBef>
              <a:buNone/>
              <a:defRPr sz="1800" b="0" i="0" u="none" strike="noStrike" cap="none">
                <a:solidFill>
                  <a:srgbClr val="7F7F7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
        <p:nvSpPr>
          <p:cNvPr id="128" name="Google Shape;128;p33"/>
          <p:cNvSpPr txBox="1"/>
          <p:nvPr/>
        </p:nvSpPr>
        <p:spPr>
          <a:xfrm>
            <a:off x="1194620" y="907156"/>
            <a:ext cx="9802761" cy="5043688"/>
          </a:xfrm>
          <a:prstGeom prst="rect">
            <a:avLst/>
          </a:prstGeom>
          <a:noFill/>
          <a:ln>
            <a:noFill/>
          </a:ln>
        </p:spPr>
        <p:txBody>
          <a:bodyPr spcFirstLastPara="1" wrap="square" lIns="0" tIns="0" rIns="0" bIns="0" anchor="t" anchorCtr="0">
            <a:spAutoFit/>
          </a:bodyPr>
          <a:lstStyle/>
          <a:p>
            <a:pPr marL="0" marR="0" lvl="0" indent="0" algn="ctr" rtl="0">
              <a:lnSpc>
                <a:spcPct val="95000"/>
              </a:lnSpc>
              <a:spcBef>
                <a:spcPts val="0"/>
              </a:spcBef>
              <a:spcAft>
                <a:spcPts val="0"/>
              </a:spcAft>
              <a:buNone/>
            </a:pPr>
            <a:r>
              <a:rPr lang="en-US" sz="11500" b="1" i="0" u="none" strike="noStrike" cap="none">
                <a:solidFill>
                  <a:srgbClr val="3F3F3F"/>
                </a:solidFill>
                <a:latin typeface="Century Gothic"/>
                <a:ea typeface="Century Gothic"/>
                <a:cs typeface="Century Gothic"/>
                <a:sym typeface="Century Gothic"/>
              </a:rPr>
              <a:t>DO NOT USE ANY LAYOUTS AFTER THIS</a:t>
            </a:r>
            <a:endParaRPr/>
          </a:p>
        </p:txBody>
      </p:sp>
    </p:spTree>
  </p:cSld>
  <p:clrMapOvr>
    <a:masterClrMapping/>
  </p:clrMapOvr>
  <mc:AlternateContent xmlns:mc="http://schemas.openxmlformats.org/markup-compatibility/2006">
    <mc:Choice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Requires="p14">
      <p:transition p14:dur="25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3"/>
        <p:cNvGrpSpPr/>
        <p:nvPr/>
      </p:nvGrpSpPr>
      <p:grpSpPr>
        <a:xfrm>
          <a:off x="0" y="0"/>
          <a:ext cx="0" cy="0"/>
          <a:chOff x="0" y="0"/>
          <a:chExt cx="0" cy="0"/>
        </a:xfrm>
      </p:grpSpPr>
      <p:sp>
        <p:nvSpPr>
          <p:cNvPr id="24" name="Google Shape;24;p14"/>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lvl1pPr marL="0" lvl="0" indent="0" algn="r">
              <a:spcBef>
                <a:spcPts val="0"/>
              </a:spcBef>
              <a:buNone/>
              <a:defRPr sz="1800" b="0" i="0" u="none" strike="noStrike" cap="none">
                <a:solidFill>
                  <a:schemeClr val="lt1"/>
                </a:solidFill>
                <a:latin typeface="Century Gothic"/>
                <a:ea typeface="Century Gothic"/>
                <a:cs typeface="Century Gothic"/>
                <a:sym typeface="Century Gothic"/>
              </a:defRPr>
            </a:lvl1pPr>
            <a:lvl2pPr marL="0" lvl="1" indent="0" algn="r">
              <a:spcBef>
                <a:spcPts val="0"/>
              </a:spcBef>
              <a:buNone/>
              <a:defRPr sz="1800" b="0" i="0" u="none" strike="noStrike" cap="none">
                <a:solidFill>
                  <a:schemeClr val="lt1"/>
                </a:solidFill>
                <a:latin typeface="Century Gothic"/>
                <a:ea typeface="Century Gothic"/>
                <a:cs typeface="Century Gothic"/>
                <a:sym typeface="Century Gothic"/>
              </a:defRPr>
            </a:lvl2pPr>
            <a:lvl3pPr marL="0" lvl="2" indent="0" algn="r">
              <a:spcBef>
                <a:spcPts val="0"/>
              </a:spcBef>
              <a:buNone/>
              <a:defRPr sz="1800" b="0" i="0" u="none" strike="noStrike" cap="none">
                <a:solidFill>
                  <a:schemeClr val="lt1"/>
                </a:solidFill>
                <a:latin typeface="Century Gothic"/>
                <a:ea typeface="Century Gothic"/>
                <a:cs typeface="Century Gothic"/>
                <a:sym typeface="Century Gothic"/>
              </a:defRPr>
            </a:lvl3pPr>
            <a:lvl4pPr marL="0" lvl="3" indent="0" algn="r">
              <a:spcBef>
                <a:spcPts val="0"/>
              </a:spcBef>
              <a:buNone/>
              <a:defRPr sz="1800" b="0" i="0" u="none" strike="noStrike" cap="none">
                <a:solidFill>
                  <a:schemeClr val="lt1"/>
                </a:solidFill>
                <a:latin typeface="Century Gothic"/>
                <a:ea typeface="Century Gothic"/>
                <a:cs typeface="Century Gothic"/>
                <a:sym typeface="Century Gothic"/>
              </a:defRPr>
            </a:lvl4pPr>
            <a:lvl5pPr marL="0" lvl="4" indent="0" algn="r">
              <a:spcBef>
                <a:spcPts val="0"/>
              </a:spcBef>
              <a:buNone/>
              <a:defRPr sz="1800" b="0" i="0" u="none" strike="noStrike" cap="none">
                <a:solidFill>
                  <a:schemeClr val="lt1"/>
                </a:solidFill>
                <a:latin typeface="Century Gothic"/>
                <a:ea typeface="Century Gothic"/>
                <a:cs typeface="Century Gothic"/>
                <a:sym typeface="Century Gothic"/>
              </a:defRPr>
            </a:lvl5pPr>
            <a:lvl6pPr marL="0" lvl="5" indent="0" algn="r">
              <a:spcBef>
                <a:spcPts val="0"/>
              </a:spcBef>
              <a:buNone/>
              <a:defRPr sz="1800" b="0" i="0" u="none" strike="noStrike" cap="none">
                <a:solidFill>
                  <a:schemeClr val="lt1"/>
                </a:solidFill>
                <a:latin typeface="Century Gothic"/>
                <a:ea typeface="Century Gothic"/>
                <a:cs typeface="Century Gothic"/>
                <a:sym typeface="Century Gothic"/>
              </a:defRPr>
            </a:lvl6pPr>
            <a:lvl7pPr marL="0" lvl="6" indent="0" algn="r">
              <a:spcBef>
                <a:spcPts val="0"/>
              </a:spcBef>
              <a:buNone/>
              <a:defRPr sz="1800" b="0" i="0" u="none" strike="noStrike" cap="none">
                <a:solidFill>
                  <a:schemeClr val="lt1"/>
                </a:solidFill>
                <a:latin typeface="Century Gothic"/>
                <a:ea typeface="Century Gothic"/>
                <a:cs typeface="Century Gothic"/>
                <a:sym typeface="Century Gothic"/>
              </a:defRPr>
            </a:lvl7pPr>
            <a:lvl8pPr marL="0" lvl="7" indent="0" algn="r">
              <a:spcBef>
                <a:spcPts val="0"/>
              </a:spcBef>
              <a:buNone/>
              <a:defRPr sz="1800" b="0" i="0" u="none" strike="noStrike" cap="none">
                <a:solidFill>
                  <a:schemeClr val="lt1"/>
                </a:solidFill>
                <a:latin typeface="Century Gothic"/>
                <a:ea typeface="Century Gothic"/>
                <a:cs typeface="Century Gothic"/>
                <a:sym typeface="Century Gothic"/>
              </a:defRPr>
            </a:lvl8pPr>
            <a:lvl9pPr marL="0" lvl="8" indent="0" algn="r">
              <a:spcBef>
                <a:spcPts val="0"/>
              </a:spcBef>
              <a:buNone/>
              <a:defRPr sz="1800" b="0" i="0" u="none" strike="noStrike" cap="none">
                <a:solidFill>
                  <a:schemeClr val="lt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
        <p:nvSpPr>
          <p:cNvPr id="25" name="Google Shape;25;p14"/>
          <p:cNvSpPr txBox="1">
            <a:spLocks noGrp="1"/>
          </p:cNvSpPr>
          <p:nvPr>
            <p:ph type="body" idx="1"/>
          </p:nvPr>
        </p:nvSpPr>
        <p:spPr>
          <a:xfrm>
            <a:off x="419100" y="1562100"/>
            <a:ext cx="11353800" cy="4779532"/>
          </a:xfrm>
          <a:prstGeom prst="rect">
            <a:avLst/>
          </a:prstGeom>
          <a:noFill/>
          <a:ln>
            <a:noFill/>
          </a:ln>
        </p:spPr>
        <p:txBody>
          <a:bodyPr spcFirstLastPara="1" wrap="square" lIns="0" tIns="0" rIns="0" bIns="0" anchor="t" anchorCtr="0">
            <a:noAutofit/>
          </a:bodyPr>
          <a:lstStyle>
            <a:lvl1pPr marL="457200" lvl="0" indent="-406400" algn="l">
              <a:lnSpc>
                <a:spcPct val="95000"/>
              </a:lnSpc>
              <a:spcBef>
                <a:spcPts val="0"/>
              </a:spcBef>
              <a:spcAft>
                <a:spcPts val="0"/>
              </a:spcAft>
              <a:buSzPts val="2800"/>
              <a:buChar char="•"/>
              <a:defRPr>
                <a:solidFill>
                  <a:schemeClr val="dk1"/>
                </a:solidFill>
              </a:defRPr>
            </a:lvl1pPr>
            <a:lvl2pPr marL="914400" lvl="1" indent="-381000" algn="l">
              <a:lnSpc>
                <a:spcPct val="95000"/>
              </a:lnSpc>
              <a:spcBef>
                <a:spcPts val="600"/>
              </a:spcBef>
              <a:spcAft>
                <a:spcPts val="0"/>
              </a:spcAft>
              <a:buSzPts val="2400"/>
              <a:buChar char="­"/>
              <a:defRPr>
                <a:solidFill>
                  <a:schemeClr val="dk1"/>
                </a:solidFill>
              </a:defRPr>
            </a:lvl2pPr>
            <a:lvl3pPr marL="1371600" lvl="2" indent="-355600" algn="l">
              <a:lnSpc>
                <a:spcPct val="95000"/>
              </a:lnSpc>
              <a:spcBef>
                <a:spcPts val="600"/>
              </a:spcBef>
              <a:spcAft>
                <a:spcPts val="0"/>
              </a:spcAft>
              <a:buSzPts val="2000"/>
              <a:buChar char="­"/>
              <a:defRPr>
                <a:solidFill>
                  <a:schemeClr val="dk1"/>
                </a:solidFill>
              </a:defRPr>
            </a:lvl3pPr>
            <a:lvl4pPr marL="1828800" lvl="3" indent="-355600" algn="l">
              <a:lnSpc>
                <a:spcPct val="95000"/>
              </a:lnSpc>
              <a:spcBef>
                <a:spcPts val="600"/>
              </a:spcBef>
              <a:spcAft>
                <a:spcPts val="0"/>
              </a:spcAft>
              <a:buSzPts val="2000"/>
              <a:buChar char="­"/>
              <a:defRPr>
                <a:solidFill>
                  <a:schemeClr val="dk1"/>
                </a:solidFill>
              </a:defRPr>
            </a:lvl4pPr>
            <a:lvl5pPr marL="2286000" lvl="4" indent="-355600" algn="l">
              <a:lnSpc>
                <a:spcPct val="95000"/>
              </a:lnSpc>
              <a:spcBef>
                <a:spcPts val="600"/>
              </a:spcBef>
              <a:spcAft>
                <a:spcPts val="0"/>
              </a:spcAft>
              <a:buSzPts val="2000"/>
              <a:buChar char="­"/>
              <a:defRPr>
                <a:solidFill>
                  <a:schemeClr val="dk1"/>
                </a:solidFill>
              </a:defRPr>
            </a:lvl5pPr>
            <a:lvl6pPr marL="2743200" lvl="5" indent="-342900" algn="l">
              <a:lnSpc>
                <a:spcPct val="95000"/>
              </a:lnSpc>
              <a:spcBef>
                <a:spcPts val="600"/>
              </a:spcBef>
              <a:spcAft>
                <a:spcPts val="0"/>
              </a:spcAft>
              <a:buSzPts val="1800"/>
              <a:buChar char="­"/>
              <a:defRPr/>
            </a:lvl6pPr>
            <a:lvl7pPr marL="3200400" lvl="6" indent="-342900" algn="l">
              <a:lnSpc>
                <a:spcPct val="95000"/>
              </a:lnSpc>
              <a:spcBef>
                <a:spcPts val="600"/>
              </a:spcBef>
              <a:spcAft>
                <a:spcPts val="0"/>
              </a:spcAft>
              <a:buSzPts val="1800"/>
              <a:buChar char="­"/>
              <a:defRPr/>
            </a:lvl7pPr>
            <a:lvl8pPr marL="3657600" lvl="7" indent="-342900" algn="l">
              <a:lnSpc>
                <a:spcPct val="95000"/>
              </a:lnSpc>
              <a:spcBef>
                <a:spcPts val="600"/>
              </a:spcBef>
              <a:spcAft>
                <a:spcPts val="0"/>
              </a:spcAft>
              <a:buSzPts val="1800"/>
              <a:buChar char="­"/>
              <a:defRPr/>
            </a:lvl8pPr>
            <a:lvl9pPr marL="4114800" lvl="8" indent="-342900" algn="l">
              <a:lnSpc>
                <a:spcPct val="95000"/>
              </a:lnSpc>
              <a:spcBef>
                <a:spcPts val="600"/>
              </a:spcBef>
              <a:spcAft>
                <a:spcPts val="600"/>
              </a:spcAft>
              <a:buSzPts val="1800"/>
              <a:buChar char="­"/>
              <a:defRPr/>
            </a:lvl9pPr>
          </a:lstStyle>
          <a:p>
            <a:endParaRPr/>
          </a:p>
        </p:txBody>
      </p:sp>
      <p:sp>
        <p:nvSpPr>
          <p:cNvPr id="26" name="Google Shape;26;p14"/>
          <p:cNvSpPr txBox="1">
            <a:spLocks noGrp="1"/>
          </p:cNvSpPr>
          <p:nvPr>
            <p:ph type="body" idx="2"/>
          </p:nvPr>
        </p:nvSpPr>
        <p:spPr>
          <a:xfrm>
            <a:off x="419100" y="203200"/>
            <a:ext cx="11353800" cy="365760"/>
          </a:xfrm>
          <a:prstGeom prst="rect">
            <a:avLst/>
          </a:prstGeom>
          <a:noFill/>
          <a:ln>
            <a:noFill/>
          </a:ln>
        </p:spPr>
        <p:txBody>
          <a:bodyPr spcFirstLastPara="1" wrap="square" lIns="0" tIns="0" rIns="0" bIns="0" anchor="b" anchorCtr="0">
            <a:noAutofit/>
          </a:bodyPr>
          <a:lstStyle>
            <a:lvl1pPr marL="457200" lvl="0" indent="-228600" algn="l">
              <a:lnSpc>
                <a:spcPct val="95000"/>
              </a:lnSpc>
              <a:spcBef>
                <a:spcPts val="0"/>
              </a:spcBef>
              <a:spcAft>
                <a:spcPts val="0"/>
              </a:spcAft>
              <a:buSzPts val="1800"/>
              <a:buFont typeface="Century Gothic"/>
              <a:buNone/>
              <a:defRPr sz="1800" b="0">
                <a:solidFill>
                  <a:schemeClr val="dk1"/>
                </a:solidFill>
              </a:defRPr>
            </a:lvl1pPr>
            <a:lvl2pPr marL="914400" lvl="1" indent="-342900" algn="l">
              <a:lnSpc>
                <a:spcPct val="95000"/>
              </a:lnSpc>
              <a:spcBef>
                <a:spcPts val="0"/>
              </a:spcBef>
              <a:spcAft>
                <a:spcPts val="0"/>
              </a:spcAft>
              <a:buSzPts val="1800"/>
              <a:buChar char="­"/>
              <a:defRPr/>
            </a:lvl2pPr>
            <a:lvl3pPr marL="1371600" lvl="2" indent="-342900" algn="l">
              <a:lnSpc>
                <a:spcPct val="95000"/>
              </a:lnSpc>
              <a:spcBef>
                <a:spcPts val="600"/>
              </a:spcBef>
              <a:spcAft>
                <a:spcPts val="0"/>
              </a:spcAft>
              <a:buSzPts val="1800"/>
              <a:buChar char="­"/>
              <a:defRPr/>
            </a:lvl3pPr>
            <a:lvl4pPr marL="1828800" lvl="3" indent="-342900" algn="l">
              <a:lnSpc>
                <a:spcPct val="95000"/>
              </a:lnSpc>
              <a:spcBef>
                <a:spcPts val="600"/>
              </a:spcBef>
              <a:spcAft>
                <a:spcPts val="0"/>
              </a:spcAft>
              <a:buSzPts val="1800"/>
              <a:buChar char="­"/>
              <a:defRPr/>
            </a:lvl4pPr>
            <a:lvl5pPr marL="2286000" lvl="4" indent="-342900" algn="l">
              <a:lnSpc>
                <a:spcPct val="95000"/>
              </a:lnSpc>
              <a:spcBef>
                <a:spcPts val="600"/>
              </a:spcBef>
              <a:spcAft>
                <a:spcPts val="0"/>
              </a:spcAft>
              <a:buSzPts val="1800"/>
              <a:buChar char="­"/>
              <a:defRPr/>
            </a:lvl5pPr>
            <a:lvl6pPr marL="2743200" lvl="5" indent="-342900" algn="l">
              <a:lnSpc>
                <a:spcPct val="95000"/>
              </a:lnSpc>
              <a:spcBef>
                <a:spcPts val="600"/>
              </a:spcBef>
              <a:spcAft>
                <a:spcPts val="0"/>
              </a:spcAft>
              <a:buSzPts val="1800"/>
              <a:buChar char="­"/>
              <a:defRPr/>
            </a:lvl6pPr>
            <a:lvl7pPr marL="3200400" lvl="6" indent="-342900" algn="l">
              <a:lnSpc>
                <a:spcPct val="95000"/>
              </a:lnSpc>
              <a:spcBef>
                <a:spcPts val="600"/>
              </a:spcBef>
              <a:spcAft>
                <a:spcPts val="0"/>
              </a:spcAft>
              <a:buSzPts val="1800"/>
              <a:buChar char="­"/>
              <a:defRPr/>
            </a:lvl7pPr>
            <a:lvl8pPr marL="3657600" lvl="7" indent="-342900" algn="l">
              <a:lnSpc>
                <a:spcPct val="95000"/>
              </a:lnSpc>
              <a:spcBef>
                <a:spcPts val="600"/>
              </a:spcBef>
              <a:spcAft>
                <a:spcPts val="0"/>
              </a:spcAft>
              <a:buSzPts val="1800"/>
              <a:buChar char="­"/>
              <a:defRPr/>
            </a:lvl8pPr>
            <a:lvl9pPr marL="4114800" lvl="8" indent="-342900" algn="l">
              <a:lnSpc>
                <a:spcPct val="95000"/>
              </a:lnSpc>
              <a:spcBef>
                <a:spcPts val="600"/>
              </a:spcBef>
              <a:spcAft>
                <a:spcPts val="600"/>
              </a:spcAft>
              <a:buSzPts val="1800"/>
              <a:buChar char="­"/>
              <a:defRPr/>
            </a:lvl9pPr>
          </a:lstStyle>
          <a:p>
            <a:endParaRPr/>
          </a:p>
        </p:txBody>
      </p:sp>
      <p:sp>
        <p:nvSpPr>
          <p:cNvPr id="27" name="Google Shape;27;p14"/>
          <p:cNvSpPr txBox="1">
            <a:spLocks noGrp="1"/>
          </p:cNvSpPr>
          <p:nvPr>
            <p:ph type="title"/>
          </p:nvPr>
        </p:nvSpPr>
        <p:spPr>
          <a:xfrm>
            <a:off x="419100" y="680944"/>
            <a:ext cx="11353800" cy="4572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rgbClr val="000000"/>
              </a:buClr>
              <a:buSzPts val="32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mc:AlternateContent xmlns:mc="http://schemas.openxmlformats.org/markup-compatibility/2006">
    <mc:Choice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Requires="p14">
      <p:transition p14:dur="250">
        <p:fade/>
      </p:transition>
    </mc:Choice>
    <mc:Fallback>
      <p:transition>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5" name="Do not remove" hidden="1">
            <a:extLst>
              <a:ext uri="{FF2B5EF4-FFF2-40B4-BE49-F238E27FC236}">
                <a16:creationId xmlns:a16="http://schemas.microsoft.com/office/drawing/2014/main" xmlns=""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hasCustomPrompt="1"/>
          </p:nvPr>
        </p:nvSpPr>
        <p:spPr>
          <a:xfrm>
            <a:off x="41910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3"/>
          <p:cNvSpPr>
            <a:spLocks noGrp="1"/>
          </p:cNvSpPr>
          <p:nvPr>
            <p:ph sz="half" idx="2" hasCustomPrompt="1"/>
          </p:nvPr>
        </p:nvSpPr>
        <p:spPr>
          <a:xfrm>
            <a:off x="619506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2" name="Title 1"/>
          <p:cNvSpPr>
            <a:spLocks noGrp="1"/>
          </p:cNvSpPr>
          <p:nvPr>
            <p:ph type="title" hasCustomPrompt="1"/>
          </p:nvPr>
        </p:nvSpPr>
        <p:spPr/>
        <p:txBody>
          <a:bodyPr/>
          <a:lstStyle>
            <a:lvl1pPr>
              <a:defRPr>
                <a:solidFill>
                  <a:schemeClr val="tx1">
                    <a:lumMod val="75000"/>
                  </a:schemeClr>
                </a:solidFill>
              </a:defRPr>
            </a:lvl1pPr>
          </a:lstStyle>
          <a:p>
            <a:r>
              <a:rPr lang="en-US" dirty="0"/>
              <a:t>Click Here to Edit Title</a:t>
            </a:r>
          </a:p>
        </p:txBody>
      </p:sp>
      <p:sp>
        <p:nvSpPr>
          <p:cNvPr id="8" name="Text Placeholder 15"/>
          <p:cNvSpPr>
            <a:spLocks noGrp="1"/>
          </p:cNvSpPr>
          <p:nvPr>
            <p:ph type="body" sz="quarter" idx="13" hasCustomPrompt="1"/>
          </p:nvPr>
        </p:nvSpPr>
        <p:spPr>
          <a:xfrm>
            <a:off x="419100" y="203200"/>
            <a:ext cx="11330940" cy="365760"/>
          </a:xfrm>
        </p:spPr>
        <p:txBody>
          <a:bodyPr anchor="b" anchorCtr="0">
            <a:noAutofit/>
          </a:bodyPr>
          <a:lstStyle>
            <a:lvl1pPr marL="0" indent="0">
              <a:buFontTx/>
              <a:buNone/>
              <a:defRPr sz="1800" b="0" spc="-30" baseline="0">
                <a:solidFill>
                  <a:schemeClr val="tx1"/>
                </a:solidFill>
              </a:defRPr>
            </a:lvl1pPr>
          </a:lstStyle>
          <a:p>
            <a:pPr lvl="0"/>
            <a:r>
              <a:rPr lang="en-US" dirty="0"/>
              <a:t>Click Here to Edit Section Header</a:t>
            </a:r>
          </a:p>
        </p:txBody>
      </p:sp>
    </p:spTree>
    <p:extLst>
      <p:ext uri="{BB962C8B-B14F-4D97-AF65-F5344CB8AC3E}">
        <p14:creationId xmlns:p14="http://schemas.microsoft.com/office/powerpoint/2010/main" xmlns="" val="3850969722"/>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_Two Content">
    <p:spTree>
      <p:nvGrpSpPr>
        <p:cNvPr id="1" name=""/>
        <p:cNvGrpSpPr/>
        <p:nvPr/>
      </p:nvGrpSpPr>
      <p:grpSpPr>
        <a:xfrm>
          <a:off x="0" y="0"/>
          <a:ext cx="0" cy="0"/>
          <a:chOff x="0" y="0"/>
          <a:chExt cx="0" cy="0"/>
        </a:xfrm>
      </p:grpSpPr>
      <p:sp>
        <p:nvSpPr>
          <p:cNvPr id="5" name="Do not remove" hidden="1">
            <a:extLst>
              <a:ext uri="{FF2B5EF4-FFF2-40B4-BE49-F238E27FC236}">
                <a16:creationId xmlns:a16="http://schemas.microsoft.com/office/drawing/2014/main" xmlns=""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hasCustomPrompt="1"/>
          </p:nvPr>
        </p:nvSpPr>
        <p:spPr>
          <a:xfrm>
            <a:off x="41910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3"/>
          <p:cNvSpPr>
            <a:spLocks noGrp="1"/>
          </p:cNvSpPr>
          <p:nvPr>
            <p:ph sz="half" idx="2" hasCustomPrompt="1"/>
          </p:nvPr>
        </p:nvSpPr>
        <p:spPr>
          <a:xfrm>
            <a:off x="619506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2" name="Title 1"/>
          <p:cNvSpPr>
            <a:spLocks noGrp="1"/>
          </p:cNvSpPr>
          <p:nvPr>
            <p:ph type="title" hasCustomPrompt="1"/>
          </p:nvPr>
        </p:nvSpPr>
        <p:spPr/>
        <p:txBody>
          <a:bodyPr/>
          <a:lstStyle>
            <a:lvl1pPr>
              <a:defRPr>
                <a:solidFill>
                  <a:schemeClr val="tx1">
                    <a:lumMod val="75000"/>
                  </a:schemeClr>
                </a:solidFill>
              </a:defRPr>
            </a:lvl1pPr>
          </a:lstStyle>
          <a:p>
            <a:r>
              <a:rPr lang="en-US" dirty="0"/>
              <a:t>Click Here to Edit Title</a:t>
            </a:r>
          </a:p>
        </p:txBody>
      </p:sp>
      <p:sp>
        <p:nvSpPr>
          <p:cNvPr id="8" name="Text Placeholder 15"/>
          <p:cNvSpPr>
            <a:spLocks noGrp="1"/>
          </p:cNvSpPr>
          <p:nvPr>
            <p:ph type="body" sz="quarter" idx="13" hasCustomPrompt="1"/>
          </p:nvPr>
        </p:nvSpPr>
        <p:spPr>
          <a:xfrm>
            <a:off x="419100" y="203200"/>
            <a:ext cx="11330940" cy="365760"/>
          </a:xfrm>
        </p:spPr>
        <p:txBody>
          <a:bodyPr anchor="b" anchorCtr="0">
            <a:noAutofit/>
          </a:bodyPr>
          <a:lstStyle>
            <a:lvl1pPr marL="0" indent="0">
              <a:buFontTx/>
              <a:buNone/>
              <a:defRPr sz="1800" b="0" spc="-30" baseline="0">
                <a:solidFill>
                  <a:schemeClr val="tx1"/>
                </a:solidFill>
              </a:defRPr>
            </a:lvl1pPr>
          </a:lstStyle>
          <a:p>
            <a:pPr lvl="0"/>
            <a:r>
              <a:rPr lang="en-US" dirty="0"/>
              <a:t>Click Here to Edit Section Header</a:t>
            </a:r>
          </a:p>
        </p:txBody>
      </p:sp>
    </p:spTree>
    <p:extLst>
      <p:ext uri="{BB962C8B-B14F-4D97-AF65-F5344CB8AC3E}">
        <p14:creationId xmlns:p14="http://schemas.microsoft.com/office/powerpoint/2010/main" xmlns="" val="3850969722"/>
      </p:ext>
    </p:extLst>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matchingName="Logo Web Slide">
  <p:cSld name="Logo Web Slide">
    <p:bg>
      <p:bgPr>
        <a:solidFill>
          <a:schemeClr val="lt1"/>
        </a:solidFill>
        <a:effectLst/>
      </p:bgPr>
    </p:bg>
    <p:spTree>
      <p:nvGrpSpPr>
        <p:cNvPr id="1" name="Shape 135"/>
        <p:cNvGrpSpPr/>
        <p:nvPr/>
      </p:nvGrpSpPr>
      <p:grpSpPr>
        <a:xfrm>
          <a:off x="0" y="0"/>
          <a:ext cx="0" cy="0"/>
          <a:chOff x="0" y="0"/>
          <a:chExt cx="0" cy="0"/>
        </a:xfrm>
      </p:grpSpPr>
      <p:sp>
        <p:nvSpPr>
          <p:cNvPr id="136" name="Google Shape;136;p18"/>
          <p:cNvSpPr/>
          <p:nvPr/>
        </p:nvSpPr>
        <p:spPr>
          <a:xfrm>
            <a:off x="0" y="0"/>
            <a:ext cx="12192000" cy="4125113"/>
          </a:xfrm>
          <a:prstGeom prst="rect">
            <a:avLst/>
          </a:prstGeom>
          <a:solidFill>
            <a:srgbClr val="E8E8E8"/>
          </a:solidFill>
          <a:ln>
            <a:noFill/>
          </a:ln>
        </p:spPr>
        <p:txBody>
          <a:bodyPr spcFirstLastPara="1" wrap="square" lIns="91425" tIns="91425" rIns="91425" bIns="91425" anchor="ctr" anchorCtr="0">
            <a:noAutofit/>
          </a:bodyPr>
          <a:lstStyle/>
          <a:p>
            <a:pPr marL="0" marR="0" lvl="0" indent="0" algn="ctr" rtl="0">
              <a:spcBef>
                <a:spcPts val="0"/>
              </a:spcBef>
              <a:spcAft>
                <a:spcPts val="0"/>
              </a:spcAft>
              <a:buNone/>
            </a:pPr>
            <a:endParaRPr sz="2000" b="0" i="0" u="none" strike="noStrike" cap="none">
              <a:solidFill>
                <a:srgbClr val="FFFFFF"/>
              </a:solidFill>
              <a:latin typeface="Century Gothic"/>
              <a:ea typeface="Century Gothic"/>
              <a:cs typeface="Century Gothic"/>
              <a:sym typeface="Century Gothic"/>
            </a:endParaRPr>
          </a:p>
        </p:txBody>
      </p:sp>
      <p:sp>
        <p:nvSpPr>
          <p:cNvPr id="137" name="Google Shape;137;p18"/>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lvl1pPr marL="0" lvl="0" indent="0" algn="r">
              <a:spcBef>
                <a:spcPts val="0"/>
              </a:spcBef>
              <a:buNone/>
              <a:defRPr sz="1800" b="0" i="0" u="none" strike="noStrike" cap="none">
                <a:solidFill>
                  <a:schemeClr val="lt1"/>
                </a:solidFill>
                <a:latin typeface="Century Gothic"/>
                <a:ea typeface="Century Gothic"/>
                <a:cs typeface="Century Gothic"/>
                <a:sym typeface="Century Gothic"/>
              </a:defRPr>
            </a:lvl1pPr>
            <a:lvl2pPr marL="0" lvl="1" indent="0" algn="r">
              <a:spcBef>
                <a:spcPts val="0"/>
              </a:spcBef>
              <a:buNone/>
              <a:defRPr sz="1800" b="0" i="0" u="none" strike="noStrike" cap="none">
                <a:solidFill>
                  <a:schemeClr val="lt1"/>
                </a:solidFill>
                <a:latin typeface="Century Gothic"/>
                <a:ea typeface="Century Gothic"/>
                <a:cs typeface="Century Gothic"/>
                <a:sym typeface="Century Gothic"/>
              </a:defRPr>
            </a:lvl2pPr>
            <a:lvl3pPr marL="0" lvl="2" indent="0" algn="r">
              <a:spcBef>
                <a:spcPts val="0"/>
              </a:spcBef>
              <a:buNone/>
              <a:defRPr sz="1800" b="0" i="0" u="none" strike="noStrike" cap="none">
                <a:solidFill>
                  <a:schemeClr val="lt1"/>
                </a:solidFill>
                <a:latin typeface="Century Gothic"/>
                <a:ea typeface="Century Gothic"/>
                <a:cs typeface="Century Gothic"/>
                <a:sym typeface="Century Gothic"/>
              </a:defRPr>
            </a:lvl3pPr>
            <a:lvl4pPr marL="0" lvl="3" indent="0" algn="r">
              <a:spcBef>
                <a:spcPts val="0"/>
              </a:spcBef>
              <a:buNone/>
              <a:defRPr sz="1800" b="0" i="0" u="none" strike="noStrike" cap="none">
                <a:solidFill>
                  <a:schemeClr val="lt1"/>
                </a:solidFill>
                <a:latin typeface="Century Gothic"/>
                <a:ea typeface="Century Gothic"/>
                <a:cs typeface="Century Gothic"/>
                <a:sym typeface="Century Gothic"/>
              </a:defRPr>
            </a:lvl4pPr>
            <a:lvl5pPr marL="0" lvl="4" indent="0" algn="r">
              <a:spcBef>
                <a:spcPts val="0"/>
              </a:spcBef>
              <a:buNone/>
              <a:defRPr sz="1800" b="0" i="0" u="none" strike="noStrike" cap="none">
                <a:solidFill>
                  <a:schemeClr val="lt1"/>
                </a:solidFill>
                <a:latin typeface="Century Gothic"/>
                <a:ea typeface="Century Gothic"/>
                <a:cs typeface="Century Gothic"/>
                <a:sym typeface="Century Gothic"/>
              </a:defRPr>
            </a:lvl5pPr>
            <a:lvl6pPr marL="0" lvl="5" indent="0" algn="r">
              <a:spcBef>
                <a:spcPts val="0"/>
              </a:spcBef>
              <a:buNone/>
              <a:defRPr sz="1800" b="0" i="0" u="none" strike="noStrike" cap="none">
                <a:solidFill>
                  <a:schemeClr val="lt1"/>
                </a:solidFill>
                <a:latin typeface="Century Gothic"/>
                <a:ea typeface="Century Gothic"/>
                <a:cs typeface="Century Gothic"/>
                <a:sym typeface="Century Gothic"/>
              </a:defRPr>
            </a:lvl6pPr>
            <a:lvl7pPr marL="0" lvl="6" indent="0" algn="r">
              <a:spcBef>
                <a:spcPts val="0"/>
              </a:spcBef>
              <a:buNone/>
              <a:defRPr sz="1800" b="0" i="0" u="none" strike="noStrike" cap="none">
                <a:solidFill>
                  <a:schemeClr val="lt1"/>
                </a:solidFill>
                <a:latin typeface="Century Gothic"/>
                <a:ea typeface="Century Gothic"/>
                <a:cs typeface="Century Gothic"/>
                <a:sym typeface="Century Gothic"/>
              </a:defRPr>
            </a:lvl7pPr>
            <a:lvl8pPr marL="0" lvl="7" indent="0" algn="r">
              <a:spcBef>
                <a:spcPts val="0"/>
              </a:spcBef>
              <a:buNone/>
              <a:defRPr sz="1800" b="0" i="0" u="none" strike="noStrike" cap="none">
                <a:solidFill>
                  <a:schemeClr val="lt1"/>
                </a:solidFill>
                <a:latin typeface="Century Gothic"/>
                <a:ea typeface="Century Gothic"/>
                <a:cs typeface="Century Gothic"/>
                <a:sym typeface="Century Gothic"/>
              </a:defRPr>
            </a:lvl8pPr>
            <a:lvl9pPr marL="0" lvl="8" indent="0" algn="r">
              <a:spcBef>
                <a:spcPts val="0"/>
              </a:spcBef>
              <a:buNone/>
              <a:defRPr sz="1800" b="0" i="0" u="none" strike="noStrike" cap="none">
                <a:solidFill>
                  <a:schemeClr val="lt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pic>
        <p:nvPicPr>
          <p:cNvPr id="138" name="Google Shape;138;p18"/>
          <p:cNvPicPr preferRelativeResize="0"/>
          <p:nvPr/>
        </p:nvPicPr>
        <p:blipFill rotWithShape="1">
          <a:blip r:embed="rId2">
            <a:alphaModFix/>
          </a:blip>
          <a:srcRect/>
          <a:stretch/>
        </p:blipFill>
        <p:spPr>
          <a:xfrm>
            <a:off x="5003308" y="962991"/>
            <a:ext cx="2199130" cy="2199130"/>
          </a:xfrm>
          <a:prstGeom prst="rect">
            <a:avLst/>
          </a:prstGeom>
          <a:noFill/>
          <a:ln>
            <a:noFill/>
          </a:ln>
        </p:spPr>
      </p:pic>
      <p:sp>
        <p:nvSpPr>
          <p:cNvPr id="139" name="Google Shape;139;p18"/>
          <p:cNvSpPr/>
          <p:nvPr/>
        </p:nvSpPr>
        <p:spPr>
          <a:xfrm>
            <a:off x="3054873" y="4778256"/>
            <a:ext cx="6096000" cy="1393944"/>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600" b="0" i="0" u="none" strike="noStrike" cap="none">
                <a:solidFill>
                  <a:srgbClr val="5A87C5"/>
                </a:solidFill>
                <a:latin typeface="Century Gothic"/>
                <a:ea typeface="Century Gothic"/>
                <a:cs typeface="Century Gothic"/>
                <a:sym typeface="Century Gothic"/>
              </a:rPr>
              <a:t>www.qad.com</a:t>
            </a:r>
            <a:endParaRPr/>
          </a:p>
          <a:p>
            <a:pPr marL="0" marR="0" lvl="0" indent="0" algn="ctr" rtl="0">
              <a:spcBef>
                <a:spcPts val="1200"/>
              </a:spcBef>
              <a:spcAft>
                <a:spcPts val="0"/>
              </a:spcAft>
              <a:buNone/>
            </a:pPr>
            <a:r>
              <a:rPr lang="en-US" sz="1800" b="0" i="0" u="none" strike="noStrike" cap="none">
                <a:solidFill>
                  <a:srgbClr val="5A87C5"/>
                </a:solidFill>
                <a:latin typeface="Century Gothic"/>
                <a:ea typeface="Century Gothic"/>
                <a:cs typeface="Century Gothic"/>
                <a:sym typeface="Century Gothic"/>
              </a:rPr>
              <a:t>© QAD Inc</a:t>
            </a:r>
            <a:endParaRPr/>
          </a:p>
        </p:txBody>
      </p:sp>
    </p:spTree>
  </p:cSld>
  <p:clrMapOvr>
    <a:masterClrMapping/>
  </p:clrMapOvr>
  <mc:AlternateContent xmlns:mc="http://schemas.openxmlformats.org/markup-compatibility/2006">
    <mc:Choice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Requires="p14">
      <p:transition p14:dur="250">
        <p:fade/>
      </p:transition>
    </mc:Choice>
    <mc:Fallback>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28"/>
        <p:cNvGrpSpPr/>
        <p:nvPr/>
      </p:nvGrpSpPr>
      <p:grpSpPr>
        <a:xfrm>
          <a:off x="0" y="0"/>
          <a:ext cx="0" cy="0"/>
          <a:chOff x="0" y="0"/>
          <a:chExt cx="0" cy="0"/>
        </a:xfrm>
      </p:grpSpPr>
      <p:sp>
        <p:nvSpPr>
          <p:cNvPr id="29" name="Google Shape;29;p15"/>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
        <p:nvSpPr>
          <p:cNvPr id="30" name="Google Shape;30;p15"/>
          <p:cNvSpPr txBox="1">
            <a:spLocks noGrp="1"/>
          </p:cNvSpPr>
          <p:nvPr>
            <p:ph type="body" idx="1"/>
          </p:nvPr>
        </p:nvSpPr>
        <p:spPr>
          <a:xfrm>
            <a:off x="419100" y="1562100"/>
            <a:ext cx="5577840" cy="4806248"/>
          </a:xfrm>
          <a:prstGeom prst="rect">
            <a:avLst/>
          </a:prstGeom>
          <a:noFill/>
          <a:ln>
            <a:noFill/>
          </a:ln>
        </p:spPr>
        <p:txBody>
          <a:bodyPr spcFirstLastPara="1" wrap="square" lIns="0" tIns="0" rIns="0" bIns="0" anchor="t" anchorCtr="0">
            <a:noAutofit/>
          </a:bodyPr>
          <a:lstStyle>
            <a:lvl1pPr marL="457200" lvl="0" indent="-406400" algn="l">
              <a:lnSpc>
                <a:spcPct val="95000"/>
              </a:lnSpc>
              <a:spcBef>
                <a:spcPts val="0"/>
              </a:spcBef>
              <a:spcAft>
                <a:spcPts val="0"/>
              </a:spcAft>
              <a:buSzPts val="2800"/>
              <a:buChar char="•"/>
              <a:defRPr sz="2800">
                <a:solidFill>
                  <a:schemeClr val="dk1"/>
                </a:solidFill>
              </a:defRPr>
            </a:lvl1pPr>
            <a:lvl2pPr marL="914400" lvl="1" indent="-381000" algn="l">
              <a:lnSpc>
                <a:spcPct val="95000"/>
              </a:lnSpc>
              <a:spcBef>
                <a:spcPts val="600"/>
              </a:spcBef>
              <a:spcAft>
                <a:spcPts val="0"/>
              </a:spcAft>
              <a:buSzPts val="2400"/>
              <a:buChar char="­"/>
              <a:defRPr sz="2400">
                <a:solidFill>
                  <a:schemeClr val="dk1"/>
                </a:solidFill>
              </a:defRPr>
            </a:lvl2pPr>
            <a:lvl3pPr marL="1371600" lvl="2" indent="-355600" algn="l">
              <a:lnSpc>
                <a:spcPct val="95000"/>
              </a:lnSpc>
              <a:spcBef>
                <a:spcPts val="600"/>
              </a:spcBef>
              <a:spcAft>
                <a:spcPts val="0"/>
              </a:spcAft>
              <a:buSzPts val="2000"/>
              <a:buChar char="­"/>
              <a:defRPr sz="2000">
                <a:solidFill>
                  <a:schemeClr val="dk1"/>
                </a:solidFill>
              </a:defRPr>
            </a:lvl3pPr>
            <a:lvl4pPr marL="1828800" lvl="3" indent="-342900" algn="l">
              <a:lnSpc>
                <a:spcPct val="95000"/>
              </a:lnSpc>
              <a:spcBef>
                <a:spcPts val="600"/>
              </a:spcBef>
              <a:spcAft>
                <a:spcPts val="0"/>
              </a:spcAft>
              <a:buSzPts val="1800"/>
              <a:buChar char="­"/>
              <a:defRPr sz="1800"/>
            </a:lvl4pPr>
            <a:lvl5pPr marL="2286000" lvl="4" indent="-342900" algn="l">
              <a:lnSpc>
                <a:spcPct val="95000"/>
              </a:lnSpc>
              <a:spcBef>
                <a:spcPts val="600"/>
              </a:spcBef>
              <a:spcAft>
                <a:spcPts val="0"/>
              </a:spcAft>
              <a:buSzPts val="1800"/>
              <a:buChar char="­"/>
              <a:defRPr sz="1800"/>
            </a:lvl5pPr>
            <a:lvl6pPr marL="2743200" lvl="5" indent="-342900" algn="l">
              <a:lnSpc>
                <a:spcPct val="95000"/>
              </a:lnSpc>
              <a:spcBef>
                <a:spcPts val="600"/>
              </a:spcBef>
              <a:spcAft>
                <a:spcPts val="0"/>
              </a:spcAft>
              <a:buSzPts val="1800"/>
              <a:buChar char="­"/>
              <a:defRPr sz="1800"/>
            </a:lvl6pPr>
            <a:lvl7pPr marL="3200400" lvl="6" indent="-342900" algn="l">
              <a:lnSpc>
                <a:spcPct val="95000"/>
              </a:lnSpc>
              <a:spcBef>
                <a:spcPts val="600"/>
              </a:spcBef>
              <a:spcAft>
                <a:spcPts val="0"/>
              </a:spcAft>
              <a:buSzPts val="1800"/>
              <a:buChar char="­"/>
              <a:defRPr sz="1800"/>
            </a:lvl7pPr>
            <a:lvl8pPr marL="3657600" lvl="7" indent="-342900" algn="l">
              <a:lnSpc>
                <a:spcPct val="95000"/>
              </a:lnSpc>
              <a:spcBef>
                <a:spcPts val="600"/>
              </a:spcBef>
              <a:spcAft>
                <a:spcPts val="0"/>
              </a:spcAft>
              <a:buSzPts val="1800"/>
              <a:buChar char="­"/>
              <a:defRPr sz="1800"/>
            </a:lvl8pPr>
            <a:lvl9pPr marL="4114800" lvl="8" indent="-342900" algn="l">
              <a:lnSpc>
                <a:spcPct val="95000"/>
              </a:lnSpc>
              <a:spcBef>
                <a:spcPts val="600"/>
              </a:spcBef>
              <a:spcAft>
                <a:spcPts val="600"/>
              </a:spcAft>
              <a:buSzPts val="1800"/>
              <a:buChar char="­"/>
              <a:defRPr sz="1800"/>
            </a:lvl9pPr>
          </a:lstStyle>
          <a:p>
            <a:endParaRPr/>
          </a:p>
        </p:txBody>
      </p:sp>
      <p:sp>
        <p:nvSpPr>
          <p:cNvPr id="31" name="Google Shape;31;p15"/>
          <p:cNvSpPr txBox="1">
            <a:spLocks noGrp="1"/>
          </p:cNvSpPr>
          <p:nvPr>
            <p:ph type="body" idx="2"/>
          </p:nvPr>
        </p:nvSpPr>
        <p:spPr>
          <a:xfrm>
            <a:off x="6195060" y="1562100"/>
            <a:ext cx="5577840" cy="4806248"/>
          </a:xfrm>
          <a:prstGeom prst="rect">
            <a:avLst/>
          </a:prstGeom>
          <a:noFill/>
          <a:ln>
            <a:noFill/>
          </a:ln>
        </p:spPr>
        <p:txBody>
          <a:bodyPr spcFirstLastPara="1" wrap="square" lIns="0" tIns="0" rIns="0" bIns="0" anchor="t" anchorCtr="0">
            <a:noAutofit/>
          </a:bodyPr>
          <a:lstStyle>
            <a:lvl1pPr marL="457200" lvl="0" indent="-406400" algn="l">
              <a:lnSpc>
                <a:spcPct val="95000"/>
              </a:lnSpc>
              <a:spcBef>
                <a:spcPts val="0"/>
              </a:spcBef>
              <a:spcAft>
                <a:spcPts val="0"/>
              </a:spcAft>
              <a:buSzPts val="2800"/>
              <a:buChar char="•"/>
              <a:defRPr sz="2800">
                <a:solidFill>
                  <a:schemeClr val="dk1"/>
                </a:solidFill>
              </a:defRPr>
            </a:lvl1pPr>
            <a:lvl2pPr marL="914400" lvl="1" indent="-381000" algn="l">
              <a:lnSpc>
                <a:spcPct val="95000"/>
              </a:lnSpc>
              <a:spcBef>
                <a:spcPts val="600"/>
              </a:spcBef>
              <a:spcAft>
                <a:spcPts val="0"/>
              </a:spcAft>
              <a:buSzPts val="2400"/>
              <a:buChar char="­"/>
              <a:defRPr sz="2400">
                <a:solidFill>
                  <a:schemeClr val="dk1"/>
                </a:solidFill>
              </a:defRPr>
            </a:lvl2pPr>
            <a:lvl3pPr marL="1371600" lvl="2" indent="-355600" algn="l">
              <a:lnSpc>
                <a:spcPct val="95000"/>
              </a:lnSpc>
              <a:spcBef>
                <a:spcPts val="600"/>
              </a:spcBef>
              <a:spcAft>
                <a:spcPts val="0"/>
              </a:spcAft>
              <a:buSzPts val="2000"/>
              <a:buChar char="­"/>
              <a:defRPr sz="2000">
                <a:solidFill>
                  <a:schemeClr val="dk1"/>
                </a:solidFill>
              </a:defRPr>
            </a:lvl3pPr>
            <a:lvl4pPr marL="1828800" lvl="3" indent="-342900" algn="l">
              <a:lnSpc>
                <a:spcPct val="95000"/>
              </a:lnSpc>
              <a:spcBef>
                <a:spcPts val="600"/>
              </a:spcBef>
              <a:spcAft>
                <a:spcPts val="0"/>
              </a:spcAft>
              <a:buSzPts val="1800"/>
              <a:buChar char="­"/>
              <a:defRPr sz="1800"/>
            </a:lvl4pPr>
            <a:lvl5pPr marL="2286000" lvl="4" indent="-342900" algn="l">
              <a:lnSpc>
                <a:spcPct val="95000"/>
              </a:lnSpc>
              <a:spcBef>
                <a:spcPts val="600"/>
              </a:spcBef>
              <a:spcAft>
                <a:spcPts val="0"/>
              </a:spcAft>
              <a:buSzPts val="1800"/>
              <a:buChar char="­"/>
              <a:defRPr sz="1800"/>
            </a:lvl5pPr>
            <a:lvl6pPr marL="2743200" lvl="5" indent="-342900" algn="l">
              <a:lnSpc>
                <a:spcPct val="95000"/>
              </a:lnSpc>
              <a:spcBef>
                <a:spcPts val="600"/>
              </a:spcBef>
              <a:spcAft>
                <a:spcPts val="0"/>
              </a:spcAft>
              <a:buSzPts val="1800"/>
              <a:buChar char="­"/>
              <a:defRPr sz="1800"/>
            </a:lvl6pPr>
            <a:lvl7pPr marL="3200400" lvl="6" indent="-342900" algn="l">
              <a:lnSpc>
                <a:spcPct val="95000"/>
              </a:lnSpc>
              <a:spcBef>
                <a:spcPts val="600"/>
              </a:spcBef>
              <a:spcAft>
                <a:spcPts val="0"/>
              </a:spcAft>
              <a:buSzPts val="1800"/>
              <a:buChar char="­"/>
              <a:defRPr sz="1800"/>
            </a:lvl7pPr>
            <a:lvl8pPr marL="3657600" lvl="7" indent="-342900" algn="l">
              <a:lnSpc>
                <a:spcPct val="95000"/>
              </a:lnSpc>
              <a:spcBef>
                <a:spcPts val="600"/>
              </a:spcBef>
              <a:spcAft>
                <a:spcPts val="0"/>
              </a:spcAft>
              <a:buSzPts val="1800"/>
              <a:buChar char="­"/>
              <a:defRPr sz="1800"/>
            </a:lvl8pPr>
            <a:lvl9pPr marL="4114800" lvl="8" indent="-342900" algn="l">
              <a:lnSpc>
                <a:spcPct val="95000"/>
              </a:lnSpc>
              <a:spcBef>
                <a:spcPts val="600"/>
              </a:spcBef>
              <a:spcAft>
                <a:spcPts val="600"/>
              </a:spcAft>
              <a:buSzPts val="1800"/>
              <a:buChar char="­"/>
              <a:defRPr sz="1800"/>
            </a:lvl9pPr>
          </a:lstStyle>
          <a:p>
            <a:endParaRPr/>
          </a:p>
        </p:txBody>
      </p:sp>
      <p:sp>
        <p:nvSpPr>
          <p:cNvPr id="32" name="Google Shape;32;p15"/>
          <p:cNvSpPr txBox="1">
            <a:spLocks noGrp="1"/>
          </p:cNvSpPr>
          <p:nvPr>
            <p:ph type="title"/>
          </p:nvPr>
        </p:nvSpPr>
        <p:spPr>
          <a:xfrm>
            <a:off x="419100" y="680944"/>
            <a:ext cx="11330940" cy="4572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15"/>
          <p:cNvSpPr txBox="1">
            <a:spLocks noGrp="1"/>
          </p:cNvSpPr>
          <p:nvPr>
            <p:ph type="body" idx="3"/>
          </p:nvPr>
        </p:nvSpPr>
        <p:spPr>
          <a:xfrm>
            <a:off x="419100" y="203200"/>
            <a:ext cx="11330940" cy="365760"/>
          </a:xfrm>
          <a:prstGeom prst="rect">
            <a:avLst/>
          </a:prstGeom>
          <a:noFill/>
          <a:ln>
            <a:noFill/>
          </a:ln>
        </p:spPr>
        <p:txBody>
          <a:bodyPr spcFirstLastPara="1" wrap="square" lIns="0" tIns="0" rIns="0" bIns="0" anchor="b" anchorCtr="0">
            <a:noAutofit/>
          </a:bodyPr>
          <a:lstStyle>
            <a:lvl1pPr marL="457200" lvl="0" indent="-228600" algn="l">
              <a:lnSpc>
                <a:spcPct val="95000"/>
              </a:lnSpc>
              <a:spcBef>
                <a:spcPts val="0"/>
              </a:spcBef>
              <a:spcAft>
                <a:spcPts val="0"/>
              </a:spcAft>
              <a:buSzPts val="1800"/>
              <a:buFont typeface="Century Gothic"/>
              <a:buNone/>
              <a:defRPr sz="1800" b="0">
                <a:solidFill>
                  <a:schemeClr val="dk1"/>
                </a:solidFill>
              </a:defRPr>
            </a:lvl1pPr>
            <a:lvl2pPr marL="914400" lvl="1" indent="-342900" algn="l">
              <a:lnSpc>
                <a:spcPct val="95000"/>
              </a:lnSpc>
              <a:spcBef>
                <a:spcPts val="600"/>
              </a:spcBef>
              <a:spcAft>
                <a:spcPts val="0"/>
              </a:spcAft>
              <a:buSzPts val="1800"/>
              <a:buChar char="­"/>
              <a:defRPr/>
            </a:lvl2pPr>
            <a:lvl3pPr marL="1371600" lvl="2" indent="-342900" algn="l">
              <a:lnSpc>
                <a:spcPct val="95000"/>
              </a:lnSpc>
              <a:spcBef>
                <a:spcPts val="600"/>
              </a:spcBef>
              <a:spcAft>
                <a:spcPts val="0"/>
              </a:spcAft>
              <a:buSzPts val="1800"/>
              <a:buChar char="­"/>
              <a:defRPr/>
            </a:lvl3pPr>
            <a:lvl4pPr marL="1828800" lvl="3" indent="-342900" algn="l">
              <a:lnSpc>
                <a:spcPct val="95000"/>
              </a:lnSpc>
              <a:spcBef>
                <a:spcPts val="600"/>
              </a:spcBef>
              <a:spcAft>
                <a:spcPts val="0"/>
              </a:spcAft>
              <a:buSzPts val="1800"/>
              <a:buChar char="­"/>
              <a:defRPr/>
            </a:lvl4pPr>
            <a:lvl5pPr marL="2286000" lvl="4" indent="-342900" algn="l">
              <a:lnSpc>
                <a:spcPct val="95000"/>
              </a:lnSpc>
              <a:spcBef>
                <a:spcPts val="600"/>
              </a:spcBef>
              <a:spcAft>
                <a:spcPts val="0"/>
              </a:spcAft>
              <a:buSzPts val="1800"/>
              <a:buChar char="­"/>
              <a:defRPr/>
            </a:lvl5pPr>
            <a:lvl6pPr marL="2743200" lvl="5" indent="-342900" algn="l">
              <a:lnSpc>
                <a:spcPct val="95000"/>
              </a:lnSpc>
              <a:spcBef>
                <a:spcPts val="600"/>
              </a:spcBef>
              <a:spcAft>
                <a:spcPts val="0"/>
              </a:spcAft>
              <a:buSzPts val="1800"/>
              <a:buChar char="­"/>
              <a:defRPr/>
            </a:lvl6pPr>
            <a:lvl7pPr marL="3200400" lvl="6" indent="-342900" algn="l">
              <a:lnSpc>
                <a:spcPct val="95000"/>
              </a:lnSpc>
              <a:spcBef>
                <a:spcPts val="600"/>
              </a:spcBef>
              <a:spcAft>
                <a:spcPts val="0"/>
              </a:spcAft>
              <a:buSzPts val="1800"/>
              <a:buChar char="­"/>
              <a:defRPr/>
            </a:lvl7pPr>
            <a:lvl8pPr marL="3657600" lvl="7" indent="-342900" algn="l">
              <a:lnSpc>
                <a:spcPct val="95000"/>
              </a:lnSpc>
              <a:spcBef>
                <a:spcPts val="600"/>
              </a:spcBef>
              <a:spcAft>
                <a:spcPts val="0"/>
              </a:spcAft>
              <a:buSzPts val="1800"/>
              <a:buChar char="­"/>
              <a:defRPr/>
            </a:lvl8pPr>
            <a:lvl9pPr marL="4114800" lvl="8" indent="-342900" algn="l">
              <a:lnSpc>
                <a:spcPct val="95000"/>
              </a:lnSpc>
              <a:spcBef>
                <a:spcPts val="600"/>
              </a:spcBef>
              <a:spcAft>
                <a:spcPts val="600"/>
              </a:spcAft>
              <a:buSzPts val="1800"/>
              <a:buChar char="­"/>
              <a:defRPr/>
            </a:lvl9pPr>
          </a:lstStyle>
          <a:p>
            <a:endParaRPr/>
          </a:p>
        </p:txBody>
      </p:sp>
    </p:spTree>
  </p:cSld>
  <p:clrMapOvr>
    <a:masterClrMapping/>
  </p:clrMapOvr>
  <mc:AlternateContent xmlns:mc="http://schemas.openxmlformats.org/markup-compatibility/2006">
    <mc:Choice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Title and Content Dark BG">
  <p:cSld name="Title and Content Dark BG">
    <p:bg>
      <p:bgPr>
        <a:solidFill>
          <a:srgbClr val="38639F"/>
        </a:solidFill>
        <a:effectLst/>
      </p:bgPr>
    </p:bg>
    <p:spTree>
      <p:nvGrpSpPr>
        <p:cNvPr id="1" name="Shape 34"/>
        <p:cNvGrpSpPr/>
        <p:nvPr/>
      </p:nvGrpSpPr>
      <p:grpSpPr>
        <a:xfrm>
          <a:off x="0" y="0"/>
          <a:ext cx="0" cy="0"/>
          <a:chOff x="0" y="0"/>
          <a:chExt cx="0" cy="0"/>
        </a:xfrm>
      </p:grpSpPr>
      <p:sp>
        <p:nvSpPr>
          <p:cNvPr id="35" name="Google Shape;35;p19"/>
          <p:cNvSpPr txBox="1">
            <a:spLocks noGrp="1"/>
          </p:cNvSpPr>
          <p:nvPr>
            <p:ph type="body" idx="1"/>
          </p:nvPr>
        </p:nvSpPr>
        <p:spPr>
          <a:xfrm>
            <a:off x="419100" y="203200"/>
            <a:ext cx="11330940" cy="365760"/>
          </a:xfrm>
          <a:prstGeom prst="rect">
            <a:avLst/>
          </a:prstGeom>
          <a:noFill/>
          <a:ln>
            <a:noFill/>
          </a:ln>
        </p:spPr>
        <p:txBody>
          <a:bodyPr spcFirstLastPara="1" wrap="square" lIns="0" tIns="0" rIns="0" bIns="0" anchor="b" anchorCtr="0">
            <a:noAutofit/>
          </a:bodyPr>
          <a:lstStyle>
            <a:lvl1pPr marL="457200" lvl="0" indent="-228600" algn="l">
              <a:lnSpc>
                <a:spcPct val="95000"/>
              </a:lnSpc>
              <a:spcBef>
                <a:spcPts val="0"/>
              </a:spcBef>
              <a:spcAft>
                <a:spcPts val="0"/>
              </a:spcAft>
              <a:buSzPts val="1800"/>
              <a:buNone/>
              <a:defRPr sz="1800" b="0" cap="none">
                <a:solidFill>
                  <a:schemeClr val="lt1"/>
                </a:solidFill>
                <a:latin typeface="Century Gothic"/>
                <a:ea typeface="Century Gothic"/>
                <a:cs typeface="Century Gothic"/>
                <a:sym typeface="Century Gothic"/>
              </a:defRPr>
            </a:lvl1pPr>
            <a:lvl2pPr marL="914400" lvl="1" indent="-228600" algn="l">
              <a:lnSpc>
                <a:spcPct val="95000"/>
              </a:lnSpc>
              <a:spcBef>
                <a:spcPts val="600"/>
              </a:spcBef>
              <a:spcAft>
                <a:spcPts val="0"/>
              </a:spcAft>
              <a:buSzPts val="2000"/>
              <a:buNone/>
              <a:defRPr sz="2000" b="1"/>
            </a:lvl2pPr>
            <a:lvl3pPr marL="1371600" lvl="2" indent="-228600" algn="l">
              <a:lnSpc>
                <a:spcPct val="95000"/>
              </a:lnSpc>
              <a:spcBef>
                <a:spcPts val="600"/>
              </a:spcBef>
              <a:spcAft>
                <a:spcPts val="0"/>
              </a:spcAft>
              <a:buSzPts val="1800"/>
              <a:buNone/>
              <a:defRPr sz="1800" b="1"/>
            </a:lvl3pPr>
            <a:lvl4pPr marL="1828800" lvl="3" indent="-228600" algn="l">
              <a:lnSpc>
                <a:spcPct val="95000"/>
              </a:lnSpc>
              <a:spcBef>
                <a:spcPts val="600"/>
              </a:spcBef>
              <a:spcAft>
                <a:spcPts val="0"/>
              </a:spcAft>
              <a:buSzPts val="1600"/>
              <a:buNone/>
              <a:defRPr sz="1600" b="1"/>
            </a:lvl4pPr>
            <a:lvl5pPr marL="2286000" lvl="4" indent="-228600" algn="l">
              <a:lnSpc>
                <a:spcPct val="95000"/>
              </a:lnSpc>
              <a:spcBef>
                <a:spcPts val="600"/>
              </a:spcBef>
              <a:spcAft>
                <a:spcPts val="0"/>
              </a:spcAft>
              <a:buSzPts val="1600"/>
              <a:buNone/>
              <a:defRPr sz="1600" b="1"/>
            </a:lvl5pPr>
            <a:lvl6pPr marL="2743200" lvl="5" indent="-228600" algn="l">
              <a:lnSpc>
                <a:spcPct val="95000"/>
              </a:lnSpc>
              <a:spcBef>
                <a:spcPts val="600"/>
              </a:spcBef>
              <a:spcAft>
                <a:spcPts val="0"/>
              </a:spcAft>
              <a:buSzPts val="1600"/>
              <a:buNone/>
              <a:defRPr sz="1600" b="1"/>
            </a:lvl6pPr>
            <a:lvl7pPr marL="3200400" lvl="6" indent="-228600" algn="l">
              <a:lnSpc>
                <a:spcPct val="95000"/>
              </a:lnSpc>
              <a:spcBef>
                <a:spcPts val="600"/>
              </a:spcBef>
              <a:spcAft>
                <a:spcPts val="0"/>
              </a:spcAft>
              <a:buSzPts val="1600"/>
              <a:buNone/>
              <a:defRPr sz="1600" b="1"/>
            </a:lvl7pPr>
            <a:lvl8pPr marL="3657600" lvl="7" indent="-228600" algn="l">
              <a:lnSpc>
                <a:spcPct val="95000"/>
              </a:lnSpc>
              <a:spcBef>
                <a:spcPts val="600"/>
              </a:spcBef>
              <a:spcAft>
                <a:spcPts val="0"/>
              </a:spcAft>
              <a:buSzPts val="1600"/>
              <a:buNone/>
              <a:defRPr sz="1600" b="1"/>
            </a:lvl8pPr>
            <a:lvl9pPr marL="4114800" lvl="8" indent="-228600" algn="l">
              <a:lnSpc>
                <a:spcPct val="95000"/>
              </a:lnSpc>
              <a:spcBef>
                <a:spcPts val="600"/>
              </a:spcBef>
              <a:spcAft>
                <a:spcPts val="600"/>
              </a:spcAft>
              <a:buSzPts val="1600"/>
              <a:buNone/>
              <a:defRPr sz="1600" b="1"/>
            </a:lvl9pPr>
          </a:lstStyle>
          <a:p>
            <a:endParaRPr/>
          </a:p>
        </p:txBody>
      </p:sp>
      <p:sp>
        <p:nvSpPr>
          <p:cNvPr id="36" name="Google Shape;36;p19"/>
          <p:cNvSpPr txBox="1">
            <a:spLocks noGrp="1"/>
          </p:cNvSpPr>
          <p:nvPr>
            <p:ph type="body" idx="2"/>
          </p:nvPr>
        </p:nvSpPr>
        <p:spPr>
          <a:xfrm>
            <a:off x="419100" y="1524000"/>
            <a:ext cx="11353800" cy="4817632"/>
          </a:xfrm>
          <a:prstGeom prst="rect">
            <a:avLst/>
          </a:prstGeom>
          <a:noFill/>
          <a:ln>
            <a:noFill/>
          </a:ln>
        </p:spPr>
        <p:txBody>
          <a:bodyPr spcFirstLastPara="1" wrap="square" lIns="0" tIns="0" rIns="0" bIns="0" anchor="t" anchorCtr="0">
            <a:noAutofit/>
          </a:bodyPr>
          <a:lstStyle>
            <a:lvl1pPr marL="457200" lvl="0" indent="-406400" algn="l">
              <a:lnSpc>
                <a:spcPct val="95000"/>
              </a:lnSpc>
              <a:spcBef>
                <a:spcPts val="0"/>
              </a:spcBef>
              <a:spcAft>
                <a:spcPts val="0"/>
              </a:spcAft>
              <a:buSzPts val="2800"/>
              <a:buChar char="•"/>
              <a:defRPr>
                <a:solidFill>
                  <a:schemeClr val="lt1"/>
                </a:solidFill>
              </a:defRPr>
            </a:lvl1pPr>
            <a:lvl2pPr marL="914400" lvl="1" indent="-381000" algn="l">
              <a:lnSpc>
                <a:spcPct val="95000"/>
              </a:lnSpc>
              <a:spcBef>
                <a:spcPts val="600"/>
              </a:spcBef>
              <a:spcAft>
                <a:spcPts val="0"/>
              </a:spcAft>
              <a:buSzPts val="2400"/>
              <a:buChar char="­"/>
              <a:defRPr>
                <a:solidFill>
                  <a:schemeClr val="lt1"/>
                </a:solidFill>
              </a:defRPr>
            </a:lvl2pPr>
            <a:lvl3pPr marL="1371600" lvl="2" indent="-355600" algn="l">
              <a:lnSpc>
                <a:spcPct val="95000"/>
              </a:lnSpc>
              <a:spcBef>
                <a:spcPts val="600"/>
              </a:spcBef>
              <a:spcAft>
                <a:spcPts val="0"/>
              </a:spcAft>
              <a:buSzPts val="2000"/>
              <a:buChar char="­"/>
              <a:defRPr>
                <a:solidFill>
                  <a:schemeClr val="lt1"/>
                </a:solidFill>
              </a:defRPr>
            </a:lvl3pPr>
            <a:lvl4pPr marL="1828800" lvl="3" indent="-342900" algn="l">
              <a:lnSpc>
                <a:spcPct val="95000"/>
              </a:lnSpc>
              <a:spcBef>
                <a:spcPts val="600"/>
              </a:spcBef>
              <a:spcAft>
                <a:spcPts val="0"/>
              </a:spcAft>
              <a:buSzPts val="1800"/>
              <a:buChar char="­"/>
              <a:defRPr/>
            </a:lvl4pPr>
            <a:lvl5pPr marL="2286000" lvl="4" indent="-342900" algn="l">
              <a:lnSpc>
                <a:spcPct val="95000"/>
              </a:lnSpc>
              <a:spcBef>
                <a:spcPts val="600"/>
              </a:spcBef>
              <a:spcAft>
                <a:spcPts val="0"/>
              </a:spcAft>
              <a:buSzPts val="1800"/>
              <a:buChar char="­"/>
              <a:defRPr/>
            </a:lvl5pPr>
            <a:lvl6pPr marL="2743200" lvl="5" indent="-342900" algn="l">
              <a:lnSpc>
                <a:spcPct val="95000"/>
              </a:lnSpc>
              <a:spcBef>
                <a:spcPts val="600"/>
              </a:spcBef>
              <a:spcAft>
                <a:spcPts val="0"/>
              </a:spcAft>
              <a:buSzPts val="1800"/>
              <a:buChar char="­"/>
              <a:defRPr/>
            </a:lvl6pPr>
            <a:lvl7pPr marL="3200400" lvl="6" indent="-342900" algn="l">
              <a:lnSpc>
                <a:spcPct val="95000"/>
              </a:lnSpc>
              <a:spcBef>
                <a:spcPts val="600"/>
              </a:spcBef>
              <a:spcAft>
                <a:spcPts val="0"/>
              </a:spcAft>
              <a:buSzPts val="1800"/>
              <a:buChar char="­"/>
              <a:defRPr/>
            </a:lvl7pPr>
            <a:lvl8pPr marL="3657600" lvl="7" indent="-342900" algn="l">
              <a:lnSpc>
                <a:spcPct val="95000"/>
              </a:lnSpc>
              <a:spcBef>
                <a:spcPts val="600"/>
              </a:spcBef>
              <a:spcAft>
                <a:spcPts val="0"/>
              </a:spcAft>
              <a:buSzPts val="1800"/>
              <a:buChar char="­"/>
              <a:defRPr/>
            </a:lvl8pPr>
            <a:lvl9pPr marL="4114800" lvl="8" indent="-342900" algn="l">
              <a:lnSpc>
                <a:spcPct val="95000"/>
              </a:lnSpc>
              <a:spcBef>
                <a:spcPts val="600"/>
              </a:spcBef>
              <a:spcAft>
                <a:spcPts val="600"/>
              </a:spcAft>
              <a:buSzPts val="1800"/>
              <a:buChar char="­"/>
              <a:defRPr/>
            </a:lvl9pPr>
          </a:lstStyle>
          <a:p>
            <a:endParaRPr/>
          </a:p>
        </p:txBody>
      </p:sp>
      <p:sp>
        <p:nvSpPr>
          <p:cNvPr id="37" name="Google Shape;37;p19"/>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lvl1pPr marL="0" lvl="0" indent="0" algn="r">
              <a:spcBef>
                <a:spcPts val="0"/>
              </a:spcBef>
              <a:buNone/>
              <a:defRPr sz="1800" b="0" i="0" u="none" strike="noStrike" cap="none">
                <a:solidFill>
                  <a:schemeClr val="accent1"/>
                </a:solidFill>
                <a:latin typeface="Century Gothic"/>
                <a:ea typeface="Century Gothic"/>
                <a:cs typeface="Century Gothic"/>
                <a:sym typeface="Century Gothic"/>
              </a:defRPr>
            </a:lvl1pPr>
            <a:lvl2pPr marL="0" lvl="1" indent="0" algn="r">
              <a:spcBef>
                <a:spcPts val="0"/>
              </a:spcBef>
              <a:buNone/>
              <a:defRPr sz="1800" b="0" i="0" u="none" strike="noStrike" cap="none">
                <a:solidFill>
                  <a:schemeClr val="accent1"/>
                </a:solidFill>
                <a:latin typeface="Century Gothic"/>
                <a:ea typeface="Century Gothic"/>
                <a:cs typeface="Century Gothic"/>
                <a:sym typeface="Century Gothic"/>
              </a:defRPr>
            </a:lvl2pPr>
            <a:lvl3pPr marL="0" lvl="2" indent="0" algn="r">
              <a:spcBef>
                <a:spcPts val="0"/>
              </a:spcBef>
              <a:buNone/>
              <a:defRPr sz="1800" b="0" i="0" u="none" strike="noStrike" cap="none">
                <a:solidFill>
                  <a:schemeClr val="accent1"/>
                </a:solidFill>
                <a:latin typeface="Century Gothic"/>
                <a:ea typeface="Century Gothic"/>
                <a:cs typeface="Century Gothic"/>
                <a:sym typeface="Century Gothic"/>
              </a:defRPr>
            </a:lvl3pPr>
            <a:lvl4pPr marL="0" lvl="3" indent="0" algn="r">
              <a:spcBef>
                <a:spcPts val="0"/>
              </a:spcBef>
              <a:buNone/>
              <a:defRPr sz="1800" b="0" i="0" u="none" strike="noStrike" cap="none">
                <a:solidFill>
                  <a:schemeClr val="accent1"/>
                </a:solidFill>
                <a:latin typeface="Century Gothic"/>
                <a:ea typeface="Century Gothic"/>
                <a:cs typeface="Century Gothic"/>
                <a:sym typeface="Century Gothic"/>
              </a:defRPr>
            </a:lvl4pPr>
            <a:lvl5pPr marL="0" lvl="4" indent="0" algn="r">
              <a:spcBef>
                <a:spcPts val="0"/>
              </a:spcBef>
              <a:buNone/>
              <a:defRPr sz="1800" b="0" i="0" u="none" strike="noStrike" cap="none">
                <a:solidFill>
                  <a:schemeClr val="accent1"/>
                </a:solidFill>
                <a:latin typeface="Century Gothic"/>
                <a:ea typeface="Century Gothic"/>
                <a:cs typeface="Century Gothic"/>
                <a:sym typeface="Century Gothic"/>
              </a:defRPr>
            </a:lvl5pPr>
            <a:lvl6pPr marL="0" lvl="5" indent="0" algn="r">
              <a:spcBef>
                <a:spcPts val="0"/>
              </a:spcBef>
              <a:buNone/>
              <a:defRPr sz="1800" b="0" i="0" u="none" strike="noStrike" cap="none">
                <a:solidFill>
                  <a:schemeClr val="accent1"/>
                </a:solidFill>
                <a:latin typeface="Century Gothic"/>
                <a:ea typeface="Century Gothic"/>
                <a:cs typeface="Century Gothic"/>
                <a:sym typeface="Century Gothic"/>
              </a:defRPr>
            </a:lvl6pPr>
            <a:lvl7pPr marL="0" lvl="6" indent="0" algn="r">
              <a:spcBef>
                <a:spcPts val="0"/>
              </a:spcBef>
              <a:buNone/>
              <a:defRPr sz="1800" b="0" i="0" u="none" strike="noStrike" cap="none">
                <a:solidFill>
                  <a:schemeClr val="accent1"/>
                </a:solidFill>
                <a:latin typeface="Century Gothic"/>
                <a:ea typeface="Century Gothic"/>
                <a:cs typeface="Century Gothic"/>
                <a:sym typeface="Century Gothic"/>
              </a:defRPr>
            </a:lvl7pPr>
            <a:lvl8pPr marL="0" lvl="7" indent="0" algn="r">
              <a:spcBef>
                <a:spcPts val="0"/>
              </a:spcBef>
              <a:buNone/>
              <a:defRPr sz="1800" b="0" i="0" u="none" strike="noStrike" cap="none">
                <a:solidFill>
                  <a:schemeClr val="accent1"/>
                </a:solidFill>
                <a:latin typeface="Century Gothic"/>
                <a:ea typeface="Century Gothic"/>
                <a:cs typeface="Century Gothic"/>
                <a:sym typeface="Century Gothic"/>
              </a:defRPr>
            </a:lvl8pPr>
            <a:lvl9pPr marL="0" lvl="8" indent="0" algn="r">
              <a:spcBef>
                <a:spcPts val="0"/>
              </a:spcBef>
              <a:buNone/>
              <a:defRPr sz="1800" b="0" i="0" u="none" strike="noStrike" cap="none">
                <a:solidFill>
                  <a:schemeClr val="accent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
        <p:nvSpPr>
          <p:cNvPr id="38" name="Google Shape;38;p19"/>
          <p:cNvSpPr txBox="1">
            <a:spLocks noGrp="1"/>
          </p:cNvSpPr>
          <p:nvPr>
            <p:ph type="title"/>
          </p:nvPr>
        </p:nvSpPr>
        <p:spPr>
          <a:xfrm>
            <a:off x="419100" y="680944"/>
            <a:ext cx="11330940" cy="4572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lt1"/>
              </a:buClr>
              <a:buSzPts val="3200"/>
              <a:buFont typeface="Century Gothic"/>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mc:AlternateContent xmlns:mc="http://schemas.openxmlformats.org/markup-compatibility/2006">
    <mc:Choice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Requires="p14">
      <p:transition p14:dur="25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39"/>
        <p:cNvGrpSpPr/>
        <p:nvPr/>
      </p:nvGrpSpPr>
      <p:grpSpPr>
        <a:xfrm>
          <a:off x="0" y="0"/>
          <a:ext cx="0" cy="0"/>
          <a:chOff x="0" y="0"/>
          <a:chExt cx="0" cy="0"/>
        </a:xfrm>
      </p:grpSpPr>
      <p:sp>
        <p:nvSpPr>
          <p:cNvPr id="40" name="Google Shape;40;p20"/>
          <p:cNvSpPr txBox="1">
            <a:spLocks noGrp="1"/>
          </p:cNvSpPr>
          <p:nvPr>
            <p:ph type="title"/>
          </p:nvPr>
        </p:nvSpPr>
        <p:spPr>
          <a:xfrm>
            <a:off x="419100" y="680944"/>
            <a:ext cx="11353800" cy="4572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1" name="Google Shape;41;p20"/>
          <p:cNvSpPr txBox="1">
            <a:spLocks noGrp="1"/>
          </p:cNvSpPr>
          <p:nvPr>
            <p:ph type="body" idx="1"/>
          </p:nvPr>
        </p:nvSpPr>
        <p:spPr>
          <a:xfrm>
            <a:off x="419100" y="203200"/>
            <a:ext cx="11353800" cy="365760"/>
          </a:xfrm>
          <a:prstGeom prst="rect">
            <a:avLst/>
          </a:prstGeom>
          <a:noFill/>
          <a:ln>
            <a:noFill/>
          </a:ln>
        </p:spPr>
        <p:txBody>
          <a:bodyPr spcFirstLastPara="1" wrap="square" lIns="0" tIns="0" rIns="0" bIns="0" anchor="b" anchorCtr="0">
            <a:noAutofit/>
          </a:bodyPr>
          <a:lstStyle>
            <a:lvl1pPr marL="457200" lvl="0" indent="-228600" algn="l">
              <a:lnSpc>
                <a:spcPct val="95000"/>
              </a:lnSpc>
              <a:spcBef>
                <a:spcPts val="0"/>
              </a:spcBef>
              <a:spcAft>
                <a:spcPts val="0"/>
              </a:spcAft>
              <a:buSzPts val="1800"/>
              <a:buFont typeface="Century Gothic"/>
              <a:buNone/>
              <a:defRPr sz="1800" b="0">
                <a:solidFill>
                  <a:schemeClr val="dk1"/>
                </a:solidFill>
              </a:defRPr>
            </a:lvl1pPr>
            <a:lvl2pPr marL="914400" lvl="1" indent="-342900" algn="l">
              <a:lnSpc>
                <a:spcPct val="95000"/>
              </a:lnSpc>
              <a:spcBef>
                <a:spcPts val="0"/>
              </a:spcBef>
              <a:spcAft>
                <a:spcPts val="0"/>
              </a:spcAft>
              <a:buSzPts val="1800"/>
              <a:buChar char="­"/>
              <a:defRPr/>
            </a:lvl2pPr>
            <a:lvl3pPr marL="1371600" lvl="2" indent="-342900" algn="l">
              <a:lnSpc>
                <a:spcPct val="95000"/>
              </a:lnSpc>
              <a:spcBef>
                <a:spcPts val="600"/>
              </a:spcBef>
              <a:spcAft>
                <a:spcPts val="0"/>
              </a:spcAft>
              <a:buSzPts val="1800"/>
              <a:buChar char="­"/>
              <a:defRPr/>
            </a:lvl3pPr>
            <a:lvl4pPr marL="1828800" lvl="3" indent="-342900" algn="l">
              <a:lnSpc>
                <a:spcPct val="95000"/>
              </a:lnSpc>
              <a:spcBef>
                <a:spcPts val="600"/>
              </a:spcBef>
              <a:spcAft>
                <a:spcPts val="0"/>
              </a:spcAft>
              <a:buSzPts val="1800"/>
              <a:buChar char="­"/>
              <a:defRPr/>
            </a:lvl4pPr>
            <a:lvl5pPr marL="2286000" lvl="4" indent="-342900" algn="l">
              <a:lnSpc>
                <a:spcPct val="95000"/>
              </a:lnSpc>
              <a:spcBef>
                <a:spcPts val="600"/>
              </a:spcBef>
              <a:spcAft>
                <a:spcPts val="0"/>
              </a:spcAft>
              <a:buSzPts val="1800"/>
              <a:buChar char="­"/>
              <a:defRPr/>
            </a:lvl5pPr>
            <a:lvl6pPr marL="2743200" lvl="5" indent="-342900" algn="l">
              <a:lnSpc>
                <a:spcPct val="95000"/>
              </a:lnSpc>
              <a:spcBef>
                <a:spcPts val="600"/>
              </a:spcBef>
              <a:spcAft>
                <a:spcPts val="0"/>
              </a:spcAft>
              <a:buSzPts val="1800"/>
              <a:buChar char="­"/>
              <a:defRPr/>
            </a:lvl6pPr>
            <a:lvl7pPr marL="3200400" lvl="6" indent="-342900" algn="l">
              <a:lnSpc>
                <a:spcPct val="95000"/>
              </a:lnSpc>
              <a:spcBef>
                <a:spcPts val="600"/>
              </a:spcBef>
              <a:spcAft>
                <a:spcPts val="0"/>
              </a:spcAft>
              <a:buSzPts val="1800"/>
              <a:buChar char="­"/>
              <a:defRPr/>
            </a:lvl7pPr>
            <a:lvl8pPr marL="3657600" lvl="7" indent="-342900" algn="l">
              <a:lnSpc>
                <a:spcPct val="95000"/>
              </a:lnSpc>
              <a:spcBef>
                <a:spcPts val="600"/>
              </a:spcBef>
              <a:spcAft>
                <a:spcPts val="0"/>
              </a:spcAft>
              <a:buSzPts val="1800"/>
              <a:buChar char="­"/>
              <a:defRPr/>
            </a:lvl8pPr>
            <a:lvl9pPr marL="4114800" lvl="8" indent="-342900" algn="l">
              <a:lnSpc>
                <a:spcPct val="95000"/>
              </a:lnSpc>
              <a:spcBef>
                <a:spcPts val="600"/>
              </a:spcBef>
              <a:spcAft>
                <a:spcPts val="600"/>
              </a:spcAft>
              <a:buSzPts val="1800"/>
              <a:buChar char="­"/>
              <a:defRPr/>
            </a:lvl9pPr>
          </a:lstStyle>
          <a:p>
            <a:endParaRPr/>
          </a:p>
        </p:txBody>
      </p:sp>
      <p:sp>
        <p:nvSpPr>
          <p:cNvPr id="42" name="Google Shape;42;p20"/>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lvl1pPr marL="0" lvl="0" indent="0" algn="r">
              <a:spcBef>
                <a:spcPts val="0"/>
              </a:spcBef>
              <a:buNone/>
              <a:defRPr sz="1800" b="0" i="0" u="none" strike="noStrike" cap="none">
                <a:solidFill>
                  <a:schemeClr val="lt1"/>
                </a:solidFill>
                <a:latin typeface="Century Gothic"/>
                <a:ea typeface="Century Gothic"/>
                <a:cs typeface="Century Gothic"/>
                <a:sym typeface="Century Gothic"/>
              </a:defRPr>
            </a:lvl1pPr>
            <a:lvl2pPr marL="0" lvl="1" indent="0" algn="r">
              <a:spcBef>
                <a:spcPts val="0"/>
              </a:spcBef>
              <a:buNone/>
              <a:defRPr sz="1800" b="0" i="0" u="none" strike="noStrike" cap="none">
                <a:solidFill>
                  <a:schemeClr val="lt1"/>
                </a:solidFill>
                <a:latin typeface="Century Gothic"/>
                <a:ea typeface="Century Gothic"/>
                <a:cs typeface="Century Gothic"/>
                <a:sym typeface="Century Gothic"/>
              </a:defRPr>
            </a:lvl2pPr>
            <a:lvl3pPr marL="0" lvl="2" indent="0" algn="r">
              <a:spcBef>
                <a:spcPts val="0"/>
              </a:spcBef>
              <a:buNone/>
              <a:defRPr sz="1800" b="0" i="0" u="none" strike="noStrike" cap="none">
                <a:solidFill>
                  <a:schemeClr val="lt1"/>
                </a:solidFill>
                <a:latin typeface="Century Gothic"/>
                <a:ea typeface="Century Gothic"/>
                <a:cs typeface="Century Gothic"/>
                <a:sym typeface="Century Gothic"/>
              </a:defRPr>
            </a:lvl3pPr>
            <a:lvl4pPr marL="0" lvl="3" indent="0" algn="r">
              <a:spcBef>
                <a:spcPts val="0"/>
              </a:spcBef>
              <a:buNone/>
              <a:defRPr sz="1800" b="0" i="0" u="none" strike="noStrike" cap="none">
                <a:solidFill>
                  <a:schemeClr val="lt1"/>
                </a:solidFill>
                <a:latin typeface="Century Gothic"/>
                <a:ea typeface="Century Gothic"/>
                <a:cs typeface="Century Gothic"/>
                <a:sym typeface="Century Gothic"/>
              </a:defRPr>
            </a:lvl4pPr>
            <a:lvl5pPr marL="0" lvl="4" indent="0" algn="r">
              <a:spcBef>
                <a:spcPts val="0"/>
              </a:spcBef>
              <a:buNone/>
              <a:defRPr sz="1800" b="0" i="0" u="none" strike="noStrike" cap="none">
                <a:solidFill>
                  <a:schemeClr val="lt1"/>
                </a:solidFill>
                <a:latin typeface="Century Gothic"/>
                <a:ea typeface="Century Gothic"/>
                <a:cs typeface="Century Gothic"/>
                <a:sym typeface="Century Gothic"/>
              </a:defRPr>
            </a:lvl5pPr>
            <a:lvl6pPr marL="0" lvl="5" indent="0" algn="r">
              <a:spcBef>
                <a:spcPts val="0"/>
              </a:spcBef>
              <a:buNone/>
              <a:defRPr sz="1800" b="0" i="0" u="none" strike="noStrike" cap="none">
                <a:solidFill>
                  <a:schemeClr val="lt1"/>
                </a:solidFill>
                <a:latin typeface="Century Gothic"/>
                <a:ea typeface="Century Gothic"/>
                <a:cs typeface="Century Gothic"/>
                <a:sym typeface="Century Gothic"/>
              </a:defRPr>
            </a:lvl6pPr>
            <a:lvl7pPr marL="0" lvl="6" indent="0" algn="r">
              <a:spcBef>
                <a:spcPts val="0"/>
              </a:spcBef>
              <a:buNone/>
              <a:defRPr sz="1800" b="0" i="0" u="none" strike="noStrike" cap="none">
                <a:solidFill>
                  <a:schemeClr val="lt1"/>
                </a:solidFill>
                <a:latin typeface="Century Gothic"/>
                <a:ea typeface="Century Gothic"/>
                <a:cs typeface="Century Gothic"/>
                <a:sym typeface="Century Gothic"/>
              </a:defRPr>
            </a:lvl7pPr>
            <a:lvl8pPr marL="0" lvl="7" indent="0" algn="r">
              <a:spcBef>
                <a:spcPts val="0"/>
              </a:spcBef>
              <a:buNone/>
              <a:defRPr sz="1800" b="0" i="0" u="none" strike="noStrike" cap="none">
                <a:solidFill>
                  <a:schemeClr val="lt1"/>
                </a:solidFill>
                <a:latin typeface="Century Gothic"/>
                <a:ea typeface="Century Gothic"/>
                <a:cs typeface="Century Gothic"/>
                <a:sym typeface="Century Gothic"/>
              </a:defRPr>
            </a:lvl8pPr>
            <a:lvl9pPr marL="0" lvl="8" indent="0" algn="r">
              <a:spcBef>
                <a:spcPts val="0"/>
              </a:spcBef>
              <a:buNone/>
              <a:defRPr sz="1800" b="0" i="0" u="none" strike="noStrike" cap="none">
                <a:solidFill>
                  <a:schemeClr val="lt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mc:AlternateContent xmlns:mc="http://schemas.openxmlformats.org/markup-compatibility/2006">
    <mc:Choice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Requires="p14">
      <p:transition p14:dur="250">
        <p:fade/>
      </p:transition>
    </mc:Choice>
    <mc:Fallback>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Section Header">
  <p:cSld name="Section Header">
    <p:bg>
      <p:bgPr>
        <a:solidFill>
          <a:srgbClr val="38639F"/>
        </a:solidFill>
        <a:effectLst/>
      </p:bgPr>
    </p:bg>
    <p:spTree>
      <p:nvGrpSpPr>
        <p:cNvPr id="1" name="Shape 43"/>
        <p:cNvGrpSpPr/>
        <p:nvPr/>
      </p:nvGrpSpPr>
      <p:grpSpPr>
        <a:xfrm>
          <a:off x="0" y="0"/>
          <a:ext cx="0" cy="0"/>
          <a:chOff x="0" y="0"/>
          <a:chExt cx="0" cy="0"/>
        </a:xfrm>
      </p:grpSpPr>
      <p:sp>
        <p:nvSpPr>
          <p:cNvPr id="44" name="Google Shape;44;p21"/>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lvl1pPr marL="0" lvl="0" indent="0" algn="r">
              <a:spcBef>
                <a:spcPts val="0"/>
              </a:spcBef>
              <a:buNone/>
              <a:defRPr sz="1800" b="0" i="0" u="none" strike="noStrike" cap="none">
                <a:solidFill>
                  <a:srgbClr val="38639F"/>
                </a:solidFill>
                <a:latin typeface="Century Gothic"/>
                <a:ea typeface="Century Gothic"/>
                <a:cs typeface="Century Gothic"/>
                <a:sym typeface="Century Gothic"/>
              </a:defRPr>
            </a:lvl1pPr>
            <a:lvl2pPr marL="0" lvl="1" indent="0" algn="r">
              <a:spcBef>
                <a:spcPts val="0"/>
              </a:spcBef>
              <a:buNone/>
              <a:defRPr sz="1800" b="0" i="0" u="none" strike="noStrike" cap="none">
                <a:solidFill>
                  <a:srgbClr val="38639F"/>
                </a:solidFill>
                <a:latin typeface="Century Gothic"/>
                <a:ea typeface="Century Gothic"/>
                <a:cs typeface="Century Gothic"/>
                <a:sym typeface="Century Gothic"/>
              </a:defRPr>
            </a:lvl2pPr>
            <a:lvl3pPr marL="0" lvl="2" indent="0" algn="r">
              <a:spcBef>
                <a:spcPts val="0"/>
              </a:spcBef>
              <a:buNone/>
              <a:defRPr sz="1800" b="0" i="0" u="none" strike="noStrike" cap="none">
                <a:solidFill>
                  <a:srgbClr val="38639F"/>
                </a:solidFill>
                <a:latin typeface="Century Gothic"/>
                <a:ea typeface="Century Gothic"/>
                <a:cs typeface="Century Gothic"/>
                <a:sym typeface="Century Gothic"/>
              </a:defRPr>
            </a:lvl3pPr>
            <a:lvl4pPr marL="0" lvl="3" indent="0" algn="r">
              <a:spcBef>
                <a:spcPts val="0"/>
              </a:spcBef>
              <a:buNone/>
              <a:defRPr sz="1800" b="0" i="0" u="none" strike="noStrike" cap="none">
                <a:solidFill>
                  <a:srgbClr val="38639F"/>
                </a:solidFill>
                <a:latin typeface="Century Gothic"/>
                <a:ea typeface="Century Gothic"/>
                <a:cs typeface="Century Gothic"/>
                <a:sym typeface="Century Gothic"/>
              </a:defRPr>
            </a:lvl4pPr>
            <a:lvl5pPr marL="0" lvl="4" indent="0" algn="r">
              <a:spcBef>
                <a:spcPts val="0"/>
              </a:spcBef>
              <a:buNone/>
              <a:defRPr sz="1800" b="0" i="0" u="none" strike="noStrike" cap="none">
                <a:solidFill>
                  <a:srgbClr val="38639F"/>
                </a:solidFill>
                <a:latin typeface="Century Gothic"/>
                <a:ea typeface="Century Gothic"/>
                <a:cs typeface="Century Gothic"/>
                <a:sym typeface="Century Gothic"/>
              </a:defRPr>
            </a:lvl5pPr>
            <a:lvl6pPr marL="0" lvl="5" indent="0" algn="r">
              <a:spcBef>
                <a:spcPts val="0"/>
              </a:spcBef>
              <a:buNone/>
              <a:defRPr sz="1800" b="0" i="0" u="none" strike="noStrike" cap="none">
                <a:solidFill>
                  <a:srgbClr val="38639F"/>
                </a:solidFill>
                <a:latin typeface="Century Gothic"/>
                <a:ea typeface="Century Gothic"/>
                <a:cs typeface="Century Gothic"/>
                <a:sym typeface="Century Gothic"/>
              </a:defRPr>
            </a:lvl6pPr>
            <a:lvl7pPr marL="0" lvl="6" indent="0" algn="r">
              <a:spcBef>
                <a:spcPts val="0"/>
              </a:spcBef>
              <a:buNone/>
              <a:defRPr sz="1800" b="0" i="0" u="none" strike="noStrike" cap="none">
                <a:solidFill>
                  <a:srgbClr val="38639F"/>
                </a:solidFill>
                <a:latin typeface="Century Gothic"/>
                <a:ea typeface="Century Gothic"/>
                <a:cs typeface="Century Gothic"/>
                <a:sym typeface="Century Gothic"/>
              </a:defRPr>
            </a:lvl7pPr>
            <a:lvl8pPr marL="0" lvl="7" indent="0" algn="r">
              <a:spcBef>
                <a:spcPts val="0"/>
              </a:spcBef>
              <a:buNone/>
              <a:defRPr sz="1800" b="0" i="0" u="none" strike="noStrike" cap="none">
                <a:solidFill>
                  <a:srgbClr val="38639F"/>
                </a:solidFill>
                <a:latin typeface="Century Gothic"/>
                <a:ea typeface="Century Gothic"/>
                <a:cs typeface="Century Gothic"/>
                <a:sym typeface="Century Gothic"/>
              </a:defRPr>
            </a:lvl8pPr>
            <a:lvl9pPr marL="0" lvl="8" indent="0" algn="r">
              <a:spcBef>
                <a:spcPts val="0"/>
              </a:spcBef>
              <a:buNone/>
              <a:defRPr sz="1800" b="0" i="0" u="none" strike="noStrike" cap="none">
                <a:solidFill>
                  <a:srgbClr val="38639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
        <p:nvSpPr>
          <p:cNvPr id="45" name="Google Shape;45;p21"/>
          <p:cNvSpPr txBox="1">
            <a:spLocks noGrp="1"/>
          </p:cNvSpPr>
          <p:nvPr>
            <p:ph type="body" idx="1"/>
          </p:nvPr>
        </p:nvSpPr>
        <p:spPr>
          <a:xfrm>
            <a:off x="609600" y="3585118"/>
            <a:ext cx="10972800" cy="1988611"/>
          </a:xfrm>
          <a:prstGeom prst="rect">
            <a:avLst/>
          </a:prstGeom>
          <a:noFill/>
          <a:ln>
            <a:noFill/>
          </a:ln>
        </p:spPr>
        <p:txBody>
          <a:bodyPr spcFirstLastPara="1" wrap="square" lIns="0" tIns="0" rIns="0" bIns="0" anchor="t" anchorCtr="0">
            <a:noAutofit/>
          </a:bodyPr>
          <a:lstStyle>
            <a:lvl1pPr marL="457200" lvl="0" indent="-228600" algn="ctr">
              <a:lnSpc>
                <a:spcPct val="95000"/>
              </a:lnSpc>
              <a:spcBef>
                <a:spcPts val="0"/>
              </a:spcBef>
              <a:spcAft>
                <a:spcPts val="0"/>
              </a:spcAft>
              <a:buSzPts val="2000"/>
              <a:buFont typeface="Century Gothic"/>
              <a:buNone/>
              <a:defRPr sz="2000" b="0">
                <a:solidFill>
                  <a:schemeClr val="lt1"/>
                </a:solidFill>
              </a:defRPr>
            </a:lvl1pPr>
            <a:lvl2pPr marL="914400" lvl="1" indent="-342900" algn="l">
              <a:lnSpc>
                <a:spcPct val="95000"/>
              </a:lnSpc>
              <a:spcBef>
                <a:spcPts val="600"/>
              </a:spcBef>
              <a:spcAft>
                <a:spcPts val="0"/>
              </a:spcAft>
              <a:buSzPts val="1800"/>
              <a:buChar char="­"/>
              <a:defRPr/>
            </a:lvl2pPr>
            <a:lvl3pPr marL="1371600" lvl="2" indent="-342900" algn="l">
              <a:lnSpc>
                <a:spcPct val="95000"/>
              </a:lnSpc>
              <a:spcBef>
                <a:spcPts val="600"/>
              </a:spcBef>
              <a:spcAft>
                <a:spcPts val="0"/>
              </a:spcAft>
              <a:buSzPts val="1800"/>
              <a:buChar char="­"/>
              <a:defRPr/>
            </a:lvl3pPr>
            <a:lvl4pPr marL="1828800" lvl="3" indent="-342900" algn="l">
              <a:lnSpc>
                <a:spcPct val="95000"/>
              </a:lnSpc>
              <a:spcBef>
                <a:spcPts val="600"/>
              </a:spcBef>
              <a:spcAft>
                <a:spcPts val="0"/>
              </a:spcAft>
              <a:buSzPts val="1800"/>
              <a:buChar char="­"/>
              <a:defRPr/>
            </a:lvl4pPr>
            <a:lvl5pPr marL="2286000" lvl="4" indent="-342900" algn="l">
              <a:lnSpc>
                <a:spcPct val="95000"/>
              </a:lnSpc>
              <a:spcBef>
                <a:spcPts val="600"/>
              </a:spcBef>
              <a:spcAft>
                <a:spcPts val="0"/>
              </a:spcAft>
              <a:buSzPts val="1800"/>
              <a:buChar char="­"/>
              <a:defRPr/>
            </a:lvl5pPr>
            <a:lvl6pPr marL="2743200" lvl="5" indent="-342900" algn="l">
              <a:lnSpc>
                <a:spcPct val="95000"/>
              </a:lnSpc>
              <a:spcBef>
                <a:spcPts val="600"/>
              </a:spcBef>
              <a:spcAft>
                <a:spcPts val="0"/>
              </a:spcAft>
              <a:buSzPts val="1800"/>
              <a:buChar char="­"/>
              <a:defRPr/>
            </a:lvl6pPr>
            <a:lvl7pPr marL="3200400" lvl="6" indent="-342900" algn="l">
              <a:lnSpc>
                <a:spcPct val="95000"/>
              </a:lnSpc>
              <a:spcBef>
                <a:spcPts val="600"/>
              </a:spcBef>
              <a:spcAft>
                <a:spcPts val="0"/>
              </a:spcAft>
              <a:buSzPts val="1800"/>
              <a:buChar char="­"/>
              <a:defRPr/>
            </a:lvl7pPr>
            <a:lvl8pPr marL="3657600" lvl="7" indent="-342900" algn="l">
              <a:lnSpc>
                <a:spcPct val="95000"/>
              </a:lnSpc>
              <a:spcBef>
                <a:spcPts val="600"/>
              </a:spcBef>
              <a:spcAft>
                <a:spcPts val="0"/>
              </a:spcAft>
              <a:buSzPts val="1800"/>
              <a:buChar char="­"/>
              <a:defRPr/>
            </a:lvl8pPr>
            <a:lvl9pPr marL="4114800" lvl="8" indent="-342900" algn="l">
              <a:lnSpc>
                <a:spcPct val="95000"/>
              </a:lnSpc>
              <a:spcBef>
                <a:spcPts val="600"/>
              </a:spcBef>
              <a:spcAft>
                <a:spcPts val="600"/>
              </a:spcAft>
              <a:buSzPts val="1800"/>
              <a:buChar char="­"/>
              <a:defRPr/>
            </a:lvl9pPr>
          </a:lstStyle>
          <a:p>
            <a:endParaRPr/>
          </a:p>
        </p:txBody>
      </p:sp>
      <p:sp>
        <p:nvSpPr>
          <p:cNvPr id="46" name="Google Shape;46;p21"/>
          <p:cNvSpPr txBox="1">
            <a:spLocks noGrp="1"/>
          </p:cNvSpPr>
          <p:nvPr>
            <p:ph type="title"/>
          </p:nvPr>
        </p:nvSpPr>
        <p:spPr>
          <a:xfrm>
            <a:off x="609600" y="2049593"/>
            <a:ext cx="10972800" cy="1450342"/>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Clr>
                <a:schemeClr val="lt1"/>
              </a:buClr>
              <a:buSzPts val="3600"/>
              <a:buFont typeface="Century Gothic"/>
              <a:buNone/>
              <a:defRPr sz="36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21"/>
          <p:cNvSpPr txBox="1">
            <a:spLocks noGrp="1"/>
          </p:cNvSpPr>
          <p:nvPr>
            <p:ph type="body" idx="2"/>
          </p:nvPr>
        </p:nvSpPr>
        <p:spPr>
          <a:xfrm>
            <a:off x="609600" y="1554480"/>
            <a:ext cx="10972800" cy="428625"/>
          </a:xfrm>
          <a:prstGeom prst="rect">
            <a:avLst/>
          </a:prstGeom>
          <a:noFill/>
          <a:ln>
            <a:noFill/>
          </a:ln>
        </p:spPr>
        <p:txBody>
          <a:bodyPr spcFirstLastPara="1" wrap="square" lIns="0" tIns="0" rIns="0" bIns="0" anchor="b" anchorCtr="0">
            <a:noAutofit/>
          </a:bodyPr>
          <a:lstStyle>
            <a:lvl1pPr marL="457200" lvl="0" indent="-228600" algn="ctr">
              <a:lnSpc>
                <a:spcPct val="95000"/>
              </a:lnSpc>
              <a:spcBef>
                <a:spcPts val="0"/>
              </a:spcBef>
              <a:spcAft>
                <a:spcPts val="0"/>
              </a:spcAft>
              <a:buSzPts val="1800"/>
              <a:buFont typeface="Century Gothic"/>
              <a:buNone/>
              <a:defRPr sz="1800" b="0">
                <a:solidFill>
                  <a:schemeClr val="lt1"/>
                </a:solidFill>
              </a:defRPr>
            </a:lvl1pPr>
            <a:lvl2pPr marL="914400" lvl="1" indent="-342900" algn="l">
              <a:lnSpc>
                <a:spcPct val="95000"/>
              </a:lnSpc>
              <a:spcBef>
                <a:spcPts val="600"/>
              </a:spcBef>
              <a:spcAft>
                <a:spcPts val="0"/>
              </a:spcAft>
              <a:buSzPts val="1800"/>
              <a:buChar char="­"/>
              <a:defRPr/>
            </a:lvl2pPr>
            <a:lvl3pPr marL="1371600" lvl="2" indent="-342900" algn="l">
              <a:lnSpc>
                <a:spcPct val="95000"/>
              </a:lnSpc>
              <a:spcBef>
                <a:spcPts val="600"/>
              </a:spcBef>
              <a:spcAft>
                <a:spcPts val="0"/>
              </a:spcAft>
              <a:buSzPts val="1800"/>
              <a:buChar char="­"/>
              <a:defRPr/>
            </a:lvl3pPr>
            <a:lvl4pPr marL="1828800" lvl="3" indent="-342900" algn="l">
              <a:lnSpc>
                <a:spcPct val="95000"/>
              </a:lnSpc>
              <a:spcBef>
                <a:spcPts val="600"/>
              </a:spcBef>
              <a:spcAft>
                <a:spcPts val="0"/>
              </a:spcAft>
              <a:buSzPts val="1800"/>
              <a:buChar char="­"/>
              <a:defRPr/>
            </a:lvl4pPr>
            <a:lvl5pPr marL="2286000" lvl="4" indent="-342900" algn="l">
              <a:lnSpc>
                <a:spcPct val="95000"/>
              </a:lnSpc>
              <a:spcBef>
                <a:spcPts val="600"/>
              </a:spcBef>
              <a:spcAft>
                <a:spcPts val="0"/>
              </a:spcAft>
              <a:buSzPts val="1800"/>
              <a:buChar char="­"/>
              <a:defRPr/>
            </a:lvl5pPr>
            <a:lvl6pPr marL="2743200" lvl="5" indent="-342900" algn="l">
              <a:lnSpc>
                <a:spcPct val="95000"/>
              </a:lnSpc>
              <a:spcBef>
                <a:spcPts val="600"/>
              </a:spcBef>
              <a:spcAft>
                <a:spcPts val="0"/>
              </a:spcAft>
              <a:buSzPts val="1800"/>
              <a:buChar char="­"/>
              <a:defRPr/>
            </a:lvl6pPr>
            <a:lvl7pPr marL="3200400" lvl="6" indent="-342900" algn="l">
              <a:lnSpc>
                <a:spcPct val="95000"/>
              </a:lnSpc>
              <a:spcBef>
                <a:spcPts val="600"/>
              </a:spcBef>
              <a:spcAft>
                <a:spcPts val="0"/>
              </a:spcAft>
              <a:buSzPts val="1800"/>
              <a:buChar char="­"/>
              <a:defRPr/>
            </a:lvl7pPr>
            <a:lvl8pPr marL="3657600" lvl="7" indent="-342900" algn="l">
              <a:lnSpc>
                <a:spcPct val="95000"/>
              </a:lnSpc>
              <a:spcBef>
                <a:spcPts val="600"/>
              </a:spcBef>
              <a:spcAft>
                <a:spcPts val="0"/>
              </a:spcAft>
              <a:buSzPts val="1800"/>
              <a:buChar char="­"/>
              <a:defRPr/>
            </a:lvl8pPr>
            <a:lvl9pPr marL="4114800" lvl="8" indent="-342900" algn="l">
              <a:lnSpc>
                <a:spcPct val="95000"/>
              </a:lnSpc>
              <a:spcBef>
                <a:spcPts val="600"/>
              </a:spcBef>
              <a:spcAft>
                <a:spcPts val="600"/>
              </a:spcAft>
              <a:buSzPts val="1800"/>
              <a:buChar char="­"/>
              <a:defRPr/>
            </a:lvl9pPr>
          </a:lstStyle>
          <a:p>
            <a:endParaRPr/>
          </a:p>
        </p:txBody>
      </p:sp>
    </p:spTree>
  </p:cSld>
  <p:clrMapOvr>
    <a:masterClrMapping/>
  </p:clrMapOvr>
  <mc:AlternateContent xmlns:mc="http://schemas.openxmlformats.org/markup-compatibility/2006">
    <mc:Choice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List of Items/Names">
  <p:cSld name="List of Items/Names">
    <p:spTree>
      <p:nvGrpSpPr>
        <p:cNvPr id="1" name="Shape 48"/>
        <p:cNvGrpSpPr/>
        <p:nvPr/>
      </p:nvGrpSpPr>
      <p:grpSpPr>
        <a:xfrm>
          <a:off x="0" y="0"/>
          <a:ext cx="0" cy="0"/>
          <a:chOff x="0" y="0"/>
          <a:chExt cx="0" cy="0"/>
        </a:xfrm>
      </p:grpSpPr>
      <p:sp>
        <p:nvSpPr>
          <p:cNvPr id="49" name="Google Shape;49;p22"/>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
        <p:nvSpPr>
          <p:cNvPr id="50" name="Google Shape;50;p22"/>
          <p:cNvSpPr txBox="1">
            <a:spLocks noGrp="1"/>
          </p:cNvSpPr>
          <p:nvPr>
            <p:ph type="body" idx="1"/>
          </p:nvPr>
        </p:nvSpPr>
        <p:spPr>
          <a:xfrm>
            <a:off x="8038731" y="1562100"/>
            <a:ext cx="3734169" cy="4774692"/>
          </a:xfrm>
          <a:prstGeom prst="rect">
            <a:avLst/>
          </a:prstGeom>
          <a:noFill/>
          <a:ln>
            <a:noFill/>
          </a:ln>
        </p:spPr>
        <p:txBody>
          <a:bodyPr spcFirstLastPara="1" wrap="square" lIns="0" tIns="0" rIns="0" bIns="0" anchor="t" anchorCtr="0">
            <a:noAutofit/>
          </a:bodyPr>
          <a:lstStyle>
            <a:lvl1pPr marL="457200" lvl="0" indent="-355600" algn="l">
              <a:lnSpc>
                <a:spcPct val="95000"/>
              </a:lnSpc>
              <a:spcBef>
                <a:spcPts val="0"/>
              </a:spcBef>
              <a:spcAft>
                <a:spcPts val="0"/>
              </a:spcAft>
              <a:buClr>
                <a:schemeClr val="accent6"/>
              </a:buClr>
              <a:buSzPts val="2000"/>
              <a:buFont typeface="Arial"/>
              <a:buChar char="​"/>
              <a:defRPr sz="2000">
                <a:solidFill>
                  <a:schemeClr val="dk1"/>
                </a:solidFill>
                <a:latin typeface="Century Gothic"/>
                <a:ea typeface="Century Gothic"/>
                <a:cs typeface="Century Gothic"/>
                <a:sym typeface="Century Gothic"/>
              </a:defRPr>
            </a:lvl1pPr>
            <a:lvl2pPr marL="914400" lvl="1" indent="-342900" algn="l">
              <a:lnSpc>
                <a:spcPct val="95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marL="1371600" lvl="2" indent="-330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marL="1828800" lvl="3" indent="-330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marL="2286000" lvl="4" indent="-330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marL="2743200" lvl="5" indent="-330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marL="3200400" lvl="6" indent="-330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marL="3657600" lvl="7" indent="-330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marL="4114800" lvl="8" indent="-330200" algn="l">
              <a:lnSpc>
                <a:spcPct val="95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a:endParaRPr/>
          </a:p>
        </p:txBody>
      </p:sp>
      <p:sp>
        <p:nvSpPr>
          <p:cNvPr id="51" name="Google Shape;51;p22"/>
          <p:cNvSpPr txBox="1">
            <a:spLocks noGrp="1"/>
          </p:cNvSpPr>
          <p:nvPr>
            <p:ph type="body" idx="2"/>
          </p:nvPr>
        </p:nvSpPr>
        <p:spPr>
          <a:xfrm>
            <a:off x="4314682" y="1562100"/>
            <a:ext cx="3533913" cy="4774692"/>
          </a:xfrm>
          <a:prstGeom prst="rect">
            <a:avLst/>
          </a:prstGeom>
          <a:noFill/>
          <a:ln>
            <a:noFill/>
          </a:ln>
        </p:spPr>
        <p:txBody>
          <a:bodyPr spcFirstLastPara="1" wrap="square" lIns="0" tIns="0" rIns="0" bIns="0" anchor="t" anchorCtr="0">
            <a:noAutofit/>
          </a:bodyPr>
          <a:lstStyle>
            <a:lvl1pPr marL="457200" lvl="0" indent="-355600" algn="l">
              <a:lnSpc>
                <a:spcPct val="95000"/>
              </a:lnSpc>
              <a:spcBef>
                <a:spcPts val="0"/>
              </a:spcBef>
              <a:spcAft>
                <a:spcPts val="0"/>
              </a:spcAft>
              <a:buClr>
                <a:schemeClr val="accent6"/>
              </a:buClr>
              <a:buSzPts val="2000"/>
              <a:buFont typeface="Arial"/>
              <a:buChar char="​"/>
              <a:defRPr sz="2000">
                <a:solidFill>
                  <a:schemeClr val="dk1"/>
                </a:solidFill>
                <a:latin typeface="Century Gothic"/>
                <a:ea typeface="Century Gothic"/>
                <a:cs typeface="Century Gothic"/>
                <a:sym typeface="Century Gothic"/>
              </a:defRPr>
            </a:lvl1pPr>
            <a:lvl2pPr marL="914400" lvl="1" indent="-342900" algn="l">
              <a:lnSpc>
                <a:spcPct val="95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marL="1371600" lvl="2" indent="-330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marL="1828800" lvl="3" indent="-330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marL="2286000" lvl="4" indent="-330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marL="2743200" lvl="5" indent="-330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marL="3200400" lvl="6" indent="-330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marL="3657600" lvl="7" indent="-330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marL="4114800" lvl="8" indent="-330200" algn="l">
              <a:lnSpc>
                <a:spcPct val="95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a:endParaRPr/>
          </a:p>
        </p:txBody>
      </p:sp>
      <p:sp>
        <p:nvSpPr>
          <p:cNvPr id="52" name="Google Shape;52;p22"/>
          <p:cNvSpPr txBox="1">
            <a:spLocks noGrp="1"/>
          </p:cNvSpPr>
          <p:nvPr>
            <p:ph type="body" idx="3"/>
          </p:nvPr>
        </p:nvSpPr>
        <p:spPr>
          <a:xfrm>
            <a:off x="419100" y="1562100"/>
            <a:ext cx="3705445" cy="4774692"/>
          </a:xfrm>
          <a:prstGeom prst="rect">
            <a:avLst/>
          </a:prstGeom>
          <a:noFill/>
          <a:ln>
            <a:noFill/>
          </a:ln>
        </p:spPr>
        <p:txBody>
          <a:bodyPr spcFirstLastPara="1" wrap="square" lIns="0" tIns="0" rIns="0" bIns="0" anchor="t" anchorCtr="0">
            <a:noAutofit/>
          </a:bodyPr>
          <a:lstStyle>
            <a:lvl1pPr marL="457200" lvl="0" indent="-228600" algn="l">
              <a:lnSpc>
                <a:spcPct val="95000"/>
              </a:lnSpc>
              <a:spcBef>
                <a:spcPts val="0"/>
              </a:spcBef>
              <a:spcAft>
                <a:spcPts val="0"/>
              </a:spcAft>
              <a:buClr>
                <a:schemeClr val="accent6"/>
              </a:buClr>
              <a:buSzPts val="2000"/>
              <a:buFont typeface="Arial"/>
              <a:buNone/>
              <a:defRPr sz="2000">
                <a:solidFill>
                  <a:schemeClr val="dk1"/>
                </a:solidFill>
                <a:latin typeface="Century Gothic"/>
                <a:ea typeface="Century Gothic"/>
                <a:cs typeface="Century Gothic"/>
                <a:sym typeface="Century Gothic"/>
              </a:defRPr>
            </a:lvl1pPr>
            <a:lvl2pPr marL="914400" lvl="1" indent="-342900" algn="l">
              <a:lnSpc>
                <a:spcPct val="95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marL="1371600" lvl="2" indent="-330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marL="1828800" lvl="3" indent="-330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marL="2286000" lvl="4" indent="-330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marL="2743200" lvl="5" indent="-330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marL="3200400" lvl="6" indent="-330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marL="3657600" lvl="7" indent="-330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marL="4114800" lvl="8" indent="-330200" algn="l">
              <a:lnSpc>
                <a:spcPct val="95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a:endParaRPr/>
          </a:p>
        </p:txBody>
      </p:sp>
      <p:sp>
        <p:nvSpPr>
          <p:cNvPr id="53" name="Google Shape;53;p22"/>
          <p:cNvSpPr txBox="1">
            <a:spLocks noGrp="1"/>
          </p:cNvSpPr>
          <p:nvPr>
            <p:ph type="body" idx="4"/>
          </p:nvPr>
        </p:nvSpPr>
        <p:spPr>
          <a:xfrm>
            <a:off x="419100" y="203200"/>
            <a:ext cx="11353800" cy="365760"/>
          </a:xfrm>
          <a:prstGeom prst="rect">
            <a:avLst/>
          </a:prstGeom>
          <a:noFill/>
          <a:ln>
            <a:noFill/>
          </a:ln>
        </p:spPr>
        <p:txBody>
          <a:bodyPr spcFirstLastPara="1" wrap="square" lIns="0" tIns="0" rIns="0" bIns="0" anchor="b" anchorCtr="0">
            <a:noAutofit/>
          </a:bodyPr>
          <a:lstStyle>
            <a:lvl1pPr marL="457200" lvl="0" indent="-228600" algn="l">
              <a:lnSpc>
                <a:spcPct val="95000"/>
              </a:lnSpc>
              <a:spcBef>
                <a:spcPts val="0"/>
              </a:spcBef>
              <a:spcAft>
                <a:spcPts val="0"/>
              </a:spcAft>
              <a:buSzPts val="1800"/>
              <a:buFont typeface="Century Gothic"/>
              <a:buNone/>
              <a:defRPr sz="1800" b="0">
                <a:solidFill>
                  <a:schemeClr val="dk1"/>
                </a:solidFill>
              </a:defRPr>
            </a:lvl1pPr>
            <a:lvl2pPr marL="914400" lvl="1" indent="-342900" algn="l">
              <a:lnSpc>
                <a:spcPct val="95000"/>
              </a:lnSpc>
              <a:spcBef>
                <a:spcPts val="0"/>
              </a:spcBef>
              <a:spcAft>
                <a:spcPts val="0"/>
              </a:spcAft>
              <a:buSzPts val="1800"/>
              <a:buChar char="­"/>
              <a:defRPr/>
            </a:lvl2pPr>
            <a:lvl3pPr marL="1371600" lvl="2" indent="-342900" algn="l">
              <a:lnSpc>
                <a:spcPct val="95000"/>
              </a:lnSpc>
              <a:spcBef>
                <a:spcPts val="600"/>
              </a:spcBef>
              <a:spcAft>
                <a:spcPts val="0"/>
              </a:spcAft>
              <a:buSzPts val="1800"/>
              <a:buChar char="­"/>
              <a:defRPr/>
            </a:lvl3pPr>
            <a:lvl4pPr marL="1828800" lvl="3" indent="-342900" algn="l">
              <a:lnSpc>
                <a:spcPct val="95000"/>
              </a:lnSpc>
              <a:spcBef>
                <a:spcPts val="600"/>
              </a:spcBef>
              <a:spcAft>
                <a:spcPts val="0"/>
              </a:spcAft>
              <a:buSzPts val="1800"/>
              <a:buChar char="­"/>
              <a:defRPr/>
            </a:lvl4pPr>
            <a:lvl5pPr marL="2286000" lvl="4" indent="-342900" algn="l">
              <a:lnSpc>
                <a:spcPct val="95000"/>
              </a:lnSpc>
              <a:spcBef>
                <a:spcPts val="600"/>
              </a:spcBef>
              <a:spcAft>
                <a:spcPts val="0"/>
              </a:spcAft>
              <a:buSzPts val="1800"/>
              <a:buChar char="­"/>
              <a:defRPr/>
            </a:lvl5pPr>
            <a:lvl6pPr marL="2743200" lvl="5" indent="-342900" algn="l">
              <a:lnSpc>
                <a:spcPct val="95000"/>
              </a:lnSpc>
              <a:spcBef>
                <a:spcPts val="600"/>
              </a:spcBef>
              <a:spcAft>
                <a:spcPts val="0"/>
              </a:spcAft>
              <a:buSzPts val="1800"/>
              <a:buChar char="­"/>
              <a:defRPr/>
            </a:lvl6pPr>
            <a:lvl7pPr marL="3200400" lvl="6" indent="-342900" algn="l">
              <a:lnSpc>
                <a:spcPct val="95000"/>
              </a:lnSpc>
              <a:spcBef>
                <a:spcPts val="600"/>
              </a:spcBef>
              <a:spcAft>
                <a:spcPts val="0"/>
              </a:spcAft>
              <a:buSzPts val="1800"/>
              <a:buChar char="­"/>
              <a:defRPr/>
            </a:lvl7pPr>
            <a:lvl8pPr marL="3657600" lvl="7" indent="-342900" algn="l">
              <a:lnSpc>
                <a:spcPct val="95000"/>
              </a:lnSpc>
              <a:spcBef>
                <a:spcPts val="600"/>
              </a:spcBef>
              <a:spcAft>
                <a:spcPts val="0"/>
              </a:spcAft>
              <a:buSzPts val="1800"/>
              <a:buChar char="­"/>
              <a:defRPr/>
            </a:lvl8pPr>
            <a:lvl9pPr marL="4114800" lvl="8" indent="-342900" algn="l">
              <a:lnSpc>
                <a:spcPct val="95000"/>
              </a:lnSpc>
              <a:spcBef>
                <a:spcPts val="600"/>
              </a:spcBef>
              <a:spcAft>
                <a:spcPts val="600"/>
              </a:spcAft>
              <a:buSzPts val="1800"/>
              <a:buChar char="­"/>
              <a:defRPr/>
            </a:lvl9pPr>
          </a:lstStyle>
          <a:p>
            <a:endParaRPr/>
          </a:p>
        </p:txBody>
      </p:sp>
      <p:sp>
        <p:nvSpPr>
          <p:cNvPr id="54" name="Google Shape;54;p22"/>
          <p:cNvSpPr txBox="1">
            <a:spLocks noGrp="1"/>
          </p:cNvSpPr>
          <p:nvPr>
            <p:ph type="title"/>
          </p:nvPr>
        </p:nvSpPr>
        <p:spPr>
          <a:xfrm>
            <a:off x="419100" y="680944"/>
            <a:ext cx="11353800" cy="4572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mc:AlternateContent xmlns:mc="http://schemas.openxmlformats.org/markup-compatibility/2006">
    <mc:Choice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Left Side Header">
  <p:cSld name="Left Side Header">
    <p:spTree>
      <p:nvGrpSpPr>
        <p:cNvPr id="1" name="Shape 55"/>
        <p:cNvGrpSpPr/>
        <p:nvPr/>
      </p:nvGrpSpPr>
      <p:grpSpPr>
        <a:xfrm>
          <a:off x="0" y="0"/>
          <a:ext cx="0" cy="0"/>
          <a:chOff x="0" y="0"/>
          <a:chExt cx="0" cy="0"/>
        </a:xfrm>
      </p:grpSpPr>
      <p:sp>
        <p:nvSpPr>
          <p:cNvPr id="56" name="Google Shape;56;p23"/>
          <p:cNvSpPr txBox="1">
            <a:spLocks noGrp="1"/>
          </p:cNvSpPr>
          <p:nvPr>
            <p:ph type="title"/>
          </p:nvPr>
        </p:nvSpPr>
        <p:spPr>
          <a:xfrm>
            <a:off x="323134" y="2895344"/>
            <a:ext cx="5071826" cy="3276856"/>
          </a:xfrm>
          <a:prstGeom prst="rect">
            <a:avLst/>
          </a:prstGeom>
          <a:noFill/>
          <a:ln>
            <a:noFill/>
          </a:ln>
        </p:spPr>
        <p:txBody>
          <a:bodyPr spcFirstLastPara="1" wrap="square" lIns="0" tIns="0" rIns="0" bIns="0" anchor="t" anchorCtr="0">
            <a:noAutofit/>
          </a:bodyPr>
          <a:lstStyle>
            <a:lvl1pPr lvl="0" algn="ctr">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7" name="Google Shape;57;p23"/>
          <p:cNvSpPr txBox="1">
            <a:spLocks noGrp="1"/>
          </p:cNvSpPr>
          <p:nvPr>
            <p:ph type="body" idx="1"/>
          </p:nvPr>
        </p:nvSpPr>
        <p:spPr>
          <a:xfrm>
            <a:off x="323134" y="381001"/>
            <a:ext cx="5071826" cy="2447562"/>
          </a:xfrm>
          <a:prstGeom prst="rect">
            <a:avLst/>
          </a:prstGeom>
          <a:noFill/>
          <a:ln>
            <a:noFill/>
          </a:ln>
        </p:spPr>
        <p:txBody>
          <a:bodyPr spcFirstLastPara="1" wrap="square" lIns="0" tIns="0" rIns="0" bIns="0" anchor="b" anchorCtr="0">
            <a:noAutofit/>
          </a:bodyPr>
          <a:lstStyle>
            <a:lvl1pPr marL="457200" lvl="0" indent="-228600" algn="ctr">
              <a:lnSpc>
                <a:spcPct val="95000"/>
              </a:lnSpc>
              <a:spcBef>
                <a:spcPts val="0"/>
              </a:spcBef>
              <a:spcAft>
                <a:spcPts val="0"/>
              </a:spcAft>
              <a:buSzPts val="1800"/>
              <a:buNone/>
              <a:defRPr sz="1800" b="0" cap="none">
                <a:solidFill>
                  <a:schemeClr val="dk1"/>
                </a:solidFill>
                <a:latin typeface="Century Gothic"/>
                <a:ea typeface="Century Gothic"/>
                <a:cs typeface="Century Gothic"/>
                <a:sym typeface="Century Gothic"/>
              </a:defRPr>
            </a:lvl1pPr>
            <a:lvl2pPr marL="914400" lvl="1" indent="-228600" algn="l">
              <a:lnSpc>
                <a:spcPct val="95000"/>
              </a:lnSpc>
              <a:spcBef>
                <a:spcPts val="600"/>
              </a:spcBef>
              <a:spcAft>
                <a:spcPts val="0"/>
              </a:spcAft>
              <a:buSzPts val="2000"/>
              <a:buNone/>
              <a:defRPr sz="2000" b="1"/>
            </a:lvl2pPr>
            <a:lvl3pPr marL="1371600" lvl="2" indent="-228600" algn="l">
              <a:lnSpc>
                <a:spcPct val="95000"/>
              </a:lnSpc>
              <a:spcBef>
                <a:spcPts val="600"/>
              </a:spcBef>
              <a:spcAft>
                <a:spcPts val="0"/>
              </a:spcAft>
              <a:buSzPts val="1800"/>
              <a:buNone/>
              <a:defRPr sz="1800" b="1"/>
            </a:lvl3pPr>
            <a:lvl4pPr marL="1828800" lvl="3" indent="-228600" algn="l">
              <a:lnSpc>
                <a:spcPct val="95000"/>
              </a:lnSpc>
              <a:spcBef>
                <a:spcPts val="600"/>
              </a:spcBef>
              <a:spcAft>
                <a:spcPts val="0"/>
              </a:spcAft>
              <a:buSzPts val="1600"/>
              <a:buNone/>
              <a:defRPr sz="1600" b="1"/>
            </a:lvl4pPr>
            <a:lvl5pPr marL="2286000" lvl="4" indent="-228600" algn="l">
              <a:lnSpc>
                <a:spcPct val="95000"/>
              </a:lnSpc>
              <a:spcBef>
                <a:spcPts val="600"/>
              </a:spcBef>
              <a:spcAft>
                <a:spcPts val="0"/>
              </a:spcAft>
              <a:buSzPts val="1600"/>
              <a:buNone/>
              <a:defRPr sz="1600" b="1"/>
            </a:lvl5pPr>
            <a:lvl6pPr marL="2743200" lvl="5" indent="-228600" algn="l">
              <a:lnSpc>
                <a:spcPct val="95000"/>
              </a:lnSpc>
              <a:spcBef>
                <a:spcPts val="600"/>
              </a:spcBef>
              <a:spcAft>
                <a:spcPts val="0"/>
              </a:spcAft>
              <a:buSzPts val="1600"/>
              <a:buNone/>
              <a:defRPr sz="1600" b="1"/>
            </a:lvl6pPr>
            <a:lvl7pPr marL="3200400" lvl="6" indent="-228600" algn="l">
              <a:lnSpc>
                <a:spcPct val="95000"/>
              </a:lnSpc>
              <a:spcBef>
                <a:spcPts val="600"/>
              </a:spcBef>
              <a:spcAft>
                <a:spcPts val="0"/>
              </a:spcAft>
              <a:buSzPts val="1600"/>
              <a:buNone/>
              <a:defRPr sz="1600" b="1"/>
            </a:lvl7pPr>
            <a:lvl8pPr marL="3657600" lvl="7" indent="-228600" algn="l">
              <a:lnSpc>
                <a:spcPct val="95000"/>
              </a:lnSpc>
              <a:spcBef>
                <a:spcPts val="600"/>
              </a:spcBef>
              <a:spcAft>
                <a:spcPts val="0"/>
              </a:spcAft>
              <a:buSzPts val="1600"/>
              <a:buNone/>
              <a:defRPr sz="1600" b="1"/>
            </a:lvl8pPr>
            <a:lvl9pPr marL="4114800" lvl="8" indent="-228600" algn="l">
              <a:lnSpc>
                <a:spcPct val="95000"/>
              </a:lnSpc>
              <a:spcBef>
                <a:spcPts val="600"/>
              </a:spcBef>
              <a:spcAft>
                <a:spcPts val="600"/>
              </a:spcAft>
              <a:buSzPts val="1600"/>
              <a:buNone/>
              <a:defRPr sz="1600" b="1"/>
            </a:lvl9pPr>
          </a:lstStyle>
          <a:p>
            <a:endParaRPr/>
          </a:p>
        </p:txBody>
      </p:sp>
      <p:sp>
        <p:nvSpPr>
          <p:cNvPr id="58" name="Google Shape;58;p23"/>
          <p:cNvSpPr txBox="1">
            <a:spLocks noGrp="1"/>
          </p:cNvSpPr>
          <p:nvPr>
            <p:ph type="body" idx="2"/>
          </p:nvPr>
        </p:nvSpPr>
        <p:spPr>
          <a:xfrm>
            <a:off x="5672030" y="381002"/>
            <a:ext cx="6100870" cy="5791198"/>
          </a:xfrm>
          <a:prstGeom prst="rect">
            <a:avLst/>
          </a:prstGeom>
          <a:noFill/>
          <a:ln>
            <a:noFill/>
          </a:ln>
        </p:spPr>
        <p:txBody>
          <a:bodyPr spcFirstLastPara="1" wrap="square" lIns="0" tIns="0" rIns="0" bIns="0" anchor="ctr" anchorCtr="0">
            <a:noAutofit/>
          </a:bodyPr>
          <a:lstStyle>
            <a:lvl1pPr marL="457200" lvl="0" indent="-406400" algn="ctr">
              <a:lnSpc>
                <a:spcPct val="95000"/>
              </a:lnSpc>
              <a:spcBef>
                <a:spcPts val="0"/>
              </a:spcBef>
              <a:spcAft>
                <a:spcPts val="0"/>
              </a:spcAft>
              <a:buSzPts val="2800"/>
              <a:buFont typeface="Arial"/>
              <a:buChar char="​"/>
              <a:defRPr sz="2800">
                <a:solidFill>
                  <a:schemeClr val="dk1"/>
                </a:solidFill>
              </a:defRPr>
            </a:lvl1pPr>
            <a:lvl2pPr marL="914400" lvl="1" indent="-381000" algn="ctr">
              <a:lnSpc>
                <a:spcPct val="95000"/>
              </a:lnSpc>
              <a:spcBef>
                <a:spcPts val="600"/>
              </a:spcBef>
              <a:spcAft>
                <a:spcPts val="0"/>
              </a:spcAft>
              <a:buSzPts val="2400"/>
              <a:buFont typeface="Arial"/>
              <a:buChar char="​"/>
              <a:defRPr sz="2400">
                <a:solidFill>
                  <a:schemeClr val="dk1"/>
                </a:solidFill>
              </a:defRPr>
            </a:lvl2pPr>
            <a:lvl3pPr marL="1371600" lvl="2" indent="-355600" algn="ctr">
              <a:lnSpc>
                <a:spcPct val="95000"/>
              </a:lnSpc>
              <a:spcBef>
                <a:spcPts val="600"/>
              </a:spcBef>
              <a:spcAft>
                <a:spcPts val="0"/>
              </a:spcAft>
              <a:buSzPts val="2000"/>
              <a:buFont typeface="Arial"/>
              <a:buChar char="​"/>
              <a:defRPr sz="2000">
                <a:solidFill>
                  <a:schemeClr val="dk1"/>
                </a:solidFill>
              </a:defRPr>
            </a:lvl3pPr>
            <a:lvl4pPr marL="1828800" lvl="3" indent="-355600" algn="ctr">
              <a:lnSpc>
                <a:spcPct val="95000"/>
              </a:lnSpc>
              <a:spcBef>
                <a:spcPts val="600"/>
              </a:spcBef>
              <a:spcAft>
                <a:spcPts val="0"/>
              </a:spcAft>
              <a:buSzPts val="2000"/>
              <a:buFont typeface="Arial"/>
              <a:buChar char="​"/>
              <a:defRPr sz="2000"/>
            </a:lvl4pPr>
            <a:lvl5pPr marL="2286000" lvl="4" indent="-355600" algn="ctr">
              <a:lnSpc>
                <a:spcPct val="95000"/>
              </a:lnSpc>
              <a:spcBef>
                <a:spcPts val="600"/>
              </a:spcBef>
              <a:spcAft>
                <a:spcPts val="0"/>
              </a:spcAft>
              <a:buSzPts val="2000"/>
              <a:buFont typeface="Arial"/>
              <a:buChar char="​"/>
              <a:defRPr sz="2000"/>
            </a:lvl5pPr>
            <a:lvl6pPr marL="2743200" lvl="5" indent="-355600" algn="ctr">
              <a:lnSpc>
                <a:spcPct val="95000"/>
              </a:lnSpc>
              <a:spcBef>
                <a:spcPts val="600"/>
              </a:spcBef>
              <a:spcAft>
                <a:spcPts val="0"/>
              </a:spcAft>
              <a:buSzPts val="2000"/>
              <a:buFont typeface="Arial"/>
              <a:buChar char="​"/>
              <a:defRPr sz="2000"/>
            </a:lvl6pPr>
            <a:lvl7pPr marL="3200400" lvl="6" indent="-355600" algn="ctr">
              <a:lnSpc>
                <a:spcPct val="95000"/>
              </a:lnSpc>
              <a:spcBef>
                <a:spcPts val="600"/>
              </a:spcBef>
              <a:spcAft>
                <a:spcPts val="0"/>
              </a:spcAft>
              <a:buSzPts val="2000"/>
              <a:buFont typeface="Arial"/>
              <a:buChar char="​"/>
              <a:defRPr sz="2000"/>
            </a:lvl7pPr>
            <a:lvl8pPr marL="3657600" lvl="7" indent="-355600" algn="ctr">
              <a:lnSpc>
                <a:spcPct val="95000"/>
              </a:lnSpc>
              <a:spcBef>
                <a:spcPts val="600"/>
              </a:spcBef>
              <a:spcAft>
                <a:spcPts val="0"/>
              </a:spcAft>
              <a:buSzPts val="2000"/>
              <a:buFont typeface="Arial"/>
              <a:buChar char="​"/>
              <a:defRPr sz="2000"/>
            </a:lvl8pPr>
            <a:lvl9pPr marL="4114800" lvl="8" indent="-355600" algn="ctr">
              <a:lnSpc>
                <a:spcPct val="95000"/>
              </a:lnSpc>
              <a:spcBef>
                <a:spcPts val="600"/>
              </a:spcBef>
              <a:spcAft>
                <a:spcPts val="600"/>
              </a:spcAft>
              <a:buSzPts val="2000"/>
              <a:buFont typeface="Arial"/>
              <a:buChar char="​"/>
              <a:defRPr sz="2000"/>
            </a:lvl9pPr>
          </a:lstStyle>
          <a:p>
            <a:endParaRPr/>
          </a:p>
        </p:txBody>
      </p:sp>
      <p:sp>
        <p:nvSpPr>
          <p:cNvPr id="59" name="Google Shape;59;p23"/>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mc:AlternateContent xmlns:mc="http://schemas.openxmlformats.org/markup-compatibility/2006">
    <mc:Choice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24"/>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mc:AlternateContent xmlns:mc="http://schemas.openxmlformats.org/markup-compatibility/2006">
    <mc:Choice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2"/>
          <p:cNvSpPr/>
          <p:nvPr/>
        </p:nvSpPr>
        <p:spPr>
          <a:xfrm>
            <a:off x="0" y="6492240"/>
            <a:ext cx="12192000" cy="365760"/>
          </a:xfrm>
          <a:prstGeom prst="rect">
            <a:avLst/>
          </a:prstGeom>
          <a:solidFill>
            <a:srgbClr val="5A87C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entury Gothic"/>
              <a:ea typeface="Century Gothic"/>
              <a:cs typeface="Century Gothic"/>
              <a:sym typeface="Century Gothic"/>
            </a:endParaRPr>
          </a:p>
        </p:txBody>
      </p:sp>
      <p:pic>
        <p:nvPicPr>
          <p:cNvPr id="11" name="Google Shape;11;p12"/>
          <p:cNvPicPr preferRelativeResize="0"/>
          <p:nvPr/>
        </p:nvPicPr>
        <p:blipFill rotWithShape="1">
          <a:blip r:embed="rId23">
            <a:alphaModFix/>
          </a:blip>
          <a:srcRect/>
          <a:stretch/>
        </p:blipFill>
        <p:spPr>
          <a:xfrm>
            <a:off x="169048" y="6533797"/>
            <a:ext cx="977624" cy="282646"/>
          </a:xfrm>
          <a:prstGeom prst="rect">
            <a:avLst/>
          </a:prstGeom>
          <a:noFill/>
          <a:ln>
            <a:noFill/>
          </a:ln>
        </p:spPr>
      </p:pic>
      <p:sp>
        <p:nvSpPr>
          <p:cNvPr id="12" name="Google Shape;12;p12"/>
          <p:cNvSpPr txBox="1">
            <a:spLocks noGrp="1"/>
          </p:cNvSpPr>
          <p:nvPr>
            <p:ph type="title"/>
          </p:nvPr>
        </p:nvSpPr>
        <p:spPr>
          <a:xfrm>
            <a:off x="419100" y="680944"/>
            <a:ext cx="11330940" cy="457200"/>
          </a:xfrm>
          <a:prstGeom prst="rect">
            <a:avLst/>
          </a:prstGeom>
          <a:noFill/>
          <a:ln>
            <a:noFill/>
          </a:ln>
        </p:spPr>
        <p:txBody>
          <a:bodyPr spcFirstLastPara="1" wrap="square" lIns="0" tIns="0" rIns="0" bIns="0" anchor="t" anchorCtr="0">
            <a:noAutofit/>
          </a:bodyPr>
          <a:lstStyle>
            <a:lvl1pPr marR="0" lvl="0" algn="l" rtl="0">
              <a:lnSpc>
                <a:spcPct val="90000"/>
              </a:lnSpc>
              <a:spcBef>
                <a:spcPts val="0"/>
              </a:spcBef>
              <a:spcAft>
                <a:spcPts val="0"/>
              </a:spcAft>
              <a:buClr>
                <a:srgbClr val="000000"/>
              </a:buClr>
              <a:buSzPts val="3200"/>
              <a:buFont typeface="Century Gothic"/>
              <a:buNone/>
              <a:defRPr sz="3200" b="1" i="0" u="none" strike="noStrike" cap="none">
                <a:solidFill>
                  <a:srgbClr val="000000"/>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3" name="Google Shape;13;p12"/>
          <p:cNvSpPr txBox="1">
            <a:spLocks noGrp="1"/>
          </p:cNvSpPr>
          <p:nvPr>
            <p:ph type="body" idx="1"/>
          </p:nvPr>
        </p:nvSpPr>
        <p:spPr>
          <a:xfrm>
            <a:off x="419100" y="1562100"/>
            <a:ext cx="11353800" cy="4771912"/>
          </a:xfrm>
          <a:prstGeom prst="rect">
            <a:avLst/>
          </a:prstGeom>
          <a:noFill/>
          <a:ln>
            <a:noFill/>
          </a:ln>
        </p:spPr>
        <p:txBody>
          <a:bodyPr spcFirstLastPara="1" wrap="square" lIns="0" tIns="0" rIns="0" bIns="0" anchor="t" anchorCtr="0">
            <a:noAutofit/>
          </a:bodyPr>
          <a:lstStyle>
            <a:lvl1pPr marL="457200" marR="0" lvl="0" indent="-406400" algn="l" rtl="0">
              <a:lnSpc>
                <a:spcPct val="95000"/>
              </a:lnSpc>
              <a:spcBef>
                <a:spcPts val="0"/>
              </a:spcBef>
              <a:spcAft>
                <a:spcPts val="0"/>
              </a:spcAft>
              <a:buClr>
                <a:schemeClr val="accent6"/>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5000"/>
              </a:lnSpc>
              <a:spcBef>
                <a:spcPts val="600"/>
              </a:spcBef>
              <a:spcAft>
                <a:spcPts val="0"/>
              </a:spcAft>
              <a:buClr>
                <a:schemeClr val="accent6"/>
              </a:buClr>
              <a:buSzPts val="2400"/>
              <a:buFont typeface="Century Gothic"/>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3pPr>
            <a:lvl4pPr marL="1828800" marR="0" lvl="3" indent="-355600"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4pPr>
            <a:lvl5pPr marL="2286000" marR="0" lvl="4" indent="-355600"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5pPr>
            <a:lvl6pPr marL="2743200" marR="0" lvl="5" indent="-355600"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6pPr>
            <a:lvl7pPr marL="3200400" marR="0" lvl="6" indent="-355600"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7pPr>
            <a:lvl8pPr marL="3657600" marR="0" lvl="7" indent="-355600"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8pPr>
            <a:lvl9pPr marL="4114800" marR="0" lvl="8" indent="-355600" algn="l" rtl="0">
              <a:lnSpc>
                <a:spcPct val="95000"/>
              </a:lnSpc>
              <a:spcBef>
                <a:spcPts val="600"/>
              </a:spcBef>
              <a:spcAft>
                <a:spcPts val="60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9pPr>
          </a:lstStyle>
          <a:p>
            <a:endParaRPr/>
          </a:p>
        </p:txBody>
      </p:sp>
      <p:sp>
        <p:nvSpPr>
          <p:cNvPr id="14" name="Google Shape;14;p12"/>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lvl1pPr marL="0" marR="0" lvl="0" indent="0" algn="r" rtl="0">
              <a:spcBef>
                <a:spcPts val="0"/>
              </a:spcBef>
              <a:buNone/>
              <a:defRPr sz="1800" b="0" i="0" u="none" strike="noStrike" cap="none">
                <a:solidFill>
                  <a:schemeClr val="lt1"/>
                </a:solidFill>
                <a:latin typeface="Century Gothic"/>
                <a:ea typeface="Century Gothic"/>
                <a:cs typeface="Century Gothic"/>
                <a:sym typeface="Century Gothic"/>
              </a:defRPr>
            </a:lvl1pPr>
            <a:lvl2pPr marL="0" marR="0" lvl="1" indent="0" algn="r" rtl="0">
              <a:spcBef>
                <a:spcPts val="0"/>
              </a:spcBef>
              <a:buNone/>
              <a:defRPr sz="1800" b="0" i="0" u="none" strike="noStrike" cap="none">
                <a:solidFill>
                  <a:schemeClr val="lt1"/>
                </a:solidFill>
                <a:latin typeface="Century Gothic"/>
                <a:ea typeface="Century Gothic"/>
                <a:cs typeface="Century Gothic"/>
                <a:sym typeface="Century Gothic"/>
              </a:defRPr>
            </a:lvl2pPr>
            <a:lvl3pPr marL="0" marR="0" lvl="2" indent="0" algn="r" rtl="0">
              <a:spcBef>
                <a:spcPts val="0"/>
              </a:spcBef>
              <a:buNone/>
              <a:defRPr sz="1800" b="0" i="0" u="none" strike="noStrike" cap="none">
                <a:solidFill>
                  <a:schemeClr val="lt1"/>
                </a:solidFill>
                <a:latin typeface="Century Gothic"/>
                <a:ea typeface="Century Gothic"/>
                <a:cs typeface="Century Gothic"/>
                <a:sym typeface="Century Gothic"/>
              </a:defRPr>
            </a:lvl3pPr>
            <a:lvl4pPr marL="0" marR="0" lvl="3" indent="0" algn="r" rtl="0">
              <a:spcBef>
                <a:spcPts val="0"/>
              </a:spcBef>
              <a:buNone/>
              <a:defRPr sz="1800" b="0" i="0" u="none" strike="noStrike" cap="none">
                <a:solidFill>
                  <a:schemeClr val="lt1"/>
                </a:solidFill>
                <a:latin typeface="Century Gothic"/>
                <a:ea typeface="Century Gothic"/>
                <a:cs typeface="Century Gothic"/>
                <a:sym typeface="Century Gothic"/>
              </a:defRPr>
            </a:lvl4pPr>
            <a:lvl5pPr marL="0" marR="0" lvl="4" indent="0" algn="r" rtl="0">
              <a:spcBef>
                <a:spcPts val="0"/>
              </a:spcBef>
              <a:buNone/>
              <a:defRPr sz="1800" b="0" i="0" u="none" strike="noStrike" cap="none">
                <a:solidFill>
                  <a:schemeClr val="lt1"/>
                </a:solidFill>
                <a:latin typeface="Century Gothic"/>
                <a:ea typeface="Century Gothic"/>
                <a:cs typeface="Century Gothic"/>
                <a:sym typeface="Century Gothic"/>
              </a:defRPr>
            </a:lvl5pPr>
            <a:lvl6pPr marL="0" marR="0" lvl="5" indent="0" algn="r" rtl="0">
              <a:spcBef>
                <a:spcPts val="0"/>
              </a:spcBef>
              <a:buNone/>
              <a:defRPr sz="1800" b="0" i="0" u="none" strike="noStrike" cap="none">
                <a:solidFill>
                  <a:schemeClr val="lt1"/>
                </a:solidFill>
                <a:latin typeface="Century Gothic"/>
                <a:ea typeface="Century Gothic"/>
                <a:cs typeface="Century Gothic"/>
                <a:sym typeface="Century Gothic"/>
              </a:defRPr>
            </a:lvl6pPr>
            <a:lvl7pPr marL="0" marR="0" lvl="6" indent="0" algn="r" rtl="0">
              <a:spcBef>
                <a:spcPts val="0"/>
              </a:spcBef>
              <a:buNone/>
              <a:defRPr sz="1800" b="0" i="0" u="none" strike="noStrike" cap="none">
                <a:solidFill>
                  <a:schemeClr val="lt1"/>
                </a:solidFill>
                <a:latin typeface="Century Gothic"/>
                <a:ea typeface="Century Gothic"/>
                <a:cs typeface="Century Gothic"/>
                <a:sym typeface="Century Gothic"/>
              </a:defRPr>
            </a:lvl7pPr>
            <a:lvl8pPr marL="0" marR="0" lvl="7" indent="0" algn="r" rtl="0">
              <a:spcBef>
                <a:spcPts val="0"/>
              </a:spcBef>
              <a:buNone/>
              <a:defRPr sz="1800" b="0" i="0" u="none" strike="noStrike" cap="none">
                <a:solidFill>
                  <a:schemeClr val="lt1"/>
                </a:solidFill>
                <a:latin typeface="Century Gothic"/>
                <a:ea typeface="Century Gothic"/>
                <a:cs typeface="Century Gothic"/>
                <a:sym typeface="Century Gothic"/>
              </a:defRPr>
            </a:lvl8pPr>
            <a:lvl9pPr marL="0" marR="0" lvl="8" indent="0" algn="r" rtl="0">
              <a:spcBef>
                <a:spcPts val="0"/>
              </a:spcBef>
              <a:buNone/>
              <a:defRPr sz="1800" b="0" i="0" u="none" strike="noStrike" cap="none">
                <a:solidFill>
                  <a:schemeClr val="lt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70" r:id="rId20"/>
    <p:sldLayoutId id="2147483671" r:id="rId21"/>
  </p:sldLayoutIdLst>
  <mc:AlternateContent xmlns:mc="http://schemas.openxmlformats.org/markup-compatibility/2006">
    <mc:Choice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Requires="p14">
      <p:transition p14:dur="250">
        <p:fade/>
      </p:transition>
    </mc:Choice>
    <mc:Fallback>
      <p:transition>
        <p:fade/>
      </p:transition>
    </mc:Fallback>
  </mc:AlternateConten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p15:guide id="1" pos="3840">
          <p15:clr>
            <a:srgbClr val="C35EA4"/>
          </p15:clr>
        </p15:guide>
        <p15:guide id="2" pos="264">
          <p15:clr>
            <a:srgbClr val="C35EA4"/>
          </p15:clr>
        </p15:guide>
        <p15:guide id="3" pos="7416">
          <p15:clr>
            <a:srgbClr val="C35EA4"/>
          </p15:clr>
        </p15:guide>
        <p15:guide id="4" orient="horz" pos="984">
          <p15:clr>
            <a:srgbClr val="C35EA4"/>
          </p15:clr>
        </p15:guide>
        <p15:guide id="5" orient="horz" pos="3888">
          <p15:clr>
            <a:srgbClr val="C35EA4"/>
          </p15:clr>
        </p15:guide>
        <p15:guide id="6" orient="horz" pos="216">
          <p15:clr>
            <a:srgbClr val="C35EA4"/>
          </p15:clr>
        </p15:guide>
        <p15:guide id="7" orient="horz" pos="648">
          <p15:clr>
            <a:srgbClr val="C35EA4"/>
          </p15:clr>
        </p15:guide>
        <p15:guide id="8" orient="horz" pos="432">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129"/>
        <p:cNvGrpSpPr/>
        <p:nvPr/>
      </p:nvGrpSpPr>
      <p:grpSpPr>
        <a:xfrm>
          <a:off x="0" y="0"/>
          <a:ext cx="0" cy="0"/>
          <a:chOff x="0" y="0"/>
          <a:chExt cx="0" cy="0"/>
        </a:xfrm>
      </p:grpSpPr>
      <p:sp>
        <p:nvSpPr>
          <p:cNvPr id="130" name="Google Shape;130;p16"/>
          <p:cNvSpPr/>
          <p:nvPr/>
        </p:nvSpPr>
        <p:spPr>
          <a:xfrm>
            <a:off x="0" y="6492240"/>
            <a:ext cx="12192000" cy="365760"/>
          </a:xfrm>
          <a:prstGeom prst="rect">
            <a:avLst/>
          </a:prstGeom>
          <a:solidFill>
            <a:srgbClr val="5A87C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entury Gothic"/>
              <a:ea typeface="Century Gothic"/>
              <a:cs typeface="Century Gothic"/>
              <a:sym typeface="Century Gothic"/>
            </a:endParaRPr>
          </a:p>
        </p:txBody>
      </p:sp>
      <p:pic>
        <p:nvPicPr>
          <p:cNvPr id="131" name="Google Shape;131;p16"/>
          <p:cNvPicPr preferRelativeResize="0"/>
          <p:nvPr/>
        </p:nvPicPr>
        <p:blipFill rotWithShape="1">
          <a:blip r:embed="rId3">
            <a:alphaModFix/>
          </a:blip>
          <a:srcRect/>
          <a:stretch/>
        </p:blipFill>
        <p:spPr>
          <a:xfrm>
            <a:off x="169048" y="6533797"/>
            <a:ext cx="977624" cy="282646"/>
          </a:xfrm>
          <a:prstGeom prst="rect">
            <a:avLst/>
          </a:prstGeom>
          <a:noFill/>
          <a:ln>
            <a:noFill/>
          </a:ln>
        </p:spPr>
      </p:pic>
      <p:sp>
        <p:nvSpPr>
          <p:cNvPr id="132" name="Google Shape;132;p16"/>
          <p:cNvSpPr txBox="1">
            <a:spLocks noGrp="1"/>
          </p:cNvSpPr>
          <p:nvPr>
            <p:ph type="title"/>
          </p:nvPr>
        </p:nvSpPr>
        <p:spPr>
          <a:xfrm>
            <a:off x="419100" y="680944"/>
            <a:ext cx="11330940" cy="457200"/>
          </a:xfrm>
          <a:prstGeom prst="rect">
            <a:avLst/>
          </a:prstGeom>
          <a:noFill/>
          <a:ln>
            <a:noFill/>
          </a:ln>
        </p:spPr>
        <p:txBody>
          <a:bodyPr spcFirstLastPara="1" wrap="square" lIns="0" tIns="0" rIns="0" bIns="0" anchor="t" anchorCtr="0">
            <a:noAutofit/>
          </a:bodyPr>
          <a:lstStyle>
            <a:lvl1pPr marR="0" lvl="0" algn="l" rtl="0">
              <a:lnSpc>
                <a:spcPct val="90000"/>
              </a:lnSpc>
              <a:spcBef>
                <a:spcPts val="0"/>
              </a:spcBef>
              <a:spcAft>
                <a:spcPts val="0"/>
              </a:spcAft>
              <a:buClr>
                <a:srgbClr val="000000"/>
              </a:buClr>
              <a:buSzPts val="3200"/>
              <a:buFont typeface="Century Gothic"/>
              <a:buNone/>
              <a:defRPr sz="3200" b="1" i="0" u="none" strike="noStrike" cap="none">
                <a:solidFill>
                  <a:srgbClr val="000000"/>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33" name="Google Shape;133;p16"/>
          <p:cNvSpPr txBox="1">
            <a:spLocks noGrp="1"/>
          </p:cNvSpPr>
          <p:nvPr>
            <p:ph type="body" idx="1"/>
          </p:nvPr>
        </p:nvSpPr>
        <p:spPr>
          <a:xfrm>
            <a:off x="419100" y="1562100"/>
            <a:ext cx="11353800" cy="4771912"/>
          </a:xfrm>
          <a:prstGeom prst="rect">
            <a:avLst/>
          </a:prstGeom>
          <a:noFill/>
          <a:ln>
            <a:noFill/>
          </a:ln>
        </p:spPr>
        <p:txBody>
          <a:bodyPr spcFirstLastPara="1" wrap="square" lIns="0" tIns="0" rIns="0" bIns="0" anchor="t" anchorCtr="0">
            <a:noAutofit/>
          </a:bodyPr>
          <a:lstStyle>
            <a:lvl1pPr marL="457200" marR="0" lvl="0" indent="-406400" algn="l" rtl="0">
              <a:lnSpc>
                <a:spcPct val="95000"/>
              </a:lnSpc>
              <a:spcBef>
                <a:spcPts val="0"/>
              </a:spcBef>
              <a:spcAft>
                <a:spcPts val="0"/>
              </a:spcAft>
              <a:buClr>
                <a:schemeClr val="accent6"/>
              </a:buClr>
              <a:buSzPts val="2800"/>
              <a:buFont typeface="Arial"/>
              <a:buChar char="•"/>
              <a:defRPr sz="2800" b="0" i="0" u="none" strike="noStrike" cap="none">
                <a:solidFill>
                  <a:schemeClr val="lt1"/>
                </a:solidFill>
                <a:latin typeface="Century Gothic"/>
                <a:ea typeface="Century Gothic"/>
                <a:cs typeface="Century Gothic"/>
                <a:sym typeface="Century Gothic"/>
              </a:defRPr>
            </a:lvl1pPr>
            <a:lvl2pPr marL="914400" marR="0" lvl="1" indent="-381000" algn="l" rtl="0">
              <a:lnSpc>
                <a:spcPct val="95000"/>
              </a:lnSpc>
              <a:spcBef>
                <a:spcPts val="600"/>
              </a:spcBef>
              <a:spcAft>
                <a:spcPts val="0"/>
              </a:spcAft>
              <a:buClr>
                <a:schemeClr val="accent6"/>
              </a:buClr>
              <a:buSzPts val="2400"/>
              <a:buFont typeface="Century Gothic"/>
              <a:buChar char="­"/>
              <a:defRPr sz="2400" b="0" i="0" u="none" strike="noStrike" cap="none">
                <a:solidFill>
                  <a:schemeClr val="lt1"/>
                </a:solidFill>
                <a:latin typeface="Century Gothic"/>
                <a:ea typeface="Century Gothic"/>
                <a:cs typeface="Century Gothic"/>
                <a:sym typeface="Century Gothic"/>
              </a:defRPr>
            </a:lvl2pPr>
            <a:lvl3pPr marL="1371600" marR="0" lvl="2" indent="-355600" algn="l" rtl="0">
              <a:lnSpc>
                <a:spcPct val="95000"/>
              </a:lnSpc>
              <a:spcBef>
                <a:spcPts val="600"/>
              </a:spcBef>
              <a:spcAft>
                <a:spcPts val="0"/>
              </a:spcAft>
              <a:buClr>
                <a:schemeClr val="accent6"/>
              </a:buClr>
              <a:buSzPts val="2000"/>
              <a:buFont typeface="Century Gothic"/>
              <a:buChar char="­"/>
              <a:defRPr sz="2000" b="0" i="0" u="none" strike="noStrike" cap="none">
                <a:solidFill>
                  <a:schemeClr val="lt1"/>
                </a:solidFill>
                <a:latin typeface="Century Gothic"/>
                <a:ea typeface="Century Gothic"/>
                <a:cs typeface="Century Gothic"/>
                <a:sym typeface="Century Gothic"/>
              </a:defRPr>
            </a:lvl3pPr>
            <a:lvl4pPr marL="1828800" marR="0" lvl="3" indent="-355600" algn="l" rtl="0">
              <a:lnSpc>
                <a:spcPct val="95000"/>
              </a:lnSpc>
              <a:spcBef>
                <a:spcPts val="600"/>
              </a:spcBef>
              <a:spcAft>
                <a:spcPts val="0"/>
              </a:spcAft>
              <a:buClr>
                <a:schemeClr val="accent6"/>
              </a:buClr>
              <a:buSzPts val="2000"/>
              <a:buFont typeface="Century Gothic"/>
              <a:buChar char="­"/>
              <a:defRPr sz="2000" b="0" i="0" u="none" strike="noStrike" cap="none">
                <a:solidFill>
                  <a:schemeClr val="lt1"/>
                </a:solidFill>
                <a:latin typeface="Century Gothic"/>
                <a:ea typeface="Century Gothic"/>
                <a:cs typeface="Century Gothic"/>
                <a:sym typeface="Century Gothic"/>
              </a:defRPr>
            </a:lvl4pPr>
            <a:lvl5pPr marL="2286000" marR="0" lvl="4" indent="-355600" algn="l" rtl="0">
              <a:lnSpc>
                <a:spcPct val="95000"/>
              </a:lnSpc>
              <a:spcBef>
                <a:spcPts val="600"/>
              </a:spcBef>
              <a:spcAft>
                <a:spcPts val="0"/>
              </a:spcAft>
              <a:buClr>
                <a:schemeClr val="accent6"/>
              </a:buClr>
              <a:buSzPts val="2000"/>
              <a:buFont typeface="Century Gothic"/>
              <a:buChar char="­"/>
              <a:defRPr sz="2000" b="0" i="0" u="none" strike="noStrike" cap="none">
                <a:solidFill>
                  <a:schemeClr val="lt1"/>
                </a:solidFill>
                <a:latin typeface="Century Gothic"/>
                <a:ea typeface="Century Gothic"/>
                <a:cs typeface="Century Gothic"/>
                <a:sym typeface="Century Gothic"/>
              </a:defRPr>
            </a:lvl5pPr>
            <a:lvl6pPr marL="2743200" marR="0" lvl="5" indent="-355600" algn="l" rtl="0">
              <a:lnSpc>
                <a:spcPct val="95000"/>
              </a:lnSpc>
              <a:spcBef>
                <a:spcPts val="600"/>
              </a:spcBef>
              <a:spcAft>
                <a:spcPts val="0"/>
              </a:spcAft>
              <a:buClr>
                <a:schemeClr val="accent6"/>
              </a:buClr>
              <a:buSzPts val="2000"/>
              <a:buFont typeface="Century Gothic"/>
              <a:buChar char="­"/>
              <a:defRPr sz="2000" b="0" i="0" u="none" strike="noStrike" cap="none">
                <a:solidFill>
                  <a:schemeClr val="lt1"/>
                </a:solidFill>
                <a:latin typeface="Century Gothic"/>
                <a:ea typeface="Century Gothic"/>
                <a:cs typeface="Century Gothic"/>
                <a:sym typeface="Century Gothic"/>
              </a:defRPr>
            </a:lvl6pPr>
            <a:lvl7pPr marL="3200400" marR="0" lvl="6" indent="-355600" algn="l" rtl="0">
              <a:lnSpc>
                <a:spcPct val="95000"/>
              </a:lnSpc>
              <a:spcBef>
                <a:spcPts val="600"/>
              </a:spcBef>
              <a:spcAft>
                <a:spcPts val="0"/>
              </a:spcAft>
              <a:buClr>
                <a:schemeClr val="accent6"/>
              </a:buClr>
              <a:buSzPts val="2000"/>
              <a:buFont typeface="Century Gothic"/>
              <a:buChar char="­"/>
              <a:defRPr sz="2000" b="0" i="0" u="none" strike="noStrike" cap="none">
                <a:solidFill>
                  <a:schemeClr val="lt1"/>
                </a:solidFill>
                <a:latin typeface="Century Gothic"/>
                <a:ea typeface="Century Gothic"/>
                <a:cs typeface="Century Gothic"/>
                <a:sym typeface="Century Gothic"/>
              </a:defRPr>
            </a:lvl7pPr>
            <a:lvl8pPr marL="3657600" marR="0" lvl="7" indent="-355600" algn="l" rtl="0">
              <a:lnSpc>
                <a:spcPct val="95000"/>
              </a:lnSpc>
              <a:spcBef>
                <a:spcPts val="600"/>
              </a:spcBef>
              <a:spcAft>
                <a:spcPts val="0"/>
              </a:spcAft>
              <a:buClr>
                <a:schemeClr val="accent6"/>
              </a:buClr>
              <a:buSzPts val="2000"/>
              <a:buFont typeface="Century Gothic"/>
              <a:buChar char="­"/>
              <a:defRPr sz="2000" b="0" i="0" u="none" strike="noStrike" cap="none">
                <a:solidFill>
                  <a:schemeClr val="lt1"/>
                </a:solidFill>
                <a:latin typeface="Century Gothic"/>
                <a:ea typeface="Century Gothic"/>
                <a:cs typeface="Century Gothic"/>
                <a:sym typeface="Century Gothic"/>
              </a:defRPr>
            </a:lvl8pPr>
            <a:lvl9pPr marL="4114800" marR="0" lvl="8" indent="-355600" algn="l" rtl="0">
              <a:lnSpc>
                <a:spcPct val="95000"/>
              </a:lnSpc>
              <a:spcBef>
                <a:spcPts val="600"/>
              </a:spcBef>
              <a:spcAft>
                <a:spcPts val="600"/>
              </a:spcAft>
              <a:buClr>
                <a:schemeClr val="accent6"/>
              </a:buClr>
              <a:buSzPts val="2000"/>
              <a:buFont typeface="Century Gothic"/>
              <a:buChar char="­"/>
              <a:defRPr sz="2000" b="0" i="0" u="none" strike="noStrike" cap="none">
                <a:solidFill>
                  <a:schemeClr val="lt1"/>
                </a:solidFill>
                <a:latin typeface="Century Gothic"/>
                <a:ea typeface="Century Gothic"/>
                <a:cs typeface="Century Gothic"/>
                <a:sym typeface="Century Gothic"/>
              </a:defRPr>
            </a:lvl9pPr>
          </a:lstStyle>
          <a:p>
            <a:endParaRPr/>
          </a:p>
        </p:txBody>
      </p:sp>
      <p:sp>
        <p:nvSpPr>
          <p:cNvPr id="134" name="Google Shape;134;p16"/>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lvl1pPr marL="0" marR="0" lvl="0" indent="0" algn="r" rtl="0">
              <a:spcBef>
                <a:spcPts val="0"/>
              </a:spcBef>
              <a:buNone/>
              <a:defRPr sz="18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8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8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8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8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8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8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8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8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 bg1="lt1" tx1="dk1" bg2="dk2" tx2="lt2" accent1="accent1" accent2="accent2" accent3="accent3" accent4="accent4" accent5="accent5" accent6="accent6" hlink="hlink" folHlink="folHlink"/>
  <p:sldLayoutIdLst>
    <p:sldLayoutId id="2147483669" r:id="rId1"/>
  </p:sldLayoutIdLst>
  <mc:AlternateContent xmlns:mc="http://schemas.openxmlformats.org/markup-compatibility/2006">
    <mc:Choice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Requires="p14">
      <p:transition p14:dur="250">
        <p:fade/>
      </p:transition>
    </mc:Choice>
    <mc:Fallback>
      <p:transition>
        <p:fade/>
      </p:transition>
    </mc:Fallback>
  </mc:AlternateConten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p15:guide id="1" pos="3840">
          <p15:clr>
            <a:srgbClr val="C35EA4"/>
          </p15:clr>
        </p15:guide>
        <p15:guide id="2" pos="264">
          <p15:clr>
            <a:srgbClr val="C35EA4"/>
          </p15:clr>
        </p15:guide>
        <p15:guide id="3" pos="7416">
          <p15:clr>
            <a:srgbClr val="C35EA4"/>
          </p15:clr>
        </p15:guide>
        <p15:guide id="4" orient="horz" pos="984">
          <p15:clr>
            <a:srgbClr val="C35EA4"/>
          </p15:clr>
        </p15:guide>
        <p15:guide id="5" orient="horz" pos="3888">
          <p15:clr>
            <a:srgbClr val="C35EA4"/>
          </p15:clr>
        </p15:guide>
        <p15:guide id="6" orient="horz" pos="216">
          <p15:clr>
            <a:srgbClr val="C35EA4"/>
          </p15:clr>
        </p15:guide>
        <p15:guide id="7" orient="horz" pos="648">
          <p15:clr>
            <a:srgbClr val="C35EA4"/>
          </p15:clr>
        </p15:guide>
        <p15:guide id="8" orient="horz" pos="432">
          <p15:clr>
            <a:srgbClr val="C35E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comments" Target="../comments/comment1.xml"/></Relationships>
</file>

<file path=ppt/slides/_rels/slide10.xml.rels><?xml version="1.0" encoding="UTF-8" standalone="yes"?>
<Relationships xmlns="http://schemas.openxmlformats.org/package/2006/relationships"><Relationship Id="rId3" Type="http://schemas.openxmlformats.org/officeDocument/2006/relationships/hyperlink" Target="https://documentlibrary.qad.com/documentation/LPS/index.html"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hyperlink" Target="mailto:Forum_AS_DCnLPS@qad.com"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comments" Target="../comments/comment2.xml"/><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20.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2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1"/>
          <p:cNvSpPr txBox="1">
            <a:spLocks noGrp="1"/>
          </p:cNvSpPr>
          <p:nvPr>
            <p:ph type="ctrTitle"/>
          </p:nvPr>
        </p:nvSpPr>
        <p:spPr>
          <a:xfrm>
            <a:off x="419100" y="3108960"/>
            <a:ext cx="9182100" cy="1371600"/>
          </a:xfrm>
          <a:prstGeom prst="rect">
            <a:avLst/>
          </a:prstGeom>
          <a:noFill/>
          <a:ln>
            <a:noFill/>
          </a:ln>
        </p:spPr>
        <p:txBody>
          <a:bodyPr spcFirstLastPara="1" wrap="square" lIns="0" tIns="0" rIns="0" bIns="0" anchor="b" anchorCtr="0">
            <a:noAutofit/>
          </a:bodyPr>
          <a:lstStyle/>
          <a:p>
            <a:pPr marL="0" lvl="0" indent="0" algn="l" rtl="0">
              <a:lnSpc>
                <a:spcPct val="100000"/>
              </a:lnSpc>
              <a:spcBef>
                <a:spcPts val="0"/>
              </a:spcBef>
              <a:spcAft>
                <a:spcPts val="0"/>
              </a:spcAft>
              <a:buClr>
                <a:schemeClr val="dk1"/>
              </a:buClr>
              <a:buSzPts val="3200"/>
              <a:buFont typeface="Century Gothic"/>
              <a:buNone/>
            </a:pPr>
            <a:r>
              <a:rPr lang="en-US" sz="3200"/>
              <a:t>Automation Solutions - Label Printing Services Extraction Programs</a:t>
            </a:r>
            <a:endParaRPr sz="3200"/>
          </a:p>
        </p:txBody>
      </p:sp>
      <p:sp>
        <p:nvSpPr>
          <p:cNvPr id="146" name="Google Shape;146;p1"/>
          <p:cNvSpPr txBox="1">
            <a:spLocks noGrp="1"/>
          </p:cNvSpPr>
          <p:nvPr>
            <p:ph type="subTitle" idx="1"/>
          </p:nvPr>
        </p:nvSpPr>
        <p:spPr>
          <a:xfrm>
            <a:off x="419100" y="4710546"/>
            <a:ext cx="9182100" cy="1873134"/>
          </a:xfrm>
          <a:prstGeom prst="rect">
            <a:avLst/>
          </a:prstGeom>
          <a:noFill/>
          <a:ln>
            <a:noFill/>
          </a:ln>
        </p:spPr>
        <p:txBody>
          <a:bodyPr spcFirstLastPara="1" wrap="square" lIns="0" tIns="0" rIns="0" bIns="0" anchor="t" anchorCtr="0">
            <a:noAutofit/>
          </a:bodyPr>
          <a:lstStyle/>
          <a:p>
            <a:pPr marL="0" lvl="0" indent="0" algn="l" rtl="0">
              <a:lnSpc>
                <a:spcPct val="95000"/>
              </a:lnSpc>
              <a:spcBef>
                <a:spcPts val="0"/>
              </a:spcBef>
              <a:spcAft>
                <a:spcPts val="0"/>
              </a:spcAft>
              <a:buSzPts val="2000"/>
              <a:buNone/>
            </a:pPr>
            <a:r>
              <a:rPr lang="en-US"/>
              <a:t>Matt Escalante</a:t>
            </a:r>
            <a:endParaRPr/>
          </a:p>
          <a:p>
            <a:pPr marL="0" lvl="0" indent="0" algn="l" rtl="0">
              <a:lnSpc>
                <a:spcPct val="95000"/>
              </a:lnSpc>
              <a:spcBef>
                <a:spcPts val="600"/>
              </a:spcBef>
              <a:spcAft>
                <a:spcPts val="0"/>
              </a:spcAft>
              <a:buSzPts val="2000"/>
              <a:buNone/>
            </a:pPr>
            <a:r>
              <a:rPr lang="en-US"/>
              <a:t>November 2020</a:t>
            </a:r>
            <a:endParaRPr/>
          </a:p>
        </p:txBody>
      </p:sp>
      <p:sp>
        <p:nvSpPr>
          <p:cNvPr id="147" name="Google Shape;147;p1"/>
          <p:cNvSpPr txBox="1">
            <a:spLocks noGrp="1"/>
          </p:cNvSpPr>
          <p:nvPr>
            <p:ph type="sldNum" idx="12"/>
          </p:nvPr>
        </p:nvSpPr>
        <p:spPr>
          <a:xfrm>
            <a:off x="9875520" y="6537960"/>
            <a:ext cx="2068832" cy="274320"/>
          </a:xfrm>
          <a:prstGeom prst="rect">
            <a:avLst/>
          </a:prstGeom>
          <a:noFill/>
          <a:ln>
            <a:noFill/>
          </a:ln>
        </p:spPr>
        <p:txBody>
          <a:bodyPr spcFirstLastPara="1" wrap="square" lIns="0" tIns="45700" rIns="0" bIns="45700" anchor="ctr"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1</a:t>
            </a:fld>
            <a:endParaRPr/>
          </a:p>
        </p:txBody>
      </p:sp>
      <p:pic>
        <p:nvPicPr>
          <p:cNvPr id="148" name="Google Shape;148;p1"/>
          <p:cNvPicPr preferRelativeResize="0">
            <a:picLocks noGrp="1"/>
          </p:cNvPicPr>
          <p:nvPr>
            <p:ph type="pic" idx="2"/>
          </p:nvPr>
        </p:nvPicPr>
        <p:blipFill rotWithShape="1">
          <a:blip r:embed="rId3">
            <a:alphaModFix/>
          </a:blip>
          <a:srcRect t="11029" b="11028"/>
          <a:stretch/>
        </p:blipFill>
        <p:spPr>
          <a:xfrm>
            <a:off x="9875520" y="3108960"/>
            <a:ext cx="1897380" cy="1371600"/>
          </a:xfrm>
          <a:prstGeom prst="rect">
            <a:avLst/>
          </a:prstGeom>
          <a:noFill/>
          <a:ln>
            <a:noFill/>
          </a:ln>
        </p:spPr>
      </p:pic>
    </p:spTree>
  </p:cSld>
  <p:clrMapOvr>
    <a:masterClrMapping/>
  </p:clrMapOvr>
  <mc:AlternateContent xmlns:mc="http://schemas.openxmlformats.org/markup-compatibility/2006">
    <mc:Choice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Requires="p14">
      <p:transition p14:dur="250">
        <p:fade/>
      </p:transition>
    </mc:Choice>
    <mc:Fallback>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10"/>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10</a:t>
            </a:fld>
            <a:endParaRPr/>
          </a:p>
        </p:txBody>
      </p:sp>
      <p:sp>
        <p:nvSpPr>
          <p:cNvPr id="240" name="Google Shape;240;p10"/>
          <p:cNvSpPr txBox="1">
            <a:spLocks noGrp="1"/>
          </p:cNvSpPr>
          <p:nvPr>
            <p:ph type="body" idx="1"/>
          </p:nvPr>
        </p:nvSpPr>
        <p:spPr>
          <a:xfrm>
            <a:off x="419100" y="1209176"/>
            <a:ext cx="11353800" cy="5071308"/>
          </a:xfrm>
          <a:prstGeom prst="rect">
            <a:avLst/>
          </a:prstGeom>
          <a:noFill/>
          <a:ln>
            <a:noFill/>
          </a:ln>
        </p:spPr>
        <p:txBody>
          <a:bodyPr spcFirstLastPara="1" wrap="square" lIns="0" tIns="0" rIns="0" bIns="0" anchor="t" anchorCtr="0">
            <a:noAutofit/>
          </a:bodyPr>
          <a:lstStyle/>
          <a:p>
            <a:pPr marL="287338" lvl="0" indent="-287338" algn="l" rtl="0">
              <a:lnSpc>
                <a:spcPct val="95000"/>
              </a:lnSpc>
              <a:spcBef>
                <a:spcPts val="0"/>
              </a:spcBef>
              <a:spcAft>
                <a:spcPts val="0"/>
              </a:spcAft>
              <a:buSzPts val="2800"/>
              <a:buChar char="•"/>
            </a:pPr>
            <a:r>
              <a:rPr lang="en-US"/>
              <a:t>Label Printing Services User Guide</a:t>
            </a:r>
            <a:endParaRPr/>
          </a:p>
          <a:p>
            <a:pPr marL="569913" lvl="1" indent="-225425" algn="l" rtl="0">
              <a:lnSpc>
                <a:spcPct val="95000"/>
              </a:lnSpc>
              <a:spcBef>
                <a:spcPts val="600"/>
              </a:spcBef>
              <a:spcAft>
                <a:spcPts val="0"/>
              </a:spcAft>
              <a:buSzPts val="2400"/>
              <a:buChar char="­"/>
            </a:pPr>
            <a:r>
              <a:rPr lang="en-US" u="sng">
                <a:solidFill>
                  <a:schemeClr val="hlink"/>
                </a:solidFill>
                <a:hlinkClick r:id="rId3"/>
              </a:rPr>
              <a:t>https://documentlibrary.qad.com/documentation/LPS/index.html</a:t>
            </a:r>
            <a:endParaRPr/>
          </a:p>
          <a:p>
            <a:pPr marL="287338" lvl="1" indent="-287338" algn="l" rtl="0">
              <a:lnSpc>
                <a:spcPct val="95000"/>
              </a:lnSpc>
              <a:spcBef>
                <a:spcPts val="600"/>
              </a:spcBef>
              <a:spcAft>
                <a:spcPts val="0"/>
              </a:spcAft>
              <a:buSzPts val="2400"/>
              <a:buFont typeface="Arial"/>
              <a:buChar char="•"/>
            </a:pPr>
            <a:r>
              <a:rPr lang="en-US"/>
              <a:t>Email: </a:t>
            </a:r>
            <a:r>
              <a:rPr lang="en-US" u="sng">
                <a:solidFill>
                  <a:schemeClr val="hlink"/>
                </a:solidFill>
                <a:hlinkClick r:id="rId4"/>
              </a:rPr>
              <a:t>Forum_AS_DCnLPS@qad.com</a:t>
            </a:r>
            <a:endParaRPr/>
          </a:p>
          <a:p>
            <a:pPr marL="287338" lvl="1" indent="-134938" algn="l" rtl="0">
              <a:lnSpc>
                <a:spcPct val="95000"/>
              </a:lnSpc>
              <a:spcBef>
                <a:spcPts val="600"/>
              </a:spcBef>
              <a:spcAft>
                <a:spcPts val="0"/>
              </a:spcAft>
              <a:buSzPts val="2400"/>
              <a:buFont typeface="Arial"/>
              <a:buNone/>
            </a:pPr>
            <a:endParaRPr/>
          </a:p>
          <a:p>
            <a:pPr marL="569913" lvl="1" indent="-73025" algn="l" rtl="0">
              <a:lnSpc>
                <a:spcPct val="95000"/>
              </a:lnSpc>
              <a:spcBef>
                <a:spcPts val="600"/>
              </a:spcBef>
              <a:spcAft>
                <a:spcPts val="0"/>
              </a:spcAft>
              <a:buSzPts val="2400"/>
              <a:buNone/>
            </a:pPr>
            <a:endParaRPr/>
          </a:p>
        </p:txBody>
      </p:sp>
      <p:sp>
        <p:nvSpPr>
          <p:cNvPr id="241" name="Google Shape;241;p10"/>
          <p:cNvSpPr txBox="1">
            <a:spLocks noGrp="1"/>
          </p:cNvSpPr>
          <p:nvPr>
            <p:ph type="body" idx="2"/>
          </p:nvPr>
        </p:nvSpPr>
        <p:spPr>
          <a:xfrm>
            <a:off x="419100" y="203200"/>
            <a:ext cx="11353800" cy="36576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SzPts val="1800"/>
              <a:buFont typeface="Century Gothic"/>
              <a:buNone/>
            </a:pPr>
            <a:r>
              <a:rPr lang="en-US">
                <a:solidFill>
                  <a:srgbClr val="7CA0D1"/>
                </a:solidFill>
              </a:rPr>
              <a:t>Automation Solutions – Label Printing Services: Extraction Programs</a:t>
            </a:r>
            <a:endParaRPr>
              <a:solidFill>
                <a:srgbClr val="7CA0D1"/>
              </a:solidFill>
            </a:endParaRPr>
          </a:p>
        </p:txBody>
      </p:sp>
      <p:sp>
        <p:nvSpPr>
          <p:cNvPr id="242" name="Google Shape;242;p10"/>
          <p:cNvSpPr txBox="1">
            <a:spLocks noGrp="1"/>
          </p:cNvSpPr>
          <p:nvPr>
            <p:ph type="title"/>
          </p:nvPr>
        </p:nvSpPr>
        <p:spPr>
          <a:xfrm>
            <a:off x="419100" y="680944"/>
            <a:ext cx="11353800" cy="4572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000000"/>
              </a:buClr>
              <a:buSzPts val="3200"/>
              <a:buFont typeface="Century Gothic"/>
              <a:buNone/>
            </a:pPr>
            <a:r>
              <a:rPr lang="en-US"/>
              <a:t>More Information</a:t>
            </a:r>
            <a:endParaRPr/>
          </a:p>
        </p:txBody>
      </p:sp>
    </p:spTree>
  </p:cSld>
  <p:clrMapOvr>
    <a:masterClrMapping/>
  </p:clrMapOvr>
  <mc:AlternateContent xmlns:mc="http://schemas.openxmlformats.org/markup-compatibility/2006">
    <mc:Choice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Requires="p14">
      <p:transition p14:dur="250">
        <p:fade/>
      </p:transition>
    </mc:Choice>
    <mc:Fallback>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11"/>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11</a:t>
            </a:fld>
            <a:endParaRPr/>
          </a:p>
        </p:txBody>
      </p:sp>
    </p:spTree>
  </p:cSld>
  <p:clrMapOvr>
    <a:masterClrMapping/>
  </p:clrMapOvr>
  <mc:AlternateContent xmlns:mc="http://schemas.openxmlformats.org/markup-compatibility/2006">
    <mc:Choice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Requires="p14">
      <p:transition p14:dur="250">
        <p:fade/>
      </p:transition>
    </mc:Choice>
    <mc:Fallback>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2"/>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2</a:t>
            </a:fld>
            <a:endParaRPr/>
          </a:p>
        </p:txBody>
      </p:sp>
      <p:sp>
        <p:nvSpPr>
          <p:cNvPr id="155" name="Google Shape;155;p2"/>
          <p:cNvSpPr txBox="1">
            <a:spLocks noGrp="1"/>
          </p:cNvSpPr>
          <p:nvPr>
            <p:ph type="body" idx="1"/>
          </p:nvPr>
        </p:nvSpPr>
        <p:spPr>
          <a:xfrm>
            <a:off x="419100" y="1562100"/>
            <a:ext cx="11353800" cy="4779532"/>
          </a:xfrm>
          <a:prstGeom prst="rect">
            <a:avLst/>
          </a:prstGeom>
          <a:noFill/>
          <a:ln>
            <a:noFill/>
          </a:ln>
        </p:spPr>
        <p:txBody>
          <a:bodyPr spcFirstLastPara="1" wrap="square" lIns="0" tIns="0" rIns="0" bIns="0" anchor="t" anchorCtr="0">
            <a:noAutofit/>
          </a:bodyPr>
          <a:lstStyle/>
          <a:p>
            <a:pPr marL="0" lvl="0" indent="0" algn="l" rtl="0">
              <a:lnSpc>
                <a:spcPct val="95000"/>
              </a:lnSpc>
              <a:spcBef>
                <a:spcPts val="0"/>
              </a:spcBef>
              <a:spcAft>
                <a:spcPts val="0"/>
              </a:spcAft>
              <a:buSzPts val="1500"/>
              <a:buNone/>
            </a:pPr>
            <a:r>
              <a:rPr lang="en-US" sz="1500"/>
              <a:t>This presentation includes forward-looking statements within the meaning of the Private Securities Litigation Reform Act of 1995.  These statements are subject to significant</a:t>
            </a:r>
            <a:r>
              <a:rPr lang="en-US" sz="1500" u="sng"/>
              <a:t> </a:t>
            </a:r>
            <a:r>
              <a:rPr lang="en-US" sz="1500"/>
              <a:t>risks and uncertainties.  Actual results and events may differ materially from those set forth in these forward-looking statements.  These risks and uncertainties are detailed in QAD’s SEC filings, including its latest Annual Report on Form 10-K and in particular the section titled “Risk Factors” therein and other periodic reports subsequently filed by QAD with the Securities and Exchange Commission. </a:t>
            </a:r>
            <a:endParaRPr/>
          </a:p>
          <a:p>
            <a:pPr marL="0" lvl="0" indent="0" algn="l" rtl="0">
              <a:lnSpc>
                <a:spcPct val="95000"/>
              </a:lnSpc>
              <a:spcBef>
                <a:spcPts val="600"/>
              </a:spcBef>
              <a:spcAft>
                <a:spcPts val="0"/>
              </a:spcAft>
              <a:buSzPts val="1500"/>
              <a:buNone/>
            </a:pPr>
            <a:r>
              <a:rPr lang="en-US" sz="1500"/>
              <a:t>This presentation contains references to certain financial measures that have been adjusted to exclude certain expenses and other specified items. These financial measures differ from comparable measures calculated and presented in accordance with accounting principles generally accepted in the United States of America (“GAAP”) in that they exclude unusual or non-recurring charges, losses, credits or gains.  Management believes that financial presentations excluding the impact of these items provide useful supplemental information that is important to a proper understanding of the Company’s results. These presentations should not be viewed as a substitute for results determined in accordance with GAAP, nor are they necessarily comparable to non-GAAP financial measures presented by other companies.</a:t>
            </a:r>
            <a:endParaRPr sz="1500"/>
          </a:p>
          <a:p>
            <a:pPr marL="0" lvl="0" indent="0" algn="l" rtl="0">
              <a:lnSpc>
                <a:spcPct val="95000"/>
              </a:lnSpc>
              <a:spcBef>
                <a:spcPts val="600"/>
              </a:spcBef>
              <a:spcAft>
                <a:spcPts val="0"/>
              </a:spcAft>
              <a:buSzPts val="1500"/>
              <a:buNone/>
            </a:pPr>
            <a:r>
              <a:rPr lang="en-US" sz="1500"/>
              <a:t>This presentation is intended to outline QAD’s general product direction. It is intended for information purposes only, and may not be incorporated into any contract. It is not a commitment to deliver any material, code, functional capabilities, and should not be relied upon in making purchasing decisions. The development, release, and timing of any features or functional capabilities described for QAD’s products remains at the sole discretion of QAD.</a:t>
            </a:r>
            <a:endParaRPr sz="1500"/>
          </a:p>
          <a:p>
            <a:pPr marL="0" lvl="0" indent="0" algn="l" rtl="0">
              <a:lnSpc>
                <a:spcPct val="95000"/>
              </a:lnSpc>
              <a:spcBef>
                <a:spcPts val="600"/>
              </a:spcBef>
              <a:spcAft>
                <a:spcPts val="0"/>
              </a:spcAft>
              <a:buSzPts val="1500"/>
              <a:buNone/>
            </a:pPr>
            <a:r>
              <a:rPr lang="en-US" sz="1500"/>
              <a:t>QAD undertakes no obligation to update forward-looking statements.</a:t>
            </a:r>
            <a:endParaRPr/>
          </a:p>
        </p:txBody>
      </p:sp>
      <p:sp>
        <p:nvSpPr>
          <p:cNvPr id="156" name="Google Shape;156;p2"/>
          <p:cNvSpPr txBox="1">
            <a:spLocks noGrp="1"/>
          </p:cNvSpPr>
          <p:nvPr>
            <p:ph type="body" idx="2"/>
          </p:nvPr>
        </p:nvSpPr>
        <p:spPr>
          <a:xfrm>
            <a:off x="419100" y="203200"/>
            <a:ext cx="11353800" cy="36576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SzPts val="1800"/>
              <a:buFont typeface="Century Gothic"/>
              <a:buNone/>
            </a:pPr>
            <a:r>
              <a:rPr lang="en-US">
                <a:solidFill>
                  <a:srgbClr val="7CA0D1"/>
                </a:solidFill>
              </a:rPr>
              <a:t>Automation Solutions - Label Printing Services: Extraction Programs</a:t>
            </a:r>
            <a:endParaRPr>
              <a:solidFill>
                <a:srgbClr val="7CA0D1"/>
              </a:solidFill>
            </a:endParaRPr>
          </a:p>
        </p:txBody>
      </p:sp>
      <p:sp>
        <p:nvSpPr>
          <p:cNvPr id="157" name="Google Shape;157;p2"/>
          <p:cNvSpPr txBox="1">
            <a:spLocks noGrp="1"/>
          </p:cNvSpPr>
          <p:nvPr>
            <p:ph type="title"/>
          </p:nvPr>
        </p:nvSpPr>
        <p:spPr>
          <a:xfrm>
            <a:off x="419100" y="680944"/>
            <a:ext cx="11353800" cy="4572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000000"/>
              </a:buClr>
              <a:buSzPts val="3200"/>
              <a:buFont typeface="Century Gothic"/>
              <a:buNone/>
            </a:pPr>
            <a:r>
              <a:rPr lang="en-US"/>
              <a:t>Safe Harbor</a:t>
            </a:r>
            <a:endParaRPr/>
          </a:p>
        </p:txBody>
      </p:sp>
    </p:spTree>
  </p:cSld>
  <p:clrMapOvr>
    <a:masterClrMapping/>
  </p:clrMapOvr>
  <mc:AlternateContent xmlns:mc="http://schemas.openxmlformats.org/markup-compatibility/2006">
    <mc:Choice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Requires="p14">
      <p:transition p14:dur="250">
        <p:fade/>
      </p:transition>
    </mc:Choice>
    <mc:Fallback>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3"/>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3</a:t>
            </a:fld>
            <a:endParaRPr/>
          </a:p>
        </p:txBody>
      </p:sp>
      <p:sp>
        <p:nvSpPr>
          <p:cNvPr id="164" name="Google Shape;164;p3"/>
          <p:cNvSpPr txBox="1">
            <a:spLocks noGrp="1"/>
          </p:cNvSpPr>
          <p:nvPr>
            <p:ph type="body" idx="1"/>
          </p:nvPr>
        </p:nvSpPr>
        <p:spPr>
          <a:xfrm>
            <a:off x="419100" y="1562100"/>
            <a:ext cx="11353800" cy="4779532"/>
          </a:xfrm>
          <a:prstGeom prst="rect">
            <a:avLst/>
          </a:prstGeom>
          <a:noFill/>
          <a:ln>
            <a:noFill/>
          </a:ln>
        </p:spPr>
        <p:txBody>
          <a:bodyPr spcFirstLastPara="1" wrap="square" lIns="0" tIns="0" rIns="0" bIns="0" anchor="t" anchorCtr="0">
            <a:noAutofit/>
          </a:bodyPr>
          <a:lstStyle/>
          <a:p>
            <a:pPr marL="287338" lvl="0" indent="-287338" algn="l" rtl="0">
              <a:lnSpc>
                <a:spcPct val="95000"/>
              </a:lnSpc>
              <a:spcBef>
                <a:spcPts val="0"/>
              </a:spcBef>
              <a:spcAft>
                <a:spcPts val="0"/>
              </a:spcAft>
              <a:buSzPts val="2800"/>
              <a:buChar char="•"/>
            </a:pPr>
            <a:r>
              <a:rPr lang="en-US"/>
              <a:t>Understand the components of a typical extraction program</a:t>
            </a:r>
            <a:endParaRPr/>
          </a:p>
          <a:p>
            <a:pPr marL="287338" lvl="0" indent="-109538" algn="l" rtl="0">
              <a:lnSpc>
                <a:spcPct val="95000"/>
              </a:lnSpc>
              <a:spcBef>
                <a:spcPts val="600"/>
              </a:spcBef>
              <a:spcAft>
                <a:spcPts val="0"/>
              </a:spcAft>
              <a:buSzPts val="2800"/>
              <a:buNone/>
            </a:pPr>
            <a:endParaRPr/>
          </a:p>
          <a:p>
            <a:pPr marL="287338" lvl="0" indent="-287338" algn="l" rtl="0">
              <a:lnSpc>
                <a:spcPct val="95000"/>
              </a:lnSpc>
              <a:spcBef>
                <a:spcPts val="600"/>
              </a:spcBef>
              <a:spcAft>
                <a:spcPts val="0"/>
              </a:spcAft>
              <a:buSzPts val="2800"/>
              <a:buChar char="•"/>
            </a:pPr>
            <a:r>
              <a:rPr lang="en-US"/>
              <a:t>Understand how the extraction program processes a label request</a:t>
            </a:r>
            <a:endParaRPr/>
          </a:p>
          <a:p>
            <a:pPr marL="287338" lvl="0" indent="-109538" algn="l" rtl="0">
              <a:lnSpc>
                <a:spcPct val="95000"/>
              </a:lnSpc>
              <a:spcBef>
                <a:spcPts val="600"/>
              </a:spcBef>
              <a:spcAft>
                <a:spcPts val="0"/>
              </a:spcAft>
              <a:buSzPts val="2800"/>
              <a:buNone/>
            </a:pPr>
            <a:endParaRPr/>
          </a:p>
        </p:txBody>
      </p:sp>
      <p:sp>
        <p:nvSpPr>
          <p:cNvPr id="165" name="Google Shape;165;p3"/>
          <p:cNvSpPr txBox="1">
            <a:spLocks noGrp="1"/>
          </p:cNvSpPr>
          <p:nvPr>
            <p:ph type="body" idx="2"/>
          </p:nvPr>
        </p:nvSpPr>
        <p:spPr>
          <a:xfrm>
            <a:off x="419100" y="203200"/>
            <a:ext cx="11353800" cy="36576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SzPts val="1800"/>
              <a:buFont typeface="Century Gothic"/>
              <a:buNone/>
            </a:pPr>
            <a:r>
              <a:rPr lang="en-US">
                <a:solidFill>
                  <a:srgbClr val="7CA0D1"/>
                </a:solidFill>
              </a:rPr>
              <a:t>Automation Solutions - Label Printing Services: Extraction Programs</a:t>
            </a:r>
            <a:endParaRPr>
              <a:solidFill>
                <a:srgbClr val="7CA0D1"/>
              </a:solidFill>
            </a:endParaRPr>
          </a:p>
        </p:txBody>
      </p:sp>
      <p:sp>
        <p:nvSpPr>
          <p:cNvPr id="166" name="Google Shape;166;p3"/>
          <p:cNvSpPr txBox="1">
            <a:spLocks noGrp="1"/>
          </p:cNvSpPr>
          <p:nvPr>
            <p:ph type="title"/>
          </p:nvPr>
        </p:nvSpPr>
        <p:spPr>
          <a:xfrm>
            <a:off x="419100" y="680944"/>
            <a:ext cx="11353800" cy="4572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000000"/>
              </a:buClr>
              <a:buSzPts val="3200"/>
              <a:buFont typeface="Century Gothic"/>
              <a:buNone/>
            </a:pPr>
            <a:r>
              <a:rPr lang="en-US"/>
              <a:t>Objectives</a:t>
            </a:r>
            <a:endParaRPr/>
          </a:p>
        </p:txBody>
      </p:sp>
    </p:spTree>
  </p:cSld>
  <p:clrMapOvr>
    <a:masterClrMapping/>
  </p:clrMapOvr>
  <mc:AlternateContent xmlns:mc="http://schemas.openxmlformats.org/markup-compatibility/2006">
    <mc:Choice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Requires="p14">
      <p:transition p14:dur="250">
        <p:fade/>
      </p:transition>
    </mc:Choice>
    <mc:Fallback>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4"/>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4</a:t>
            </a:fld>
            <a:endParaRPr/>
          </a:p>
        </p:txBody>
      </p:sp>
      <p:sp>
        <p:nvSpPr>
          <p:cNvPr id="173" name="Google Shape;173;p4"/>
          <p:cNvSpPr txBox="1">
            <a:spLocks noGrp="1"/>
          </p:cNvSpPr>
          <p:nvPr>
            <p:ph type="body" idx="1"/>
          </p:nvPr>
        </p:nvSpPr>
        <p:spPr>
          <a:xfrm>
            <a:off x="419100" y="1449238"/>
            <a:ext cx="11353800" cy="4892394"/>
          </a:xfrm>
          <a:prstGeom prst="rect">
            <a:avLst/>
          </a:prstGeom>
          <a:noFill/>
          <a:ln>
            <a:noFill/>
          </a:ln>
        </p:spPr>
        <p:txBody>
          <a:bodyPr spcFirstLastPara="1" wrap="square" lIns="0" tIns="0" rIns="0" bIns="0" anchor="t" anchorCtr="0">
            <a:noAutofit/>
          </a:bodyPr>
          <a:lstStyle/>
          <a:p>
            <a:pPr marL="287338" lvl="0" indent="-287338" algn="l" rtl="0">
              <a:lnSpc>
                <a:spcPct val="95000"/>
              </a:lnSpc>
              <a:spcBef>
                <a:spcPts val="0"/>
              </a:spcBef>
              <a:spcAft>
                <a:spcPts val="0"/>
              </a:spcAft>
              <a:buSzPts val="2800"/>
              <a:buChar char="•"/>
            </a:pPr>
            <a:r>
              <a:rPr lang="en-US"/>
              <a:t>Extracts all necessary data relevant to a particular label request</a:t>
            </a:r>
            <a:endParaRPr/>
          </a:p>
          <a:p>
            <a:pPr marL="287338" lvl="0" indent="-287338" algn="l" rtl="0">
              <a:lnSpc>
                <a:spcPct val="95000"/>
              </a:lnSpc>
              <a:spcBef>
                <a:spcPts val="600"/>
              </a:spcBef>
              <a:spcAft>
                <a:spcPts val="0"/>
              </a:spcAft>
              <a:buSzPts val="2800"/>
              <a:buChar char="•"/>
            </a:pPr>
            <a:r>
              <a:rPr lang="en-US"/>
              <a:t>Specified in Label Type Maintenance</a:t>
            </a:r>
            <a:endParaRPr/>
          </a:p>
          <a:p>
            <a:pPr marL="287338" lvl="0" indent="-287338" algn="l" rtl="0">
              <a:lnSpc>
                <a:spcPct val="95000"/>
              </a:lnSpc>
              <a:spcBef>
                <a:spcPts val="600"/>
              </a:spcBef>
              <a:spcAft>
                <a:spcPts val="0"/>
              </a:spcAft>
              <a:buSzPts val="2800"/>
              <a:buChar char="•"/>
            </a:pPr>
            <a:r>
              <a:rPr lang="en-US"/>
              <a:t>Key data tables and fields specified in Label Event Maintenance</a:t>
            </a:r>
            <a:endParaRPr/>
          </a:p>
          <a:p>
            <a:pPr marL="287338" lvl="0" indent="-287338" algn="l" rtl="0">
              <a:lnSpc>
                <a:spcPct val="95000"/>
              </a:lnSpc>
              <a:spcBef>
                <a:spcPts val="600"/>
              </a:spcBef>
              <a:spcAft>
                <a:spcPts val="0"/>
              </a:spcAft>
              <a:buSzPts val="2800"/>
              <a:buChar char="•"/>
            </a:pPr>
            <a:r>
              <a:rPr lang="en-US"/>
              <a:t>Extraction program components:</a:t>
            </a:r>
            <a:endParaRPr/>
          </a:p>
          <a:p>
            <a:pPr marL="569913" lvl="1" indent="-225425" algn="l" rtl="0">
              <a:lnSpc>
                <a:spcPct val="95000"/>
              </a:lnSpc>
              <a:spcBef>
                <a:spcPts val="600"/>
              </a:spcBef>
              <a:spcAft>
                <a:spcPts val="0"/>
              </a:spcAft>
              <a:buSzPts val="2400"/>
              <a:buChar char="­"/>
            </a:pPr>
            <a:r>
              <a:rPr lang="en-US" b="1"/>
              <a:t>Include files </a:t>
            </a:r>
            <a:r>
              <a:rPr lang="en-US"/>
              <a:t>(always included)</a:t>
            </a:r>
            <a:endParaRPr/>
          </a:p>
          <a:p>
            <a:pPr marL="569913" lvl="1" indent="-225425" algn="l" rtl="0">
              <a:lnSpc>
                <a:spcPct val="95000"/>
              </a:lnSpc>
              <a:spcBef>
                <a:spcPts val="600"/>
              </a:spcBef>
              <a:spcAft>
                <a:spcPts val="0"/>
              </a:spcAft>
              <a:buSzPts val="2400"/>
              <a:buChar char="­"/>
            </a:pPr>
            <a:r>
              <a:rPr lang="en-US" b="1"/>
              <a:t>Input parameters </a:t>
            </a:r>
            <a:r>
              <a:rPr lang="en-US"/>
              <a:t>(always included)</a:t>
            </a:r>
            <a:endParaRPr/>
          </a:p>
          <a:p>
            <a:pPr marL="569913" lvl="1" indent="-225425" algn="l" rtl="0">
              <a:lnSpc>
                <a:spcPct val="95000"/>
              </a:lnSpc>
              <a:spcBef>
                <a:spcPts val="600"/>
              </a:spcBef>
              <a:spcAft>
                <a:spcPts val="0"/>
              </a:spcAft>
              <a:buSzPts val="2400"/>
              <a:buChar char="­"/>
            </a:pPr>
            <a:r>
              <a:rPr lang="en-US"/>
              <a:t>Dynamic dataset (</a:t>
            </a:r>
            <a:r>
              <a:rPr lang="en-US">
                <a:solidFill>
                  <a:schemeClr val="dk1"/>
                </a:solidFill>
              </a:rPr>
              <a:t>created by the extraction process to hold data that gets  passed to the routing pre-processor program)</a:t>
            </a:r>
            <a:endParaRPr/>
          </a:p>
          <a:p>
            <a:pPr marL="569913" lvl="1" indent="-225425" algn="l" rtl="0">
              <a:lnSpc>
                <a:spcPct val="95000"/>
              </a:lnSpc>
              <a:spcBef>
                <a:spcPts val="600"/>
              </a:spcBef>
              <a:spcAft>
                <a:spcPts val="0"/>
              </a:spcAft>
              <a:buSzPts val="2400"/>
              <a:buChar char="­"/>
            </a:pPr>
            <a:r>
              <a:rPr lang="en-US"/>
              <a:t>Call to child extraction programs</a:t>
            </a:r>
            <a:endParaRPr/>
          </a:p>
          <a:p>
            <a:pPr marL="569913" lvl="1" indent="-73025" algn="l" rtl="0">
              <a:lnSpc>
                <a:spcPct val="95000"/>
              </a:lnSpc>
              <a:spcBef>
                <a:spcPts val="600"/>
              </a:spcBef>
              <a:spcAft>
                <a:spcPts val="0"/>
              </a:spcAft>
              <a:buSzPts val="2400"/>
              <a:buNone/>
            </a:pPr>
            <a:endParaRPr/>
          </a:p>
          <a:p>
            <a:pPr marL="569913" lvl="1" indent="-73025" algn="l" rtl="0">
              <a:lnSpc>
                <a:spcPct val="95000"/>
              </a:lnSpc>
              <a:spcBef>
                <a:spcPts val="600"/>
              </a:spcBef>
              <a:spcAft>
                <a:spcPts val="0"/>
              </a:spcAft>
              <a:buSzPts val="2400"/>
              <a:buNone/>
            </a:pPr>
            <a:endParaRPr/>
          </a:p>
          <a:p>
            <a:pPr marL="287338" lvl="0" indent="-109538" algn="l" rtl="0">
              <a:lnSpc>
                <a:spcPct val="95000"/>
              </a:lnSpc>
              <a:spcBef>
                <a:spcPts val="600"/>
              </a:spcBef>
              <a:spcAft>
                <a:spcPts val="0"/>
              </a:spcAft>
              <a:buSzPts val="2800"/>
              <a:buNone/>
            </a:pPr>
            <a:endParaRPr/>
          </a:p>
        </p:txBody>
      </p:sp>
      <p:sp>
        <p:nvSpPr>
          <p:cNvPr id="174" name="Google Shape;174;p4"/>
          <p:cNvSpPr txBox="1">
            <a:spLocks noGrp="1"/>
          </p:cNvSpPr>
          <p:nvPr>
            <p:ph type="body" idx="2"/>
          </p:nvPr>
        </p:nvSpPr>
        <p:spPr>
          <a:xfrm>
            <a:off x="419100" y="203200"/>
            <a:ext cx="11353800" cy="36576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SzPts val="1800"/>
              <a:buFont typeface="Century Gothic"/>
              <a:buNone/>
            </a:pPr>
            <a:r>
              <a:rPr lang="en-US">
                <a:solidFill>
                  <a:srgbClr val="7CA0D1"/>
                </a:solidFill>
              </a:rPr>
              <a:t>Automation Solutions - Label Printing Services: Extraction Programs</a:t>
            </a:r>
            <a:endParaRPr>
              <a:solidFill>
                <a:srgbClr val="7CA0D1"/>
              </a:solidFill>
            </a:endParaRPr>
          </a:p>
        </p:txBody>
      </p:sp>
      <p:sp>
        <p:nvSpPr>
          <p:cNvPr id="175" name="Google Shape;175;p4"/>
          <p:cNvSpPr txBox="1">
            <a:spLocks noGrp="1"/>
          </p:cNvSpPr>
          <p:nvPr>
            <p:ph type="title"/>
          </p:nvPr>
        </p:nvSpPr>
        <p:spPr>
          <a:xfrm>
            <a:off x="419100" y="680944"/>
            <a:ext cx="11353800" cy="4572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000000"/>
              </a:buClr>
              <a:buSzPts val="3200"/>
              <a:buFont typeface="Century Gothic"/>
              <a:buNone/>
            </a:pPr>
            <a:r>
              <a:rPr lang="en-US"/>
              <a:t>Extraction Programs – An Overview</a:t>
            </a:r>
            <a:endParaRPr/>
          </a:p>
        </p:txBody>
      </p:sp>
    </p:spTree>
  </p:cSld>
  <p:clrMapOvr>
    <a:masterClrMapping/>
  </p:clrMapOvr>
  <mc:AlternateContent xmlns:mc="http://schemas.openxmlformats.org/markup-compatibility/2006">
    <mc:Choice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7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7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7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73">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7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5"/>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5</a:t>
            </a:fld>
            <a:endParaRPr/>
          </a:p>
        </p:txBody>
      </p:sp>
      <p:sp>
        <p:nvSpPr>
          <p:cNvPr id="182" name="Google Shape;182;p5"/>
          <p:cNvSpPr txBox="1">
            <a:spLocks noGrp="1"/>
          </p:cNvSpPr>
          <p:nvPr>
            <p:ph type="body" idx="1"/>
          </p:nvPr>
        </p:nvSpPr>
        <p:spPr>
          <a:xfrm>
            <a:off x="419100" y="1562100"/>
            <a:ext cx="11353800" cy="4779532"/>
          </a:xfrm>
          <a:prstGeom prst="rect">
            <a:avLst/>
          </a:prstGeom>
          <a:noFill/>
          <a:ln>
            <a:noFill/>
          </a:ln>
        </p:spPr>
        <p:txBody>
          <a:bodyPr spcFirstLastPara="1" wrap="square" lIns="0" tIns="0" rIns="0" bIns="0" anchor="t" anchorCtr="0">
            <a:noAutofit/>
          </a:bodyPr>
          <a:lstStyle/>
          <a:p>
            <a:pPr marL="287338" lvl="0" indent="-287338" algn="l" rtl="0">
              <a:lnSpc>
                <a:spcPct val="95000"/>
              </a:lnSpc>
              <a:spcBef>
                <a:spcPts val="0"/>
              </a:spcBef>
              <a:spcAft>
                <a:spcPts val="0"/>
              </a:spcAft>
              <a:buSzPts val="2000"/>
              <a:buChar char="•"/>
            </a:pPr>
            <a:r>
              <a:rPr lang="en-US" sz="2000" b="1"/>
              <a:t>us/bbi/mfdeclre.i </a:t>
            </a:r>
            <a:r>
              <a:rPr lang="en-US" sz="2000"/>
              <a:t>- enables use of shared variables (such as global_domain)</a:t>
            </a:r>
            <a:endParaRPr/>
          </a:p>
          <a:p>
            <a:pPr marL="287338" lvl="0" indent="-287338" algn="l" rtl="0">
              <a:lnSpc>
                <a:spcPct val="95000"/>
              </a:lnSpc>
              <a:spcBef>
                <a:spcPts val="600"/>
              </a:spcBef>
              <a:spcAft>
                <a:spcPts val="0"/>
              </a:spcAft>
              <a:buSzPts val="2000"/>
              <a:buChar char="•"/>
            </a:pPr>
            <a:r>
              <a:rPr lang="en-US" sz="2000" b="1"/>
              <a:t>us/bbi/gplabel.i </a:t>
            </a:r>
            <a:r>
              <a:rPr lang="en-US" sz="2000"/>
              <a:t>- enables use of label translation functions</a:t>
            </a:r>
            <a:endParaRPr/>
          </a:p>
          <a:p>
            <a:pPr marL="287338" lvl="0" indent="-287338" algn="l" rtl="0">
              <a:lnSpc>
                <a:spcPct val="95000"/>
              </a:lnSpc>
              <a:spcBef>
                <a:spcPts val="600"/>
              </a:spcBef>
              <a:spcAft>
                <a:spcPts val="0"/>
              </a:spcAft>
              <a:buSzPts val="2000"/>
              <a:buChar char="•"/>
            </a:pPr>
            <a:r>
              <a:rPr lang="en-US" sz="2000" b="1"/>
              <a:t>us/px/pxpgmmgr.i </a:t>
            </a:r>
            <a:r>
              <a:rPr lang="en-US" sz="2000"/>
              <a:t>- manages the handles used by subsequent program calls</a:t>
            </a:r>
            <a:endParaRPr/>
          </a:p>
          <a:p>
            <a:pPr marL="287338" lvl="0" indent="-287338" algn="l" rtl="0">
              <a:lnSpc>
                <a:spcPct val="95000"/>
              </a:lnSpc>
              <a:spcBef>
                <a:spcPts val="600"/>
              </a:spcBef>
              <a:spcAft>
                <a:spcPts val="0"/>
              </a:spcAft>
              <a:buSzPts val="2000"/>
              <a:buChar char="•"/>
            </a:pPr>
            <a:r>
              <a:rPr lang="en-US" sz="2000" b="1"/>
              <a:t>us/px/pxphdef.i lblstdxr </a:t>
            </a:r>
            <a:r>
              <a:rPr lang="en-US" sz="2000"/>
              <a:t>- defines the persistent handle for the program lblstdxr.p</a:t>
            </a:r>
            <a:endParaRPr/>
          </a:p>
          <a:p>
            <a:pPr marL="287338" lvl="0" indent="-287338" algn="l" rtl="0">
              <a:lnSpc>
                <a:spcPct val="95000"/>
              </a:lnSpc>
              <a:spcBef>
                <a:spcPts val="600"/>
              </a:spcBef>
              <a:spcAft>
                <a:spcPts val="0"/>
              </a:spcAft>
              <a:buSzPts val="2000"/>
              <a:buChar char="•"/>
            </a:pPr>
            <a:r>
              <a:rPr lang="en-US" sz="2000" b="1"/>
              <a:t>us/px/pxgetph.i lblstdxr </a:t>
            </a:r>
            <a:r>
              <a:rPr lang="en-US" sz="2000"/>
              <a:t>- assigns the handle for the program lblstdxr.p</a:t>
            </a:r>
            <a:endParaRPr/>
          </a:p>
          <a:p>
            <a:pPr marL="287338" lvl="0" indent="-287338" algn="l" rtl="0">
              <a:lnSpc>
                <a:spcPct val="95000"/>
              </a:lnSpc>
              <a:spcBef>
                <a:spcPts val="600"/>
              </a:spcBef>
              <a:spcAft>
                <a:spcPts val="0"/>
              </a:spcAft>
              <a:buSzPts val="2000"/>
              <a:buChar char="•"/>
            </a:pPr>
            <a:r>
              <a:rPr lang="en-US" sz="2000" b="1"/>
              <a:t>us/px/pxphdef.i lbevntwkflxr </a:t>
            </a:r>
            <a:r>
              <a:rPr lang="en-US" sz="2000"/>
              <a:t>- defines the persistent handle for the program lbevntwkflxr.p</a:t>
            </a:r>
            <a:endParaRPr/>
          </a:p>
          <a:p>
            <a:pPr marL="287338" lvl="0" indent="-287338" algn="l" rtl="0">
              <a:lnSpc>
                <a:spcPct val="95000"/>
              </a:lnSpc>
              <a:spcBef>
                <a:spcPts val="600"/>
              </a:spcBef>
              <a:spcAft>
                <a:spcPts val="0"/>
              </a:spcAft>
              <a:buSzPts val="2000"/>
              <a:buChar char="•"/>
            </a:pPr>
            <a:r>
              <a:rPr lang="en-US" sz="2000" b="1"/>
              <a:t>us/px/pxgetph.i lbevntwkflxr </a:t>
            </a:r>
            <a:r>
              <a:rPr lang="en-US" sz="2000"/>
              <a:t>- assigns the handle for the program lbevntwkflxr.p</a:t>
            </a:r>
            <a:endParaRPr/>
          </a:p>
          <a:p>
            <a:pPr marL="287338" lvl="0" indent="-287338" algn="l" rtl="0">
              <a:lnSpc>
                <a:spcPct val="95000"/>
              </a:lnSpc>
              <a:spcBef>
                <a:spcPts val="600"/>
              </a:spcBef>
              <a:spcAft>
                <a:spcPts val="0"/>
              </a:spcAft>
              <a:buSzPts val="2000"/>
              <a:buChar char="•"/>
            </a:pPr>
            <a:r>
              <a:rPr lang="en-US" sz="2000" b="1"/>
              <a:t>us/lb/lbdslbevntwkfl.i </a:t>
            </a:r>
            <a:r>
              <a:rPr lang="en-US" sz="2000"/>
              <a:t>– includes the definition for the dataset </a:t>
            </a:r>
            <a:r>
              <a:rPr lang="en-US" sz="2000">
                <a:solidFill>
                  <a:schemeClr val="dk1"/>
                </a:solidFill>
              </a:rPr>
              <a:t>dsLabelEventWorkFile</a:t>
            </a:r>
            <a:endParaRPr sz="2000"/>
          </a:p>
          <a:p>
            <a:pPr marL="287338" lvl="0" indent="-287338" algn="l" rtl="0">
              <a:lnSpc>
                <a:spcPct val="95000"/>
              </a:lnSpc>
              <a:spcBef>
                <a:spcPts val="600"/>
              </a:spcBef>
              <a:spcAft>
                <a:spcPts val="0"/>
              </a:spcAft>
              <a:buSzPts val="2000"/>
              <a:buChar char="•"/>
            </a:pPr>
            <a:r>
              <a:rPr lang="en-US" sz="2000" b="1"/>
              <a:t>us/lb/lbttcanextract.i </a:t>
            </a:r>
            <a:r>
              <a:rPr lang="en-US" sz="2000"/>
              <a:t>– includes the definition for the temp-table </a:t>
            </a:r>
            <a:r>
              <a:rPr lang="en-US" sz="2000">
                <a:solidFill>
                  <a:schemeClr val="dk1"/>
                </a:solidFill>
              </a:rPr>
              <a:t>ttCanExtract</a:t>
            </a:r>
            <a:endParaRPr sz="2000"/>
          </a:p>
          <a:p>
            <a:pPr marL="287338" lvl="0" indent="-287338" algn="l" rtl="0">
              <a:lnSpc>
                <a:spcPct val="95000"/>
              </a:lnSpc>
              <a:spcBef>
                <a:spcPts val="600"/>
              </a:spcBef>
              <a:spcAft>
                <a:spcPts val="0"/>
              </a:spcAft>
              <a:buSzPts val="2000"/>
              <a:buChar char="•"/>
            </a:pPr>
            <a:r>
              <a:rPr lang="en-US" sz="2000" b="1">
                <a:solidFill>
                  <a:schemeClr val="dk1"/>
                </a:solidFill>
              </a:rPr>
              <a:t>us/px/pxttmsg.i </a:t>
            </a:r>
            <a:r>
              <a:rPr lang="en-US" sz="2000">
                <a:solidFill>
                  <a:schemeClr val="dk1"/>
                </a:solidFill>
              </a:rPr>
              <a:t>– includes the definition for the temp-table temp_err_msg</a:t>
            </a:r>
            <a:endParaRPr sz="2000"/>
          </a:p>
          <a:p>
            <a:pPr marL="514350" lvl="0" indent="-361950" algn="l" rtl="0">
              <a:lnSpc>
                <a:spcPct val="95000"/>
              </a:lnSpc>
              <a:spcBef>
                <a:spcPts val="600"/>
              </a:spcBef>
              <a:spcAft>
                <a:spcPts val="0"/>
              </a:spcAft>
              <a:buSzPts val="2400"/>
              <a:buNone/>
            </a:pPr>
            <a:endParaRPr sz="2400"/>
          </a:p>
        </p:txBody>
      </p:sp>
      <p:sp>
        <p:nvSpPr>
          <p:cNvPr id="183" name="Google Shape;183;p5"/>
          <p:cNvSpPr txBox="1">
            <a:spLocks noGrp="1"/>
          </p:cNvSpPr>
          <p:nvPr>
            <p:ph type="body" idx="2"/>
          </p:nvPr>
        </p:nvSpPr>
        <p:spPr>
          <a:xfrm>
            <a:off x="419100" y="203200"/>
            <a:ext cx="11353800" cy="36576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SzPts val="1800"/>
              <a:buFont typeface="Century Gothic"/>
              <a:buNone/>
            </a:pPr>
            <a:r>
              <a:rPr lang="en-US">
                <a:solidFill>
                  <a:srgbClr val="7CA0D1"/>
                </a:solidFill>
              </a:rPr>
              <a:t>Automation Solutions - Label Printing Services: Extraction Programs</a:t>
            </a:r>
            <a:endParaRPr>
              <a:solidFill>
                <a:srgbClr val="7CA0D1"/>
              </a:solidFill>
            </a:endParaRPr>
          </a:p>
        </p:txBody>
      </p:sp>
      <p:sp>
        <p:nvSpPr>
          <p:cNvPr id="184" name="Google Shape;184;p5"/>
          <p:cNvSpPr txBox="1">
            <a:spLocks noGrp="1"/>
          </p:cNvSpPr>
          <p:nvPr>
            <p:ph type="title"/>
          </p:nvPr>
        </p:nvSpPr>
        <p:spPr>
          <a:xfrm>
            <a:off x="419100" y="680944"/>
            <a:ext cx="11353800" cy="4572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000000"/>
              </a:buClr>
              <a:buSzPts val="3200"/>
              <a:buFont typeface="Century Gothic"/>
              <a:buNone/>
            </a:pPr>
            <a:r>
              <a:rPr lang="en-US"/>
              <a:t>Extraction Program Components – Include Files</a:t>
            </a:r>
            <a:endParaRPr/>
          </a:p>
        </p:txBody>
      </p:sp>
    </p:spTree>
  </p:cSld>
  <p:clrMapOvr>
    <a:masterClrMapping/>
  </p:clrMapOvr>
  <mc:AlternateContent xmlns:mc="http://schemas.openxmlformats.org/markup-compatibility/2006">
    <mc:Choice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8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82">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82">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82">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8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6"/>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6</a:t>
            </a:fld>
            <a:endParaRPr/>
          </a:p>
        </p:txBody>
      </p:sp>
      <p:sp>
        <p:nvSpPr>
          <p:cNvPr id="191" name="Google Shape;191;p6"/>
          <p:cNvSpPr txBox="1">
            <a:spLocks noGrp="1"/>
          </p:cNvSpPr>
          <p:nvPr>
            <p:ph type="title"/>
          </p:nvPr>
        </p:nvSpPr>
        <p:spPr>
          <a:xfrm>
            <a:off x="419100" y="680944"/>
            <a:ext cx="11330940" cy="4572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dk1"/>
              </a:buClr>
              <a:buSzPts val="3200"/>
              <a:buFont typeface="Century Gothic"/>
              <a:buNone/>
            </a:pPr>
            <a:r>
              <a:rPr lang="en-US"/>
              <a:t>Extraction Program Components – Input </a:t>
            </a: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Parameters</a:t>
            </a:r>
            <a:endParaRPr/>
          </a:p>
        </p:txBody>
      </p:sp>
      <p:sp>
        <p:nvSpPr>
          <p:cNvPr id="192" name="Google Shape;192;p6"/>
          <p:cNvSpPr txBox="1">
            <a:spLocks noGrp="1"/>
          </p:cNvSpPr>
          <p:nvPr>
            <p:ph type="body" idx="3"/>
          </p:nvPr>
        </p:nvSpPr>
        <p:spPr>
          <a:xfrm>
            <a:off x="419100" y="203200"/>
            <a:ext cx="11330940" cy="36576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SzPts val="1800"/>
              <a:buFont typeface="Century Gothic"/>
              <a:buNone/>
            </a:pPr>
            <a:r>
              <a:rPr lang="en-US">
                <a:solidFill>
                  <a:srgbClr val="7CA0D1"/>
                </a:solidFill>
              </a:rPr>
              <a:t>Automation Solutions - Label Printing Services: Extraction Programs</a:t>
            </a:r>
            <a:endParaRPr>
              <a:solidFill>
                <a:srgbClr val="7CA0D1"/>
              </a:solidFill>
            </a:endParaRPr>
          </a:p>
        </p:txBody>
      </p:sp>
      <p:pic>
        <p:nvPicPr>
          <p:cNvPr id="193" name="Google Shape;193;p6"/>
          <p:cNvPicPr preferRelativeResize="0">
            <a:picLocks noGrp="1"/>
          </p:cNvPicPr>
          <p:nvPr>
            <p:ph type="body" idx="2"/>
          </p:nvPr>
        </p:nvPicPr>
        <p:blipFill rotWithShape="1">
          <a:blip r:embed="rId3">
            <a:alphaModFix/>
          </a:blip>
          <a:srcRect/>
          <a:stretch/>
        </p:blipFill>
        <p:spPr>
          <a:xfrm>
            <a:off x="6772867" y="2296632"/>
            <a:ext cx="4914974" cy="1799736"/>
          </a:xfrm>
          <a:prstGeom prst="rect">
            <a:avLst/>
          </a:prstGeom>
          <a:noFill/>
          <a:ln>
            <a:noFill/>
          </a:ln>
        </p:spPr>
      </p:pic>
      <p:sp>
        <p:nvSpPr>
          <p:cNvPr id="194" name="Google Shape;194;p6"/>
          <p:cNvSpPr txBox="1"/>
          <p:nvPr/>
        </p:nvSpPr>
        <p:spPr>
          <a:xfrm>
            <a:off x="7563395" y="4467497"/>
            <a:ext cx="3696788" cy="679269"/>
          </a:xfrm>
          <a:prstGeom prst="rect">
            <a:avLst/>
          </a:prstGeom>
          <a:noFill/>
          <a:ln>
            <a:noFill/>
          </a:ln>
        </p:spPr>
        <p:txBody>
          <a:bodyPr spcFirstLastPara="1" wrap="square" lIns="91425" tIns="91425" rIns="91425" bIns="91425" anchor="t" anchorCtr="0">
            <a:noAutofit/>
          </a:bodyPr>
          <a:lstStyle/>
          <a:p>
            <a:pPr marL="0" marR="0" lvl="0" indent="0" algn="ctr" rtl="0">
              <a:lnSpc>
                <a:spcPct val="95000"/>
              </a:lnSpc>
              <a:spcBef>
                <a:spcPts val="0"/>
              </a:spcBef>
              <a:spcAft>
                <a:spcPts val="0"/>
              </a:spcAft>
              <a:buNone/>
            </a:pPr>
            <a:r>
              <a:rPr lang="en-US" sz="2000" b="0" i="0" u="none" strike="noStrike" cap="none">
                <a:solidFill>
                  <a:srgbClr val="38639F"/>
                </a:solidFill>
                <a:latin typeface="Arial"/>
                <a:ea typeface="Arial"/>
                <a:cs typeface="Arial"/>
                <a:sym typeface="Arial"/>
              </a:rPr>
              <a:t>Code from out-of-the-box extraction program</a:t>
            </a:r>
            <a:endParaRPr sz="2000" b="0" i="0" u="none" strike="noStrike" cap="none">
              <a:solidFill>
                <a:srgbClr val="38639F"/>
              </a:solidFill>
              <a:latin typeface="Arial"/>
              <a:ea typeface="Arial"/>
              <a:cs typeface="Arial"/>
              <a:sym typeface="Arial"/>
            </a:endParaRPr>
          </a:p>
        </p:txBody>
      </p:sp>
      <p:cxnSp>
        <p:nvCxnSpPr>
          <p:cNvPr id="195" name="Google Shape;195;p6"/>
          <p:cNvCxnSpPr>
            <a:stCxn id="194" idx="0"/>
          </p:cNvCxnSpPr>
          <p:nvPr/>
        </p:nvCxnSpPr>
        <p:spPr>
          <a:xfrm rot="10800000">
            <a:off x="9405189" y="4062497"/>
            <a:ext cx="6600" cy="405000"/>
          </a:xfrm>
          <a:prstGeom prst="straightConnector1">
            <a:avLst/>
          </a:prstGeom>
          <a:noFill/>
          <a:ln w="19050" cap="rnd" cmpd="sng">
            <a:solidFill>
              <a:srgbClr val="5A87C5"/>
            </a:solidFill>
            <a:prstDash val="solid"/>
            <a:round/>
            <a:headEnd type="none" w="sm" len="sm"/>
            <a:tailEnd type="stealth" w="med" len="med"/>
          </a:ln>
        </p:spPr>
      </p:cxnSp>
      <p:pic>
        <p:nvPicPr>
          <p:cNvPr id="196" name="Google Shape;196;p6"/>
          <p:cNvPicPr preferRelativeResize="0"/>
          <p:nvPr/>
        </p:nvPicPr>
        <p:blipFill>
          <a:blip r:embed="rId4">
            <a:alphaModFix/>
          </a:blip>
          <a:stretch>
            <a:fillRect/>
          </a:stretch>
        </p:blipFill>
        <p:spPr>
          <a:xfrm>
            <a:off x="521850" y="1250151"/>
            <a:ext cx="5738124" cy="4982825"/>
          </a:xfrm>
          <a:prstGeom prst="rect">
            <a:avLst/>
          </a:prstGeom>
          <a:noFill/>
          <a:ln>
            <a:noFill/>
          </a:ln>
        </p:spPr>
      </p:pic>
    </p:spTree>
  </p:cSld>
  <p:clrMapOvr>
    <a:masterClrMapping/>
  </p:clrMapOvr>
  <mc:AlternateContent xmlns:mc="http://schemas.openxmlformats.org/markup-compatibility/2006">
    <mc:Choice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7"/>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7</a:t>
            </a:fld>
            <a:endParaRPr/>
          </a:p>
        </p:txBody>
      </p:sp>
      <p:sp>
        <p:nvSpPr>
          <p:cNvPr id="203" name="Google Shape;203;p7"/>
          <p:cNvSpPr txBox="1">
            <a:spLocks noGrp="1"/>
          </p:cNvSpPr>
          <p:nvPr>
            <p:ph type="body" idx="1"/>
          </p:nvPr>
        </p:nvSpPr>
        <p:spPr>
          <a:xfrm>
            <a:off x="239486" y="1382486"/>
            <a:ext cx="5577840" cy="4806248"/>
          </a:xfrm>
          <a:prstGeom prst="rect">
            <a:avLst/>
          </a:prstGeom>
          <a:noFill/>
          <a:ln>
            <a:noFill/>
          </a:ln>
        </p:spPr>
        <p:txBody>
          <a:bodyPr spcFirstLastPara="1" wrap="square" lIns="0" tIns="0" rIns="0" bIns="0" anchor="t" anchorCtr="0">
            <a:noAutofit/>
          </a:bodyPr>
          <a:lstStyle/>
          <a:p>
            <a:pPr marL="287338" lvl="0" indent="-287338" algn="l" rtl="0">
              <a:lnSpc>
                <a:spcPct val="95000"/>
              </a:lnSpc>
              <a:spcBef>
                <a:spcPts val="0"/>
              </a:spcBef>
              <a:spcAft>
                <a:spcPts val="0"/>
              </a:spcAft>
              <a:buSzPts val="2800"/>
              <a:buChar char="•"/>
            </a:pPr>
            <a:r>
              <a:rPr lang="en-US"/>
              <a:t>Define a temp-table</a:t>
            </a:r>
            <a:endParaRPr/>
          </a:p>
          <a:p>
            <a:pPr marL="287338" lvl="0" indent="-287338" algn="l" rtl="0">
              <a:lnSpc>
                <a:spcPct val="95000"/>
              </a:lnSpc>
              <a:spcBef>
                <a:spcPts val="600"/>
              </a:spcBef>
              <a:spcAft>
                <a:spcPts val="0"/>
              </a:spcAft>
              <a:buSzPts val="2800"/>
              <a:buChar char="•"/>
            </a:pPr>
            <a:r>
              <a:rPr lang="en-US"/>
              <a:t>Execute query on the appropriate table(s)</a:t>
            </a:r>
            <a:endParaRPr/>
          </a:p>
          <a:p>
            <a:pPr marL="287338" lvl="0" indent="-287338" algn="l" rtl="0">
              <a:lnSpc>
                <a:spcPct val="95000"/>
              </a:lnSpc>
              <a:spcBef>
                <a:spcPts val="600"/>
              </a:spcBef>
              <a:spcAft>
                <a:spcPts val="0"/>
              </a:spcAft>
              <a:buSzPts val="2800"/>
              <a:buChar char="•"/>
            </a:pPr>
            <a:r>
              <a:rPr lang="en-US"/>
              <a:t>Add fields from query table(s) to the temp-table</a:t>
            </a:r>
            <a:endParaRPr/>
          </a:p>
          <a:p>
            <a:pPr marL="287338" lvl="0" indent="-287338" algn="l" rtl="0">
              <a:lnSpc>
                <a:spcPct val="95000"/>
              </a:lnSpc>
              <a:spcBef>
                <a:spcPts val="600"/>
              </a:spcBef>
              <a:spcAft>
                <a:spcPts val="0"/>
              </a:spcAft>
              <a:buSzPts val="2800"/>
              <a:buChar char="•"/>
            </a:pPr>
            <a:r>
              <a:rPr lang="en-US"/>
              <a:t>Copy data from query table(s) to the temp-table</a:t>
            </a:r>
            <a:endParaRPr/>
          </a:p>
          <a:p>
            <a:pPr marL="287338" lvl="0" indent="-287338" algn="l" rtl="0">
              <a:lnSpc>
                <a:spcPct val="95000"/>
              </a:lnSpc>
              <a:spcBef>
                <a:spcPts val="600"/>
              </a:spcBef>
              <a:spcAft>
                <a:spcPts val="0"/>
              </a:spcAft>
              <a:buSzPts val="2800"/>
              <a:buChar char="•"/>
            </a:pPr>
            <a:r>
              <a:rPr lang="en-US"/>
              <a:t>Create a dataset using the temp-table, and pass it to lbcrpp.p</a:t>
            </a:r>
            <a:endParaRPr/>
          </a:p>
          <a:p>
            <a:pPr marL="287338" lvl="0" indent="-109538" algn="l" rtl="0">
              <a:lnSpc>
                <a:spcPct val="95000"/>
              </a:lnSpc>
              <a:spcBef>
                <a:spcPts val="600"/>
              </a:spcBef>
              <a:spcAft>
                <a:spcPts val="0"/>
              </a:spcAft>
              <a:buSzPts val="2800"/>
              <a:buNone/>
            </a:pPr>
            <a:endParaRPr/>
          </a:p>
          <a:p>
            <a:pPr marL="287338" lvl="0" indent="-109538" algn="l" rtl="0">
              <a:lnSpc>
                <a:spcPct val="95000"/>
              </a:lnSpc>
              <a:spcBef>
                <a:spcPts val="600"/>
              </a:spcBef>
              <a:spcAft>
                <a:spcPts val="0"/>
              </a:spcAft>
              <a:buSzPts val="2800"/>
              <a:buNone/>
            </a:pPr>
            <a:endParaRPr/>
          </a:p>
          <a:p>
            <a:pPr marL="287338" lvl="0" indent="-109538" algn="l" rtl="0">
              <a:lnSpc>
                <a:spcPct val="95000"/>
              </a:lnSpc>
              <a:spcBef>
                <a:spcPts val="600"/>
              </a:spcBef>
              <a:spcAft>
                <a:spcPts val="0"/>
              </a:spcAft>
              <a:buSzPts val="2800"/>
              <a:buNone/>
            </a:pPr>
            <a:endParaRPr/>
          </a:p>
          <a:p>
            <a:pPr marL="287338" lvl="0" indent="-109538" algn="l" rtl="0">
              <a:lnSpc>
                <a:spcPct val="95000"/>
              </a:lnSpc>
              <a:spcBef>
                <a:spcPts val="600"/>
              </a:spcBef>
              <a:spcAft>
                <a:spcPts val="0"/>
              </a:spcAft>
              <a:buSzPts val="2800"/>
              <a:buNone/>
            </a:pPr>
            <a:endParaRPr/>
          </a:p>
        </p:txBody>
      </p:sp>
      <p:sp>
        <p:nvSpPr>
          <p:cNvPr id="204" name="Google Shape;204;p7"/>
          <p:cNvSpPr txBox="1">
            <a:spLocks noGrp="1"/>
          </p:cNvSpPr>
          <p:nvPr>
            <p:ph type="title"/>
          </p:nvPr>
        </p:nvSpPr>
        <p:spPr>
          <a:xfrm>
            <a:off x="419100" y="680944"/>
            <a:ext cx="11330940" cy="4572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dk1"/>
              </a:buClr>
              <a:buSzPts val="3200"/>
              <a:buFont typeface="Century Gothic"/>
              <a:buNone/>
            </a:pPr>
            <a:r>
              <a:rPr lang="en-US"/>
              <a:t>Extraction Program Components – The Dynamic Dataset</a:t>
            </a:r>
            <a:endParaRPr/>
          </a:p>
        </p:txBody>
      </p:sp>
      <p:sp>
        <p:nvSpPr>
          <p:cNvPr id="205" name="Google Shape;205;p7"/>
          <p:cNvSpPr txBox="1">
            <a:spLocks noGrp="1"/>
          </p:cNvSpPr>
          <p:nvPr>
            <p:ph type="body" idx="3"/>
          </p:nvPr>
        </p:nvSpPr>
        <p:spPr>
          <a:xfrm>
            <a:off x="419100" y="203200"/>
            <a:ext cx="11330940" cy="36576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SzPts val="1800"/>
              <a:buFont typeface="Century Gothic"/>
              <a:buNone/>
            </a:pPr>
            <a:r>
              <a:rPr lang="en-US">
                <a:solidFill>
                  <a:srgbClr val="7CA0D1"/>
                </a:solidFill>
              </a:rPr>
              <a:t>Automation Solutions - Label Printing Services: Extraction Programs</a:t>
            </a:r>
            <a:endParaRPr>
              <a:solidFill>
                <a:srgbClr val="7CA0D1"/>
              </a:solidFill>
            </a:endParaRPr>
          </a:p>
        </p:txBody>
      </p:sp>
      <p:pic>
        <p:nvPicPr>
          <p:cNvPr id="206" name="Google Shape;206;p7"/>
          <p:cNvPicPr preferRelativeResize="0">
            <a:picLocks noGrp="1"/>
          </p:cNvPicPr>
          <p:nvPr>
            <p:ph type="body" idx="2"/>
          </p:nvPr>
        </p:nvPicPr>
        <p:blipFill rotWithShape="1">
          <a:blip r:embed="rId3">
            <a:alphaModFix/>
          </a:blip>
          <a:srcRect/>
          <a:stretch/>
        </p:blipFill>
        <p:spPr>
          <a:xfrm>
            <a:off x="6129111" y="2792177"/>
            <a:ext cx="5578475" cy="732527"/>
          </a:xfrm>
          <a:prstGeom prst="rect">
            <a:avLst/>
          </a:prstGeom>
          <a:noFill/>
          <a:ln>
            <a:noFill/>
          </a:ln>
        </p:spPr>
      </p:pic>
      <p:pic>
        <p:nvPicPr>
          <p:cNvPr id="207" name="Google Shape;207;p7"/>
          <p:cNvPicPr preferRelativeResize="0"/>
          <p:nvPr/>
        </p:nvPicPr>
        <p:blipFill rotWithShape="1">
          <a:blip r:embed="rId4">
            <a:alphaModFix/>
          </a:blip>
          <a:srcRect/>
          <a:stretch/>
        </p:blipFill>
        <p:spPr>
          <a:xfrm>
            <a:off x="6127481" y="3571011"/>
            <a:ext cx="5558481" cy="394352"/>
          </a:xfrm>
          <a:prstGeom prst="rect">
            <a:avLst/>
          </a:prstGeom>
          <a:noFill/>
          <a:ln>
            <a:noFill/>
          </a:ln>
        </p:spPr>
      </p:pic>
      <p:pic>
        <p:nvPicPr>
          <p:cNvPr id="208" name="Google Shape;208;p7"/>
          <p:cNvPicPr preferRelativeResize="0"/>
          <p:nvPr/>
        </p:nvPicPr>
        <p:blipFill rotWithShape="1">
          <a:blip r:embed="rId5">
            <a:alphaModFix/>
          </a:blip>
          <a:srcRect/>
          <a:stretch/>
        </p:blipFill>
        <p:spPr>
          <a:xfrm>
            <a:off x="6128255" y="3990370"/>
            <a:ext cx="5557708" cy="218664"/>
          </a:xfrm>
          <a:prstGeom prst="rect">
            <a:avLst/>
          </a:prstGeom>
          <a:noFill/>
          <a:ln>
            <a:noFill/>
          </a:ln>
        </p:spPr>
      </p:pic>
      <p:pic>
        <p:nvPicPr>
          <p:cNvPr id="209" name="Google Shape;209;p7"/>
          <p:cNvPicPr preferRelativeResize="0"/>
          <p:nvPr/>
        </p:nvPicPr>
        <p:blipFill rotWithShape="1">
          <a:blip r:embed="rId6">
            <a:alphaModFix/>
          </a:blip>
          <a:srcRect/>
          <a:stretch/>
        </p:blipFill>
        <p:spPr>
          <a:xfrm>
            <a:off x="6127226" y="1803989"/>
            <a:ext cx="5595808" cy="705354"/>
          </a:xfrm>
          <a:prstGeom prst="rect">
            <a:avLst/>
          </a:prstGeom>
          <a:noFill/>
          <a:ln>
            <a:noFill/>
          </a:ln>
        </p:spPr>
      </p:pic>
      <p:pic>
        <p:nvPicPr>
          <p:cNvPr id="210" name="Google Shape;210;p7"/>
          <p:cNvPicPr preferRelativeResize="0"/>
          <p:nvPr/>
        </p:nvPicPr>
        <p:blipFill rotWithShape="1">
          <a:blip r:embed="rId7">
            <a:alphaModFix/>
          </a:blip>
          <a:srcRect/>
          <a:stretch/>
        </p:blipFill>
        <p:spPr>
          <a:xfrm>
            <a:off x="6143399" y="2549432"/>
            <a:ext cx="5538787" cy="172414"/>
          </a:xfrm>
          <a:prstGeom prst="rect">
            <a:avLst/>
          </a:prstGeom>
          <a:noFill/>
          <a:ln>
            <a:noFill/>
          </a:ln>
        </p:spPr>
      </p:pic>
    </p:spTree>
  </p:cSld>
  <p:clrMapOvr>
    <a:masterClrMapping/>
  </p:clrMapOvr>
  <mc:AlternateContent xmlns:mc="http://schemas.openxmlformats.org/markup-compatibility/2006">
    <mc:Choice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8</a:t>
            </a:fld>
            <a:endParaRPr lang="en-US"/>
          </a:p>
        </p:txBody>
      </p:sp>
      <p:sp>
        <p:nvSpPr>
          <p:cNvPr id="7" name="Content Placeholder 6"/>
          <p:cNvSpPr>
            <a:spLocks noGrp="1"/>
          </p:cNvSpPr>
          <p:nvPr>
            <p:ph sz="half" idx="1"/>
          </p:nvPr>
        </p:nvSpPr>
        <p:spPr/>
        <p:txBody>
          <a:bodyPr/>
          <a:lstStyle/>
          <a:p>
            <a:r>
              <a:rPr lang="en-US" dirty="0" smtClean="0"/>
              <a:t>Define a temp-table</a:t>
            </a:r>
          </a:p>
          <a:p>
            <a:r>
              <a:rPr lang="en-US" dirty="0" smtClean="0"/>
              <a:t>Execute query on the appropriate table(s)</a:t>
            </a:r>
          </a:p>
          <a:p>
            <a:r>
              <a:rPr lang="en-US" dirty="0" smtClean="0"/>
              <a:t>Add fields from query table(s) to the temp-table</a:t>
            </a:r>
          </a:p>
          <a:p>
            <a:r>
              <a:rPr lang="en-US" dirty="0" smtClean="0"/>
              <a:t>Copy data from query table(s) to the temp-table</a:t>
            </a:r>
          </a:p>
          <a:p>
            <a:r>
              <a:rPr lang="en-US" dirty="0" smtClean="0"/>
              <a:t>Create a dataset using the temp-table, and pass it to </a:t>
            </a:r>
            <a:r>
              <a:rPr lang="en-US" dirty="0" err="1" smtClean="0"/>
              <a:t>lbcrpp.p</a:t>
            </a:r>
            <a:endParaRPr lang="en-US" dirty="0" smtClean="0"/>
          </a:p>
          <a:p>
            <a:endParaRPr lang="en-US" dirty="0" smtClean="0"/>
          </a:p>
          <a:p>
            <a:endParaRPr lang="en-US" dirty="0" smtClean="0"/>
          </a:p>
          <a:p>
            <a:endParaRPr lang="en-US" dirty="0" smtClean="0"/>
          </a:p>
          <a:p>
            <a:endParaRPr lang="en-US" dirty="0"/>
          </a:p>
        </p:txBody>
      </p:sp>
      <p:sp>
        <p:nvSpPr>
          <p:cNvPr id="6" name="Title 5"/>
          <p:cNvSpPr>
            <a:spLocks noGrp="1"/>
          </p:cNvSpPr>
          <p:nvPr>
            <p:ph type="title"/>
          </p:nvPr>
        </p:nvSpPr>
        <p:spPr/>
        <p:txBody>
          <a:bodyPr/>
          <a:lstStyle/>
          <a:p>
            <a:r>
              <a:rPr lang="en-US" dirty="0" smtClean="0"/>
              <a:t>Extraction Program Components – The Dynamic Dataset</a:t>
            </a:r>
            <a:endParaRPr lang="en-US" dirty="0"/>
          </a:p>
        </p:txBody>
      </p:sp>
      <p:sp>
        <p:nvSpPr>
          <p:cNvPr id="9" name="Text Placeholder 8"/>
          <p:cNvSpPr>
            <a:spLocks noGrp="1"/>
          </p:cNvSpPr>
          <p:nvPr>
            <p:ph type="body" sz="quarter" idx="13"/>
          </p:nvPr>
        </p:nvSpPr>
        <p:spPr/>
        <p:txBody>
          <a:bodyPr/>
          <a:lstStyle/>
          <a:p>
            <a:r>
              <a:rPr lang="en-US" dirty="0" smtClean="0">
                <a:solidFill>
                  <a:srgbClr val="7CA0D1"/>
                </a:solidFill>
              </a:rPr>
              <a:t>Automation Solutions - Label Printing Services: Extraction Programs</a:t>
            </a:r>
            <a:endParaRPr lang="en-GB" dirty="0" smtClean="0">
              <a:solidFill>
                <a:srgbClr val="7CA0D1"/>
              </a:solidFill>
            </a:endParaRPr>
          </a:p>
        </p:txBody>
      </p:sp>
      <p:pic>
        <p:nvPicPr>
          <p:cNvPr id="2050" name="Picture 2"/>
          <p:cNvPicPr>
            <a:picLocks noGrp="1" noChangeAspect="1" noChangeArrowheads="1"/>
          </p:cNvPicPr>
          <p:nvPr>
            <p:ph sz="half" idx="2"/>
          </p:nvPr>
        </p:nvPicPr>
        <p:blipFill>
          <a:blip r:embed="rId3"/>
          <a:srcRect/>
          <a:stretch>
            <a:fillRect/>
          </a:stretch>
        </p:blipFill>
        <p:spPr bwMode="auto">
          <a:xfrm>
            <a:off x="6194425" y="3265706"/>
            <a:ext cx="5578475" cy="732527"/>
          </a:xfrm>
          <a:prstGeom prst="rect">
            <a:avLst/>
          </a:prstGeom>
          <a:noFill/>
          <a:ln w="9525">
            <a:noFill/>
            <a:miter lim="800000"/>
            <a:headEnd/>
            <a:tailEnd/>
          </a:ln>
        </p:spPr>
      </p:pic>
      <p:pic>
        <p:nvPicPr>
          <p:cNvPr id="2051" name="Picture 3"/>
          <p:cNvPicPr>
            <a:picLocks noChangeAspect="1" noChangeArrowheads="1"/>
          </p:cNvPicPr>
          <p:nvPr/>
        </p:nvPicPr>
        <p:blipFill>
          <a:blip r:embed="rId4"/>
          <a:srcRect/>
          <a:stretch>
            <a:fillRect/>
          </a:stretch>
        </p:blipFill>
        <p:spPr bwMode="auto">
          <a:xfrm>
            <a:off x="6192795" y="4044540"/>
            <a:ext cx="5558481" cy="394352"/>
          </a:xfrm>
          <a:prstGeom prst="rect">
            <a:avLst/>
          </a:prstGeom>
          <a:noFill/>
          <a:ln w="9525">
            <a:noFill/>
            <a:miter lim="800000"/>
            <a:headEnd/>
            <a:tailEnd/>
          </a:ln>
        </p:spPr>
      </p:pic>
      <p:pic>
        <p:nvPicPr>
          <p:cNvPr id="2052" name="Picture 4"/>
          <p:cNvPicPr>
            <a:picLocks noChangeAspect="1" noChangeArrowheads="1"/>
          </p:cNvPicPr>
          <p:nvPr/>
        </p:nvPicPr>
        <p:blipFill>
          <a:blip r:embed="rId5"/>
          <a:srcRect/>
          <a:stretch>
            <a:fillRect/>
          </a:stretch>
        </p:blipFill>
        <p:spPr bwMode="auto">
          <a:xfrm>
            <a:off x="6193569" y="4463899"/>
            <a:ext cx="5557708" cy="218664"/>
          </a:xfrm>
          <a:prstGeom prst="rect">
            <a:avLst/>
          </a:prstGeom>
          <a:noFill/>
          <a:ln w="9525">
            <a:noFill/>
            <a:miter lim="800000"/>
            <a:headEnd/>
            <a:tailEnd/>
          </a:ln>
        </p:spPr>
      </p:pic>
      <p:pic>
        <p:nvPicPr>
          <p:cNvPr id="2053" name="Picture 5"/>
          <p:cNvPicPr>
            <a:picLocks noChangeAspect="1" noChangeArrowheads="1"/>
          </p:cNvPicPr>
          <p:nvPr/>
        </p:nvPicPr>
        <p:blipFill>
          <a:blip r:embed="rId6"/>
          <a:srcRect/>
          <a:stretch>
            <a:fillRect/>
          </a:stretch>
        </p:blipFill>
        <p:spPr bwMode="auto">
          <a:xfrm>
            <a:off x="6192540" y="2277518"/>
            <a:ext cx="5595808" cy="705354"/>
          </a:xfrm>
          <a:prstGeom prst="rect">
            <a:avLst/>
          </a:prstGeom>
          <a:noFill/>
          <a:ln w="9525">
            <a:noFill/>
            <a:miter lim="800000"/>
            <a:headEnd/>
            <a:tailEnd/>
          </a:ln>
        </p:spPr>
      </p:pic>
      <p:pic>
        <p:nvPicPr>
          <p:cNvPr id="1027" name="Picture 3"/>
          <p:cNvPicPr>
            <a:picLocks noChangeAspect="1" noChangeArrowheads="1"/>
          </p:cNvPicPr>
          <p:nvPr/>
        </p:nvPicPr>
        <p:blipFill>
          <a:blip r:embed="rId7"/>
          <a:srcRect/>
          <a:stretch>
            <a:fillRect/>
          </a:stretch>
        </p:blipFill>
        <p:spPr bwMode="auto">
          <a:xfrm>
            <a:off x="6208713" y="3022961"/>
            <a:ext cx="5538787" cy="172414"/>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childTnLst>
                                    <p:set>
                                      <p:cBhvr override="childStyle">
                                        <p:cTn id="6" dur="indefinite"/>
                                        <p:tgtEl>
                                          <p:spTgt spid="7">
                                            <p:txEl>
                                              <p:pRg st="0" end="0"/>
                                            </p:txEl>
                                          </p:spTgt>
                                        </p:tgtEl>
                                        <p:attrNameLst>
                                          <p:attrName>style.fontStyle</p:attrName>
                                        </p:attrNameLst>
                                      </p:cBhvr>
                                      <p:to>
                                        <p:strVal val="normal"/>
                                      </p:to>
                                    </p:set>
                                    <p:set>
                                      <p:cBhvr override="childStyle">
                                        <p:cTn id="7" dur="indefinite"/>
                                        <p:tgtEl>
                                          <p:spTgt spid="7">
                                            <p:txEl>
                                              <p:pRg st="0" end="0"/>
                                            </p:txEl>
                                          </p:spTgt>
                                        </p:tgtEl>
                                        <p:attrNameLst>
                                          <p:attrName>style.fontWeight</p:attrName>
                                        </p:attrNameLst>
                                      </p:cBhvr>
                                      <p:to>
                                        <p:strVal val="bold"/>
                                      </p:to>
                                    </p:set>
                                    <p:set>
                                      <p:cBhvr override="childStyle">
                                        <p:cTn id="8" dur="indefinite"/>
                                        <p:tgtEl>
                                          <p:spTgt spid="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05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5" presetClass="emph" presetSubtype="0" nodeType="clickEffect">
                                  <p:stCondLst>
                                    <p:cond delay="0"/>
                                  </p:stCondLst>
                                  <p:childTnLst>
                                    <p:set>
                                      <p:cBhvr override="childStyle">
                                        <p:cTn id="16" dur="indefinite"/>
                                        <p:tgtEl>
                                          <p:spTgt spid="7">
                                            <p:txEl>
                                              <p:pRg st="0" end="0"/>
                                            </p:txEl>
                                          </p:spTgt>
                                        </p:tgtEl>
                                        <p:attrNameLst>
                                          <p:attrName>style.fontStyle</p:attrName>
                                        </p:attrNameLst>
                                      </p:cBhvr>
                                      <p:to>
                                        <p:strVal val="normal"/>
                                      </p:to>
                                    </p:set>
                                    <p:set>
                                      <p:cBhvr override="childStyle">
                                        <p:cTn id="17" dur="indefinite"/>
                                        <p:tgtEl>
                                          <p:spTgt spid="7">
                                            <p:txEl>
                                              <p:pRg st="0" end="0"/>
                                            </p:txEl>
                                          </p:spTgt>
                                        </p:tgtEl>
                                        <p:attrNameLst>
                                          <p:attrName>style.fontWeight</p:attrName>
                                        </p:attrNameLst>
                                      </p:cBhvr>
                                      <p:to>
                                        <p:strVal val="normal"/>
                                      </p:to>
                                    </p:set>
                                    <p:set>
                                      <p:cBhvr override="childStyle">
                                        <p:cTn id="18" dur="indefinite"/>
                                        <p:tgtEl>
                                          <p:spTgt spid="7">
                                            <p:txEl>
                                              <p:pRg st="0" end="0"/>
                                            </p:txEl>
                                          </p:spTgt>
                                        </p:tgtEl>
                                        <p:attrNameLst>
                                          <p:attrName>style.textDecorationUnderline</p:attrName>
                                        </p:attrNameLst>
                                      </p:cBhvr>
                                      <p:to>
                                        <p:strVal val="false"/>
                                      </p:to>
                                    </p:set>
                                  </p:childTnLst>
                                </p:cTn>
                              </p:par>
                            </p:childTnLst>
                          </p:cTn>
                        </p:par>
                      </p:childTnLst>
                    </p:cTn>
                  </p:par>
                  <p:par>
                    <p:cTn id="19" fill="hold">
                      <p:stCondLst>
                        <p:cond delay="indefinite"/>
                      </p:stCondLst>
                      <p:childTnLst>
                        <p:par>
                          <p:cTn id="20" fill="hold">
                            <p:stCondLst>
                              <p:cond delay="0"/>
                            </p:stCondLst>
                            <p:childTnLst>
                              <p:par>
                                <p:cTn id="21" presetID="5" presetClass="emph" presetSubtype="1" nodeType="clickEffect">
                                  <p:stCondLst>
                                    <p:cond delay="0"/>
                                  </p:stCondLst>
                                  <p:childTnLst>
                                    <p:set>
                                      <p:cBhvr override="childStyle">
                                        <p:cTn id="22" dur="indefinite"/>
                                        <p:tgtEl>
                                          <p:spTgt spid="7">
                                            <p:txEl>
                                              <p:pRg st="1" end="1"/>
                                            </p:txEl>
                                          </p:spTgt>
                                        </p:tgtEl>
                                        <p:attrNameLst>
                                          <p:attrName>style.fontStyle</p:attrName>
                                        </p:attrNameLst>
                                      </p:cBhvr>
                                      <p:to>
                                        <p:strVal val="normal"/>
                                      </p:to>
                                    </p:set>
                                    <p:set>
                                      <p:cBhvr override="childStyle">
                                        <p:cTn id="23" dur="indefinite"/>
                                        <p:tgtEl>
                                          <p:spTgt spid="7">
                                            <p:txEl>
                                              <p:pRg st="1" end="1"/>
                                            </p:txEl>
                                          </p:spTgt>
                                        </p:tgtEl>
                                        <p:attrNameLst>
                                          <p:attrName>style.fontWeight</p:attrName>
                                        </p:attrNameLst>
                                      </p:cBhvr>
                                      <p:to>
                                        <p:strVal val="bold"/>
                                      </p:to>
                                    </p:set>
                                    <p:set>
                                      <p:cBhvr override="childStyle">
                                        <p:cTn id="24" dur="indefinite"/>
                                        <p:tgtEl>
                                          <p:spTgt spid="7">
                                            <p:txEl>
                                              <p:pRg st="1" end="1"/>
                                            </p:txEl>
                                          </p:spTgt>
                                        </p:tgtEl>
                                        <p:attrNameLst>
                                          <p:attrName>style.textDecorationUnderline</p:attrName>
                                        </p:attrNameLst>
                                      </p:cBhvr>
                                      <p:to>
                                        <p:strVal val="fals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02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05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05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0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9</a:t>
            </a:fld>
            <a:endParaRPr lang="en-US"/>
          </a:p>
        </p:txBody>
      </p:sp>
      <p:sp>
        <p:nvSpPr>
          <p:cNvPr id="7" name="Content Placeholder 6"/>
          <p:cNvSpPr>
            <a:spLocks noGrp="1"/>
          </p:cNvSpPr>
          <p:nvPr>
            <p:ph sz="half" idx="1"/>
          </p:nvPr>
        </p:nvSpPr>
        <p:spPr/>
        <p:txBody>
          <a:bodyPr/>
          <a:lstStyle/>
          <a:p>
            <a:r>
              <a:rPr lang="en-US" dirty="0" smtClean="0"/>
              <a:t>Define a temp-table</a:t>
            </a:r>
          </a:p>
          <a:p>
            <a:r>
              <a:rPr lang="en-US" dirty="0" smtClean="0"/>
              <a:t>Execute query on the appropriate table(s)</a:t>
            </a:r>
          </a:p>
          <a:p>
            <a:r>
              <a:rPr lang="en-US" dirty="0" smtClean="0"/>
              <a:t>Add fields from query table(s) to the temp-table</a:t>
            </a:r>
          </a:p>
          <a:p>
            <a:r>
              <a:rPr lang="en-US" dirty="0" smtClean="0"/>
              <a:t>Copy data from query table(s) to the temp-table</a:t>
            </a:r>
          </a:p>
          <a:p>
            <a:r>
              <a:rPr lang="en-US" dirty="0" smtClean="0"/>
              <a:t>Create a dataset using the temp-table, and pass it to </a:t>
            </a:r>
            <a:r>
              <a:rPr lang="en-US" dirty="0" err="1" smtClean="0"/>
              <a:t>lbcrpp.p</a:t>
            </a:r>
            <a:endParaRPr lang="en-US" dirty="0" smtClean="0"/>
          </a:p>
          <a:p>
            <a:endParaRPr lang="en-US" dirty="0" smtClean="0"/>
          </a:p>
          <a:p>
            <a:endParaRPr lang="en-US" dirty="0" smtClean="0"/>
          </a:p>
          <a:p>
            <a:endParaRPr lang="en-US" dirty="0" smtClean="0"/>
          </a:p>
          <a:p>
            <a:endParaRPr lang="en-US" dirty="0"/>
          </a:p>
        </p:txBody>
      </p:sp>
      <p:sp>
        <p:nvSpPr>
          <p:cNvPr id="6" name="Title 5"/>
          <p:cNvSpPr>
            <a:spLocks noGrp="1"/>
          </p:cNvSpPr>
          <p:nvPr>
            <p:ph type="title"/>
          </p:nvPr>
        </p:nvSpPr>
        <p:spPr>
          <a:xfrm>
            <a:off x="419100" y="680944"/>
            <a:ext cx="11330940" cy="550956"/>
          </a:xfrm>
        </p:spPr>
        <p:txBody>
          <a:bodyPr/>
          <a:lstStyle/>
          <a:p>
            <a:r>
              <a:rPr lang="en-US" sz="2800" dirty="0" smtClean="0"/>
              <a:t>Extraction Program Components – The Dynamic Dataset (Cont’d) </a:t>
            </a:r>
            <a:endParaRPr lang="en-US" sz="2800" dirty="0"/>
          </a:p>
        </p:txBody>
      </p:sp>
      <p:sp>
        <p:nvSpPr>
          <p:cNvPr id="9" name="Text Placeholder 8"/>
          <p:cNvSpPr>
            <a:spLocks noGrp="1"/>
          </p:cNvSpPr>
          <p:nvPr>
            <p:ph type="body" sz="quarter" idx="13"/>
          </p:nvPr>
        </p:nvSpPr>
        <p:spPr/>
        <p:txBody>
          <a:bodyPr/>
          <a:lstStyle/>
          <a:p>
            <a:r>
              <a:rPr lang="en-US" dirty="0" smtClean="0">
                <a:solidFill>
                  <a:srgbClr val="7CA0D1"/>
                </a:solidFill>
              </a:rPr>
              <a:t>Automation Solutions - Label Printing Services: Extraction Programs</a:t>
            </a:r>
            <a:endParaRPr lang="en-GB" dirty="0" smtClean="0">
              <a:solidFill>
                <a:srgbClr val="7CA0D1"/>
              </a:solidFill>
            </a:endParaRPr>
          </a:p>
        </p:txBody>
      </p:sp>
      <p:pic>
        <p:nvPicPr>
          <p:cNvPr id="1029" name="Picture 5"/>
          <p:cNvPicPr>
            <a:picLocks noChangeAspect="1" noChangeArrowheads="1"/>
          </p:cNvPicPr>
          <p:nvPr/>
        </p:nvPicPr>
        <p:blipFill>
          <a:blip r:embed="rId3"/>
          <a:srcRect/>
          <a:stretch>
            <a:fillRect/>
          </a:stretch>
        </p:blipFill>
        <p:spPr bwMode="auto">
          <a:xfrm>
            <a:off x="6616187" y="1315186"/>
            <a:ext cx="4737613" cy="4793514"/>
          </a:xfrm>
          <a:prstGeom prst="rect">
            <a:avLst/>
          </a:prstGeom>
          <a:noFill/>
          <a:ln w="9525">
            <a:noFill/>
            <a:miter lim="800000"/>
            <a:headEnd/>
            <a:tailEnd/>
          </a:ln>
        </p:spPr>
      </p:pic>
      <p:pic>
        <p:nvPicPr>
          <p:cNvPr id="2058" name="Picture 10"/>
          <p:cNvPicPr>
            <a:picLocks noChangeAspect="1" noChangeArrowheads="1"/>
          </p:cNvPicPr>
          <p:nvPr/>
        </p:nvPicPr>
        <p:blipFill>
          <a:blip r:embed="rId4"/>
          <a:srcRect/>
          <a:stretch>
            <a:fillRect/>
          </a:stretch>
        </p:blipFill>
        <p:spPr bwMode="auto">
          <a:xfrm>
            <a:off x="6328505" y="2173367"/>
            <a:ext cx="5266595" cy="709351"/>
          </a:xfrm>
          <a:prstGeom prst="rect">
            <a:avLst/>
          </a:prstGeom>
          <a:noFill/>
          <a:ln w="9525">
            <a:noFill/>
            <a:miter lim="800000"/>
            <a:headEnd/>
            <a:tailEnd/>
          </a:ln>
        </p:spPr>
      </p:pic>
      <p:pic>
        <p:nvPicPr>
          <p:cNvPr id="1030" name="Picture 6"/>
          <p:cNvPicPr>
            <a:picLocks noChangeAspect="1" noChangeArrowheads="1"/>
          </p:cNvPicPr>
          <p:nvPr/>
        </p:nvPicPr>
        <p:blipFill>
          <a:blip r:embed="rId5"/>
          <a:srcRect/>
          <a:stretch>
            <a:fillRect/>
          </a:stretch>
        </p:blipFill>
        <p:spPr bwMode="auto">
          <a:xfrm>
            <a:off x="6278416" y="3348697"/>
            <a:ext cx="5343367" cy="223836"/>
          </a:xfrm>
          <a:prstGeom prst="rect">
            <a:avLst/>
          </a:prstGeom>
          <a:noFill/>
          <a:ln w="9525">
            <a:noFill/>
            <a:miter lim="800000"/>
            <a:headEnd/>
            <a:tailEnd/>
          </a:ln>
        </p:spPr>
      </p:pic>
      <p:pic>
        <p:nvPicPr>
          <p:cNvPr id="2056" name="Picture 8"/>
          <p:cNvPicPr>
            <a:picLocks noChangeAspect="1" noChangeArrowheads="1"/>
          </p:cNvPicPr>
          <p:nvPr/>
        </p:nvPicPr>
        <p:blipFill>
          <a:blip r:embed="rId6"/>
          <a:srcRect/>
          <a:stretch>
            <a:fillRect/>
          </a:stretch>
        </p:blipFill>
        <p:spPr bwMode="auto">
          <a:xfrm>
            <a:off x="6331809" y="4054133"/>
            <a:ext cx="5258829" cy="1065605"/>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childTnLst>
                                    <p:set>
                                      <p:cBhvr override="childStyle">
                                        <p:cTn id="18" dur="indefinite"/>
                                        <p:tgtEl>
                                          <p:spTgt spid="7">
                                            <p:txEl>
                                              <p:pRg st="2" end="2"/>
                                            </p:txEl>
                                          </p:spTgt>
                                        </p:tgtEl>
                                        <p:attrNameLst>
                                          <p:attrName>style.fontStyle</p:attrName>
                                        </p:attrNameLst>
                                      </p:cBhvr>
                                      <p:to>
                                        <p:strVal val="normal"/>
                                      </p:to>
                                    </p:set>
                                    <p:set>
                                      <p:cBhvr override="childStyle">
                                        <p:cTn id="19" dur="indefinite"/>
                                        <p:tgtEl>
                                          <p:spTgt spid="7">
                                            <p:txEl>
                                              <p:pRg st="2" end="2"/>
                                            </p:txEl>
                                          </p:spTgt>
                                        </p:tgtEl>
                                        <p:attrNameLst>
                                          <p:attrName>style.fontWeight</p:attrName>
                                        </p:attrNameLst>
                                      </p:cBhvr>
                                      <p:to>
                                        <p:strVal val="bold"/>
                                      </p:to>
                                    </p:set>
                                    <p:set>
                                      <p:cBhvr override="childStyle">
                                        <p:cTn id="20" dur="indefinite"/>
                                        <p:tgtEl>
                                          <p:spTgt spid="7">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02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5" presetClass="emph" presetSubtype="0" nodeType="clickEffect">
                                  <p:stCondLst>
                                    <p:cond delay="0"/>
                                  </p:stCondLst>
                                  <p:childTnLst>
                                    <p:set>
                                      <p:cBhvr override="childStyle">
                                        <p:cTn id="28" dur="indefinite"/>
                                        <p:tgtEl>
                                          <p:spTgt spid="7">
                                            <p:txEl>
                                              <p:pRg st="2" end="2"/>
                                            </p:txEl>
                                          </p:spTgt>
                                        </p:tgtEl>
                                        <p:attrNameLst>
                                          <p:attrName>style.fontStyle</p:attrName>
                                        </p:attrNameLst>
                                      </p:cBhvr>
                                      <p:to>
                                        <p:strVal val="normal"/>
                                      </p:to>
                                    </p:set>
                                    <p:set>
                                      <p:cBhvr override="childStyle">
                                        <p:cTn id="29" dur="indefinite"/>
                                        <p:tgtEl>
                                          <p:spTgt spid="7">
                                            <p:txEl>
                                              <p:pRg st="2" end="2"/>
                                            </p:txEl>
                                          </p:spTgt>
                                        </p:tgtEl>
                                        <p:attrNameLst>
                                          <p:attrName>style.fontWeight</p:attrName>
                                        </p:attrNameLst>
                                      </p:cBhvr>
                                      <p:to>
                                        <p:strVal val="normal"/>
                                      </p:to>
                                    </p:set>
                                    <p:set>
                                      <p:cBhvr override="childStyle">
                                        <p:cTn id="30" dur="indefinite"/>
                                        <p:tgtEl>
                                          <p:spTgt spid="7">
                                            <p:txEl>
                                              <p:pRg st="2" end="2"/>
                                            </p:txEl>
                                          </p:spTgt>
                                        </p:tgtEl>
                                        <p:attrNameLst>
                                          <p:attrName>style.textDecorationUnderline</p:attrName>
                                        </p:attrNameLst>
                                      </p:cBhvr>
                                      <p:to>
                                        <p:strVal val="false"/>
                                      </p:to>
                                    </p:se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nodeType="clickEffect">
                                  <p:stCondLst>
                                    <p:cond delay="0"/>
                                  </p:stCondLst>
                                  <p:childTnLst>
                                    <p:animEffect transition="out" filter="fade">
                                      <p:cBhvr>
                                        <p:cTn id="34" dur="2000"/>
                                        <p:tgtEl>
                                          <p:spTgt spid="1029"/>
                                        </p:tgtEl>
                                      </p:cBhvr>
                                    </p:animEffect>
                                    <p:set>
                                      <p:cBhvr>
                                        <p:cTn id="35" dur="1" fill="hold">
                                          <p:stCondLst>
                                            <p:cond delay="1999"/>
                                          </p:stCondLst>
                                        </p:cTn>
                                        <p:tgtEl>
                                          <p:spTgt spid="1029"/>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5" presetClass="emph" presetSubtype="1" nodeType="clickEffect">
                                  <p:stCondLst>
                                    <p:cond delay="0"/>
                                  </p:stCondLst>
                                  <p:childTnLst>
                                    <p:set>
                                      <p:cBhvr override="childStyle">
                                        <p:cTn id="39" dur="indefinite"/>
                                        <p:tgtEl>
                                          <p:spTgt spid="7">
                                            <p:txEl>
                                              <p:pRg st="3" end="3"/>
                                            </p:txEl>
                                          </p:spTgt>
                                        </p:tgtEl>
                                        <p:attrNameLst>
                                          <p:attrName>style.fontStyle</p:attrName>
                                        </p:attrNameLst>
                                      </p:cBhvr>
                                      <p:to>
                                        <p:strVal val="normal"/>
                                      </p:to>
                                    </p:set>
                                    <p:set>
                                      <p:cBhvr override="childStyle">
                                        <p:cTn id="40" dur="indefinite"/>
                                        <p:tgtEl>
                                          <p:spTgt spid="7">
                                            <p:txEl>
                                              <p:pRg st="3" end="3"/>
                                            </p:txEl>
                                          </p:spTgt>
                                        </p:tgtEl>
                                        <p:attrNameLst>
                                          <p:attrName>style.fontWeight</p:attrName>
                                        </p:attrNameLst>
                                      </p:cBhvr>
                                      <p:to>
                                        <p:strVal val="bold"/>
                                      </p:to>
                                    </p:set>
                                    <p:set>
                                      <p:cBhvr override="childStyle">
                                        <p:cTn id="41" dur="indefinite"/>
                                        <p:tgtEl>
                                          <p:spTgt spid="7">
                                            <p:txEl>
                                              <p:pRg st="3" end="3"/>
                                            </p:txEl>
                                          </p:spTgt>
                                        </p:tgtEl>
                                        <p:attrNameLst>
                                          <p:attrName>style.textDecorationUnderline</p:attrName>
                                        </p:attrNameLst>
                                      </p:cBhvr>
                                      <p:to>
                                        <p:strVal val="fals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0"/>
                                          </p:stCondLst>
                                        </p:cTn>
                                        <p:tgtEl>
                                          <p:spTgt spid="2058"/>
                                        </p:tgtEl>
                                        <p:attrNameLst>
                                          <p:attrName>style.visibility</p:attrName>
                                        </p:attrNameLst>
                                      </p:cBhvr>
                                      <p:to>
                                        <p:strVal val="visible"/>
                                      </p:to>
                                    </p:set>
                                  </p:childTnLst>
                                </p:cTn>
                              </p:par>
                              <p:par>
                                <p:cTn id="46" presetID="1" presetClass="entr" presetSubtype="0" fill="hold" nodeType="withEffect">
                                  <p:stCondLst>
                                    <p:cond delay="0"/>
                                  </p:stCondLst>
                                  <p:childTnLst>
                                    <p:set>
                                      <p:cBhvr>
                                        <p:cTn id="47" dur="1" fill="hold">
                                          <p:stCondLst>
                                            <p:cond delay="0"/>
                                          </p:stCondLst>
                                        </p:cTn>
                                        <p:tgtEl>
                                          <p:spTgt spid="1030"/>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5" presetClass="emph" presetSubtype="0" nodeType="clickEffect">
                                  <p:stCondLst>
                                    <p:cond delay="0"/>
                                  </p:stCondLst>
                                  <p:childTnLst>
                                    <p:set>
                                      <p:cBhvr override="childStyle">
                                        <p:cTn id="51" dur="indefinite"/>
                                        <p:tgtEl>
                                          <p:spTgt spid="7">
                                            <p:txEl>
                                              <p:pRg st="3" end="3"/>
                                            </p:txEl>
                                          </p:spTgt>
                                        </p:tgtEl>
                                        <p:attrNameLst>
                                          <p:attrName>style.fontStyle</p:attrName>
                                        </p:attrNameLst>
                                      </p:cBhvr>
                                      <p:to>
                                        <p:strVal val="normal"/>
                                      </p:to>
                                    </p:set>
                                    <p:set>
                                      <p:cBhvr override="childStyle">
                                        <p:cTn id="52" dur="indefinite"/>
                                        <p:tgtEl>
                                          <p:spTgt spid="7">
                                            <p:txEl>
                                              <p:pRg st="3" end="3"/>
                                            </p:txEl>
                                          </p:spTgt>
                                        </p:tgtEl>
                                        <p:attrNameLst>
                                          <p:attrName>style.fontWeight</p:attrName>
                                        </p:attrNameLst>
                                      </p:cBhvr>
                                      <p:to>
                                        <p:strVal val="normal"/>
                                      </p:to>
                                    </p:set>
                                    <p:set>
                                      <p:cBhvr override="childStyle">
                                        <p:cTn id="53" dur="indefinite"/>
                                        <p:tgtEl>
                                          <p:spTgt spid="7">
                                            <p:txEl>
                                              <p:pRg st="3" end="3"/>
                                            </p:txEl>
                                          </p:spTgt>
                                        </p:tgtEl>
                                        <p:attrNameLst>
                                          <p:attrName>style.textDecorationUnderline</p:attrName>
                                        </p:attrNameLst>
                                      </p:cBhvr>
                                      <p:to>
                                        <p:strVal val="false"/>
                                      </p:to>
                                    </p:set>
                                  </p:childTnLst>
                                </p:cTn>
                              </p:par>
                            </p:childTnLst>
                          </p:cTn>
                        </p:par>
                      </p:childTnLst>
                    </p:cTn>
                  </p:par>
                  <p:par>
                    <p:cTn id="54" fill="hold">
                      <p:stCondLst>
                        <p:cond delay="indefinite"/>
                      </p:stCondLst>
                      <p:childTnLst>
                        <p:par>
                          <p:cTn id="55" fill="hold">
                            <p:stCondLst>
                              <p:cond delay="0"/>
                            </p:stCondLst>
                            <p:childTnLst>
                              <p:par>
                                <p:cTn id="56" presetID="5" presetClass="emph" presetSubtype="1" nodeType="clickEffect">
                                  <p:stCondLst>
                                    <p:cond delay="0"/>
                                  </p:stCondLst>
                                  <p:childTnLst>
                                    <p:set>
                                      <p:cBhvr override="childStyle">
                                        <p:cTn id="57" dur="indefinite"/>
                                        <p:tgtEl>
                                          <p:spTgt spid="7">
                                            <p:txEl>
                                              <p:pRg st="4" end="4"/>
                                            </p:txEl>
                                          </p:spTgt>
                                        </p:tgtEl>
                                        <p:attrNameLst>
                                          <p:attrName>style.fontStyle</p:attrName>
                                        </p:attrNameLst>
                                      </p:cBhvr>
                                      <p:to>
                                        <p:strVal val="normal"/>
                                      </p:to>
                                    </p:set>
                                    <p:set>
                                      <p:cBhvr override="childStyle">
                                        <p:cTn id="58" dur="indefinite"/>
                                        <p:tgtEl>
                                          <p:spTgt spid="7">
                                            <p:txEl>
                                              <p:pRg st="4" end="4"/>
                                            </p:txEl>
                                          </p:spTgt>
                                        </p:tgtEl>
                                        <p:attrNameLst>
                                          <p:attrName>style.fontWeight</p:attrName>
                                        </p:attrNameLst>
                                      </p:cBhvr>
                                      <p:to>
                                        <p:strVal val="bold"/>
                                      </p:to>
                                    </p:set>
                                    <p:set>
                                      <p:cBhvr override="childStyle">
                                        <p:cTn id="59" dur="indefinite"/>
                                        <p:tgtEl>
                                          <p:spTgt spid="7">
                                            <p:txEl>
                                              <p:pRg st="4" end="4"/>
                                            </p:txEl>
                                          </p:spTgt>
                                        </p:tgtEl>
                                        <p:attrNameLst>
                                          <p:attrName>style.textDecorationUnderline</p:attrName>
                                        </p:attrNameLst>
                                      </p:cBhvr>
                                      <p:to>
                                        <p:strVal val="false"/>
                                      </p:to>
                                    </p:se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nodeType="clickEffect">
                                  <p:stCondLst>
                                    <p:cond delay="0"/>
                                  </p:stCondLst>
                                  <p:childTnLst>
                                    <p:set>
                                      <p:cBhvr>
                                        <p:cTn id="63" dur="1" fill="hold">
                                          <p:stCondLst>
                                            <p:cond delay="0"/>
                                          </p:stCondLst>
                                        </p:cTn>
                                        <p:tgtEl>
                                          <p:spTgt spid="20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M_SLIDE_TYPE" val="6"/>
</p:tagLst>
</file>

<file path=ppt/tags/tag2.xml><?xml version="1.0" encoding="utf-8"?>
<p:tagLst xmlns:a="http://schemas.openxmlformats.org/drawingml/2006/main" xmlns:r="http://schemas.openxmlformats.org/officeDocument/2006/relationships" xmlns:p="http://schemas.openxmlformats.org/presentationml/2006/main">
  <p:tag name="MM_SLIDE_TYPE" val="6"/>
</p:tagLst>
</file>

<file path=ppt/theme/theme1.xml><?xml version="1.0" encoding="utf-8"?>
<a:theme xmlns:a="http://schemas.openxmlformats.org/drawingml/2006/main" name="Automation Solutions - Label Printing Services Product Overview">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utomation Solutions - Label Printing Services Product Overview">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3450</Words>
  <PresentationFormat>Custom</PresentationFormat>
  <Paragraphs>171</Paragraphs>
  <Slides>11</Slides>
  <Notes>11</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11</vt:i4>
      </vt:variant>
    </vt:vector>
  </HeadingPairs>
  <TitlesOfParts>
    <vt:vector size="15" baseType="lpstr">
      <vt:lpstr>Arial</vt:lpstr>
      <vt:lpstr>Century Gothic</vt:lpstr>
      <vt:lpstr>Automation Solutions - Label Printing Services Product Overview</vt:lpstr>
      <vt:lpstr>Automation Solutions - Label Printing Services Product Overview</vt:lpstr>
      <vt:lpstr>Automation Solutions - Label Printing Services Extraction Programs</vt:lpstr>
      <vt:lpstr>Safe Harbor</vt:lpstr>
      <vt:lpstr>Objectives</vt:lpstr>
      <vt:lpstr>Extraction Programs – An Overview</vt:lpstr>
      <vt:lpstr>Extraction Program Components – Include Files</vt:lpstr>
      <vt:lpstr>Extraction Program Components – Input Parameters</vt:lpstr>
      <vt:lpstr>Extraction Program Components – The Dynamic Dataset</vt:lpstr>
      <vt:lpstr>Extraction Program Components – The Dynamic Dataset</vt:lpstr>
      <vt:lpstr>Extraction Program Components – The Dynamic Dataset (Cont’d) </vt:lpstr>
      <vt:lpstr>More Information</vt:lpstr>
      <vt:lpstr>Slide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Automation Solutions - Label Printing Services Extraction Programs</dc:title>
  <dc:creator>Windows User</dc:creator>
  <cp:lastModifiedBy>Windows User</cp:lastModifiedBy>
  <cp:revision>1</cp:revision>
  <dcterms:created xsi:type="dcterms:W3CDTF">2020-10-13T14:36:08Z</dcterms:created>
  <dcterms:modified xsi:type="dcterms:W3CDTF">2021-04-16T16:25:14Z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2390886</vt:lpwstr>
  </property>
  <property fmtid="{D5CDD505-2E9C-101B-9397-08002B2CF9AE}" pid="3" name="NXPowerLiteSettings">
    <vt:lpwstr>C980073804F000</vt:lpwstr>
  </property>
  <property fmtid="{D5CDD505-2E9C-101B-9397-08002B2CF9AE}" pid="4" name="NXPowerLiteVersion">
    <vt:lpwstr>D8.0.1</vt:lpwstr>
  </property>
</Properties>
</file>