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6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Lst>
  <p:sldSz cy="6858000" cx="12192000"/>
  <p:notesSz cx="6858000" cy="9144000"/>
  <p:embeddedFontLst>
    <p:embeddedFont>
      <p:font typeface="Century Gothic"/>
      <p:regular r:id="rId31"/>
      <p:bold r:id="rId32"/>
      <p:italic r:id="rId33"/>
      <p:boldItalic r:id="rId3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 uri="http://customooxmlschemas.google.com/">
      <go:slidesCustomData xmlns:go="http://customooxmlschemas.google.com/" r:id="rId35" roundtripDataSignature="AMtx7miWhAlR3dYSbd2+YoCvFGr6r8H9A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CenturyGothic-regular.fntdata"/><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CenturyGothic-italic.fntdata"/><Relationship Id="rId10" Type="http://schemas.openxmlformats.org/officeDocument/2006/relationships/slide" Target="slides/slide4.xml"/><Relationship Id="rId32" Type="http://schemas.openxmlformats.org/officeDocument/2006/relationships/font" Target="fonts/CenturyGothic-bold.fntdata"/><Relationship Id="rId13" Type="http://schemas.openxmlformats.org/officeDocument/2006/relationships/slide" Target="slides/slide7.xml"/><Relationship Id="rId35" Type="http://customschemas.google.com/relationships/presentationmetadata" Target="metadata"/><Relationship Id="rId12" Type="http://schemas.openxmlformats.org/officeDocument/2006/relationships/slide" Target="slides/slide6.xml"/><Relationship Id="rId34" Type="http://schemas.openxmlformats.org/officeDocument/2006/relationships/font" Target="fonts/CenturyGothic-boldItalic.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5" name="Google Shape;5;n"/>
          <p:cNvSpPr/>
          <p:nvPr>
            <p:ph idx="3"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indent="-228600" lvl="1" marL="914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2pPr>
            <a:lvl3pPr indent="-228600" lvl="2" marL="1371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3pPr>
            <a:lvl4pPr indent="-228600" lvl="3" marL="1828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4pPr>
            <a:lvl5pPr indent="-228600" lvl="4" marL="22860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5pPr>
            <a:lvl6pPr indent="-228600" lvl="5" marL="27432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6pPr>
            <a:lvl7pPr indent="-228600" lvl="6" marL="32004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7pPr>
            <a:lvl8pPr indent="-228600" lvl="7" marL="36576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8pPr>
            <a:lvl9pPr indent="-228600" lvl="8" marL="411480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entury Gothic"/>
                <a:ea typeface="Century Gothic"/>
                <a:cs typeface="Century Gothic"/>
                <a:sym typeface="Century Gothic"/>
              </a:defRPr>
            </a:lvl1pPr>
            <a:lvl2pPr lvl="1"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2pPr>
            <a:lvl3pPr lvl="2"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3pPr>
            <a:lvl4pPr lvl="3"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4pPr>
            <a:lvl5pPr lvl="4"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5pPr>
            <a:lvl6pPr lvl="5"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6pPr>
            <a:lvl7pPr lvl="6"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7pPr>
            <a:lvl8pPr lvl="7"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8pPr>
            <a:lvl9pPr lvl="8" marR="0" rtl="0" algn="l">
              <a:spcBef>
                <a:spcPts val="0"/>
              </a:spcBef>
              <a:spcAft>
                <a:spcPts val="0"/>
              </a:spcAft>
              <a:buSzPts val="1400"/>
              <a:buNone/>
              <a:defRPr b="0" i="0" sz="1800" u="none" cap="none" strike="noStrike">
                <a:solidFill>
                  <a:schemeClr val="dk1"/>
                </a:solidFill>
                <a:latin typeface="Century Gothic"/>
                <a:ea typeface="Century Gothic"/>
                <a:cs typeface="Century Gothic"/>
                <a:sym typeface="Century Gothic"/>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entury Gothic"/>
                <a:ea typeface="Century Gothic"/>
                <a:cs typeface="Century Gothic"/>
                <a:sym typeface="Century Gothic"/>
              </a:rPr>
              <a:t>‹#›</a:t>
            </a:fld>
            <a:endParaRPr b="0" i="0" sz="1200" u="none" cap="none" strike="noStrike">
              <a:solidFill>
                <a:schemeClr val="dk1"/>
              </a:solidFill>
              <a:latin typeface="Century Gothic"/>
              <a:ea typeface="Century Gothic"/>
              <a:cs typeface="Century Gothic"/>
              <a:sym typeface="Century Gothic"/>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p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The slides in this session mark the third installment of the training series that demonstrates how to fully utilize QAD’s Label Printing Services product once you have installed it. These slides will cover the next step in the LPS setup process known as label extraction. </a:t>
            </a:r>
            <a:endParaRPr/>
          </a:p>
          <a:p>
            <a:pPr indent="0" lvl="0" marL="0" rtl="0" algn="l">
              <a:spcBef>
                <a:spcPts val="0"/>
              </a:spcBef>
              <a:spcAft>
                <a:spcPts val="0"/>
              </a:spcAft>
              <a:buNone/>
            </a:pPr>
            <a:r>
              <a:t/>
            </a:r>
            <a:endParaRPr/>
          </a:p>
        </p:txBody>
      </p:sp>
      <p:sp>
        <p:nvSpPr>
          <p:cNvPr id="148" name="Google Shape;148;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1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9" name="Google Shape;239;p10: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Clr>
                <a:schemeClr val="dk1"/>
              </a:buClr>
              <a:buSzPts val="1200"/>
              <a:buFont typeface="Century Gothic"/>
              <a:buNone/>
            </a:pPr>
            <a:r>
              <a:rPr lang="en-US"/>
              <a:t>After selecting a label type to configure, another frame displays for you to define the field values that determine whether the system should proceed with the label print. By default, if this is the first time this label type is configured, the system creates the catch-all record, as shown in the screenshot here, consisting of wildcard (*) values indicating that anything in these fields triggers a label print. </a:t>
            </a:r>
            <a:endParaRPr/>
          </a:p>
          <a:p>
            <a:pPr indent="0" lvl="0" marL="0" marR="0" rtl="0" algn="l">
              <a:lnSpc>
                <a:spcPct val="100000"/>
              </a:lnSpc>
              <a:spcBef>
                <a:spcPts val="0"/>
              </a:spcBef>
              <a:spcAft>
                <a:spcPts val="0"/>
              </a:spcAft>
              <a:buClr>
                <a:schemeClr val="dk1"/>
              </a:buClr>
              <a:buSzPts val="1200"/>
              <a:buFont typeface="Century Gothic"/>
              <a:buNone/>
            </a:pPr>
            <a:r>
              <a:t/>
            </a:r>
            <a:endParaRPr b="0"/>
          </a:p>
          <a:p>
            <a:pPr indent="0" lvl="0" marL="0" marR="0" rtl="0" algn="l">
              <a:lnSpc>
                <a:spcPct val="100000"/>
              </a:lnSpc>
              <a:spcBef>
                <a:spcPts val="0"/>
              </a:spcBef>
              <a:spcAft>
                <a:spcPts val="0"/>
              </a:spcAft>
              <a:buClr>
                <a:schemeClr val="dk1"/>
              </a:buClr>
              <a:buSzPts val="1200"/>
              <a:buFont typeface="Century Gothic"/>
              <a:buNone/>
            </a:pPr>
            <a:r>
              <a:rPr b="0" lang="en-US"/>
              <a:t>You can then create additional records with specific values for the fields. When determining which criteria record </a:t>
            </a:r>
            <a:r>
              <a:rPr lang="en-US"/>
              <a:t>to use</a:t>
            </a:r>
            <a:r>
              <a:rPr b="0" lang="en-US"/>
              <a:t>  to proceed, the system works on an exception basis. So, in this example, any label of label type</a:t>
            </a:r>
            <a:r>
              <a:rPr b="0" i="1" lang="en-US"/>
              <a:t> </a:t>
            </a:r>
            <a:r>
              <a:rPr b="0" i="1" lang="en-US">
                <a:latin typeface="Courier New"/>
                <a:ea typeface="Courier New"/>
                <a:cs typeface="Courier New"/>
                <a:sym typeface="Courier New"/>
              </a:rPr>
              <a:t>cpItem</a:t>
            </a:r>
            <a:r>
              <a:rPr b="0" i="1" lang="en-US"/>
              <a:t> </a:t>
            </a:r>
            <a:r>
              <a:rPr b="0" lang="en-US"/>
              <a:t>uses the Customer Item format and generates one copy.  </a:t>
            </a:r>
            <a:r>
              <a:rPr b="0" i="0" lang="en-US"/>
              <a:t>That is, </a:t>
            </a:r>
            <a:r>
              <a:rPr b="0" i="1" lang="en-US" u="none"/>
              <a:t>u</a:t>
            </a:r>
            <a:r>
              <a:rPr b="0" i="1" lang="en-US"/>
              <a:t>nless, </a:t>
            </a:r>
            <a:r>
              <a:rPr b="0" i="0" lang="en-US"/>
              <a:t>the value for the key4 field in the label data is equal to </a:t>
            </a:r>
            <a:r>
              <a:rPr b="0" i="0" lang="en-US">
                <a:latin typeface="Courier New"/>
                <a:ea typeface="Courier New"/>
                <a:cs typeface="Courier New"/>
                <a:sym typeface="Courier New"/>
              </a:rPr>
              <a:t>HD40</a:t>
            </a:r>
            <a:r>
              <a:rPr b="0" i="0" lang="en-US"/>
              <a:t>, the address (ad_addr) is equal to </a:t>
            </a:r>
            <a:r>
              <a:rPr b="0" i="0" lang="en-US">
                <a:latin typeface="Courier New"/>
                <a:ea typeface="Courier New"/>
                <a:cs typeface="Courier New"/>
                <a:sym typeface="Courier New"/>
              </a:rPr>
              <a:t>100 Innovation Place</a:t>
            </a:r>
            <a:r>
              <a:rPr b="0" i="0" lang="en-US"/>
              <a:t>, and the part number (pt_part) is any value. In</a:t>
            </a:r>
            <a:r>
              <a:rPr b="0" lang="en-US"/>
              <a:t> that </a:t>
            </a:r>
            <a:r>
              <a:rPr b="0" i="0" lang="en-US"/>
              <a:t>case, use the LOOSEPRTLBL format and print two copies. The system selects the criteria record whose query field values most closely match the label data being passed in when this event </a:t>
            </a:r>
            <a:r>
              <a:rPr lang="en-US"/>
              <a:t>is</a:t>
            </a:r>
            <a:r>
              <a:rPr b="0" i="0" lang="en-US"/>
              <a:t> fired off.</a:t>
            </a:r>
            <a:endParaRPr b="0" i="1"/>
          </a:p>
          <a:p>
            <a:pPr indent="0" lvl="0" marL="0" marR="0" rtl="0" algn="l">
              <a:lnSpc>
                <a:spcPct val="100000"/>
              </a:lnSpc>
              <a:spcBef>
                <a:spcPts val="0"/>
              </a:spcBef>
              <a:spcAft>
                <a:spcPts val="0"/>
              </a:spcAft>
              <a:buClr>
                <a:schemeClr val="dk1"/>
              </a:buClr>
              <a:buSzPts val="1200"/>
              <a:buFont typeface="Century Gothic"/>
              <a:buNone/>
            </a:pPr>
            <a:r>
              <a:t/>
            </a:r>
            <a:endParaRPr b="0"/>
          </a:p>
        </p:txBody>
      </p:sp>
      <p:sp>
        <p:nvSpPr>
          <p:cNvPr id="240" name="Google Shape;240;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1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1" name="Google Shape;251;p1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None/>
            </a:pPr>
            <a:r>
              <a:rPr lang="en-US"/>
              <a:t>So, what exactly does the label extraction process look like? At this time, some things might remain a bit unclear. To help clarify, here is a brief walkthrough of the process. </a:t>
            </a:r>
            <a:endParaRPr/>
          </a:p>
          <a:p>
            <a:pPr indent="0" lvl="0" marL="0" rtl="0" algn="l">
              <a:lnSpc>
                <a:spcPct val="90000"/>
              </a:lnSpc>
              <a:spcBef>
                <a:spcPts val="0"/>
              </a:spcBef>
              <a:spcAft>
                <a:spcPts val="0"/>
              </a:spcAft>
              <a:buNone/>
            </a:pPr>
            <a:r>
              <a:t/>
            </a:r>
            <a:endParaRPr/>
          </a:p>
          <a:p>
            <a:pPr indent="0" lvl="0" marL="0" rtl="0" algn="l">
              <a:lnSpc>
                <a:spcPct val="90000"/>
              </a:lnSpc>
              <a:spcBef>
                <a:spcPts val="0"/>
              </a:spcBef>
              <a:spcAft>
                <a:spcPts val="0"/>
              </a:spcAft>
              <a:buNone/>
            </a:pPr>
            <a:r>
              <a:rPr lang="en-US"/>
              <a:t>First, a QAD application makes a print request to LPS, and this is typically done using a custom program (</a:t>
            </a:r>
            <a:r>
              <a:rPr i="1" lang="en-US"/>
              <a:t>not</a:t>
            </a:r>
            <a:r>
              <a:rPr lang="en-US"/>
              <a:t> the extraction program). </a:t>
            </a:r>
            <a:endParaRPr/>
          </a:p>
          <a:p>
            <a:pPr indent="0" lvl="0" marL="0" rtl="0" algn="l">
              <a:lnSpc>
                <a:spcPct val="90000"/>
              </a:lnSpc>
              <a:spcBef>
                <a:spcPts val="0"/>
              </a:spcBef>
              <a:spcAft>
                <a:spcPts val="0"/>
              </a:spcAft>
              <a:buNone/>
            </a:pPr>
            <a:r>
              <a:t/>
            </a:r>
            <a:endParaRPr/>
          </a:p>
          <a:p>
            <a:pPr indent="0" lvl="0" marL="0" rtl="0" algn="l">
              <a:lnSpc>
                <a:spcPct val="90000"/>
              </a:lnSpc>
              <a:spcBef>
                <a:spcPts val="0"/>
              </a:spcBef>
              <a:spcAft>
                <a:spcPts val="0"/>
              </a:spcAft>
              <a:buNone/>
            </a:pPr>
            <a:r>
              <a:rPr lang="en-US"/>
              <a:t>In the custom program, a call is made to the program, </a:t>
            </a:r>
            <a:r>
              <a:rPr lang="en-US">
                <a:latin typeface="Courier New"/>
                <a:ea typeface="Courier New"/>
                <a:cs typeface="Courier New"/>
                <a:sym typeface="Courier New"/>
              </a:rPr>
              <a:t>lblstdxr.p</a:t>
            </a:r>
            <a:r>
              <a:rPr lang="en-US"/>
              <a:t>, while passing in the event and label information to create a record in the labelEventWkfl table. This table essentially behaves like a temp-table in the sense that it holds necessary information regarding the event and label data until the label has been printed. Once printed, the data gets deleted. </a:t>
            </a:r>
            <a:endParaRPr/>
          </a:p>
          <a:p>
            <a:pPr indent="0" lvl="0" marL="0" rtl="0" algn="l">
              <a:lnSpc>
                <a:spcPct val="90000"/>
              </a:lnSpc>
              <a:spcBef>
                <a:spcPts val="0"/>
              </a:spcBef>
              <a:spcAft>
                <a:spcPts val="0"/>
              </a:spcAft>
              <a:buNone/>
            </a:pPr>
            <a:r>
              <a:t/>
            </a:r>
            <a:endParaRPr/>
          </a:p>
          <a:p>
            <a:pPr indent="0" lvl="0" marL="0" rtl="0" algn="l">
              <a:lnSpc>
                <a:spcPct val="90000"/>
              </a:lnSpc>
              <a:spcBef>
                <a:spcPts val="0"/>
              </a:spcBef>
              <a:spcAft>
                <a:spcPts val="0"/>
              </a:spcAft>
              <a:buNone/>
            </a:pPr>
            <a:r>
              <a:rPr lang="en-US"/>
              <a:t>When the labelEventWkfl record gets created, </a:t>
            </a:r>
            <a:r>
              <a:rPr lang="en-US">
                <a:latin typeface="Courier New"/>
                <a:ea typeface="Courier New"/>
                <a:cs typeface="Courier New"/>
                <a:sym typeface="Courier New"/>
              </a:rPr>
              <a:t>lbsubscr.p</a:t>
            </a:r>
            <a:r>
              <a:rPr lang="en-US"/>
              <a:t> is triggered automatically and uses the information from the Event and Event Processing tables to process all label groups and group types (label types belonging to the group) associated with the event. The extractability (that is, whether or not the system extracts the label data for a label print) of these group types is then processed using the information defined in Label Event Type Criteria for the label types. </a:t>
            </a:r>
            <a:endParaRPr/>
          </a:p>
          <a:p>
            <a:pPr indent="0" lvl="0" marL="0" rtl="0" algn="l">
              <a:lnSpc>
                <a:spcPct val="90000"/>
              </a:lnSpc>
              <a:spcBef>
                <a:spcPts val="0"/>
              </a:spcBef>
              <a:spcAft>
                <a:spcPts val="0"/>
              </a:spcAft>
              <a:buNone/>
            </a:pPr>
            <a:r>
              <a:t/>
            </a:r>
            <a:endParaRPr/>
          </a:p>
          <a:p>
            <a:pPr indent="0" lvl="0" marL="0" rtl="0" algn="l">
              <a:lnSpc>
                <a:spcPct val="90000"/>
              </a:lnSpc>
              <a:spcBef>
                <a:spcPts val="0"/>
              </a:spcBef>
              <a:spcAft>
                <a:spcPts val="0"/>
              </a:spcAft>
              <a:buNone/>
            </a:pPr>
            <a:r>
              <a:rPr lang="en-US"/>
              <a:t>For each group type the system has determined to print, the extraction program that was linked to its definition is executed, along with any pre- and post-extraction programs defined for it. The extraction program then uses the information provided by the labelEventWkfl record created and builds a dynamic dataset using the label data. Using that dataset, the extraction program then makes a call to </a:t>
            </a:r>
            <a:r>
              <a:rPr lang="en-US">
                <a:latin typeface="Courier New"/>
                <a:ea typeface="Courier New"/>
                <a:cs typeface="Courier New"/>
                <a:sym typeface="Courier New"/>
              </a:rPr>
              <a:t>lbcrpp.p</a:t>
            </a:r>
            <a:r>
              <a:rPr lang="en-US"/>
              <a:t> which then looks at the content and printer routing tables to determine where the label should go as well as whether to apply a different format to it. </a:t>
            </a:r>
            <a:endParaRPr/>
          </a:p>
        </p:txBody>
      </p:sp>
      <p:sp>
        <p:nvSpPr>
          <p:cNvPr id="252" name="Google Shape;252;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1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0" name="Google Shape;280;p15: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228572" lvl="0" marL="228572" rtl="0" algn="l">
              <a:spcBef>
                <a:spcPts val="0"/>
              </a:spcBef>
              <a:spcAft>
                <a:spcPts val="0"/>
              </a:spcAft>
              <a:buClr>
                <a:schemeClr val="dk1"/>
              </a:buClr>
              <a:buSzPts val="1200"/>
              <a:buFont typeface="Century Gothic"/>
              <a:buNone/>
            </a:pPr>
            <a:r>
              <a:rPr lang="en-US"/>
              <a:t>For more info, please refer to the LPS User Guide. </a:t>
            </a:r>
            <a:r>
              <a:rPr lang="en-US"/>
              <a:t>You can send any questions to: Forum_AS_DCnLPS@qad.com.</a:t>
            </a:r>
            <a:endParaRPr/>
          </a:p>
        </p:txBody>
      </p:sp>
      <p:sp>
        <p:nvSpPr>
          <p:cNvPr id="281" name="Google Shape;281;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p12: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9" name="Google Shape;289;p12: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1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7" name="Google Shape;297;p13: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298" name="Google Shape;298;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p1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6" name="Google Shape;306;p14: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307" name="Google Shape;307;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16: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5" name="Google Shape;315;p16: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p1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3" name="Google Shape;323;p1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324" name="Google Shape;324;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p1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3" name="Google Shape;333;p18: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334" name="Google Shape;334;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p1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3" name="Google Shape;343;p19: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344" name="Google Shape;344;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6" name="Google Shape;156;p2: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Clr>
                <a:schemeClr val="dk1"/>
              </a:buClr>
              <a:buSzPts val="1200"/>
              <a:buFont typeface="Century Gothic"/>
              <a:buNone/>
            </a:pPr>
            <a:r>
              <a:rPr lang="en-US"/>
              <a:t>The objectives of this training include understanding how the label extraction process relates to other LPS entities as well as how the process works.</a:t>
            </a:r>
            <a:endParaRPr/>
          </a:p>
        </p:txBody>
      </p:sp>
      <p:sp>
        <p:nvSpPr>
          <p:cNvPr id="157" name="Google Shape;157;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p20: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3" name="Google Shape;353;p20: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354" name="Google Shape;354;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p21: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3" name="Google Shape;363;p21: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364" name="Google Shape;364;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p22: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3" name="Google Shape;373;p22: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374" name="Google Shape;374;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p2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3" name="Google Shape;383;p23: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t/>
            </a:r>
            <a:endParaRPr/>
          </a:p>
        </p:txBody>
      </p:sp>
      <p:sp>
        <p:nvSpPr>
          <p:cNvPr id="384" name="Google Shape;384;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p24:notes"/>
          <p:cNvSpPr txBox="1"/>
          <p:nvPr>
            <p:ph idx="1" type="body"/>
          </p:nvPr>
        </p:nvSpPr>
        <p:spPr>
          <a:xfrm>
            <a:off x="685800" y="3887785"/>
            <a:ext cx="5486400" cy="4625977"/>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3" name="Google Shape;393;p24:notes"/>
          <p:cNvSpPr/>
          <p:nvPr>
            <p:ph idx="2" type="sldImg"/>
          </p:nvPr>
        </p:nvSpPr>
        <p:spPr>
          <a:xfrm>
            <a:off x="685800" y="630237"/>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3: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5" name="Google Shape;165;p3: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To help illustrate where Label Extraction fits into the process, it would be helpful to revisit the process diagram.</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If you recall from the first session covering printer setup, the process starts with a QAD module making a call to LPS to print a label. Within LPS, the first step is to determine whether or not the label needs to be printed. This determination is based on the configuration defined in the maintenance screens within the Label Extraction Configuration submenu, which will be the primary focus of the slides within this training.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If the system determines that it should proceed with the print, the next step is to call the extraction program. From the extraction program, a dynamic query gets created for the App Data, which is then passed in a label request to the label engine where there must also be a specification for the printer and format to use to print the label.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After walking through the maintenance screens in this slideset, you will have a more holistic view of the extraction process, which helps reiterate the key items from this topic. </a:t>
            </a:r>
            <a:endParaRPr/>
          </a:p>
          <a:p>
            <a:pPr indent="0" lvl="0" marL="0" rtl="0" algn="l">
              <a:spcBef>
                <a:spcPts val="0"/>
              </a:spcBef>
              <a:spcAft>
                <a:spcPts val="0"/>
              </a:spcAft>
              <a:buNone/>
            </a:pPr>
            <a:r>
              <a:t/>
            </a:r>
            <a:endParaRPr/>
          </a:p>
        </p:txBody>
      </p:sp>
      <p:sp>
        <p:nvSpPr>
          <p:cNvPr id="166" name="Google Shape;166;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4: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6" name="Google Shape;176;p4: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marR="0" rtl="0" algn="l">
              <a:lnSpc>
                <a:spcPct val="100000"/>
              </a:lnSpc>
              <a:spcBef>
                <a:spcPts val="0"/>
              </a:spcBef>
              <a:spcAft>
                <a:spcPts val="0"/>
              </a:spcAft>
              <a:buClr>
                <a:schemeClr val="dk1"/>
              </a:buClr>
              <a:buSzPts val="1200"/>
              <a:buFont typeface="Century Gothic"/>
              <a:buNone/>
            </a:pPr>
            <a:r>
              <a:rPr lang="en-US"/>
              <a:t>The slides in this training involve a new submenu, Label Extraction Configuration (36.13.16.3), and cover the following screens in this order: </a:t>
            </a:r>
            <a:endParaRPr/>
          </a:p>
          <a:p>
            <a:pPr indent="-317500" lvl="0" marL="457200" marR="0" rtl="0" algn="l">
              <a:lnSpc>
                <a:spcPct val="100000"/>
              </a:lnSpc>
              <a:spcBef>
                <a:spcPts val="0"/>
              </a:spcBef>
              <a:spcAft>
                <a:spcPts val="0"/>
              </a:spcAft>
              <a:buSzPts val="1400"/>
              <a:buChar char="●"/>
            </a:pPr>
            <a:r>
              <a:rPr lang="en-US"/>
              <a:t>Label Type Maintenance</a:t>
            </a:r>
            <a:endParaRPr/>
          </a:p>
          <a:p>
            <a:pPr indent="-317500" lvl="0" marL="457200" marR="0" rtl="0" algn="l">
              <a:lnSpc>
                <a:spcPct val="100000"/>
              </a:lnSpc>
              <a:spcBef>
                <a:spcPts val="0"/>
              </a:spcBef>
              <a:spcAft>
                <a:spcPts val="0"/>
              </a:spcAft>
              <a:buSzPts val="1400"/>
              <a:buChar char="●"/>
            </a:pPr>
            <a:r>
              <a:rPr lang="en-US"/>
              <a:t>Label Group Maintenance</a:t>
            </a:r>
            <a:endParaRPr/>
          </a:p>
          <a:p>
            <a:pPr indent="-317500" lvl="0" marL="457200" marR="0" rtl="0" algn="l">
              <a:lnSpc>
                <a:spcPct val="100000"/>
              </a:lnSpc>
              <a:spcBef>
                <a:spcPts val="0"/>
              </a:spcBef>
              <a:spcAft>
                <a:spcPts val="0"/>
              </a:spcAft>
              <a:buSzPts val="1400"/>
              <a:buChar char="●"/>
            </a:pPr>
            <a:r>
              <a:rPr lang="en-US"/>
              <a:t>Label Event Maintenance</a:t>
            </a:r>
            <a:endParaRPr/>
          </a:p>
          <a:p>
            <a:pPr indent="-317500" lvl="0" marL="457200" marR="0" rtl="0" algn="l">
              <a:lnSpc>
                <a:spcPct val="100000"/>
              </a:lnSpc>
              <a:spcBef>
                <a:spcPts val="0"/>
              </a:spcBef>
              <a:spcAft>
                <a:spcPts val="0"/>
              </a:spcAft>
              <a:buSzPts val="1400"/>
              <a:buChar char="●"/>
            </a:pPr>
            <a:r>
              <a:rPr lang="en-US"/>
              <a:t>Label Event Processing </a:t>
            </a:r>
            <a:endParaRPr/>
          </a:p>
          <a:p>
            <a:pPr indent="-317500" lvl="0" marL="457200" marR="0" rtl="0" algn="l">
              <a:lnSpc>
                <a:spcPct val="100000"/>
              </a:lnSpc>
              <a:spcBef>
                <a:spcPts val="0"/>
              </a:spcBef>
              <a:spcAft>
                <a:spcPts val="0"/>
              </a:spcAft>
              <a:buSzPts val="1400"/>
              <a:buChar char="●"/>
            </a:pPr>
            <a:r>
              <a:rPr lang="en-US"/>
              <a:t>Label Event Type Criteria Maintenance. </a:t>
            </a:r>
            <a:endParaRPr/>
          </a:p>
          <a:p>
            <a:pPr indent="0" lvl="0" marL="0" rtl="0" algn="l">
              <a:spcBef>
                <a:spcPts val="0"/>
              </a:spcBef>
              <a:spcAft>
                <a:spcPts val="0"/>
              </a:spcAft>
              <a:buNone/>
            </a:pPr>
            <a:r>
              <a:t/>
            </a:r>
            <a:endParaRPr/>
          </a:p>
        </p:txBody>
      </p:sp>
      <p:sp>
        <p:nvSpPr>
          <p:cNvPr id="177" name="Google Shape;177;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5: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5" name="Google Shape;185;p5: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0"/>
              </a:spcBef>
              <a:spcAft>
                <a:spcPts val="0"/>
              </a:spcAft>
              <a:buClr>
                <a:schemeClr val="dk1"/>
              </a:buClr>
              <a:buSzPts val="1100"/>
              <a:buFont typeface="Arial"/>
              <a:buNone/>
            </a:pPr>
            <a:r>
              <a:rPr lang="en-US"/>
              <a:t>Since there may be numerous different types of labels you can create, such as those for purchase orders, shipping, and customer items, you need to configure these types in the system. For this, you use Label Type Maintenance. Start by providing a unique ID for the label type; note that the Label Type field cannot be blank. Next, is another mandatory field, the Extraction Program field, and this points to the extraction program created on the server that actually performs tasks such as building the dynamic dataset, populating that dataset using the label data being passed in, and then calling the print engine. So, for each label type referencing different label data, you need to link its own extraction program. Extraction programs are discussed later in this session.</a:t>
            </a:r>
            <a:endParaRPr/>
          </a:p>
          <a:p>
            <a:pPr indent="0" lvl="0" marL="0" rtl="0" algn="l">
              <a:lnSpc>
                <a:spcPct val="115000"/>
              </a:lnSpc>
              <a:spcBef>
                <a:spcPts val="0"/>
              </a:spcBef>
              <a:spcAft>
                <a:spcPts val="0"/>
              </a:spcAft>
              <a:buSzPts val="1100"/>
              <a:buNone/>
            </a:pPr>
            <a:r>
              <a:t/>
            </a:r>
            <a:endParaRPr/>
          </a:p>
          <a:p>
            <a:pPr indent="0" lvl="0" marL="0" rtl="0" algn="l">
              <a:lnSpc>
                <a:spcPct val="115000"/>
              </a:lnSpc>
              <a:spcBef>
                <a:spcPts val="0"/>
              </a:spcBef>
              <a:spcAft>
                <a:spcPts val="0"/>
              </a:spcAft>
              <a:buClr>
                <a:schemeClr val="dk1"/>
              </a:buClr>
              <a:buSzPts val="1100"/>
              <a:buFont typeface="Arial"/>
              <a:buNone/>
            </a:pPr>
            <a:r>
              <a:rPr lang="en-US"/>
              <a:t>The Extraction Pre and Post Prgm fields are optional, and these reference programs used to perform additional tasks before and after you run the extraction program. An example for their usages might be data prepping and data cleansing for the label data being used by the extraction program.</a:t>
            </a:r>
            <a:endParaRPr/>
          </a:p>
          <a:p>
            <a:pPr indent="0" lvl="0" marL="0" rtl="0" algn="l">
              <a:lnSpc>
                <a:spcPct val="115000"/>
              </a:lnSpc>
              <a:spcBef>
                <a:spcPts val="0"/>
              </a:spcBef>
              <a:spcAft>
                <a:spcPts val="0"/>
              </a:spcAft>
              <a:buSzPts val="1100"/>
              <a:buNone/>
            </a:pPr>
            <a:r>
              <a:t/>
            </a:r>
            <a:endParaRPr/>
          </a:p>
          <a:p>
            <a:pPr indent="0" lvl="0" marL="0" rtl="0" algn="l">
              <a:lnSpc>
                <a:spcPct val="115000"/>
              </a:lnSpc>
              <a:spcBef>
                <a:spcPts val="0"/>
              </a:spcBef>
              <a:spcAft>
                <a:spcPts val="0"/>
              </a:spcAft>
              <a:buClr>
                <a:schemeClr val="dk1"/>
              </a:buClr>
              <a:buSzPts val="1100"/>
              <a:buFont typeface="Arial"/>
              <a:buNone/>
            </a:pPr>
            <a:r>
              <a:rPr lang="en-US"/>
              <a:t>You then need to specify a default purpose for this label type which is to be referenced when configuring the routing for our labels. This field is free form. Note that routing is discussed more in the training that follows this session on extracting labels. </a:t>
            </a:r>
            <a:endParaRPr/>
          </a:p>
          <a:p>
            <a:pPr indent="0" lvl="0" marL="0" rtl="0" algn="l">
              <a:lnSpc>
                <a:spcPct val="90000"/>
              </a:lnSpc>
              <a:spcBef>
                <a:spcPts val="0"/>
              </a:spcBef>
              <a:spcAft>
                <a:spcPts val="0"/>
              </a:spcAft>
              <a:buNone/>
            </a:pPr>
            <a:r>
              <a:t/>
            </a:r>
            <a:endParaRPr/>
          </a:p>
        </p:txBody>
      </p:sp>
      <p:sp>
        <p:nvSpPr>
          <p:cNvPr id="186" name="Google Shape;186;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6: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6" name="Google Shape;196;p6: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0"/>
              </a:spcBef>
              <a:spcAft>
                <a:spcPts val="0"/>
              </a:spcAft>
              <a:buClr>
                <a:schemeClr val="dk1"/>
              </a:buClr>
              <a:buSzPts val="1100"/>
              <a:buFont typeface="Arial"/>
              <a:buNone/>
            </a:pPr>
            <a:r>
              <a:rPr lang="en-US"/>
              <a:t>Next is Label Group Maintenance. Here is where you group the different label types you defined in Label Type Maintenance. These groups can be a group of many as well as a group of one. Each label type defined needs to belong to at least one group.</a:t>
            </a:r>
            <a:r>
              <a:rPr b="1" lang="en-US"/>
              <a:t> </a:t>
            </a:r>
            <a:endParaRPr b="1"/>
          </a:p>
          <a:p>
            <a:pPr indent="0" lvl="0" marL="0" rtl="0" algn="l">
              <a:lnSpc>
                <a:spcPct val="115000"/>
              </a:lnSpc>
              <a:spcBef>
                <a:spcPts val="0"/>
              </a:spcBef>
              <a:spcAft>
                <a:spcPts val="0"/>
              </a:spcAft>
              <a:buClr>
                <a:schemeClr val="dk1"/>
              </a:buClr>
              <a:buSzPts val="1100"/>
              <a:buFont typeface="Arial"/>
              <a:buNone/>
            </a:pPr>
            <a:r>
              <a:t/>
            </a:r>
            <a:endParaRPr b="1"/>
          </a:p>
          <a:p>
            <a:pPr indent="0" lvl="0" marL="0" rtl="0" algn="l">
              <a:lnSpc>
                <a:spcPct val="115000"/>
              </a:lnSpc>
              <a:spcBef>
                <a:spcPts val="0"/>
              </a:spcBef>
              <a:spcAft>
                <a:spcPts val="0"/>
              </a:spcAft>
              <a:buClr>
                <a:schemeClr val="dk1"/>
              </a:buClr>
              <a:buSzPts val="1100"/>
              <a:buFont typeface="Arial"/>
              <a:buNone/>
            </a:pPr>
            <a:r>
              <a:rPr lang="en-US"/>
              <a:t>First, you’ll need to specify a Group ID; then optionally provide a helpful description for this group.</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0"/>
              </a:spcBef>
              <a:spcAft>
                <a:spcPts val="0"/>
              </a:spcAft>
              <a:buClr>
                <a:schemeClr val="dk1"/>
              </a:buClr>
              <a:buSzPts val="1100"/>
              <a:buFont typeface="Arial"/>
              <a:buNone/>
            </a:pPr>
            <a:r>
              <a:rPr lang="en-US"/>
              <a:t>The Group Labels field determines whether the system prints the labels in this group together at once or separately.</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0"/>
              </a:spcBef>
              <a:spcAft>
                <a:spcPts val="0"/>
              </a:spcAft>
              <a:buClr>
                <a:schemeClr val="dk1"/>
              </a:buClr>
              <a:buSzPts val="1100"/>
              <a:buFont typeface="Arial"/>
              <a:buNone/>
            </a:pPr>
            <a:r>
              <a:rPr lang="en-US"/>
              <a:t>When you hit next after setting Group Labels, a grid displays for configuring the different label types that are to belong to this group. Here, in the screenshot, notice there is the </a:t>
            </a:r>
            <a:r>
              <a:rPr i="1" lang="en-US"/>
              <a:t>passThrough</a:t>
            </a:r>
            <a:r>
              <a:rPr lang="en-US"/>
              <a:t> </a:t>
            </a:r>
            <a:r>
              <a:rPr lang="en-US"/>
              <a:t>label type with its specified purpose which is defaulted from the definition in Label Type Maintenance. In the top screen, t</a:t>
            </a:r>
            <a:r>
              <a:rPr lang="en-US"/>
              <a:t>here is also a Child field that is checked, indicating that this label type has child label types that need to be processed along with it during the print process. </a:t>
            </a:r>
            <a:r>
              <a:rPr lang="en-US"/>
              <a:t>So when you click </a:t>
            </a:r>
            <a:r>
              <a:rPr lang="en-US">
                <a:extLst>
                  <a:ext uri="http://customooxmlschemas.google.com/">
                    <go:slidesCustomData xmlns:go="http://customooxmlschemas.google.com/" textRoundtripDataId="0"/>
                  </a:ext>
                </a:extLst>
              </a:rPr>
              <a:t>Next</a:t>
            </a:r>
            <a:r>
              <a:rPr lang="en-US"/>
              <a:t>, in this example, you would see two child label types, </a:t>
            </a:r>
            <a:r>
              <a:rPr i="1" lang="en-US"/>
              <a:t>MpLpMstr</a:t>
            </a:r>
            <a:r>
              <a:rPr lang="en-US"/>
              <a:t> and </a:t>
            </a:r>
            <a:r>
              <a:rPr i="1" lang="en-US"/>
              <a:t>MpLpMix</a:t>
            </a:r>
            <a:r>
              <a:rPr lang="en-US"/>
              <a:t>.  </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0"/>
              </a:spcBef>
              <a:spcAft>
                <a:spcPts val="0"/>
              </a:spcAft>
              <a:buClr>
                <a:schemeClr val="dk1"/>
              </a:buClr>
              <a:buSzPts val="1100"/>
              <a:buFont typeface="Arial"/>
              <a:buNone/>
            </a:pPr>
            <a:r>
              <a:rPr lang="en-US"/>
              <a:t>When the extraction program for the </a:t>
            </a:r>
            <a:r>
              <a:rPr i="1" lang="en-US"/>
              <a:t>passThrough</a:t>
            </a:r>
            <a:r>
              <a:rPr lang="en-US"/>
              <a:t> </a:t>
            </a:r>
            <a:r>
              <a:rPr lang="en-US"/>
              <a:t>label type is executed and determines to proceed with the print request, the extraction programs for these child label types are executed in the sequence indicated in the grid. </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lnSpc>
                <a:spcPct val="115000"/>
              </a:lnSpc>
              <a:spcBef>
                <a:spcPts val="0"/>
              </a:spcBef>
              <a:spcAft>
                <a:spcPts val="0"/>
              </a:spcAft>
              <a:buClr>
                <a:schemeClr val="dk1"/>
              </a:buClr>
              <a:buSzPts val="1100"/>
              <a:buFont typeface="Arial"/>
              <a:buNone/>
            </a:pPr>
            <a:r>
              <a:rPr lang="en-US"/>
              <a:t>You can see that both label types here have the Child flag checked, so if either extraction program triggers a print request, its child label type(s) will need to be processed as well. </a:t>
            </a:r>
            <a:endParaRPr/>
          </a:p>
          <a:p>
            <a:pPr indent="0" lvl="0" marL="0" rtl="0" algn="l">
              <a:lnSpc>
                <a:spcPct val="115000"/>
              </a:lnSpc>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sz="1110"/>
          </a:p>
          <a:p>
            <a:pPr indent="0" lvl="0" marL="0" rtl="0" algn="l">
              <a:spcBef>
                <a:spcPts val="0"/>
              </a:spcBef>
              <a:spcAft>
                <a:spcPts val="0"/>
              </a:spcAft>
              <a:buNone/>
            </a:pPr>
            <a:r>
              <a:t/>
            </a:r>
            <a:endParaRPr b="0" sz="1110"/>
          </a:p>
        </p:txBody>
      </p:sp>
      <p:sp>
        <p:nvSpPr>
          <p:cNvPr id="197" name="Google Shape;197;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7: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6" name="Google Shape;206;p7: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None/>
            </a:pPr>
            <a:r>
              <a:rPr lang="en-US"/>
              <a:t>In the Label Event Maintenance program, you can define an event along with a query to determine whether a label should be printed. </a:t>
            </a:r>
            <a:r>
              <a:rPr b="0" lang="en-US"/>
              <a:t>These events can be referenced by other QAD programs when making requests for a label print from Label Printing Services. </a:t>
            </a:r>
            <a:endParaRPr/>
          </a:p>
          <a:p>
            <a:pPr indent="0" lvl="0" marL="0" rtl="0" algn="l">
              <a:lnSpc>
                <a:spcPct val="90000"/>
              </a:lnSpc>
              <a:spcBef>
                <a:spcPts val="0"/>
              </a:spcBef>
              <a:spcAft>
                <a:spcPts val="0"/>
              </a:spcAft>
              <a:buNone/>
            </a:pPr>
            <a:r>
              <a:t/>
            </a:r>
            <a:endParaRPr b="1" i="0" sz="1200">
              <a:solidFill>
                <a:schemeClr val="dk1"/>
              </a:solidFill>
              <a:latin typeface="Century Gothic"/>
              <a:ea typeface="Century Gothic"/>
              <a:cs typeface="Century Gothic"/>
              <a:sym typeface="Century Gothic"/>
            </a:endParaRPr>
          </a:p>
          <a:p>
            <a:pPr indent="0" lvl="0" marL="0" rtl="0" algn="l">
              <a:lnSpc>
                <a:spcPct val="90000"/>
              </a:lnSpc>
              <a:spcBef>
                <a:spcPts val="0"/>
              </a:spcBef>
              <a:spcAft>
                <a:spcPts val="0"/>
              </a:spcAft>
              <a:buNone/>
            </a:pPr>
            <a:r>
              <a:rPr b="0" i="0" lang="en-US" sz="1200">
                <a:solidFill>
                  <a:schemeClr val="dk1"/>
                </a:solidFill>
                <a:latin typeface="Century Gothic"/>
                <a:ea typeface="Century Gothic"/>
                <a:cs typeface="Century Gothic"/>
                <a:sym typeface="Century Gothic"/>
              </a:rPr>
              <a:t>Start by providing an Event ID; this field cannot be blank.</a:t>
            </a:r>
            <a:endParaRPr/>
          </a:p>
          <a:p>
            <a:pPr indent="0" lvl="0" marL="0" rtl="0" algn="l">
              <a:lnSpc>
                <a:spcPct val="90000"/>
              </a:lnSpc>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lnSpc>
                <a:spcPct val="90000"/>
              </a:lnSpc>
              <a:spcBef>
                <a:spcPts val="0"/>
              </a:spcBef>
              <a:spcAft>
                <a:spcPts val="0"/>
              </a:spcAft>
              <a:buNone/>
            </a:pPr>
            <a:r>
              <a:rPr b="0" i="0" lang="en-US" sz="1200">
                <a:solidFill>
                  <a:schemeClr val="dk1"/>
                </a:solidFill>
                <a:latin typeface="Century Gothic"/>
                <a:ea typeface="Century Gothic"/>
                <a:cs typeface="Century Gothic"/>
                <a:sym typeface="Century Gothic"/>
              </a:rPr>
              <a:t>Next, specify the table name to be used in the query to determine the label print, along with the key field name, which is typically the OID of the table listed previously. </a:t>
            </a:r>
            <a:endParaRPr/>
          </a:p>
          <a:p>
            <a:pPr indent="0" lvl="0" marL="0" rtl="0" algn="l">
              <a:lnSpc>
                <a:spcPct val="90000"/>
              </a:lnSpc>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lnSpc>
                <a:spcPct val="90000"/>
              </a:lnSpc>
              <a:spcBef>
                <a:spcPts val="0"/>
              </a:spcBef>
              <a:spcAft>
                <a:spcPts val="0"/>
              </a:spcAft>
              <a:buNone/>
            </a:pPr>
            <a:r>
              <a:rPr b="0" i="0" lang="en-US" sz="1200">
                <a:solidFill>
                  <a:schemeClr val="dk1"/>
                </a:solidFill>
                <a:latin typeface="Century Gothic"/>
                <a:ea typeface="Century Gothic"/>
                <a:cs typeface="Century Gothic"/>
                <a:sym typeface="Century Gothic"/>
              </a:rPr>
              <a:t>After specifying the table and field names, you can use the additional tables field to list any other tables that could be used in the query. </a:t>
            </a:r>
            <a:endParaRPr/>
          </a:p>
          <a:p>
            <a:pPr indent="0" lvl="0" marL="0" rtl="0" algn="l">
              <a:lnSpc>
                <a:spcPct val="90000"/>
              </a:lnSpc>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lnSpc>
                <a:spcPct val="90000"/>
              </a:lnSpc>
              <a:spcBef>
                <a:spcPts val="0"/>
              </a:spcBef>
              <a:spcAft>
                <a:spcPts val="0"/>
              </a:spcAft>
              <a:buNone/>
            </a:pPr>
            <a:r>
              <a:rPr b="0" i="0" lang="en-US" sz="1200">
                <a:solidFill>
                  <a:schemeClr val="dk1"/>
                </a:solidFill>
                <a:latin typeface="Century Gothic"/>
                <a:ea typeface="Century Gothic"/>
                <a:cs typeface="Century Gothic"/>
                <a:sym typeface="Century Gothic"/>
              </a:rPr>
              <a:t>If you did specify additional tables, you should provide a join phrase so that the query knows how to link all of tables together. </a:t>
            </a:r>
            <a:endParaRPr/>
          </a:p>
          <a:p>
            <a:pPr indent="0" lvl="0" marL="0" rtl="0" algn="l">
              <a:lnSpc>
                <a:spcPct val="90000"/>
              </a:lnSpc>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lnSpc>
                <a:spcPct val="90000"/>
              </a:lnSpc>
              <a:spcBef>
                <a:spcPts val="0"/>
              </a:spcBef>
              <a:spcAft>
                <a:spcPts val="0"/>
              </a:spcAft>
              <a:buNone/>
            </a:pPr>
            <a:r>
              <a:rPr b="0" i="0" lang="en-US" sz="1200">
                <a:solidFill>
                  <a:schemeClr val="dk1"/>
                </a:solidFill>
                <a:latin typeface="Century Gothic"/>
                <a:ea typeface="Century Gothic"/>
                <a:cs typeface="Century Gothic"/>
                <a:sym typeface="Century Gothic"/>
              </a:rPr>
              <a:t>You may then provide a description for this event, or</a:t>
            </a:r>
            <a:r>
              <a:rPr lang="en-US"/>
              <a:t> click</a:t>
            </a:r>
            <a:r>
              <a:rPr b="0" i="0" lang="en-US" sz="1200">
                <a:solidFill>
                  <a:schemeClr val="dk1"/>
                </a:solidFill>
                <a:latin typeface="Century Gothic"/>
                <a:ea typeface="Century Gothic"/>
                <a:cs typeface="Century Gothic"/>
                <a:sym typeface="Century Gothic"/>
              </a:rPr>
              <a:t> next. </a:t>
            </a:r>
            <a:endParaRPr/>
          </a:p>
          <a:p>
            <a:pPr indent="0" lvl="0" marL="0" rtl="0" algn="l">
              <a:lnSpc>
                <a:spcPct val="90000"/>
              </a:lnSpc>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lnSpc>
                <a:spcPct val="90000"/>
              </a:lnSpc>
              <a:spcBef>
                <a:spcPts val="0"/>
              </a:spcBef>
              <a:spcAft>
                <a:spcPts val="0"/>
              </a:spcAft>
              <a:buNone/>
            </a:pPr>
            <a:r>
              <a:rPr b="0" i="0" lang="en-US" sz="1200">
                <a:solidFill>
                  <a:schemeClr val="dk1"/>
                </a:solidFill>
                <a:latin typeface="Century Gothic"/>
                <a:ea typeface="Century Gothic"/>
                <a:cs typeface="Century Gothic"/>
                <a:sym typeface="Century Gothic"/>
              </a:rPr>
              <a:t>In the event details frame, you specify any fields from the table(s) specified in the header frame that </a:t>
            </a:r>
            <a:r>
              <a:rPr lang="en-US"/>
              <a:t>will be</a:t>
            </a:r>
            <a:r>
              <a:rPr b="0" i="0" lang="en-US" sz="1200">
                <a:solidFill>
                  <a:schemeClr val="dk1"/>
                </a:solidFill>
                <a:latin typeface="Century Gothic"/>
                <a:ea typeface="Century Gothic"/>
                <a:cs typeface="Century Gothic"/>
                <a:sym typeface="Century Gothic"/>
              </a:rPr>
              <a:t> used in the query. So, in this example, there are three tables specified, and in the details frame, there is one field from each table that is going to be used in the query when this event fires off. </a:t>
            </a:r>
            <a:endParaRPr/>
          </a:p>
          <a:p>
            <a:pPr indent="0" lvl="0" marL="0" rtl="0" algn="l">
              <a:lnSpc>
                <a:spcPct val="90000"/>
              </a:lnSpc>
              <a:spcBef>
                <a:spcPts val="0"/>
              </a:spcBef>
              <a:spcAft>
                <a:spcPts val="0"/>
              </a:spcAft>
              <a:buNone/>
            </a:pPr>
            <a:r>
              <a:t/>
            </a:r>
            <a:endParaRPr b="0" i="0" sz="1200">
              <a:solidFill>
                <a:schemeClr val="dk1"/>
              </a:solidFill>
              <a:latin typeface="Century Gothic"/>
              <a:ea typeface="Century Gothic"/>
              <a:cs typeface="Century Gothic"/>
              <a:sym typeface="Century Gothic"/>
            </a:endParaRPr>
          </a:p>
          <a:p>
            <a:pPr indent="0" lvl="0" marL="0" rtl="0" algn="l">
              <a:lnSpc>
                <a:spcPct val="90000"/>
              </a:lnSpc>
              <a:spcBef>
                <a:spcPts val="0"/>
              </a:spcBef>
              <a:spcAft>
                <a:spcPts val="0"/>
              </a:spcAft>
              <a:buNone/>
            </a:pPr>
            <a:r>
              <a:t/>
            </a:r>
            <a:endParaRPr b="0" i="0" sz="1200">
              <a:solidFill>
                <a:schemeClr val="dk1"/>
              </a:solidFill>
              <a:latin typeface="Century Gothic"/>
              <a:ea typeface="Century Gothic"/>
              <a:cs typeface="Century Gothic"/>
              <a:sym typeface="Century Gothic"/>
            </a:endParaRPr>
          </a:p>
        </p:txBody>
      </p:sp>
      <p:sp>
        <p:nvSpPr>
          <p:cNvPr id="207" name="Google Shape;207;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8: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7" name="Google Shape;217;p8: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Once you defined some label types, groups and events, you are ready to link these entities together using the Label Event Processing program.</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Start by providing a valid Event ID defined in Label Event Maintenance.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Next, specify a Group ID for the group with the label types that you want to process when the event specified above is fired off. If you want multiple groups to be tied to a particular event, you simply create another label event processing record with the desired event-group combination(s).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Once you specify an event and group ID, you can optionally provide a helpful description.</a:t>
            </a:r>
            <a:endParaRPr/>
          </a:p>
        </p:txBody>
      </p:sp>
      <p:sp>
        <p:nvSpPr>
          <p:cNvPr id="218" name="Google Shape;218;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9:notes"/>
          <p:cNvSpPr/>
          <p:nvPr>
            <p:ph idx="2" type="sldImg"/>
          </p:nvPr>
        </p:nvSpPr>
        <p:spPr>
          <a:xfrm>
            <a:off x="685800" y="630238"/>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8" name="Google Shape;228;p9:notes"/>
          <p:cNvSpPr txBox="1"/>
          <p:nvPr>
            <p:ph idx="1" type="body"/>
          </p:nvPr>
        </p:nvSpPr>
        <p:spPr>
          <a:xfrm>
            <a:off x="685800" y="3887785"/>
            <a:ext cx="5486400" cy="4625977"/>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None/>
            </a:pPr>
            <a:r>
              <a:rPr lang="en-US"/>
              <a:t>If you recall from the Label Event Maintenance slide, you provide a set of fields to be used in the query that the system runs when that event is called. In Label Event Type Criteria Maintenance, you define the values for those fields that determine whether the system should proceed with the print.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You start by specifying a valid Event ID defined in Label Event Maintenance.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sz="1100"/>
              <a:t>Next, select the Browse Collection field to indicate that you would like to use the Label Event Type Criteria Browse to query the data defined by the records created within this screen. So, generally, you always check this field. </a:t>
            </a:r>
            <a:endParaRPr/>
          </a:p>
          <a:p>
            <a:pPr indent="0" lvl="0" marL="0" rtl="0" algn="l">
              <a:spcBef>
                <a:spcPts val="0"/>
              </a:spcBef>
              <a:spcAft>
                <a:spcPts val="0"/>
              </a:spcAft>
              <a:buNone/>
            </a:pPr>
            <a:r>
              <a:t/>
            </a:r>
            <a:endParaRPr sz="1100"/>
          </a:p>
          <a:p>
            <a:pPr indent="0" lvl="0" marL="0" rtl="0" algn="l">
              <a:spcBef>
                <a:spcPts val="0"/>
              </a:spcBef>
              <a:spcAft>
                <a:spcPts val="0"/>
              </a:spcAft>
              <a:buNone/>
            </a:pPr>
            <a:r>
              <a:rPr lang="en-US" sz="1100"/>
              <a:t>In the next frame, the system displays all label types belonging to group(s) that are tied to this event via the definitions from Label Event Processing. In this case, there is just the one label type, </a:t>
            </a:r>
            <a:r>
              <a:rPr i="1" lang="en-US" sz="1100">
                <a:latin typeface="Courier New"/>
                <a:ea typeface="Courier New"/>
                <a:cs typeface="Courier New"/>
                <a:sym typeface="Courier New"/>
              </a:rPr>
              <a:t>cpItem</a:t>
            </a:r>
            <a:r>
              <a:rPr i="1" lang="en-US" sz="1100"/>
              <a:t>,</a:t>
            </a:r>
            <a:r>
              <a:rPr lang="en-US" sz="1100"/>
              <a:t> since it belongs to a group of one and there are no other groups associated with this event. </a:t>
            </a:r>
            <a:endParaRPr/>
          </a:p>
          <a:p>
            <a:pPr indent="0" lvl="0" marL="0" rtl="0" algn="l">
              <a:spcBef>
                <a:spcPts val="0"/>
              </a:spcBef>
              <a:spcAft>
                <a:spcPts val="0"/>
              </a:spcAft>
              <a:buNone/>
            </a:pPr>
            <a:r>
              <a:t/>
            </a:r>
            <a:endParaRPr sz="1100"/>
          </a:p>
          <a:p>
            <a:pPr indent="0" lvl="0" marL="0" rtl="0" algn="l">
              <a:spcBef>
                <a:spcPts val="0"/>
              </a:spcBef>
              <a:spcAft>
                <a:spcPts val="0"/>
              </a:spcAft>
              <a:buNone/>
            </a:pPr>
            <a:r>
              <a:rPr lang="en-US" sz="1100"/>
              <a:t>The Config field is read-only and specifies whether the label type has been configured within this screen. So, if this is the first time you are configuring the criteria for this label type, the field is not checked. </a:t>
            </a:r>
            <a:endParaRPr/>
          </a:p>
        </p:txBody>
      </p:sp>
      <p:sp>
        <p:nvSpPr>
          <p:cNvPr id="229" name="Google Shape;229;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7.png"/><Relationship Id="rId3"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Slide">
    <p:spTree>
      <p:nvGrpSpPr>
        <p:cNvPr id="15" name="Shape 15"/>
        <p:cNvGrpSpPr/>
        <p:nvPr/>
      </p:nvGrpSpPr>
      <p:grpSpPr>
        <a:xfrm>
          <a:off x="0" y="0"/>
          <a:ext cx="0" cy="0"/>
          <a:chOff x="0" y="0"/>
          <a:chExt cx="0" cy="0"/>
        </a:xfrm>
      </p:grpSpPr>
      <p:pic>
        <p:nvPicPr>
          <p:cNvPr id="16" name="Google Shape;16;p26"/>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17" name="Google Shape;17;p26"/>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 name="Google Shape;18;p26"/>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9" name="Google Shape;19;p26"/>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0" name="Google Shape;20;p26"/>
          <p:cNvSpPr/>
          <p:nvPr>
            <p:ph idx="2" type="pic"/>
          </p:nvPr>
        </p:nvSpPr>
        <p:spPr>
          <a:xfrm>
            <a:off x="9875520" y="3108960"/>
            <a:ext cx="1897380"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21" name="Google Shape;21;p26"/>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
        <p:nvSpPr>
          <p:cNvPr id="22" name="Google Shape;22;p26"/>
          <p:cNvSpPr/>
          <p:nvPr/>
        </p:nvSpPr>
        <p:spPr>
          <a:xfrm>
            <a:off x="0" y="2570933"/>
            <a:ext cx="12193201" cy="1080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62" name="Shape 62"/>
        <p:cNvGrpSpPr/>
        <p:nvPr/>
      </p:nvGrpSpPr>
      <p:grpSpPr>
        <a:xfrm>
          <a:off x="0" y="0"/>
          <a:ext cx="0" cy="0"/>
          <a:chOff x="0" y="0"/>
          <a:chExt cx="0" cy="0"/>
        </a:xfrm>
      </p:grpSpPr>
      <p:sp>
        <p:nvSpPr>
          <p:cNvPr id="63" name="Google Shape;63;p32"/>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strike="noStrike">
              <a:solidFill>
                <a:srgbClr val="FFFFFF"/>
              </a:solidFill>
              <a:latin typeface="Century Gothic"/>
              <a:ea typeface="Century Gothic"/>
              <a:cs typeface="Century Gothic"/>
              <a:sym typeface="Century Gothic"/>
            </a:endParaRPr>
          </a:p>
        </p:txBody>
      </p:sp>
      <p:sp>
        <p:nvSpPr>
          <p:cNvPr id="64" name="Google Shape;64;p3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chemeClr val="lt1"/>
                </a:solidFill>
                <a:latin typeface="Century Gothic"/>
                <a:ea typeface="Century Gothic"/>
                <a:cs typeface="Century Gothic"/>
                <a:sym typeface="Century Gothic"/>
              </a:defRPr>
            </a:lvl1pPr>
            <a:lvl2pPr indent="0" lvl="1" marL="0" algn="r">
              <a:spcBef>
                <a:spcPts val="0"/>
              </a:spcBef>
              <a:buNone/>
              <a:defRPr sz="1800">
                <a:solidFill>
                  <a:schemeClr val="lt1"/>
                </a:solidFill>
                <a:latin typeface="Century Gothic"/>
                <a:ea typeface="Century Gothic"/>
                <a:cs typeface="Century Gothic"/>
                <a:sym typeface="Century Gothic"/>
              </a:defRPr>
            </a:lvl2pPr>
            <a:lvl3pPr indent="0" lvl="2" marL="0" algn="r">
              <a:spcBef>
                <a:spcPts val="0"/>
              </a:spcBef>
              <a:buNone/>
              <a:defRPr sz="1800">
                <a:solidFill>
                  <a:schemeClr val="lt1"/>
                </a:solidFill>
                <a:latin typeface="Century Gothic"/>
                <a:ea typeface="Century Gothic"/>
                <a:cs typeface="Century Gothic"/>
                <a:sym typeface="Century Gothic"/>
              </a:defRPr>
            </a:lvl3pPr>
            <a:lvl4pPr indent="0" lvl="3" marL="0" algn="r">
              <a:spcBef>
                <a:spcPts val="0"/>
              </a:spcBef>
              <a:buNone/>
              <a:defRPr sz="1800">
                <a:solidFill>
                  <a:schemeClr val="lt1"/>
                </a:solidFill>
                <a:latin typeface="Century Gothic"/>
                <a:ea typeface="Century Gothic"/>
                <a:cs typeface="Century Gothic"/>
                <a:sym typeface="Century Gothic"/>
              </a:defRPr>
            </a:lvl4pPr>
            <a:lvl5pPr indent="0" lvl="4" marL="0" algn="r">
              <a:spcBef>
                <a:spcPts val="0"/>
              </a:spcBef>
              <a:buNone/>
              <a:defRPr sz="1800">
                <a:solidFill>
                  <a:schemeClr val="lt1"/>
                </a:solidFill>
                <a:latin typeface="Century Gothic"/>
                <a:ea typeface="Century Gothic"/>
                <a:cs typeface="Century Gothic"/>
                <a:sym typeface="Century Gothic"/>
              </a:defRPr>
            </a:lvl5pPr>
            <a:lvl6pPr indent="0" lvl="5" marL="0" algn="r">
              <a:spcBef>
                <a:spcPts val="0"/>
              </a:spcBef>
              <a:buNone/>
              <a:defRPr sz="1800">
                <a:solidFill>
                  <a:schemeClr val="lt1"/>
                </a:solidFill>
                <a:latin typeface="Century Gothic"/>
                <a:ea typeface="Century Gothic"/>
                <a:cs typeface="Century Gothic"/>
                <a:sym typeface="Century Gothic"/>
              </a:defRPr>
            </a:lvl6pPr>
            <a:lvl7pPr indent="0" lvl="6" marL="0" algn="r">
              <a:spcBef>
                <a:spcPts val="0"/>
              </a:spcBef>
              <a:buNone/>
              <a:defRPr sz="1800">
                <a:solidFill>
                  <a:schemeClr val="lt1"/>
                </a:solidFill>
                <a:latin typeface="Century Gothic"/>
                <a:ea typeface="Century Gothic"/>
                <a:cs typeface="Century Gothic"/>
                <a:sym typeface="Century Gothic"/>
              </a:defRPr>
            </a:lvl7pPr>
            <a:lvl8pPr indent="0" lvl="7" marL="0" algn="r">
              <a:spcBef>
                <a:spcPts val="0"/>
              </a:spcBef>
              <a:buNone/>
              <a:defRPr sz="1800">
                <a:solidFill>
                  <a:schemeClr val="lt1"/>
                </a:solidFill>
                <a:latin typeface="Century Gothic"/>
                <a:ea typeface="Century Gothic"/>
                <a:cs typeface="Century Gothic"/>
                <a:sym typeface="Century Gothic"/>
              </a:defRPr>
            </a:lvl8pPr>
            <a:lvl9pPr indent="0" lvl="8" marL="0" algn="r">
              <a:spcBef>
                <a:spcPts val="0"/>
              </a:spcBef>
              <a:buNone/>
              <a:defRPr sz="1800">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pic>
        <p:nvPicPr>
          <p:cNvPr id="65" name="Google Shape;65;p32"/>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sp>
        <p:nvSpPr>
          <p:cNvPr id="66" name="Google Shape;66;p32"/>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3600">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lang="en-US" sz="1800">
                <a:solidFill>
                  <a:srgbClr val="5A87C5"/>
                </a:solidFill>
                <a:latin typeface="Century Gothic"/>
                <a:ea typeface="Century Gothic"/>
                <a:cs typeface="Century Gothic"/>
                <a:sym typeface="Century Gothic"/>
              </a:rPr>
              <a:t>© QAD Inc</a:t>
            </a:r>
            <a:endParaRPr sz="1800">
              <a:solidFill>
                <a:srgbClr val="5A87C5"/>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67" name="Shape 67"/>
        <p:cNvGrpSpPr/>
        <p:nvPr/>
      </p:nvGrpSpPr>
      <p:grpSpPr>
        <a:xfrm>
          <a:off x="0" y="0"/>
          <a:ext cx="0" cy="0"/>
          <a:chOff x="0" y="0"/>
          <a:chExt cx="0" cy="0"/>
        </a:xfrm>
      </p:grpSpPr>
      <p:sp>
        <p:nvSpPr>
          <p:cNvPr id="68" name="Google Shape;68;p3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69" name="Google Shape;69;p39"/>
          <p:cNvSpPr txBox="1"/>
          <p:nvPr/>
        </p:nvSpPr>
        <p:spPr>
          <a:xfrm>
            <a:off x="1194620" y="907156"/>
            <a:ext cx="9802761" cy="5043688"/>
          </a:xfrm>
          <a:prstGeom prst="rect">
            <a:avLst/>
          </a:prstGeom>
          <a:noFill/>
          <a:ln>
            <a:noFill/>
          </a:ln>
        </p:spPr>
        <p:txBody>
          <a:bodyPr anchorCtr="0" anchor="t" bIns="0" lIns="0" spcFirstLastPara="1" rIns="0" wrap="square" tIns="0">
            <a:sp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ADDITIONAL VERTICAL </a:t>
            </a:r>
            <a:br>
              <a:rPr b="1" lang="en-US" sz="11500">
                <a:solidFill>
                  <a:srgbClr val="3F3F3F"/>
                </a:solidFill>
                <a:latin typeface="Century Gothic"/>
                <a:ea typeface="Century Gothic"/>
                <a:cs typeface="Century Gothic"/>
                <a:sym typeface="Century Gothic"/>
              </a:rPr>
            </a:br>
            <a:r>
              <a:rPr b="1" lang="en-US" sz="11500">
                <a:solidFill>
                  <a:srgbClr val="3F3F3F"/>
                </a:solidFill>
                <a:latin typeface="Century Gothic"/>
                <a:ea typeface="Century Gothic"/>
                <a:cs typeface="Century Gothic"/>
                <a:sym typeface="Century Gothic"/>
              </a:rPr>
              <a:t>TITLE SLIDES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utomotive Title Slide" showMasterSp="0">
  <p:cSld name="Automotive Title Slide">
    <p:spTree>
      <p:nvGrpSpPr>
        <p:cNvPr id="70" name="Shape 70"/>
        <p:cNvGrpSpPr/>
        <p:nvPr/>
      </p:nvGrpSpPr>
      <p:grpSpPr>
        <a:xfrm>
          <a:off x="0" y="0"/>
          <a:ext cx="0" cy="0"/>
          <a:chOff x="0" y="0"/>
          <a:chExt cx="0" cy="0"/>
        </a:xfrm>
      </p:grpSpPr>
      <p:pic>
        <p:nvPicPr>
          <p:cNvPr id="71" name="Google Shape;71;p40"/>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72" name="Google Shape;72;p40"/>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3" name="Google Shape;73;p40"/>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74" name="Google Shape;74;p40"/>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40"/>
          <p:cNvSpPr/>
          <p:nvPr/>
        </p:nvSpPr>
        <p:spPr>
          <a:xfrm>
            <a:off x="1524" y="2570933"/>
            <a:ext cx="12190475" cy="108000"/>
          </a:xfrm>
          <a:prstGeom prst="rect">
            <a:avLst/>
          </a:prstGeom>
          <a:solidFill>
            <a:srgbClr val="C13A2B"/>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76" name="Google Shape;76;p40"/>
          <p:cNvSpPr/>
          <p:nvPr>
            <p:ph idx="2" type="pic"/>
          </p:nvPr>
        </p:nvSpPr>
        <p:spPr>
          <a:xfrm>
            <a:off x="9875520" y="3108960"/>
            <a:ext cx="1897380"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77" name="Google Shape;77;p40"/>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sumer Products Title Slide" showMasterSp="0">
  <p:cSld name="Consumer Products Title Slide">
    <p:spTree>
      <p:nvGrpSpPr>
        <p:cNvPr id="78" name="Shape 78"/>
        <p:cNvGrpSpPr/>
        <p:nvPr/>
      </p:nvGrpSpPr>
      <p:grpSpPr>
        <a:xfrm>
          <a:off x="0" y="0"/>
          <a:ext cx="0" cy="0"/>
          <a:chOff x="0" y="0"/>
          <a:chExt cx="0" cy="0"/>
        </a:xfrm>
      </p:grpSpPr>
      <p:pic>
        <p:nvPicPr>
          <p:cNvPr id="79" name="Google Shape;79;p41"/>
          <p:cNvPicPr preferRelativeResize="0"/>
          <p:nvPr/>
        </p:nvPicPr>
        <p:blipFill rotWithShape="1">
          <a:blip r:embed="rId2">
            <a:alphaModFix/>
          </a:blip>
          <a:srcRect b="0" l="0" r="0" t="0"/>
          <a:stretch/>
        </p:blipFill>
        <p:spPr>
          <a:xfrm>
            <a:off x="0" y="0"/>
            <a:ext cx="12192000" cy="2629646"/>
          </a:xfrm>
          <a:prstGeom prst="rect">
            <a:avLst/>
          </a:prstGeom>
          <a:noFill/>
          <a:ln>
            <a:noFill/>
          </a:ln>
        </p:spPr>
      </p:pic>
      <p:sp>
        <p:nvSpPr>
          <p:cNvPr id="80" name="Google Shape;80;p4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1" name="Google Shape;81;p41"/>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82" name="Google Shape;82;p4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83" name="Google Shape;83;p41"/>
          <p:cNvSpPr/>
          <p:nvPr/>
        </p:nvSpPr>
        <p:spPr>
          <a:xfrm>
            <a:off x="1524" y="2570933"/>
            <a:ext cx="12190475" cy="108000"/>
          </a:xfrm>
          <a:prstGeom prst="rect">
            <a:avLst/>
          </a:prstGeom>
          <a:solidFill>
            <a:srgbClr val="E67F2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84" name="Google Shape;84;p41"/>
          <p:cNvSpPr/>
          <p:nvPr>
            <p:ph idx="2" type="pic"/>
          </p:nvPr>
        </p:nvSpPr>
        <p:spPr>
          <a:xfrm>
            <a:off x="9875520" y="3108960"/>
            <a:ext cx="1897380"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85" name="Google Shape;85;p41"/>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od and Beverage Title Slide" showMasterSp="0">
  <p:cSld name="Food and Beverage Title Slide">
    <p:spTree>
      <p:nvGrpSpPr>
        <p:cNvPr id="86" name="Shape 86"/>
        <p:cNvGrpSpPr/>
        <p:nvPr/>
      </p:nvGrpSpPr>
      <p:grpSpPr>
        <a:xfrm>
          <a:off x="0" y="0"/>
          <a:ext cx="0" cy="0"/>
          <a:chOff x="0" y="0"/>
          <a:chExt cx="0" cy="0"/>
        </a:xfrm>
      </p:grpSpPr>
      <p:pic>
        <p:nvPicPr>
          <p:cNvPr id="87" name="Google Shape;87;p42"/>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88" name="Google Shape;88;p42"/>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9" name="Google Shape;89;p42"/>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90" name="Google Shape;90;p42"/>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91" name="Google Shape;91;p42"/>
          <p:cNvSpPr/>
          <p:nvPr/>
        </p:nvSpPr>
        <p:spPr>
          <a:xfrm>
            <a:off x="1524" y="2570933"/>
            <a:ext cx="12190475" cy="108000"/>
          </a:xfrm>
          <a:prstGeom prst="rect">
            <a:avLst/>
          </a:prstGeom>
          <a:solidFill>
            <a:srgbClr val="F1C41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92" name="Google Shape;92;p42"/>
          <p:cNvSpPr/>
          <p:nvPr>
            <p:ph idx="2" type="pic"/>
          </p:nvPr>
        </p:nvSpPr>
        <p:spPr>
          <a:xfrm>
            <a:off x="9875520" y="3108960"/>
            <a:ext cx="1897380"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93" name="Google Shape;93;p42"/>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igh Tech Title Slide" showMasterSp="0">
  <p:cSld name="High Tech Title Slide">
    <p:spTree>
      <p:nvGrpSpPr>
        <p:cNvPr id="94" name="Shape 94"/>
        <p:cNvGrpSpPr/>
        <p:nvPr/>
      </p:nvGrpSpPr>
      <p:grpSpPr>
        <a:xfrm>
          <a:off x="0" y="0"/>
          <a:ext cx="0" cy="0"/>
          <a:chOff x="0" y="0"/>
          <a:chExt cx="0" cy="0"/>
        </a:xfrm>
      </p:grpSpPr>
      <p:pic>
        <p:nvPicPr>
          <p:cNvPr id="95" name="Google Shape;95;p43"/>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96" name="Google Shape;96;p43"/>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97" name="Google Shape;97;p43"/>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98" name="Google Shape;98;p43"/>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99" name="Google Shape;99;p43"/>
          <p:cNvSpPr/>
          <p:nvPr/>
        </p:nvSpPr>
        <p:spPr>
          <a:xfrm>
            <a:off x="1524" y="2570933"/>
            <a:ext cx="12190475" cy="108000"/>
          </a:xfrm>
          <a:prstGeom prst="rect">
            <a:avLst/>
          </a:prstGeom>
          <a:solidFill>
            <a:srgbClr val="9959B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Century Gothic"/>
              <a:ea typeface="Century Gothic"/>
              <a:cs typeface="Century Gothic"/>
              <a:sym typeface="Century Gothic"/>
            </a:endParaRPr>
          </a:p>
        </p:txBody>
      </p:sp>
      <p:sp>
        <p:nvSpPr>
          <p:cNvPr id="100" name="Google Shape;100;p43"/>
          <p:cNvSpPr/>
          <p:nvPr>
            <p:ph idx="2" type="pic"/>
          </p:nvPr>
        </p:nvSpPr>
        <p:spPr>
          <a:xfrm>
            <a:off x="9875520" y="3108960"/>
            <a:ext cx="1897380"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01" name="Google Shape;101;p43"/>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ndustrial Title Slide" showMasterSp="0">
  <p:cSld name="Industrial Title Slide">
    <p:spTree>
      <p:nvGrpSpPr>
        <p:cNvPr id="102" name="Shape 102"/>
        <p:cNvGrpSpPr/>
        <p:nvPr/>
      </p:nvGrpSpPr>
      <p:grpSpPr>
        <a:xfrm>
          <a:off x="0" y="0"/>
          <a:ext cx="0" cy="0"/>
          <a:chOff x="0" y="0"/>
          <a:chExt cx="0" cy="0"/>
        </a:xfrm>
      </p:grpSpPr>
      <p:pic>
        <p:nvPicPr>
          <p:cNvPr id="103" name="Google Shape;103;p44"/>
          <p:cNvPicPr preferRelativeResize="0"/>
          <p:nvPr/>
        </p:nvPicPr>
        <p:blipFill rotWithShape="1">
          <a:blip r:embed="rId2">
            <a:alphaModFix/>
          </a:blip>
          <a:srcRect b="0" l="0" r="0" t="0"/>
          <a:stretch/>
        </p:blipFill>
        <p:spPr>
          <a:xfrm>
            <a:off x="1524" y="-1"/>
            <a:ext cx="12190476" cy="2629317"/>
          </a:xfrm>
          <a:prstGeom prst="rect">
            <a:avLst/>
          </a:prstGeom>
          <a:noFill/>
          <a:ln>
            <a:noFill/>
          </a:ln>
        </p:spPr>
      </p:pic>
      <p:sp>
        <p:nvSpPr>
          <p:cNvPr id="104" name="Google Shape;104;p44"/>
          <p:cNvSpPr/>
          <p:nvPr/>
        </p:nvSpPr>
        <p:spPr>
          <a:xfrm>
            <a:off x="1524" y="2570933"/>
            <a:ext cx="12191676" cy="108000"/>
          </a:xfrm>
          <a:prstGeom prst="rect">
            <a:avLst/>
          </a:prstGeom>
          <a:solidFill>
            <a:srgbClr val="7CB85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105" name="Google Shape;105;p44"/>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6" name="Google Shape;106;p44"/>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07" name="Google Shape;107;p44"/>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08" name="Google Shape;108;p44"/>
          <p:cNvSpPr/>
          <p:nvPr>
            <p:ph idx="2" type="pic"/>
          </p:nvPr>
        </p:nvSpPr>
        <p:spPr>
          <a:xfrm>
            <a:off x="9875519" y="3108960"/>
            <a:ext cx="1897381"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09" name="Google Shape;109;p44"/>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fe Sciences Title Slide" showMasterSp="0">
  <p:cSld name="Life Sciences Title Slide">
    <p:spTree>
      <p:nvGrpSpPr>
        <p:cNvPr id="110" name="Shape 110"/>
        <p:cNvGrpSpPr/>
        <p:nvPr/>
      </p:nvGrpSpPr>
      <p:grpSpPr>
        <a:xfrm>
          <a:off x="0" y="0"/>
          <a:ext cx="0" cy="0"/>
          <a:chOff x="0" y="0"/>
          <a:chExt cx="0" cy="0"/>
        </a:xfrm>
      </p:grpSpPr>
      <p:pic>
        <p:nvPicPr>
          <p:cNvPr id="111" name="Google Shape;111;p45"/>
          <p:cNvPicPr preferRelativeResize="0"/>
          <p:nvPr/>
        </p:nvPicPr>
        <p:blipFill rotWithShape="1">
          <a:blip r:embed="rId2">
            <a:alphaModFix/>
          </a:blip>
          <a:srcRect b="0" l="0" r="0" t="0"/>
          <a:stretch/>
        </p:blipFill>
        <p:spPr>
          <a:xfrm>
            <a:off x="1524" y="0"/>
            <a:ext cx="12191676" cy="2629576"/>
          </a:xfrm>
          <a:prstGeom prst="rect">
            <a:avLst/>
          </a:prstGeom>
          <a:noFill/>
          <a:ln>
            <a:noFill/>
          </a:ln>
        </p:spPr>
      </p:pic>
      <p:sp>
        <p:nvSpPr>
          <p:cNvPr id="112" name="Google Shape;112;p45"/>
          <p:cNvSpPr/>
          <p:nvPr/>
        </p:nvSpPr>
        <p:spPr>
          <a:xfrm>
            <a:off x="1524" y="2570933"/>
            <a:ext cx="12191676" cy="108000"/>
          </a:xfrm>
          <a:prstGeom prst="rect">
            <a:avLst/>
          </a:prstGeom>
          <a:solidFill>
            <a:srgbClr val="38639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113" name="Google Shape;113;p45"/>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4" name="Google Shape;114;p45"/>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15" name="Google Shape;115;p45"/>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16" name="Google Shape;116;p45"/>
          <p:cNvSpPr/>
          <p:nvPr>
            <p:ph idx="2" type="pic"/>
          </p:nvPr>
        </p:nvSpPr>
        <p:spPr>
          <a:xfrm>
            <a:off x="9875519" y="3108960"/>
            <a:ext cx="1897381"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17" name="Google Shape;117;p45"/>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ic Title Slide" showMasterSp="0">
  <p:cSld name="Generic Title Slide">
    <p:spTree>
      <p:nvGrpSpPr>
        <p:cNvPr id="118" name="Shape 118"/>
        <p:cNvGrpSpPr/>
        <p:nvPr/>
      </p:nvGrpSpPr>
      <p:grpSpPr>
        <a:xfrm>
          <a:off x="0" y="0"/>
          <a:ext cx="0" cy="0"/>
          <a:chOff x="0" y="0"/>
          <a:chExt cx="0" cy="0"/>
        </a:xfrm>
      </p:grpSpPr>
      <p:pic>
        <p:nvPicPr>
          <p:cNvPr id="119" name="Google Shape;119;p46"/>
          <p:cNvPicPr preferRelativeResize="0"/>
          <p:nvPr/>
        </p:nvPicPr>
        <p:blipFill rotWithShape="1">
          <a:blip r:embed="rId2">
            <a:alphaModFix/>
          </a:blip>
          <a:srcRect b="0" l="0" r="0" t="0"/>
          <a:stretch/>
        </p:blipFill>
        <p:spPr>
          <a:xfrm>
            <a:off x="1524" y="-1"/>
            <a:ext cx="12191676" cy="2629576"/>
          </a:xfrm>
          <a:prstGeom prst="rect">
            <a:avLst/>
          </a:prstGeom>
          <a:noFill/>
          <a:ln>
            <a:noFill/>
          </a:ln>
        </p:spPr>
      </p:pic>
      <p:sp>
        <p:nvSpPr>
          <p:cNvPr id="120" name="Google Shape;120;p46"/>
          <p:cNvSpPr/>
          <p:nvPr/>
        </p:nvSpPr>
        <p:spPr>
          <a:xfrm>
            <a:off x="1524" y="2570933"/>
            <a:ext cx="12191676" cy="10800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entury Gothic"/>
              <a:ea typeface="Century Gothic"/>
              <a:cs typeface="Century Gothic"/>
              <a:sym typeface="Century Gothic"/>
            </a:endParaRPr>
          </a:p>
        </p:txBody>
      </p:sp>
      <p:sp>
        <p:nvSpPr>
          <p:cNvPr id="121" name="Google Shape;121;p46"/>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22" name="Google Shape;122;p46"/>
          <p:cNvSpPr txBox="1"/>
          <p:nvPr>
            <p:ph idx="1" type="subTitle"/>
          </p:nvPr>
        </p:nvSpPr>
        <p:spPr>
          <a:xfrm>
            <a:off x="419100" y="4572000"/>
            <a:ext cx="9182100" cy="2011680"/>
          </a:xfrm>
          <a:prstGeom prst="rect">
            <a:avLst/>
          </a:prstGeom>
          <a:noFill/>
          <a:ln>
            <a:noFill/>
          </a:ln>
        </p:spPr>
        <p:txBody>
          <a:bodyPr anchorCtr="0" anchor="t" bIns="0" lIns="0" spcFirstLastPara="1" rIns="0" wrap="square" tIns="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p:txBody>
      </p:sp>
      <p:sp>
        <p:nvSpPr>
          <p:cNvPr id="123" name="Google Shape;123;p46"/>
          <p:cNvSpPr txBox="1"/>
          <p:nvPr>
            <p:ph idx="12" type="sldNum"/>
          </p:nvPr>
        </p:nvSpPr>
        <p:spPr>
          <a:xfrm>
            <a:off x="9875518" y="6537960"/>
            <a:ext cx="2068833"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124" name="Google Shape;124;p46"/>
          <p:cNvSpPr/>
          <p:nvPr>
            <p:ph idx="2" type="pic"/>
          </p:nvPr>
        </p:nvSpPr>
        <p:spPr>
          <a:xfrm>
            <a:off x="9875519" y="3108960"/>
            <a:ext cx="1897381" cy="1371600"/>
          </a:xfrm>
          <a:prstGeom prst="rect">
            <a:avLst/>
          </a:prstGeom>
          <a:noFill/>
          <a:ln>
            <a:noFill/>
          </a:ln>
        </p:spPr>
        <p:txBody>
          <a:bodyPr anchorCtr="0" anchor="ctr" bIns="0" lIns="0" spcFirstLastPara="1" rIns="0" wrap="square" tIns="0">
            <a:normAutofit/>
          </a:bodyPr>
          <a:lstStyle>
            <a:lvl1pPr lvl="0" marR="0" rtl="0" algn="ctr">
              <a:lnSpc>
                <a:spcPct val="95000"/>
              </a:lnSpc>
              <a:spcBef>
                <a:spcPts val="0"/>
              </a:spcBef>
              <a:spcAft>
                <a:spcPts val="0"/>
              </a:spcAft>
              <a:buClr>
                <a:schemeClr val="accent6"/>
              </a:buClr>
              <a:buSzPts val="1800"/>
              <a:buFont typeface="Arial"/>
              <a:buNone/>
              <a:defRPr b="0" i="0" sz="1800" u="none" cap="none" strike="noStrike">
                <a:solidFill>
                  <a:schemeClr val="dk1"/>
                </a:solidFill>
                <a:latin typeface="Century Gothic"/>
                <a:ea typeface="Century Gothic"/>
                <a:cs typeface="Century Gothic"/>
                <a:sym typeface="Century Gothic"/>
              </a:defRPr>
            </a:lvl1pPr>
            <a:lvl2pPr lvl="1"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lvl="2"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lvl="3"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lvl="4"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lvl="5"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lvl="6"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lvl="7"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lvl="8"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pic>
        <p:nvPicPr>
          <p:cNvPr id="125" name="Google Shape;125;p46"/>
          <p:cNvPicPr preferRelativeResize="0"/>
          <p:nvPr/>
        </p:nvPicPr>
        <p:blipFill rotWithShape="1">
          <a:blip r:embed="rId3">
            <a:alphaModFix/>
          </a:blip>
          <a:srcRect b="0" l="0" r="0" t="0"/>
          <a:stretch/>
        </p:blipFill>
        <p:spPr>
          <a:xfrm>
            <a:off x="419100" y="381000"/>
            <a:ext cx="1136650" cy="113665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rganizing Slate   (Do Not Use)" showMasterSp="0">
  <p:cSld name="Organizing Slate   (Do Not Use)">
    <p:bg>
      <p:bgPr>
        <a:solidFill>
          <a:srgbClr val="7F7F7F"/>
        </a:solidFill>
      </p:bgPr>
    </p:bg>
    <p:spTree>
      <p:nvGrpSpPr>
        <p:cNvPr id="126" name="Shape 126"/>
        <p:cNvGrpSpPr/>
        <p:nvPr/>
      </p:nvGrpSpPr>
      <p:grpSpPr>
        <a:xfrm>
          <a:off x="0" y="0"/>
          <a:ext cx="0" cy="0"/>
          <a:chOff x="0" y="0"/>
          <a:chExt cx="0" cy="0"/>
        </a:xfrm>
      </p:grpSpPr>
      <p:sp>
        <p:nvSpPr>
          <p:cNvPr id="127" name="Google Shape;127;p4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rgbClr val="7F7F7F"/>
                </a:solidFill>
                <a:latin typeface="Century Gothic"/>
                <a:ea typeface="Century Gothic"/>
                <a:cs typeface="Century Gothic"/>
                <a:sym typeface="Century Gothic"/>
              </a:defRPr>
            </a:lvl1pPr>
            <a:lvl2pPr indent="0" lvl="1" marL="0" algn="r">
              <a:spcBef>
                <a:spcPts val="0"/>
              </a:spcBef>
              <a:buNone/>
              <a:defRPr sz="1800">
                <a:solidFill>
                  <a:srgbClr val="7F7F7F"/>
                </a:solidFill>
                <a:latin typeface="Century Gothic"/>
                <a:ea typeface="Century Gothic"/>
                <a:cs typeface="Century Gothic"/>
                <a:sym typeface="Century Gothic"/>
              </a:defRPr>
            </a:lvl2pPr>
            <a:lvl3pPr indent="0" lvl="2" marL="0" algn="r">
              <a:spcBef>
                <a:spcPts val="0"/>
              </a:spcBef>
              <a:buNone/>
              <a:defRPr sz="1800">
                <a:solidFill>
                  <a:srgbClr val="7F7F7F"/>
                </a:solidFill>
                <a:latin typeface="Century Gothic"/>
                <a:ea typeface="Century Gothic"/>
                <a:cs typeface="Century Gothic"/>
                <a:sym typeface="Century Gothic"/>
              </a:defRPr>
            </a:lvl3pPr>
            <a:lvl4pPr indent="0" lvl="3" marL="0" algn="r">
              <a:spcBef>
                <a:spcPts val="0"/>
              </a:spcBef>
              <a:buNone/>
              <a:defRPr sz="1800">
                <a:solidFill>
                  <a:srgbClr val="7F7F7F"/>
                </a:solidFill>
                <a:latin typeface="Century Gothic"/>
                <a:ea typeface="Century Gothic"/>
                <a:cs typeface="Century Gothic"/>
                <a:sym typeface="Century Gothic"/>
              </a:defRPr>
            </a:lvl4pPr>
            <a:lvl5pPr indent="0" lvl="4" marL="0" algn="r">
              <a:spcBef>
                <a:spcPts val="0"/>
              </a:spcBef>
              <a:buNone/>
              <a:defRPr sz="1800">
                <a:solidFill>
                  <a:srgbClr val="7F7F7F"/>
                </a:solidFill>
                <a:latin typeface="Century Gothic"/>
                <a:ea typeface="Century Gothic"/>
                <a:cs typeface="Century Gothic"/>
                <a:sym typeface="Century Gothic"/>
              </a:defRPr>
            </a:lvl5pPr>
            <a:lvl6pPr indent="0" lvl="5" marL="0" algn="r">
              <a:spcBef>
                <a:spcPts val="0"/>
              </a:spcBef>
              <a:buNone/>
              <a:defRPr sz="1800">
                <a:solidFill>
                  <a:srgbClr val="7F7F7F"/>
                </a:solidFill>
                <a:latin typeface="Century Gothic"/>
                <a:ea typeface="Century Gothic"/>
                <a:cs typeface="Century Gothic"/>
                <a:sym typeface="Century Gothic"/>
              </a:defRPr>
            </a:lvl6pPr>
            <a:lvl7pPr indent="0" lvl="6" marL="0" algn="r">
              <a:spcBef>
                <a:spcPts val="0"/>
              </a:spcBef>
              <a:buNone/>
              <a:defRPr sz="1800">
                <a:solidFill>
                  <a:srgbClr val="7F7F7F"/>
                </a:solidFill>
                <a:latin typeface="Century Gothic"/>
                <a:ea typeface="Century Gothic"/>
                <a:cs typeface="Century Gothic"/>
                <a:sym typeface="Century Gothic"/>
              </a:defRPr>
            </a:lvl7pPr>
            <a:lvl8pPr indent="0" lvl="7" marL="0" algn="r">
              <a:spcBef>
                <a:spcPts val="0"/>
              </a:spcBef>
              <a:buNone/>
              <a:defRPr sz="1800">
                <a:solidFill>
                  <a:srgbClr val="7F7F7F"/>
                </a:solidFill>
                <a:latin typeface="Century Gothic"/>
                <a:ea typeface="Century Gothic"/>
                <a:cs typeface="Century Gothic"/>
                <a:sym typeface="Century Gothic"/>
              </a:defRPr>
            </a:lvl8pPr>
            <a:lvl9pPr indent="0" lvl="8" marL="0" algn="r">
              <a:spcBef>
                <a:spcPts val="0"/>
              </a:spcBef>
              <a:buNone/>
              <a:defRPr sz="1800">
                <a:solidFill>
                  <a:srgbClr val="7F7F7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28" name="Google Shape;128;p47"/>
          <p:cNvSpPr txBox="1"/>
          <p:nvPr/>
        </p:nvSpPr>
        <p:spPr>
          <a:xfrm>
            <a:off x="1194620" y="907156"/>
            <a:ext cx="9802761" cy="5043688"/>
          </a:xfrm>
          <a:prstGeom prst="rect">
            <a:avLst/>
          </a:prstGeom>
          <a:noFill/>
          <a:ln>
            <a:noFill/>
          </a:ln>
        </p:spPr>
        <p:txBody>
          <a:bodyPr anchorCtr="0" anchor="t" bIns="0" lIns="0" spcFirstLastPara="1" rIns="0" wrap="square" tIns="0">
            <a:spAutoFit/>
          </a:bodyPr>
          <a:lstStyle/>
          <a:p>
            <a:pPr indent="0" lvl="0" marL="0" marR="0" rtl="0" algn="ctr">
              <a:lnSpc>
                <a:spcPct val="95000"/>
              </a:lnSpc>
              <a:spcBef>
                <a:spcPts val="0"/>
              </a:spcBef>
              <a:spcAft>
                <a:spcPts val="0"/>
              </a:spcAft>
              <a:buNone/>
            </a:pPr>
            <a:r>
              <a:rPr b="1" lang="en-US" sz="11500">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3" name="Shape 23"/>
        <p:cNvGrpSpPr/>
        <p:nvPr/>
      </p:nvGrpSpPr>
      <p:grpSpPr>
        <a:xfrm>
          <a:off x="0" y="0"/>
          <a:ext cx="0" cy="0"/>
          <a:chOff x="0" y="0"/>
          <a:chExt cx="0" cy="0"/>
        </a:xfrm>
      </p:grpSpPr>
      <p:sp>
        <p:nvSpPr>
          <p:cNvPr id="24" name="Google Shape;24;p2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25" name="Google Shape;25;p27"/>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a:solidFill>
                  <a:schemeClr val="dk1"/>
                </a:solidFill>
              </a:defRPr>
            </a:lvl1pPr>
            <a:lvl2pPr indent="-381000" lvl="1" marL="914400" algn="l">
              <a:lnSpc>
                <a:spcPct val="95000"/>
              </a:lnSpc>
              <a:spcBef>
                <a:spcPts val="600"/>
              </a:spcBef>
              <a:spcAft>
                <a:spcPts val="0"/>
              </a:spcAft>
              <a:buSzPts val="2400"/>
              <a:buChar char="­"/>
              <a:defRPr>
                <a:solidFill>
                  <a:schemeClr val="dk1"/>
                </a:solidFill>
              </a:defRPr>
            </a:lvl2pPr>
            <a:lvl3pPr indent="-355600" lvl="2" marL="1371600" algn="l">
              <a:lnSpc>
                <a:spcPct val="95000"/>
              </a:lnSpc>
              <a:spcBef>
                <a:spcPts val="600"/>
              </a:spcBef>
              <a:spcAft>
                <a:spcPts val="0"/>
              </a:spcAft>
              <a:buSzPts val="2000"/>
              <a:buChar char="­"/>
              <a:defRPr>
                <a:solidFill>
                  <a:schemeClr val="dk1"/>
                </a:solidFill>
              </a:defRPr>
            </a:lvl3pPr>
            <a:lvl4pPr indent="-355600" lvl="3" marL="1828800" algn="l">
              <a:lnSpc>
                <a:spcPct val="95000"/>
              </a:lnSpc>
              <a:spcBef>
                <a:spcPts val="600"/>
              </a:spcBef>
              <a:spcAft>
                <a:spcPts val="0"/>
              </a:spcAft>
              <a:buSzPts val="2000"/>
              <a:buChar char="­"/>
              <a:defRPr>
                <a:solidFill>
                  <a:schemeClr val="dk1"/>
                </a:solidFill>
              </a:defRPr>
            </a:lvl4pPr>
            <a:lvl5pPr indent="-355600" lvl="4" marL="2286000" algn="l">
              <a:lnSpc>
                <a:spcPct val="95000"/>
              </a:lnSpc>
              <a:spcBef>
                <a:spcPts val="600"/>
              </a:spcBef>
              <a:spcAft>
                <a:spcPts val="0"/>
              </a:spcAft>
              <a:buSzPts val="2000"/>
              <a:buChar char="­"/>
              <a:defRPr>
                <a:solidFill>
                  <a:schemeClr val="dk1"/>
                </a:solidFill>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6" name="Google Shape;26;p27"/>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27" name="Google Shape;27;p2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135" name="Shape 135"/>
        <p:cNvGrpSpPr/>
        <p:nvPr/>
      </p:nvGrpSpPr>
      <p:grpSpPr>
        <a:xfrm>
          <a:off x="0" y="0"/>
          <a:ext cx="0" cy="0"/>
          <a:chOff x="0" y="0"/>
          <a:chExt cx="0" cy="0"/>
        </a:xfrm>
      </p:grpSpPr>
      <p:sp>
        <p:nvSpPr>
          <p:cNvPr id="136" name="Google Shape;136;p3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137" name="Google Shape;137;p31"/>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95000"/>
              </a:lnSpc>
              <a:spcBef>
                <a:spcPts val="0"/>
              </a:spcBef>
              <a:spcAft>
                <a:spcPts val="0"/>
              </a:spcAft>
              <a:buSzPts val="2000"/>
              <a:buFont typeface="Century Gothic"/>
              <a:buNone/>
              <a:defRPr b="0" sz="20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138" name="Google Shape;138;p31"/>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9" name="Google Shape;139;p31"/>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Font typeface="Century Gothic"/>
              <a:buNone/>
              <a:defRPr b="0" sz="18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ogo Web Slide" showMasterSp="0">
  <p:cSld name="Logo Web Slide">
    <p:bg>
      <p:bgPr>
        <a:solidFill>
          <a:schemeClr val="lt1"/>
        </a:solidFill>
      </p:bgPr>
    </p:bg>
    <p:spTree>
      <p:nvGrpSpPr>
        <p:cNvPr id="140" name="Shape 140"/>
        <p:cNvGrpSpPr/>
        <p:nvPr/>
      </p:nvGrpSpPr>
      <p:grpSpPr>
        <a:xfrm>
          <a:off x="0" y="0"/>
          <a:ext cx="0" cy="0"/>
          <a:chOff x="0" y="0"/>
          <a:chExt cx="0" cy="0"/>
        </a:xfrm>
      </p:grpSpPr>
      <p:sp>
        <p:nvSpPr>
          <p:cNvPr id="141" name="Google Shape;141;p33"/>
          <p:cNvSpPr/>
          <p:nvPr/>
        </p:nvSpPr>
        <p:spPr>
          <a:xfrm>
            <a:off x="0" y="0"/>
            <a:ext cx="12192000" cy="4125113"/>
          </a:xfrm>
          <a:prstGeom prst="rect">
            <a:avLst/>
          </a:prstGeom>
          <a:solidFill>
            <a:srgbClr val="E8E8E8"/>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000" u="none" strike="noStrike">
              <a:solidFill>
                <a:srgbClr val="FFFFFF"/>
              </a:solidFill>
              <a:latin typeface="Century Gothic"/>
              <a:ea typeface="Century Gothic"/>
              <a:cs typeface="Century Gothic"/>
              <a:sym typeface="Century Gothic"/>
            </a:endParaRPr>
          </a:p>
        </p:txBody>
      </p:sp>
      <p:sp>
        <p:nvSpPr>
          <p:cNvPr id="142" name="Google Shape;142;p3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chemeClr val="lt1"/>
                </a:solidFill>
                <a:latin typeface="Century Gothic"/>
                <a:ea typeface="Century Gothic"/>
                <a:cs typeface="Century Gothic"/>
                <a:sym typeface="Century Gothic"/>
              </a:defRPr>
            </a:lvl1pPr>
            <a:lvl2pPr indent="0" lvl="1" marL="0" algn="r">
              <a:spcBef>
                <a:spcPts val="0"/>
              </a:spcBef>
              <a:buNone/>
              <a:defRPr sz="1800">
                <a:solidFill>
                  <a:schemeClr val="lt1"/>
                </a:solidFill>
                <a:latin typeface="Century Gothic"/>
                <a:ea typeface="Century Gothic"/>
                <a:cs typeface="Century Gothic"/>
                <a:sym typeface="Century Gothic"/>
              </a:defRPr>
            </a:lvl2pPr>
            <a:lvl3pPr indent="0" lvl="2" marL="0" algn="r">
              <a:spcBef>
                <a:spcPts val="0"/>
              </a:spcBef>
              <a:buNone/>
              <a:defRPr sz="1800">
                <a:solidFill>
                  <a:schemeClr val="lt1"/>
                </a:solidFill>
                <a:latin typeface="Century Gothic"/>
                <a:ea typeface="Century Gothic"/>
                <a:cs typeface="Century Gothic"/>
                <a:sym typeface="Century Gothic"/>
              </a:defRPr>
            </a:lvl3pPr>
            <a:lvl4pPr indent="0" lvl="3" marL="0" algn="r">
              <a:spcBef>
                <a:spcPts val="0"/>
              </a:spcBef>
              <a:buNone/>
              <a:defRPr sz="1800">
                <a:solidFill>
                  <a:schemeClr val="lt1"/>
                </a:solidFill>
                <a:latin typeface="Century Gothic"/>
                <a:ea typeface="Century Gothic"/>
                <a:cs typeface="Century Gothic"/>
                <a:sym typeface="Century Gothic"/>
              </a:defRPr>
            </a:lvl4pPr>
            <a:lvl5pPr indent="0" lvl="4" marL="0" algn="r">
              <a:spcBef>
                <a:spcPts val="0"/>
              </a:spcBef>
              <a:buNone/>
              <a:defRPr sz="1800">
                <a:solidFill>
                  <a:schemeClr val="lt1"/>
                </a:solidFill>
                <a:latin typeface="Century Gothic"/>
                <a:ea typeface="Century Gothic"/>
                <a:cs typeface="Century Gothic"/>
                <a:sym typeface="Century Gothic"/>
              </a:defRPr>
            </a:lvl5pPr>
            <a:lvl6pPr indent="0" lvl="5" marL="0" algn="r">
              <a:spcBef>
                <a:spcPts val="0"/>
              </a:spcBef>
              <a:buNone/>
              <a:defRPr sz="1800">
                <a:solidFill>
                  <a:schemeClr val="lt1"/>
                </a:solidFill>
                <a:latin typeface="Century Gothic"/>
                <a:ea typeface="Century Gothic"/>
                <a:cs typeface="Century Gothic"/>
                <a:sym typeface="Century Gothic"/>
              </a:defRPr>
            </a:lvl6pPr>
            <a:lvl7pPr indent="0" lvl="6" marL="0" algn="r">
              <a:spcBef>
                <a:spcPts val="0"/>
              </a:spcBef>
              <a:buNone/>
              <a:defRPr sz="1800">
                <a:solidFill>
                  <a:schemeClr val="lt1"/>
                </a:solidFill>
                <a:latin typeface="Century Gothic"/>
                <a:ea typeface="Century Gothic"/>
                <a:cs typeface="Century Gothic"/>
                <a:sym typeface="Century Gothic"/>
              </a:defRPr>
            </a:lvl7pPr>
            <a:lvl8pPr indent="0" lvl="7" marL="0" algn="r">
              <a:spcBef>
                <a:spcPts val="0"/>
              </a:spcBef>
              <a:buNone/>
              <a:defRPr sz="1800">
                <a:solidFill>
                  <a:schemeClr val="lt1"/>
                </a:solidFill>
                <a:latin typeface="Century Gothic"/>
                <a:ea typeface="Century Gothic"/>
                <a:cs typeface="Century Gothic"/>
                <a:sym typeface="Century Gothic"/>
              </a:defRPr>
            </a:lvl8pPr>
            <a:lvl9pPr indent="0" lvl="8" marL="0" algn="r">
              <a:spcBef>
                <a:spcPts val="0"/>
              </a:spcBef>
              <a:buNone/>
              <a:defRPr sz="1800">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pic>
        <p:nvPicPr>
          <p:cNvPr id="143" name="Google Shape;143;p33"/>
          <p:cNvPicPr preferRelativeResize="0"/>
          <p:nvPr/>
        </p:nvPicPr>
        <p:blipFill rotWithShape="1">
          <a:blip r:embed="rId2">
            <a:alphaModFix/>
          </a:blip>
          <a:srcRect b="0" l="0" r="0" t="0"/>
          <a:stretch/>
        </p:blipFill>
        <p:spPr>
          <a:xfrm>
            <a:off x="5003308" y="962991"/>
            <a:ext cx="2199130" cy="2199130"/>
          </a:xfrm>
          <a:prstGeom prst="rect">
            <a:avLst/>
          </a:prstGeom>
          <a:noFill/>
          <a:ln>
            <a:noFill/>
          </a:ln>
        </p:spPr>
      </p:pic>
      <p:sp>
        <p:nvSpPr>
          <p:cNvPr id="144" name="Google Shape;144;p33"/>
          <p:cNvSpPr/>
          <p:nvPr/>
        </p:nvSpPr>
        <p:spPr>
          <a:xfrm>
            <a:off x="3054873" y="4778256"/>
            <a:ext cx="6096000" cy="1393944"/>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US" sz="3600">
                <a:solidFill>
                  <a:srgbClr val="5A87C5"/>
                </a:solidFill>
                <a:latin typeface="Century Gothic"/>
                <a:ea typeface="Century Gothic"/>
                <a:cs typeface="Century Gothic"/>
                <a:sym typeface="Century Gothic"/>
              </a:rPr>
              <a:t>www.qad.com</a:t>
            </a:r>
            <a:endParaRPr/>
          </a:p>
          <a:p>
            <a:pPr indent="0" lvl="0" marL="0" marR="0" rtl="0" algn="ctr">
              <a:spcBef>
                <a:spcPts val="1200"/>
              </a:spcBef>
              <a:spcAft>
                <a:spcPts val="0"/>
              </a:spcAft>
              <a:buNone/>
            </a:pPr>
            <a:r>
              <a:rPr lang="en-US" sz="1800">
                <a:solidFill>
                  <a:srgbClr val="5A87C5"/>
                </a:solidFill>
                <a:latin typeface="Century Gothic"/>
                <a:ea typeface="Century Gothic"/>
                <a:cs typeface="Century Gothic"/>
                <a:sym typeface="Century Gothic"/>
              </a:rPr>
              <a:t>© QAD Inc</a:t>
            </a:r>
            <a:endParaRPr sz="1800">
              <a:solidFill>
                <a:srgbClr val="5A87C5"/>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28" name="Shape 28"/>
        <p:cNvGrpSpPr/>
        <p:nvPr/>
      </p:nvGrpSpPr>
      <p:grpSpPr>
        <a:xfrm>
          <a:off x="0" y="0"/>
          <a:ext cx="0" cy="0"/>
          <a:chOff x="0" y="0"/>
          <a:chExt cx="0" cy="0"/>
        </a:xfrm>
      </p:grpSpPr>
      <p:sp>
        <p:nvSpPr>
          <p:cNvPr id="29" name="Google Shape;29;p2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30" name="Google Shape;30;p28"/>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chemeClr val="dk1"/>
                </a:solidFill>
              </a:defRPr>
            </a:lvl1pPr>
            <a:lvl2pPr indent="-381000" lvl="1" marL="914400" algn="l">
              <a:lnSpc>
                <a:spcPct val="95000"/>
              </a:lnSpc>
              <a:spcBef>
                <a:spcPts val="600"/>
              </a:spcBef>
              <a:spcAft>
                <a:spcPts val="0"/>
              </a:spcAft>
              <a:buSzPts val="2400"/>
              <a:buChar char="­"/>
              <a:defRPr sz="2400">
                <a:solidFill>
                  <a:schemeClr val="dk1"/>
                </a:solidFill>
              </a:defRPr>
            </a:lvl2pPr>
            <a:lvl3pPr indent="-355600" lvl="2" marL="1371600" algn="l">
              <a:lnSpc>
                <a:spcPct val="95000"/>
              </a:lnSpc>
              <a:spcBef>
                <a:spcPts val="600"/>
              </a:spcBef>
              <a:spcAft>
                <a:spcPts val="0"/>
              </a:spcAft>
              <a:buSzPts val="2000"/>
              <a:buChar char="­"/>
              <a:defRPr sz="2000">
                <a:solidFill>
                  <a:schemeClr val="dk1"/>
                </a:solidFill>
              </a:defRPr>
            </a:lvl3pPr>
            <a:lvl4pPr indent="-342900" lvl="3" marL="1828800" algn="l">
              <a:lnSpc>
                <a:spcPct val="95000"/>
              </a:lnSpc>
              <a:spcBef>
                <a:spcPts val="600"/>
              </a:spcBef>
              <a:spcAft>
                <a:spcPts val="0"/>
              </a:spcAft>
              <a:buSzPts val="1800"/>
              <a:buChar char="­"/>
              <a:defRPr sz="1800"/>
            </a:lvl4pPr>
            <a:lvl5pPr indent="-342900" lvl="4" marL="2286000" algn="l">
              <a:lnSpc>
                <a:spcPct val="95000"/>
              </a:lnSpc>
              <a:spcBef>
                <a:spcPts val="600"/>
              </a:spcBef>
              <a:spcAft>
                <a:spcPts val="0"/>
              </a:spcAft>
              <a:buSzPts val="1800"/>
              <a:buChar char="­"/>
              <a:defRPr sz="1800"/>
            </a:lvl5pPr>
            <a:lvl6pPr indent="-342900" lvl="5" marL="2743200" algn="l">
              <a:lnSpc>
                <a:spcPct val="95000"/>
              </a:lnSpc>
              <a:spcBef>
                <a:spcPts val="600"/>
              </a:spcBef>
              <a:spcAft>
                <a:spcPts val="0"/>
              </a:spcAft>
              <a:buSzPts val="1800"/>
              <a:buChar char="­"/>
              <a:defRPr sz="1800"/>
            </a:lvl6pPr>
            <a:lvl7pPr indent="-342900" lvl="6" marL="3200400" algn="l">
              <a:lnSpc>
                <a:spcPct val="95000"/>
              </a:lnSpc>
              <a:spcBef>
                <a:spcPts val="600"/>
              </a:spcBef>
              <a:spcAft>
                <a:spcPts val="0"/>
              </a:spcAft>
              <a:buSzPts val="1800"/>
              <a:buChar char="­"/>
              <a:defRPr sz="1800"/>
            </a:lvl7pPr>
            <a:lvl8pPr indent="-342900" lvl="7" marL="3657600" algn="l">
              <a:lnSpc>
                <a:spcPct val="95000"/>
              </a:lnSpc>
              <a:spcBef>
                <a:spcPts val="600"/>
              </a:spcBef>
              <a:spcAft>
                <a:spcPts val="0"/>
              </a:spcAft>
              <a:buSzPts val="1800"/>
              <a:buChar char="­"/>
              <a:defRPr sz="1800"/>
            </a:lvl8pPr>
            <a:lvl9pPr indent="-342900" lvl="8" marL="4114800" algn="l">
              <a:lnSpc>
                <a:spcPct val="95000"/>
              </a:lnSpc>
              <a:spcBef>
                <a:spcPts val="600"/>
              </a:spcBef>
              <a:spcAft>
                <a:spcPts val="600"/>
              </a:spcAft>
              <a:buSzPts val="1800"/>
              <a:buChar char="­"/>
              <a:defRPr sz="1800"/>
            </a:lvl9pPr>
          </a:lstStyle>
          <a:p/>
        </p:txBody>
      </p:sp>
      <p:sp>
        <p:nvSpPr>
          <p:cNvPr id="31" name="Google Shape;31;p28"/>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sz="2800">
                <a:solidFill>
                  <a:schemeClr val="dk1"/>
                </a:solidFill>
              </a:defRPr>
            </a:lvl1pPr>
            <a:lvl2pPr indent="-381000" lvl="1" marL="914400" algn="l">
              <a:lnSpc>
                <a:spcPct val="95000"/>
              </a:lnSpc>
              <a:spcBef>
                <a:spcPts val="600"/>
              </a:spcBef>
              <a:spcAft>
                <a:spcPts val="0"/>
              </a:spcAft>
              <a:buSzPts val="2400"/>
              <a:buChar char="­"/>
              <a:defRPr sz="2400">
                <a:solidFill>
                  <a:schemeClr val="dk1"/>
                </a:solidFill>
              </a:defRPr>
            </a:lvl2pPr>
            <a:lvl3pPr indent="-355600" lvl="2" marL="1371600" algn="l">
              <a:lnSpc>
                <a:spcPct val="95000"/>
              </a:lnSpc>
              <a:spcBef>
                <a:spcPts val="600"/>
              </a:spcBef>
              <a:spcAft>
                <a:spcPts val="0"/>
              </a:spcAft>
              <a:buSzPts val="2000"/>
              <a:buChar char="­"/>
              <a:defRPr sz="2000">
                <a:solidFill>
                  <a:schemeClr val="dk1"/>
                </a:solidFill>
              </a:defRPr>
            </a:lvl3pPr>
            <a:lvl4pPr indent="-342900" lvl="3" marL="1828800" algn="l">
              <a:lnSpc>
                <a:spcPct val="95000"/>
              </a:lnSpc>
              <a:spcBef>
                <a:spcPts val="600"/>
              </a:spcBef>
              <a:spcAft>
                <a:spcPts val="0"/>
              </a:spcAft>
              <a:buSzPts val="1800"/>
              <a:buChar char="­"/>
              <a:defRPr sz="1800"/>
            </a:lvl4pPr>
            <a:lvl5pPr indent="-342900" lvl="4" marL="2286000" algn="l">
              <a:lnSpc>
                <a:spcPct val="95000"/>
              </a:lnSpc>
              <a:spcBef>
                <a:spcPts val="600"/>
              </a:spcBef>
              <a:spcAft>
                <a:spcPts val="0"/>
              </a:spcAft>
              <a:buSzPts val="1800"/>
              <a:buChar char="­"/>
              <a:defRPr sz="1800"/>
            </a:lvl5pPr>
            <a:lvl6pPr indent="-342900" lvl="5" marL="2743200" algn="l">
              <a:lnSpc>
                <a:spcPct val="95000"/>
              </a:lnSpc>
              <a:spcBef>
                <a:spcPts val="600"/>
              </a:spcBef>
              <a:spcAft>
                <a:spcPts val="0"/>
              </a:spcAft>
              <a:buSzPts val="1800"/>
              <a:buChar char="­"/>
              <a:defRPr sz="1800"/>
            </a:lvl6pPr>
            <a:lvl7pPr indent="-342900" lvl="6" marL="3200400" algn="l">
              <a:lnSpc>
                <a:spcPct val="95000"/>
              </a:lnSpc>
              <a:spcBef>
                <a:spcPts val="600"/>
              </a:spcBef>
              <a:spcAft>
                <a:spcPts val="0"/>
              </a:spcAft>
              <a:buSzPts val="1800"/>
              <a:buChar char="­"/>
              <a:defRPr sz="1800"/>
            </a:lvl7pPr>
            <a:lvl8pPr indent="-342900" lvl="7" marL="3657600" algn="l">
              <a:lnSpc>
                <a:spcPct val="95000"/>
              </a:lnSpc>
              <a:spcBef>
                <a:spcPts val="600"/>
              </a:spcBef>
              <a:spcAft>
                <a:spcPts val="0"/>
              </a:spcAft>
              <a:buSzPts val="1800"/>
              <a:buChar char="­"/>
              <a:defRPr sz="1800"/>
            </a:lvl8pPr>
            <a:lvl9pPr indent="-342900" lvl="8" marL="4114800" algn="l">
              <a:lnSpc>
                <a:spcPct val="95000"/>
              </a:lnSpc>
              <a:spcBef>
                <a:spcPts val="600"/>
              </a:spcBef>
              <a:spcAft>
                <a:spcPts val="600"/>
              </a:spcAft>
              <a:buSzPts val="1800"/>
              <a:buChar char="­"/>
              <a:defRPr sz="1800"/>
            </a:lvl9pPr>
          </a:lstStyle>
          <a:p/>
        </p:txBody>
      </p:sp>
      <p:sp>
        <p:nvSpPr>
          <p:cNvPr id="32" name="Google Shape;32;p28"/>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28"/>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Dark BG" showMasterSp="0">
  <p:cSld name="Title and Content Dark BG">
    <p:bg>
      <p:bgPr>
        <a:solidFill>
          <a:srgbClr val="38639F"/>
        </a:solidFill>
      </p:bgPr>
    </p:bg>
    <p:spTree>
      <p:nvGrpSpPr>
        <p:cNvPr id="34" name="Shape 34"/>
        <p:cNvGrpSpPr/>
        <p:nvPr/>
      </p:nvGrpSpPr>
      <p:grpSpPr>
        <a:xfrm>
          <a:off x="0" y="0"/>
          <a:ext cx="0" cy="0"/>
          <a:chOff x="0" y="0"/>
          <a:chExt cx="0" cy="0"/>
        </a:xfrm>
      </p:grpSpPr>
      <p:sp>
        <p:nvSpPr>
          <p:cNvPr id="35" name="Google Shape;35;p34"/>
          <p:cNvSpPr txBox="1"/>
          <p:nvPr>
            <p:ph idx="1" type="body"/>
          </p:nvPr>
        </p:nvSpPr>
        <p:spPr>
          <a:xfrm>
            <a:off x="419100" y="203200"/>
            <a:ext cx="1133094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None/>
              <a:defRPr b="0" sz="1800" cap="none">
                <a:solidFill>
                  <a:schemeClr val="lt1"/>
                </a:solidFill>
                <a:latin typeface="Century Gothic"/>
                <a:ea typeface="Century Gothic"/>
                <a:cs typeface="Century Gothic"/>
                <a:sym typeface="Century Gothic"/>
              </a:defRPr>
            </a:lvl1pPr>
            <a:lvl2pPr indent="-228600" lvl="1" marL="914400" algn="l">
              <a:lnSpc>
                <a:spcPct val="95000"/>
              </a:lnSpc>
              <a:spcBef>
                <a:spcPts val="600"/>
              </a:spcBef>
              <a:spcAft>
                <a:spcPts val="0"/>
              </a:spcAft>
              <a:buSzPts val="2000"/>
              <a:buNone/>
              <a:defRPr b="1" sz="2000"/>
            </a:lvl2pPr>
            <a:lvl3pPr indent="-228600" lvl="2" marL="1371600" algn="l">
              <a:lnSpc>
                <a:spcPct val="95000"/>
              </a:lnSpc>
              <a:spcBef>
                <a:spcPts val="600"/>
              </a:spcBef>
              <a:spcAft>
                <a:spcPts val="0"/>
              </a:spcAft>
              <a:buSzPts val="1800"/>
              <a:buNone/>
              <a:defRPr b="1" sz="1800"/>
            </a:lvl3pPr>
            <a:lvl4pPr indent="-228600" lvl="3" marL="1828800" algn="l">
              <a:lnSpc>
                <a:spcPct val="95000"/>
              </a:lnSpc>
              <a:spcBef>
                <a:spcPts val="600"/>
              </a:spcBef>
              <a:spcAft>
                <a:spcPts val="0"/>
              </a:spcAft>
              <a:buSzPts val="1600"/>
              <a:buNone/>
              <a:defRPr b="1" sz="1600"/>
            </a:lvl4pPr>
            <a:lvl5pPr indent="-228600" lvl="4" marL="2286000" algn="l">
              <a:lnSpc>
                <a:spcPct val="95000"/>
              </a:lnSpc>
              <a:spcBef>
                <a:spcPts val="600"/>
              </a:spcBef>
              <a:spcAft>
                <a:spcPts val="0"/>
              </a:spcAft>
              <a:buSzPts val="1600"/>
              <a:buNone/>
              <a:defRPr b="1" sz="1600"/>
            </a:lvl5pPr>
            <a:lvl6pPr indent="-228600" lvl="5" marL="2743200" algn="l">
              <a:lnSpc>
                <a:spcPct val="95000"/>
              </a:lnSpc>
              <a:spcBef>
                <a:spcPts val="600"/>
              </a:spcBef>
              <a:spcAft>
                <a:spcPts val="0"/>
              </a:spcAft>
              <a:buSzPts val="1600"/>
              <a:buNone/>
              <a:defRPr b="1" sz="1600"/>
            </a:lvl6pPr>
            <a:lvl7pPr indent="-228600" lvl="6" marL="3200400" algn="l">
              <a:lnSpc>
                <a:spcPct val="95000"/>
              </a:lnSpc>
              <a:spcBef>
                <a:spcPts val="600"/>
              </a:spcBef>
              <a:spcAft>
                <a:spcPts val="0"/>
              </a:spcAft>
              <a:buSzPts val="1600"/>
              <a:buNone/>
              <a:defRPr b="1" sz="1600"/>
            </a:lvl7pPr>
            <a:lvl8pPr indent="-228600" lvl="7" marL="3657600" algn="l">
              <a:lnSpc>
                <a:spcPct val="95000"/>
              </a:lnSpc>
              <a:spcBef>
                <a:spcPts val="600"/>
              </a:spcBef>
              <a:spcAft>
                <a:spcPts val="0"/>
              </a:spcAft>
              <a:buSzPts val="1600"/>
              <a:buNone/>
              <a:defRPr b="1" sz="1600"/>
            </a:lvl8pPr>
            <a:lvl9pPr indent="-228600" lvl="8" marL="4114800" algn="l">
              <a:lnSpc>
                <a:spcPct val="95000"/>
              </a:lnSpc>
              <a:spcBef>
                <a:spcPts val="600"/>
              </a:spcBef>
              <a:spcAft>
                <a:spcPts val="600"/>
              </a:spcAft>
              <a:buSzPts val="1600"/>
              <a:buNone/>
              <a:defRPr b="1" sz="1600"/>
            </a:lvl9pPr>
          </a:lstStyle>
          <a:p/>
        </p:txBody>
      </p:sp>
      <p:sp>
        <p:nvSpPr>
          <p:cNvPr id="36" name="Google Shape;36;p34"/>
          <p:cNvSpPr txBox="1"/>
          <p:nvPr>
            <p:ph idx="2" type="body"/>
          </p:nvPr>
        </p:nvSpPr>
        <p:spPr>
          <a:xfrm>
            <a:off x="419100" y="1524000"/>
            <a:ext cx="11353800" cy="4817632"/>
          </a:xfrm>
          <a:prstGeom prst="rect">
            <a:avLst/>
          </a:prstGeom>
          <a:noFill/>
          <a:ln>
            <a:noFill/>
          </a:ln>
        </p:spPr>
        <p:txBody>
          <a:bodyPr anchorCtr="0" anchor="t" bIns="0" lIns="0" spcFirstLastPara="1" rIns="0" wrap="square" tIns="0">
            <a:noAutofit/>
          </a:bodyPr>
          <a:lstStyle>
            <a:lvl1pPr indent="-406400" lvl="0" marL="457200" algn="l">
              <a:lnSpc>
                <a:spcPct val="95000"/>
              </a:lnSpc>
              <a:spcBef>
                <a:spcPts val="0"/>
              </a:spcBef>
              <a:spcAft>
                <a:spcPts val="0"/>
              </a:spcAft>
              <a:buSzPts val="2800"/>
              <a:buChar char="•"/>
              <a:defRPr>
                <a:solidFill>
                  <a:schemeClr val="lt1"/>
                </a:solidFill>
              </a:defRPr>
            </a:lvl1pPr>
            <a:lvl2pPr indent="-381000" lvl="1" marL="914400" algn="l">
              <a:lnSpc>
                <a:spcPct val="95000"/>
              </a:lnSpc>
              <a:spcBef>
                <a:spcPts val="600"/>
              </a:spcBef>
              <a:spcAft>
                <a:spcPts val="0"/>
              </a:spcAft>
              <a:buSzPts val="2400"/>
              <a:buChar char="­"/>
              <a:defRPr>
                <a:solidFill>
                  <a:schemeClr val="lt1"/>
                </a:solidFill>
              </a:defRPr>
            </a:lvl2pPr>
            <a:lvl3pPr indent="-355600" lvl="2" marL="1371600" algn="l">
              <a:lnSpc>
                <a:spcPct val="95000"/>
              </a:lnSpc>
              <a:spcBef>
                <a:spcPts val="600"/>
              </a:spcBef>
              <a:spcAft>
                <a:spcPts val="0"/>
              </a:spcAft>
              <a:buSzPts val="2000"/>
              <a:buChar char="­"/>
              <a:defRPr>
                <a:solidFill>
                  <a:schemeClr val="lt1"/>
                </a:solidFill>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37" name="Google Shape;37;p3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chemeClr val="accent1"/>
                </a:solidFill>
                <a:latin typeface="Century Gothic"/>
                <a:ea typeface="Century Gothic"/>
                <a:cs typeface="Century Gothic"/>
                <a:sym typeface="Century Gothic"/>
              </a:defRPr>
            </a:lvl1pPr>
            <a:lvl2pPr indent="0" lvl="1" marL="0" algn="r">
              <a:spcBef>
                <a:spcPts val="0"/>
              </a:spcBef>
              <a:buNone/>
              <a:defRPr sz="1800">
                <a:solidFill>
                  <a:schemeClr val="accent1"/>
                </a:solidFill>
                <a:latin typeface="Century Gothic"/>
                <a:ea typeface="Century Gothic"/>
                <a:cs typeface="Century Gothic"/>
                <a:sym typeface="Century Gothic"/>
              </a:defRPr>
            </a:lvl2pPr>
            <a:lvl3pPr indent="0" lvl="2" marL="0" algn="r">
              <a:spcBef>
                <a:spcPts val="0"/>
              </a:spcBef>
              <a:buNone/>
              <a:defRPr sz="1800">
                <a:solidFill>
                  <a:schemeClr val="accent1"/>
                </a:solidFill>
                <a:latin typeface="Century Gothic"/>
                <a:ea typeface="Century Gothic"/>
                <a:cs typeface="Century Gothic"/>
                <a:sym typeface="Century Gothic"/>
              </a:defRPr>
            </a:lvl3pPr>
            <a:lvl4pPr indent="0" lvl="3" marL="0" algn="r">
              <a:spcBef>
                <a:spcPts val="0"/>
              </a:spcBef>
              <a:buNone/>
              <a:defRPr sz="1800">
                <a:solidFill>
                  <a:schemeClr val="accent1"/>
                </a:solidFill>
                <a:latin typeface="Century Gothic"/>
                <a:ea typeface="Century Gothic"/>
                <a:cs typeface="Century Gothic"/>
                <a:sym typeface="Century Gothic"/>
              </a:defRPr>
            </a:lvl4pPr>
            <a:lvl5pPr indent="0" lvl="4" marL="0" algn="r">
              <a:spcBef>
                <a:spcPts val="0"/>
              </a:spcBef>
              <a:buNone/>
              <a:defRPr sz="1800">
                <a:solidFill>
                  <a:schemeClr val="accent1"/>
                </a:solidFill>
                <a:latin typeface="Century Gothic"/>
                <a:ea typeface="Century Gothic"/>
                <a:cs typeface="Century Gothic"/>
                <a:sym typeface="Century Gothic"/>
              </a:defRPr>
            </a:lvl5pPr>
            <a:lvl6pPr indent="0" lvl="5" marL="0" algn="r">
              <a:spcBef>
                <a:spcPts val="0"/>
              </a:spcBef>
              <a:buNone/>
              <a:defRPr sz="1800">
                <a:solidFill>
                  <a:schemeClr val="accent1"/>
                </a:solidFill>
                <a:latin typeface="Century Gothic"/>
                <a:ea typeface="Century Gothic"/>
                <a:cs typeface="Century Gothic"/>
                <a:sym typeface="Century Gothic"/>
              </a:defRPr>
            </a:lvl6pPr>
            <a:lvl7pPr indent="0" lvl="6" marL="0" algn="r">
              <a:spcBef>
                <a:spcPts val="0"/>
              </a:spcBef>
              <a:buNone/>
              <a:defRPr sz="1800">
                <a:solidFill>
                  <a:schemeClr val="accent1"/>
                </a:solidFill>
                <a:latin typeface="Century Gothic"/>
                <a:ea typeface="Century Gothic"/>
                <a:cs typeface="Century Gothic"/>
                <a:sym typeface="Century Gothic"/>
              </a:defRPr>
            </a:lvl7pPr>
            <a:lvl8pPr indent="0" lvl="7" marL="0" algn="r">
              <a:spcBef>
                <a:spcPts val="0"/>
              </a:spcBef>
              <a:buNone/>
              <a:defRPr sz="1800">
                <a:solidFill>
                  <a:schemeClr val="accent1"/>
                </a:solidFill>
                <a:latin typeface="Century Gothic"/>
                <a:ea typeface="Century Gothic"/>
                <a:cs typeface="Century Gothic"/>
                <a:sym typeface="Century Gothic"/>
              </a:defRPr>
            </a:lvl8pPr>
            <a:lvl9pPr indent="0" lvl="8" marL="0" algn="r">
              <a:spcBef>
                <a:spcPts val="0"/>
              </a:spcBef>
              <a:buNone/>
              <a:defRPr sz="1800">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38" name="Google Shape;38;p34"/>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9" name="Shape 39"/>
        <p:cNvGrpSpPr/>
        <p:nvPr/>
      </p:nvGrpSpPr>
      <p:grpSpPr>
        <a:xfrm>
          <a:off x="0" y="0"/>
          <a:ext cx="0" cy="0"/>
          <a:chOff x="0" y="0"/>
          <a:chExt cx="0" cy="0"/>
        </a:xfrm>
      </p:grpSpPr>
      <p:sp>
        <p:nvSpPr>
          <p:cNvPr id="40" name="Google Shape;40;p3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1" name="Google Shape;41;p35"/>
          <p:cNvSpPr txBox="1"/>
          <p:nvPr>
            <p:ph idx="1"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42" name="Google Shape;42;p3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sz="1800">
                <a:solidFill>
                  <a:schemeClr val="lt1"/>
                </a:solidFill>
                <a:latin typeface="Century Gothic"/>
                <a:ea typeface="Century Gothic"/>
                <a:cs typeface="Century Gothic"/>
                <a:sym typeface="Century Gothic"/>
              </a:defRPr>
            </a:lvl1pPr>
            <a:lvl2pPr indent="0" lvl="1" marL="0" algn="r">
              <a:spcBef>
                <a:spcPts val="0"/>
              </a:spcBef>
              <a:buNone/>
              <a:defRPr sz="1800">
                <a:solidFill>
                  <a:schemeClr val="lt1"/>
                </a:solidFill>
                <a:latin typeface="Century Gothic"/>
                <a:ea typeface="Century Gothic"/>
                <a:cs typeface="Century Gothic"/>
                <a:sym typeface="Century Gothic"/>
              </a:defRPr>
            </a:lvl2pPr>
            <a:lvl3pPr indent="0" lvl="2" marL="0" algn="r">
              <a:spcBef>
                <a:spcPts val="0"/>
              </a:spcBef>
              <a:buNone/>
              <a:defRPr sz="1800">
                <a:solidFill>
                  <a:schemeClr val="lt1"/>
                </a:solidFill>
                <a:latin typeface="Century Gothic"/>
                <a:ea typeface="Century Gothic"/>
                <a:cs typeface="Century Gothic"/>
                <a:sym typeface="Century Gothic"/>
              </a:defRPr>
            </a:lvl3pPr>
            <a:lvl4pPr indent="0" lvl="3" marL="0" algn="r">
              <a:spcBef>
                <a:spcPts val="0"/>
              </a:spcBef>
              <a:buNone/>
              <a:defRPr sz="1800">
                <a:solidFill>
                  <a:schemeClr val="lt1"/>
                </a:solidFill>
                <a:latin typeface="Century Gothic"/>
                <a:ea typeface="Century Gothic"/>
                <a:cs typeface="Century Gothic"/>
                <a:sym typeface="Century Gothic"/>
              </a:defRPr>
            </a:lvl4pPr>
            <a:lvl5pPr indent="0" lvl="4" marL="0" algn="r">
              <a:spcBef>
                <a:spcPts val="0"/>
              </a:spcBef>
              <a:buNone/>
              <a:defRPr sz="1800">
                <a:solidFill>
                  <a:schemeClr val="lt1"/>
                </a:solidFill>
                <a:latin typeface="Century Gothic"/>
                <a:ea typeface="Century Gothic"/>
                <a:cs typeface="Century Gothic"/>
                <a:sym typeface="Century Gothic"/>
              </a:defRPr>
            </a:lvl5pPr>
            <a:lvl6pPr indent="0" lvl="5" marL="0" algn="r">
              <a:spcBef>
                <a:spcPts val="0"/>
              </a:spcBef>
              <a:buNone/>
              <a:defRPr sz="1800">
                <a:solidFill>
                  <a:schemeClr val="lt1"/>
                </a:solidFill>
                <a:latin typeface="Century Gothic"/>
                <a:ea typeface="Century Gothic"/>
                <a:cs typeface="Century Gothic"/>
                <a:sym typeface="Century Gothic"/>
              </a:defRPr>
            </a:lvl6pPr>
            <a:lvl7pPr indent="0" lvl="6" marL="0" algn="r">
              <a:spcBef>
                <a:spcPts val="0"/>
              </a:spcBef>
              <a:buNone/>
              <a:defRPr sz="1800">
                <a:solidFill>
                  <a:schemeClr val="lt1"/>
                </a:solidFill>
                <a:latin typeface="Century Gothic"/>
                <a:ea typeface="Century Gothic"/>
                <a:cs typeface="Century Gothic"/>
                <a:sym typeface="Century Gothic"/>
              </a:defRPr>
            </a:lvl7pPr>
            <a:lvl8pPr indent="0" lvl="7" marL="0" algn="r">
              <a:spcBef>
                <a:spcPts val="0"/>
              </a:spcBef>
              <a:buNone/>
              <a:defRPr sz="1800">
                <a:solidFill>
                  <a:schemeClr val="lt1"/>
                </a:solidFill>
                <a:latin typeface="Century Gothic"/>
                <a:ea typeface="Century Gothic"/>
                <a:cs typeface="Century Gothic"/>
                <a:sym typeface="Century Gothic"/>
              </a:defRPr>
            </a:lvl8pPr>
            <a:lvl9pPr indent="0" lvl="8" marL="0" algn="r">
              <a:spcBef>
                <a:spcPts val="0"/>
              </a:spcBef>
              <a:buNone/>
              <a:defRPr sz="1800">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solidFill>
          <a:srgbClr val="38639F"/>
        </a:solidFill>
      </p:bgPr>
    </p:bg>
    <p:spTree>
      <p:nvGrpSpPr>
        <p:cNvPr id="43" name="Shape 43"/>
        <p:cNvGrpSpPr/>
        <p:nvPr/>
      </p:nvGrpSpPr>
      <p:grpSpPr>
        <a:xfrm>
          <a:off x="0" y="0"/>
          <a:ext cx="0" cy="0"/>
          <a:chOff x="0" y="0"/>
          <a:chExt cx="0" cy="0"/>
        </a:xfrm>
      </p:grpSpPr>
      <p:sp>
        <p:nvSpPr>
          <p:cNvPr id="44" name="Google Shape;44;p3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b="0" i="0" sz="1800" u="none" cap="none" strike="noStrike">
                <a:solidFill>
                  <a:srgbClr val="38639F"/>
                </a:solidFill>
                <a:latin typeface="Century Gothic"/>
                <a:ea typeface="Century Gothic"/>
                <a:cs typeface="Century Gothic"/>
                <a:sym typeface="Century Gothic"/>
              </a:defRPr>
            </a:lvl1pPr>
            <a:lvl2pPr indent="0" lvl="1" marL="0" algn="r">
              <a:spcBef>
                <a:spcPts val="0"/>
              </a:spcBef>
              <a:buNone/>
              <a:defRPr b="0" i="0" sz="1800" u="none" cap="none" strike="noStrike">
                <a:solidFill>
                  <a:srgbClr val="38639F"/>
                </a:solidFill>
                <a:latin typeface="Century Gothic"/>
                <a:ea typeface="Century Gothic"/>
                <a:cs typeface="Century Gothic"/>
                <a:sym typeface="Century Gothic"/>
              </a:defRPr>
            </a:lvl2pPr>
            <a:lvl3pPr indent="0" lvl="2" marL="0" algn="r">
              <a:spcBef>
                <a:spcPts val="0"/>
              </a:spcBef>
              <a:buNone/>
              <a:defRPr b="0" i="0" sz="1800" u="none" cap="none" strike="noStrike">
                <a:solidFill>
                  <a:srgbClr val="38639F"/>
                </a:solidFill>
                <a:latin typeface="Century Gothic"/>
                <a:ea typeface="Century Gothic"/>
                <a:cs typeface="Century Gothic"/>
                <a:sym typeface="Century Gothic"/>
              </a:defRPr>
            </a:lvl3pPr>
            <a:lvl4pPr indent="0" lvl="3" marL="0" algn="r">
              <a:spcBef>
                <a:spcPts val="0"/>
              </a:spcBef>
              <a:buNone/>
              <a:defRPr b="0" i="0" sz="1800" u="none" cap="none" strike="noStrike">
                <a:solidFill>
                  <a:srgbClr val="38639F"/>
                </a:solidFill>
                <a:latin typeface="Century Gothic"/>
                <a:ea typeface="Century Gothic"/>
                <a:cs typeface="Century Gothic"/>
                <a:sym typeface="Century Gothic"/>
              </a:defRPr>
            </a:lvl4pPr>
            <a:lvl5pPr indent="0" lvl="4" marL="0" algn="r">
              <a:spcBef>
                <a:spcPts val="0"/>
              </a:spcBef>
              <a:buNone/>
              <a:defRPr b="0" i="0" sz="1800" u="none" cap="none" strike="noStrike">
                <a:solidFill>
                  <a:srgbClr val="38639F"/>
                </a:solidFill>
                <a:latin typeface="Century Gothic"/>
                <a:ea typeface="Century Gothic"/>
                <a:cs typeface="Century Gothic"/>
                <a:sym typeface="Century Gothic"/>
              </a:defRPr>
            </a:lvl5pPr>
            <a:lvl6pPr indent="0" lvl="5" marL="0" algn="r">
              <a:spcBef>
                <a:spcPts val="0"/>
              </a:spcBef>
              <a:buNone/>
              <a:defRPr b="0" i="0" sz="1800" u="none" cap="none" strike="noStrike">
                <a:solidFill>
                  <a:srgbClr val="38639F"/>
                </a:solidFill>
                <a:latin typeface="Century Gothic"/>
                <a:ea typeface="Century Gothic"/>
                <a:cs typeface="Century Gothic"/>
                <a:sym typeface="Century Gothic"/>
              </a:defRPr>
            </a:lvl6pPr>
            <a:lvl7pPr indent="0" lvl="6" marL="0" algn="r">
              <a:spcBef>
                <a:spcPts val="0"/>
              </a:spcBef>
              <a:buNone/>
              <a:defRPr b="0" i="0" sz="1800" u="none" cap="none" strike="noStrike">
                <a:solidFill>
                  <a:srgbClr val="38639F"/>
                </a:solidFill>
                <a:latin typeface="Century Gothic"/>
                <a:ea typeface="Century Gothic"/>
                <a:cs typeface="Century Gothic"/>
                <a:sym typeface="Century Gothic"/>
              </a:defRPr>
            </a:lvl7pPr>
            <a:lvl8pPr indent="0" lvl="7" marL="0" algn="r">
              <a:spcBef>
                <a:spcPts val="0"/>
              </a:spcBef>
              <a:buNone/>
              <a:defRPr b="0" i="0" sz="1800" u="none" cap="none" strike="noStrike">
                <a:solidFill>
                  <a:srgbClr val="38639F"/>
                </a:solidFill>
                <a:latin typeface="Century Gothic"/>
                <a:ea typeface="Century Gothic"/>
                <a:cs typeface="Century Gothic"/>
                <a:sym typeface="Century Gothic"/>
              </a:defRPr>
            </a:lvl8pPr>
            <a:lvl9pPr indent="0" lvl="8" marL="0" algn="r">
              <a:spcBef>
                <a:spcPts val="0"/>
              </a:spcBef>
              <a:buNone/>
              <a:defRPr b="0" i="0" sz="1800" u="none" cap="none" strike="noStrike">
                <a:solidFill>
                  <a:srgbClr val="38639F"/>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
        <p:nvSpPr>
          <p:cNvPr id="45" name="Google Shape;45;p30"/>
          <p:cNvSpPr txBox="1"/>
          <p:nvPr>
            <p:ph idx="1" type="body"/>
          </p:nvPr>
        </p:nvSpPr>
        <p:spPr>
          <a:xfrm>
            <a:off x="609600" y="3585118"/>
            <a:ext cx="10972800" cy="1988611"/>
          </a:xfrm>
          <a:prstGeom prst="rect">
            <a:avLst/>
          </a:prstGeom>
          <a:noFill/>
          <a:ln>
            <a:noFill/>
          </a:ln>
        </p:spPr>
        <p:txBody>
          <a:bodyPr anchorCtr="0" anchor="t" bIns="0" lIns="0" spcFirstLastPara="1" rIns="0" wrap="square" tIns="0">
            <a:noAutofit/>
          </a:bodyPr>
          <a:lstStyle>
            <a:lvl1pPr indent="-228600" lvl="0" marL="457200" algn="ctr">
              <a:lnSpc>
                <a:spcPct val="95000"/>
              </a:lnSpc>
              <a:spcBef>
                <a:spcPts val="0"/>
              </a:spcBef>
              <a:spcAft>
                <a:spcPts val="0"/>
              </a:spcAft>
              <a:buSzPts val="2000"/>
              <a:buFont typeface="Century Gothic"/>
              <a:buNone/>
              <a:defRPr b="0" sz="20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46" name="Google Shape;46;p30"/>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7" name="Google Shape;47;p30"/>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Font typeface="Century Gothic"/>
              <a:buNone/>
              <a:defRPr b="0" sz="1800">
                <a:solidFill>
                  <a:schemeClr val="lt1"/>
                </a:solidFill>
              </a:defRPr>
            </a:lvl1pPr>
            <a:lvl2pPr indent="-342900" lvl="1" marL="914400" algn="l">
              <a:lnSpc>
                <a:spcPct val="95000"/>
              </a:lnSpc>
              <a:spcBef>
                <a:spcPts val="60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ist of Items/Names">
  <p:cSld name="List of Items/Names">
    <p:spTree>
      <p:nvGrpSpPr>
        <p:cNvPr id="48" name="Shape 48"/>
        <p:cNvGrpSpPr/>
        <p:nvPr/>
      </p:nvGrpSpPr>
      <p:grpSpPr>
        <a:xfrm>
          <a:off x="0" y="0"/>
          <a:ext cx="0" cy="0"/>
          <a:chOff x="0" y="0"/>
          <a:chExt cx="0" cy="0"/>
        </a:xfrm>
      </p:grpSpPr>
      <p:sp>
        <p:nvSpPr>
          <p:cNvPr id="49" name="Google Shape;49;p3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50" name="Google Shape;50;p36"/>
          <p:cNvSpPr txBox="1"/>
          <p:nvPr>
            <p:ph idx="1" type="body"/>
          </p:nvPr>
        </p:nvSpPr>
        <p:spPr>
          <a:xfrm>
            <a:off x="8038731" y="1562100"/>
            <a:ext cx="3734169" cy="4774692"/>
          </a:xfrm>
          <a:prstGeom prst="rect">
            <a:avLst/>
          </a:prstGeom>
          <a:noFill/>
          <a:ln>
            <a:noFill/>
          </a:ln>
        </p:spPr>
        <p:txBody>
          <a:bodyPr anchorCtr="0" anchor="t" bIns="0" lIns="0" spcFirstLastPara="1" rIns="0" wrap="square" tIns="0">
            <a:noAutofit/>
          </a:bodyPr>
          <a:lstStyle>
            <a:lvl1pPr indent="-355600" lvl="0" marL="457200" algn="l">
              <a:lnSpc>
                <a:spcPct val="95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51" name="Google Shape;51;p36"/>
          <p:cNvSpPr txBox="1"/>
          <p:nvPr>
            <p:ph idx="2" type="body"/>
          </p:nvPr>
        </p:nvSpPr>
        <p:spPr>
          <a:xfrm>
            <a:off x="4314682" y="1562100"/>
            <a:ext cx="3533913" cy="4774692"/>
          </a:xfrm>
          <a:prstGeom prst="rect">
            <a:avLst/>
          </a:prstGeom>
          <a:noFill/>
          <a:ln>
            <a:noFill/>
          </a:ln>
        </p:spPr>
        <p:txBody>
          <a:bodyPr anchorCtr="0" anchor="t" bIns="0" lIns="0" spcFirstLastPara="1" rIns="0" wrap="square" tIns="0">
            <a:noAutofit/>
          </a:bodyPr>
          <a:lstStyle>
            <a:lvl1pPr indent="-355600" lvl="0" marL="457200" algn="l">
              <a:lnSpc>
                <a:spcPct val="95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52" name="Google Shape;52;p36"/>
          <p:cNvSpPr txBox="1"/>
          <p:nvPr>
            <p:ph idx="3" type="body"/>
          </p:nvPr>
        </p:nvSpPr>
        <p:spPr>
          <a:xfrm>
            <a:off x="419100" y="1562100"/>
            <a:ext cx="3705445" cy="4774692"/>
          </a:xfrm>
          <a:prstGeom prst="rect">
            <a:avLst/>
          </a:prstGeom>
          <a:noFill/>
          <a:ln>
            <a:noFill/>
          </a:ln>
        </p:spPr>
        <p:txBody>
          <a:bodyPr anchorCtr="0" anchor="t" bIns="0" lIns="0" spcFirstLastPara="1" rIns="0" wrap="square" tIns="0">
            <a:noAutofit/>
          </a:bodyPr>
          <a:lstStyle>
            <a:lvl1pPr indent="-228600" lvl="0" marL="457200" algn="l">
              <a:lnSpc>
                <a:spcPct val="95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indent="-342900" lvl="1" marL="9144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indent="-330200" lvl="2" marL="1371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indent="-330200" lvl="3" marL="18288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indent="-330200" lvl="4" marL="22860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indent="-330200" lvl="5" marL="2743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indent="-330200" lvl="6" marL="32004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indent="-330200" lvl="7" marL="36576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indent="-330200" lvl="8" marL="41148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p:txBody>
      </p:sp>
      <p:sp>
        <p:nvSpPr>
          <p:cNvPr id="53" name="Google Shape;53;p36"/>
          <p:cNvSpPr txBox="1"/>
          <p:nvPr>
            <p:ph idx="4" type="body"/>
          </p:nvPr>
        </p:nvSpPr>
        <p:spPr>
          <a:xfrm>
            <a:off x="419100" y="203200"/>
            <a:ext cx="11353800" cy="365760"/>
          </a:xfrm>
          <a:prstGeom prst="rect">
            <a:avLst/>
          </a:prstGeom>
          <a:noFill/>
          <a:ln>
            <a:noFill/>
          </a:ln>
        </p:spPr>
        <p:txBody>
          <a:bodyPr anchorCtr="0" anchor="b" bIns="0" lIns="0" spcFirstLastPara="1" rIns="0" wrap="square" tIns="0">
            <a:noAutofit/>
          </a:bodyPr>
          <a:lstStyle>
            <a:lvl1pPr indent="-228600" lvl="0" marL="457200" algn="l">
              <a:lnSpc>
                <a:spcPct val="95000"/>
              </a:lnSpc>
              <a:spcBef>
                <a:spcPts val="0"/>
              </a:spcBef>
              <a:spcAft>
                <a:spcPts val="0"/>
              </a:spcAft>
              <a:buSzPts val="1800"/>
              <a:buFont typeface="Century Gothic"/>
              <a:buNone/>
              <a:defRPr b="0" sz="1800">
                <a:solidFill>
                  <a:schemeClr val="dk1"/>
                </a:solidFill>
              </a:defRPr>
            </a:lvl1pPr>
            <a:lvl2pPr indent="-342900" lvl="1" marL="914400" algn="l">
              <a:lnSpc>
                <a:spcPct val="95000"/>
              </a:lnSpc>
              <a:spcBef>
                <a:spcPts val="0"/>
              </a:spcBef>
              <a:spcAft>
                <a:spcPts val="0"/>
              </a:spcAft>
              <a:buSzPts val="1800"/>
              <a:buChar char="­"/>
              <a:defRPr/>
            </a:lvl2pPr>
            <a:lvl3pPr indent="-342900" lvl="2" marL="1371600" algn="l">
              <a:lnSpc>
                <a:spcPct val="95000"/>
              </a:lnSpc>
              <a:spcBef>
                <a:spcPts val="600"/>
              </a:spcBef>
              <a:spcAft>
                <a:spcPts val="0"/>
              </a:spcAft>
              <a:buSzPts val="1800"/>
              <a:buChar char="­"/>
              <a:defRPr/>
            </a:lvl3pPr>
            <a:lvl4pPr indent="-342900" lvl="3" marL="1828800" algn="l">
              <a:lnSpc>
                <a:spcPct val="95000"/>
              </a:lnSpc>
              <a:spcBef>
                <a:spcPts val="600"/>
              </a:spcBef>
              <a:spcAft>
                <a:spcPts val="0"/>
              </a:spcAft>
              <a:buSzPts val="1800"/>
              <a:buChar char="­"/>
              <a:defRPr/>
            </a:lvl4pPr>
            <a:lvl5pPr indent="-342900" lvl="4" marL="2286000" algn="l">
              <a:lnSpc>
                <a:spcPct val="95000"/>
              </a:lnSpc>
              <a:spcBef>
                <a:spcPts val="600"/>
              </a:spcBef>
              <a:spcAft>
                <a:spcPts val="0"/>
              </a:spcAft>
              <a:buSzPts val="1800"/>
              <a:buChar char="­"/>
              <a:defRPr/>
            </a:lvl5pPr>
            <a:lvl6pPr indent="-342900" lvl="5" marL="2743200" algn="l">
              <a:lnSpc>
                <a:spcPct val="95000"/>
              </a:lnSpc>
              <a:spcBef>
                <a:spcPts val="600"/>
              </a:spcBef>
              <a:spcAft>
                <a:spcPts val="0"/>
              </a:spcAft>
              <a:buSzPts val="1800"/>
              <a:buChar char="­"/>
              <a:defRPr/>
            </a:lvl6pPr>
            <a:lvl7pPr indent="-342900" lvl="6" marL="3200400" algn="l">
              <a:lnSpc>
                <a:spcPct val="95000"/>
              </a:lnSpc>
              <a:spcBef>
                <a:spcPts val="600"/>
              </a:spcBef>
              <a:spcAft>
                <a:spcPts val="0"/>
              </a:spcAft>
              <a:buSzPts val="1800"/>
              <a:buChar char="­"/>
              <a:defRPr/>
            </a:lvl7pPr>
            <a:lvl8pPr indent="-342900" lvl="7" marL="3657600" algn="l">
              <a:lnSpc>
                <a:spcPct val="95000"/>
              </a:lnSpc>
              <a:spcBef>
                <a:spcPts val="600"/>
              </a:spcBef>
              <a:spcAft>
                <a:spcPts val="0"/>
              </a:spcAft>
              <a:buSzPts val="1800"/>
              <a:buChar char="­"/>
              <a:defRPr/>
            </a:lvl8pPr>
            <a:lvl9pPr indent="-342900" lvl="8" marL="4114800" algn="l">
              <a:lnSpc>
                <a:spcPct val="95000"/>
              </a:lnSpc>
              <a:spcBef>
                <a:spcPts val="600"/>
              </a:spcBef>
              <a:spcAft>
                <a:spcPts val="600"/>
              </a:spcAft>
              <a:buSzPts val="1800"/>
              <a:buChar char="­"/>
              <a:defRPr/>
            </a:lvl9pPr>
          </a:lstStyle>
          <a:p/>
        </p:txBody>
      </p:sp>
      <p:sp>
        <p:nvSpPr>
          <p:cNvPr id="54" name="Google Shape;54;p36"/>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Side Header">
  <p:cSld name="Left Side Header">
    <p:spTree>
      <p:nvGrpSpPr>
        <p:cNvPr id="55" name="Shape 55"/>
        <p:cNvGrpSpPr/>
        <p:nvPr/>
      </p:nvGrpSpPr>
      <p:grpSpPr>
        <a:xfrm>
          <a:off x="0" y="0"/>
          <a:ext cx="0" cy="0"/>
          <a:chOff x="0" y="0"/>
          <a:chExt cx="0" cy="0"/>
        </a:xfrm>
      </p:grpSpPr>
      <p:sp>
        <p:nvSpPr>
          <p:cNvPr id="56" name="Google Shape;56;p37"/>
          <p:cNvSpPr txBox="1"/>
          <p:nvPr>
            <p:ph type="title"/>
          </p:nvPr>
        </p:nvSpPr>
        <p:spPr>
          <a:xfrm>
            <a:off x="323134" y="2895344"/>
            <a:ext cx="5071826" cy="3276856"/>
          </a:xfrm>
          <a:prstGeom prst="rect">
            <a:avLst/>
          </a:prstGeom>
          <a:noFill/>
          <a:ln>
            <a:noFill/>
          </a:ln>
        </p:spPr>
        <p:txBody>
          <a:bodyPr anchorCtr="0" anchor="t" bIns="0" lIns="0" spcFirstLastPara="1" rIns="0" wrap="square" tIns="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7" name="Google Shape;57;p37"/>
          <p:cNvSpPr txBox="1"/>
          <p:nvPr>
            <p:ph idx="1" type="body"/>
          </p:nvPr>
        </p:nvSpPr>
        <p:spPr>
          <a:xfrm>
            <a:off x="323134" y="381001"/>
            <a:ext cx="5071826" cy="2447562"/>
          </a:xfrm>
          <a:prstGeom prst="rect">
            <a:avLst/>
          </a:prstGeom>
          <a:noFill/>
          <a:ln>
            <a:noFill/>
          </a:ln>
        </p:spPr>
        <p:txBody>
          <a:bodyPr anchorCtr="0" anchor="b" bIns="0" lIns="0" spcFirstLastPara="1" rIns="0" wrap="square" tIns="0">
            <a:noAutofit/>
          </a:bodyPr>
          <a:lstStyle>
            <a:lvl1pPr indent="-228600" lvl="0" marL="457200" algn="ctr">
              <a:lnSpc>
                <a:spcPct val="95000"/>
              </a:lnSpc>
              <a:spcBef>
                <a:spcPts val="0"/>
              </a:spcBef>
              <a:spcAft>
                <a:spcPts val="0"/>
              </a:spcAft>
              <a:buSzPts val="1800"/>
              <a:buNone/>
              <a:defRPr b="0" sz="1800" cap="none">
                <a:solidFill>
                  <a:schemeClr val="dk1"/>
                </a:solidFill>
                <a:latin typeface="Century Gothic"/>
                <a:ea typeface="Century Gothic"/>
                <a:cs typeface="Century Gothic"/>
                <a:sym typeface="Century Gothic"/>
              </a:defRPr>
            </a:lvl1pPr>
            <a:lvl2pPr indent="-228600" lvl="1" marL="914400" algn="l">
              <a:lnSpc>
                <a:spcPct val="95000"/>
              </a:lnSpc>
              <a:spcBef>
                <a:spcPts val="600"/>
              </a:spcBef>
              <a:spcAft>
                <a:spcPts val="0"/>
              </a:spcAft>
              <a:buSzPts val="2000"/>
              <a:buNone/>
              <a:defRPr b="1" sz="2000"/>
            </a:lvl2pPr>
            <a:lvl3pPr indent="-228600" lvl="2" marL="1371600" algn="l">
              <a:lnSpc>
                <a:spcPct val="95000"/>
              </a:lnSpc>
              <a:spcBef>
                <a:spcPts val="600"/>
              </a:spcBef>
              <a:spcAft>
                <a:spcPts val="0"/>
              </a:spcAft>
              <a:buSzPts val="1800"/>
              <a:buNone/>
              <a:defRPr b="1" sz="1800"/>
            </a:lvl3pPr>
            <a:lvl4pPr indent="-228600" lvl="3" marL="1828800" algn="l">
              <a:lnSpc>
                <a:spcPct val="95000"/>
              </a:lnSpc>
              <a:spcBef>
                <a:spcPts val="600"/>
              </a:spcBef>
              <a:spcAft>
                <a:spcPts val="0"/>
              </a:spcAft>
              <a:buSzPts val="1600"/>
              <a:buNone/>
              <a:defRPr b="1" sz="1600"/>
            </a:lvl4pPr>
            <a:lvl5pPr indent="-228600" lvl="4" marL="2286000" algn="l">
              <a:lnSpc>
                <a:spcPct val="95000"/>
              </a:lnSpc>
              <a:spcBef>
                <a:spcPts val="600"/>
              </a:spcBef>
              <a:spcAft>
                <a:spcPts val="0"/>
              </a:spcAft>
              <a:buSzPts val="1600"/>
              <a:buNone/>
              <a:defRPr b="1" sz="1600"/>
            </a:lvl5pPr>
            <a:lvl6pPr indent="-228600" lvl="5" marL="2743200" algn="l">
              <a:lnSpc>
                <a:spcPct val="95000"/>
              </a:lnSpc>
              <a:spcBef>
                <a:spcPts val="600"/>
              </a:spcBef>
              <a:spcAft>
                <a:spcPts val="0"/>
              </a:spcAft>
              <a:buSzPts val="1600"/>
              <a:buNone/>
              <a:defRPr b="1" sz="1600"/>
            </a:lvl6pPr>
            <a:lvl7pPr indent="-228600" lvl="6" marL="3200400" algn="l">
              <a:lnSpc>
                <a:spcPct val="95000"/>
              </a:lnSpc>
              <a:spcBef>
                <a:spcPts val="600"/>
              </a:spcBef>
              <a:spcAft>
                <a:spcPts val="0"/>
              </a:spcAft>
              <a:buSzPts val="1600"/>
              <a:buNone/>
              <a:defRPr b="1" sz="1600"/>
            </a:lvl7pPr>
            <a:lvl8pPr indent="-228600" lvl="7" marL="3657600" algn="l">
              <a:lnSpc>
                <a:spcPct val="95000"/>
              </a:lnSpc>
              <a:spcBef>
                <a:spcPts val="600"/>
              </a:spcBef>
              <a:spcAft>
                <a:spcPts val="0"/>
              </a:spcAft>
              <a:buSzPts val="1600"/>
              <a:buNone/>
              <a:defRPr b="1" sz="1600"/>
            </a:lvl8pPr>
            <a:lvl9pPr indent="-228600" lvl="8" marL="4114800" algn="l">
              <a:lnSpc>
                <a:spcPct val="95000"/>
              </a:lnSpc>
              <a:spcBef>
                <a:spcPts val="600"/>
              </a:spcBef>
              <a:spcAft>
                <a:spcPts val="600"/>
              </a:spcAft>
              <a:buSzPts val="1600"/>
              <a:buNone/>
              <a:defRPr b="1" sz="1600"/>
            </a:lvl9pPr>
          </a:lstStyle>
          <a:p/>
        </p:txBody>
      </p:sp>
      <p:sp>
        <p:nvSpPr>
          <p:cNvPr id="58" name="Google Shape;58;p37"/>
          <p:cNvSpPr txBox="1"/>
          <p:nvPr>
            <p:ph idx="2" type="body"/>
          </p:nvPr>
        </p:nvSpPr>
        <p:spPr>
          <a:xfrm>
            <a:off x="5672030" y="381002"/>
            <a:ext cx="6100870" cy="5791198"/>
          </a:xfrm>
          <a:prstGeom prst="rect">
            <a:avLst/>
          </a:prstGeom>
          <a:noFill/>
          <a:ln>
            <a:noFill/>
          </a:ln>
        </p:spPr>
        <p:txBody>
          <a:bodyPr anchorCtr="0" anchor="ctr" bIns="0" lIns="0" spcFirstLastPara="1" rIns="0" wrap="square" tIns="0">
            <a:noAutofit/>
          </a:bodyPr>
          <a:lstStyle>
            <a:lvl1pPr indent="-406400" lvl="0" marL="457200" algn="ctr">
              <a:lnSpc>
                <a:spcPct val="95000"/>
              </a:lnSpc>
              <a:spcBef>
                <a:spcPts val="0"/>
              </a:spcBef>
              <a:spcAft>
                <a:spcPts val="0"/>
              </a:spcAft>
              <a:buSzPts val="2800"/>
              <a:buFont typeface="Arial"/>
              <a:buChar char="​"/>
              <a:defRPr sz="2800">
                <a:solidFill>
                  <a:schemeClr val="dk1"/>
                </a:solidFill>
              </a:defRPr>
            </a:lvl1pPr>
            <a:lvl2pPr indent="-381000" lvl="1" marL="914400" algn="ctr">
              <a:lnSpc>
                <a:spcPct val="95000"/>
              </a:lnSpc>
              <a:spcBef>
                <a:spcPts val="600"/>
              </a:spcBef>
              <a:spcAft>
                <a:spcPts val="0"/>
              </a:spcAft>
              <a:buSzPts val="2400"/>
              <a:buFont typeface="Arial"/>
              <a:buChar char="​"/>
              <a:defRPr sz="2400">
                <a:solidFill>
                  <a:schemeClr val="dk1"/>
                </a:solidFill>
              </a:defRPr>
            </a:lvl2pPr>
            <a:lvl3pPr indent="-355600" lvl="2" marL="1371600" algn="ctr">
              <a:lnSpc>
                <a:spcPct val="95000"/>
              </a:lnSpc>
              <a:spcBef>
                <a:spcPts val="600"/>
              </a:spcBef>
              <a:spcAft>
                <a:spcPts val="0"/>
              </a:spcAft>
              <a:buSzPts val="2000"/>
              <a:buFont typeface="Arial"/>
              <a:buChar char="​"/>
              <a:defRPr sz="2000">
                <a:solidFill>
                  <a:schemeClr val="dk1"/>
                </a:solidFill>
              </a:defRPr>
            </a:lvl3pPr>
            <a:lvl4pPr indent="-355600" lvl="3" marL="1828800" algn="ctr">
              <a:lnSpc>
                <a:spcPct val="95000"/>
              </a:lnSpc>
              <a:spcBef>
                <a:spcPts val="600"/>
              </a:spcBef>
              <a:spcAft>
                <a:spcPts val="0"/>
              </a:spcAft>
              <a:buSzPts val="2000"/>
              <a:buFont typeface="Arial"/>
              <a:buChar char="​"/>
              <a:defRPr sz="2000"/>
            </a:lvl4pPr>
            <a:lvl5pPr indent="-355600" lvl="4" marL="2286000" algn="ctr">
              <a:lnSpc>
                <a:spcPct val="95000"/>
              </a:lnSpc>
              <a:spcBef>
                <a:spcPts val="600"/>
              </a:spcBef>
              <a:spcAft>
                <a:spcPts val="0"/>
              </a:spcAft>
              <a:buSzPts val="2000"/>
              <a:buFont typeface="Arial"/>
              <a:buChar char="​"/>
              <a:defRPr sz="2000"/>
            </a:lvl5pPr>
            <a:lvl6pPr indent="-355600" lvl="5" marL="2743200" algn="ctr">
              <a:lnSpc>
                <a:spcPct val="95000"/>
              </a:lnSpc>
              <a:spcBef>
                <a:spcPts val="600"/>
              </a:spcBef>
              <a:spcAft>
                <a:spcPts val="0"/>
              </a:spcAft>
              <a:buSzPts val="2000"/>
              <a:buFont typeface="Arial"/>
              <a:buChar char="​"/>
              <a:defRPr sz="2000"/>
            </a:lvl6pPr>
            <a:lvl7pPr indent="-355600" lvl="6" marL="3200400" algn="ctr">
              <a:lnSpc>
                <a:spcPct val="95000"/>
              </a:lnSpc>
              <a:spcBef>
                <a:spcPts val="600"/>
              </a:spcBef>
              <a:spcAft>
                <a:spcPts val="0"/>
              </a:spcAft>
              <a:buSzPts val="2000"/>
              <a:buFont typeface="Arial"/>
              <a:buChar char="​"/>
              <a:defRPr sz="2000"/>
            </a:lvl7pPr>
            <a:lvl8pPr indent="-355600" lvl="7" marL="3657600" algn="ctr">
              <a:lnSpc>
                <a:spcPct val="95000"/>
              </a:lnSpc>
              <a:spcBef>
                <a:spcPts val="600"/>
              </a:spcBef>
              <a:spcAft>
                <a:spcPts val="0"/>
              </a:spcAft>
              <a:buSzPts val="2000"/>
              <a:buFont typeface="Arial"/>
              <a:buChar char="​"/>
              <a:defRPr sz="2000"/>
            </a:lvl8pPr>
            <a:lvl9pPr indent="-355600" lvl="8" marL="4114800" algn="ctr">
              <a:lnSpc>
                <a:spcPct val="95000"/>
              </a:lnSpc>
              <a:spcBef>
                <a:spcPts val="600"/>
              </a:spcBef>
              <a:spcAft>
                <a:spcPts val="600"/>
              </a:spcAft>
              <a:buSzPts val="2000"/>
              <a:buFont typeface="Arial"/>
              <a:buChar char="​"/>
              <a:defRPr sz="2000"/>
            </a:lvl9pPr>
          </a:lstStyle>
          <a:p/>
        </p:txBody>
      </p:sp>
      <p:sp>
        <p:nvSpPr>
          <p:cNvPr id="59" name="Google Shape;59;p3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0" name="Shape 60"/>
        <p:cNvGrpSpPr/>
        <p:nvPr/>
      </p:nvGrpSpPr>
      <p:grpSpPr>
        <a:xfrm>
          <a:off x="0" y="0"/>
          <a:ext cx="0" cy="0"/>
          <a:chOff x="0" y="0"/>
          <a:chExt cx="0" cy="0"/>
        </a:xfrm>
      </p:grpSpPr>
      <p:sp>
        <p:nvSpPr>
          <p:cNvPr id="61" name="Google Shape;61;p3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21" Type="http://schemas.openxmlformats.org/officeDocument/2006/relationships/theme" Target="../theme/theme2.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4.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20.xml"/><Relationship Id="rId3" Type="http://schemas.openxmlformats.org/officeDocument/2006/relationships/slideLayout" Target="../slideLayouts/slideLayout21.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5"/>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1" name="Google Shape;11;p25"/>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2" name="Google Shape;12;p25"/>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25"/>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95000"/>
              </a:lnSpc>
              <a:spcBef>
                <a:spcPts val="0"/>
              </a:spcBef>
              <a:spcAft>
                <a:spcPts val="0"/>
              </a:spcAft>
              <a:buClr>
                <a:schemeClr val="accent6"/>
              </a:buClr>
              <a:buSzPts val="2800"/>
              <a:buFont typeface="Arial"/>
              <a:buChar char="•"/>
              <a:defRPr b="0" i="0" sz="2800" u="none" cap="none" strike="noStrike">
                <a:solidFill>
                  <a:schemeClr val="dk1"/>
                </a:solidFill>
                <a:latin typeface="Century Gothic"/>
                <a:ea typeface="Century Gothic"/>
                <a:cs typeface="Century Gothic"/>
                <a:sym typeface="Century Gothic"/>
              </a:defRPr>
            </a:lvl1pPr>
            <a:lvl2pPr indent="-381000" lvl="1" marL="914400"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dk1"/>
                </a:solidFill>
                <a:latin typeface="Century Gothic"/>
                <a:ea typeface="Century Gothic"/>
                <a:cs typeface="Century Gothic"/>
                <a:sym typeface="Century Gothic"/>
              </a:defRPr>
            </a:lvl2pPr>
            <a:lvl3pPr indent="-355600" lvl="2" marL="1371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3pPr>
            <a:lvl4pPr indent="-355600" lvl="3" marL="18288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4pPr>
            <a:lvl5pPr indent="-355600" lvl="4" marL="22860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5pPr>
            <a:lvl6pPr indent="-355600" lvl="5" marL="27432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6pPr>
            <a:lvl7pPr indent="-355600" lvl="6" marL="32004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7pPr>
            <a:lvl8pPr indent="-355600" lvl="7" marL="3657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8pPr>
            <a:lvl9pPr indent="-355600" lvl="8" marL="4114800"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dk1"/>
                </a:solidFill>
                <a:latin typeface="Century Gothic"/>
                <a:ea typeface="Century Gothic"/>
                <a:cs typeface="Century Gothic"/>
                <a:sym typeface="Century Gothic"/>
              </a:defRPr>
            </a:lvl9pPr>
          </a:lstStyle>
          <a:p/>
        </p:txBody>
      </p:sp>
      <p:sp>
        <p:nvSpPr>
          <p:cNvPr id="14" name="Google Shape;14;p2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lt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lt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lt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lt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lt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lt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lt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lt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l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129" name="Shape 129"/>
        <p:cNvGrpSpPr/>
        <p:nvPr/>
      </p:nvGrpSpPr>
      <p:grpSpPr>
        <a:xfrm>
          <a:off x="0" y="0"/>
          <a:ext cx="0" cy="0"/>
          <a:chOff x="0" y="0"/>
          <a:chExt cx="0" cy="0"/>
        </a:xfrm>
      </p:grpSpPr>
      <p:sp>
        <p:nvSpPr>
          <p:cNvPr id="130" name="Google Shape;130;p29"/>
          <p:cNvSpPr/>
          <p:nvPr/>
        </p:nvSpPr>
        <p:spPr>
          <a:xfrm>
            <a:off x="0" y="6492240"/>
            <a:ext cx="12192000" cy="365760"/>
          </a:xfrm>
          <a:prstGeom prst="rect">
            <a:avLst/>
          </a:prstGeom>
          <a:solidFill>
            <a:srgbClr val="5A87C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entury Gothic"/>
              <a:ea typeface="Century Gothic"/>
              <a:cs typeface="Century Gothic"/>
              <a:sym typeface="Century Gothic"/>
            </a:endParaRPr>
          </a:p>
        </p:txBody>
      </p:sp>
      <p:pic>
        <p:nvPicPr>
          <p:cNvPr id="131" name="Google Shape;131;p29"/>
          <p:cNvPicPr preferRelativeResize="0"/>
          <p:nvPr/>
        </p:nvPicPr>
        <p:blipFill rotWithShape="1">
          <a:blip r:embed="rId1">
            <a:alphaModFix/>
          </a:blip>
          <a:srcRect b="0" l="0" r="0" t="0"/>
          <a:stretch/>
        </p:blipFill>
        <p:spPr>
          <a:xfrm>
            <a:off x="169048" y="6533797"/>
            <a:ext cx="977624" cy="282646"/>
          </a:xfrm>
          <a:prstGeom prst="rect">
            <a:avLst/>
          </a:prstGeom>
          <a:noFill/>
          <a:ln>
            <a:noFill/>
          </a:ln>
        </p:spPr>
      </p:pic>
      <p:sp>
        <p:nvSpPr>
          <p:cNvPr id="132" name="Google Shape;132;p29"/>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lvl1pPr lvl="0" marR="0" rtl="0" algn="l">
              <a:lnSpc>
                <a:spcPct val="90000"/>
              </a:lnSpc>
              <a:spcBef>
                <a:spcPts val="0"/>
              </a:spcBef>
              <a:spcAft>
                <a:spcPts val="0"/>
              </a:spcAft>
              <a:buClr>
                <a:srgbClr val="000000"/>
              </a:buClr>
              <a:buSzPts val="3200"/>
              <a:buFont typeface="Century Gothic"/>
              <a:buNone/>
              <a:defRPr b="1" i="0" sz="3200" u="none" cap="none" strike="noStrik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3" name="Google Shape;133;p29"/>
          <p:cNvSpPr txBox="1"/>
          <p:nvPr>
            <p:ph idx="1" type="body"/>
          </p:nvPr>
        </p:nvSpPr>
        <p:spPr>
          <a:xfrm>
            <a:off x="419100" y="1562100"/>
            <a:ext cx="11353800" cy="4771912"/>
          </a:xfrm>
          <a:prstGeom prst="rect">
            <a:avLst/>
          </a:prstGeom>
          <a:noFill/>
          <a:ln>
            <a:noFill/>
          </a:ln>
        </p:spPr>
        <p:txBody>
          <a:bodyPr anchorCtr="0" anchor="t" bIns="0" lIns="0" spcFirstLastPara="1" rIns="0" wrap="square" tIns="0">
            <a:noAutofit/>
          </a:bodyPr>
          <a:lstStyle>
            <a:lvl1pPr indent="-406400" lvl="0" marL="457200" marR="0" rtl="0" algn="l">
              <a:lnSpc>
                <a:spcPct val="95000"/>
              </a:lnSpc>
              <a:spcBef>
                <a:spcPts val="0"/>
              </a:spcBef>
              <a:spcAft>
                <a:spcPts val="0"/>
              </a:spcAft>
              <a:buClr>
                <a:schemeClr val="accent6"/>
              </a:buClr>
              <a:buSzPts val="2800"/>
              <a:buFont typeface="Arial"/>
              <a:buChar char="•"/>
              <a:defRPr b="0" i="0" sz="2800" u="none" cap="none" strike="noStrike">
                <a:solidFill>
                  <a:schemeClr val="lt1"/>
                </a:solidFill>
                <a:latin typeface="Century Gothic"/>
                <a:ea typeface="Century Gothic"/>
                <a:cs typeface="Century Gothic"/>
                <a:sym typeface="Century Gothic"/>
              </a:defRPr>
            </a:lvl1pPr>
            <a:lvl2pPr indent="-381000" lvl="1" marL="914400" marR="0" rtl="0" algn="l">
              <a:lnSpc>
                <a:spcPct val="95000"/>
              </a:lnSpc>
              <a:spcBef>
                <a:spcPts val="600"/>
              </a:spcBef>
              <a:spcAft>
                <a:spcPts val="0"/>
              </a:spcAft>
              <a:buClr>
                <a:schemeClr val="accent6"/>
              </a:buClr>
              <a:buSzPts val="2400"/>
              <a:buFont typeface="Century Gothic"/>
              <a:buChar char="­"/>
              <a:defRPr b="0" i="0" sz="2400" u="none" cap="none" strike="noStrike">
                <a:solidFill>
                  <a:schemeClr val="lt1"/>
                </a:solidFill>
                <a:latin typeface="Century Gothic"/>
                <a:ea typeface="Century Gothic"/>
                <a:cs typeface="Century Gothic"/>
                <a:sym typeface="Century Gothic"/>
              </a:defRPr>
            </a:lvl2pPr>
            <a:lvl3pPr indent="-355600" lvl="2" marL="1371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3pPr>
            <a:lvl4pPr indent="-355600" lvl="3" marL="18288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4pPr>
            <a:lvl5pPr indent="-355600" lvl="4" marL="22860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5pPr>
            <a:lvl6pPr indent="-355600" lvl="5" marL="27432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6pPr>
            <a:lvl7pPr indent="-355600" lvl="6" marL="32004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7pPr>
            <a:lvl8pPr indent="-355600" lvl="7" marL="3657600" marR="0" rtl="0" algn="l">
              <a:lnSpc>
                <a:spcPct val="95000"/>
              </a:lnSpc>
              <a:spcBef>
                <a:spcPts val="600"/>
              </a:spcBef>
              <a:spcAft>
                <a:spcPts val="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8pPr>
            <a:lvl9pPr indent="-355600" lvl="8" marL="4114800" marR="0" rtl="0" algn="l">
              <a:lnSpc>
                <a:spcPct val="95000"/>
              </a:lnSpc>
              <a:spcBef>
                <a:spcPts val="600"/>
              </a:spcBef>
              <a:spcAft>
                <a:spcPts val="600"/>
              </a:spcAft>
              <a:buClr>
                <a:schemeClr val="accent6"/>
              </a:buClr>
              <a:buSzPts val="2000"/>
              <a:buFont typeface="Century Gothic"/>
              <a:buChar char="­"/>
              <a:defRPr b="0" i="0" sz="2000" u="none" cap="none" strike="noStrike">
                <a:solidFill>
                  <a:schemeClr val="lt1"/>
                </a:solidFill>
                <a:latin typeface="Century Gothic"/>
                <a:ea typeface="Century Gothic"/>
                <a:cs typeface="Century Gothic"/>
                <a:sym typeface="Century Gothic"/>
              </a:defRPr>
            </a:lvl9pPr>
          </a:lstStyle>
          <a:p/>
        </p:txBody>
      </p:sp>
      <p:sp>
        <p:nvSpPr>
          <p:cNvPr id="134" name="Google Shape;134;p2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lvl1pPr indent="0" lvl="0" marL="0" marR="0" rtl="0" algn="r">
              <a:spcBef>
                <a:spcPts val="0"/>
              </a:spcBef>
              <a:buNone/>
              <a:defRPr b="0" i="0" sz="1800" u="none" cap="none" strike="noStrike">
                <a:solidFill>
                  <a:schemeClr val="dk1"/>
                </a:solidFill>
                <a:latin typeface="Century Gothic"/>
                <a:ea typeface="Century Gothic"/>
                <a:cs typeface="Century Gothic"/>
                <a:sym typeface="Century Gothic"/>
              </a:defRPr>
            </a:lvl1pPr>
            <a:lvl2pPr indent="0" lvl="1" marL="0" marR="0" rtl="0" algn="r">
              <a:spcBef>
                <a:spcPts val="0"/>
              </a:spcBef>
              <a:buNone/>
              <a:defRPr b="0" i="0" sz="1800" u="none" cap="none" strike="noStrike">
                <a:solidFill>
                  <a:schemeClr val="dk1"/>
                </a:solidFill>
                <a:latin typeface="Century Gothic"/>
                <a:ea typeface="Century Gothic"/>
                <a:cs typeface="Century Gothic"/>
                <a:sym typeface="Century Gothic"/>
              </a:defRPr>
            </a:lvl2pPr>
            <a:lvl3pPr indent="0" lvl="2" marL="0" marR="0" rtl="0" algn="r">
              <a:spcBef>
                <a:spcPts val="0"/>
              </a:spcBef>
              <a:buNone/>
              <a:defRPr b="0" i="0" sz="1800" u="none" cap="none" strike="noStrike">
                <a:solidFill>
                  <a:schemeClr val="dk1"/>
                </a:solidFill>
                <a:latin typeface="Century Gothic"/>
                <a:ea typeface="Century Gothic"/>
                <a:cs typeface="Century Gothic"/>
                <a:sym typeface="Century Gothic"/>
              </a:defRPr>
            </a:lvl3pPr>
            <a:lvl4pPr indent="0" lvl="3" marL="0" marR="0" rtl="0" algn="r">
              <a:spcBef>
                <a:spcPts val="0"/>
              </a:spcBef>
              <a:buNone/>
              <a:defRPr b="0" i="0" sz="1800" u="none" cap="none" strike="noStrike">
                <a:solidFill>
                  <a:schemeClr val="dk1"/>
                </a:solidFill>
                <a:latin typeface="Century Gothic"/>
                <a:ea typeface="Century Gothic"/>
                <a:cs typeface="Century Gothic"/>
                <a:sym typeface="Century Gothic"/>
              </a:defRPr>
            </a:lvl4pPr>
            <a:lvl5pPr indent="0" lvl="4" marL="0" marR="0" rtl="0" algn="r">
              <a:spcBef>
                <a:spcPts val="0"/>
              </a:spcBef>
              <a:buNone/>
              <a:defRPr b="0" i="0" sz="1800" u="none" cap="none" strike="noStrike">
                <a:solidFill>
                  <a:schemeClr val="dk1"/>
                </a:solidFill>
                <a:latin typeface="Century Gothic"/>
                <a:ea typeface="Century Gothic"/>
                <a:cs typeface="Century Gothic"/>
                <a:sym typeface="Century Gothic"/>
              </a:defRPr>
            </a:lvl5pPr>
            <a:lvl6pPr indent="0" lvl="5" marL="0" marR="0" rtl="0" algn="r">
              <a:spcBef>
                <a:spcPts val="0"/>
              </a:spcBef>
              <a:buNone/>
              <a:defRPr b="0" i="0" sz="1800" u="none" cap="none" strike="noStrike">
                <a:solidFill>
                  <a:schemeClr val="dk1"/>
                </a:solidFill>
                <a:latin typeface="Century Gothic"/>
                <a:ea typeface="Century Gothic"/>
                <a:cs typeface="Century Gothic"/>
                <a:sym typeface="Century Gothic"/>
              </a:defRPr>
            </a:lvl6pPr>
            <a:lvl7pPr indent="0" lvl="6" marL="0" marR="0" rtl="0" algn="r">
              <a:spcBef>
                <a:spcPts val="0"/>
              </a:spcBef>
              <a:buNone/>
              <a:defRPr b="0" i="0" sz="1800" u="none" cap="none" strike="noStrike">
                <a:solidFill>
                  <a:schemeClr val="dk1"/>
                </a:solidFill>
                <a:latin typeface="Century Gothic"/>
                <a:ea typeface="Century Gothic"/>
                <a:cs typeface="Century Gothic"/>
                <a:sym typeface="Century Gothic"/>
              </a:defRPr>
            </a:lvl7pPr>
            <a:lvl8pPr indent="0" lvl="7" marL="0" marR="0" rtl="0" algn="r">
              <a:spcBef>
                <a:spcPts val="0"/>
              </a:spcBef>
              <a:buNone/>
              <a:defRPr b="0" i="0" sz="1800" u="none" cap="none" strike="noStrike">
                <a:solidFill>
                  <a:schemeClr val="dk1"/>
                </a:solidFill>
                <a:latin typeface="Century Gothic"/>
                <a:ea typeface="Century Gothic"/>
                <a:cs typeface="Century Gothic"/>
                <a:sym typeface="Century Gothic"/>
              </a:defRPr>
            </a:lvl8pPr>
            <a:lvl9pPr indent="0" lvl="8" marL="0" marR="0" rtl="0" algn="r">
              <a:spcBef>
                <a:spcPts val="0"/>
              </a:spcBef>
              <a:buNone/>
              <a:defRPr b="0" i="0" sz="1800" u="none" cap="none" strike="noStrike">
                <a:solidFill>
                  <a:schemeClr val="dk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9" r:id="rId2"/>
    <p:sldLayoutId id="2147483670" r:id="rId3"/>
  </p:sldLayoutIdLst>
  <mc:AlternateContent>
    <mc:Choice Requires="p14">
      <p:transition p14:dur="250">
        <p:fade/>
      </p:transition>
    </mc:Choice>
    <mc:Fallback>
      <p:transition>
        <p:fade/>
      </p:transition>
    </mc:Fallback>
  </mc:AlternateConten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5.pn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hyperlink" Target="https://documentlibrary.qad.com/documentation/LPS/index.html"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xml"/><Relationship Id="rId3" Type="http://schemas.openxmlformats.org/officeDocument/2006/relationships/image" Target="../media/image18.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6.xml"/><Relationship Id="rId3" Type="http://schemas.openxmlformats.org/officeDocument/2006/relationships/image" Target="../media/image2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1"/>
          <p:cNvSpPr txBox="1"/>
          <p:nvPr>
            <p:ph type="ctrTitle"/>
          </p:nvPr>
        </p:nvSpPr>
        <p:spPr>
          <a:xfrm>
            <a:off x="419100" y="3108960"/>
            <a:ext cx="9182100" cy="1371600"/>
          </a:xfrm>
          <a:prstGeom prst="rect">
            <a:avLst/>
          </a:prstGeom>
          <a:noFill/>
          <a:ln>
            <a:noFill/>
          </a:ln>
        </p:spPr>
        <p:txBody>
          <a:bodyPr anchorCtr="0" anchor="b" bIns="0" lIns="0" spcFirstLastPara="1" rIns="0" wrap="square" tIns="0">
            <a:noAutofit/>
          </a:bodyPr>
          <a:lstStyle/>
          <a:p>
            <a:pPr indent="0" lvl="0" marL="0" rtl="0" algn="l">
              <a:lnSpc>
                <a:spcPct val="100000"/>
              </a:lnSpc>
              <a:spcBef>
                <a:spcPts val="0"/>
              </a:spcBef>
              <a:spcAft>
                <a:spcPts val="0"/>
              </a:spcAft>
              <a:buClr>
                <a:schemeClr val="dk1"/>
              </a:buClr>
              <a:buSzPts val="3200"/>
              <a:buFont typeface="Century Gothic"/>
              <a:buNone/>
            </a:pPr>
            <a:r>
              <a:rPr lang="en-US" sz="3200"/>
              <a:t>Automation Solutions - Label Printing Services Label Extraction</a:t>
            </a:r>
            <a:endParaRPr sz="3200"/>
          </a:p>
        </p:txBody>
      </p:sp>
      <p:sp>
        <p:nvSpPr>
          <p:cNvPr id="151" name="Google Shape;151;p1"/>
          <p:cNvSpPr txBox="1"/>
          <p:nvPr>
            <p:ph idx="1" type="subTitle"/>
          </p:nvPr>
        </p:nvSpPr>
        <p:spPr>
          <a:xfrm>
            <a:off x="419100" y="4710546"/>
            <a:ext cx="9182100" cy="1873134"/>
          </a:xfrm>
          <a:prstGeom prst="rect">
            <a:avLst/>
          </a:prstGeom>
          <a:noFill/>
          <a:ln>
            <a:noFill/>
          </a:ln>
        </p:spPr>
        <p:txBody>
          <a:bodyPr anchorCtr="0" anchor="t" bIns="0" lIns="0" spcFirstLastPara="1" rIns="0" wrap="square" tIns="0">
            <a:noAutofit/>
          </a:bodyPr>
          <a:lstStyle/>
          <a:p>
            <a:pPr indent="0" lvl="0" marL="0" rtl="0" algn="l">
              <a:lnSpc>
                <a:spcPct val="95000"/>
              </a:lnSpc>
              <a:spcBef>
                <a:spcPts val="0"/>
              </a:spcBef>
              <a:spcAft>
                <a:spcPts val="0"/>
              </a:spcAft>
              <a:buSzPts val="2000"/>
              <a:buNone/>
            </a:pPr>
            <a:r>
              <a:rPr lang="en-US"/>
              <a:t>Matt Escalante</a:t>
            </a:r>
            <a:endParaRPr/>
          </a:p>
          <a:p>
            <a:pPr indent="0" lvl="0" marL="0" rtl="0" algn="l">
              <a:lnSpc>
                <a:spcPct val="95000"/>
              </a:lnSpc>
              <a:spcBef>
                <a:spcPts val="600"/>
              </a:spcBef>
              <a:spcAft>
                <a:spcPts val="0"/>
              </a:spcAft>
              <a:buSzPts val="2000"/>
              <a:buNone/>
            </a:pPr>
            <a:r>
              <a:rPr lang="en-US"/>
              <a:t>November 2019</a:t>
            </a:r>
            <a:endParaRPr/>
          </a:p>
        </p:txBody>
      </p:sp>
      <p:sp>
        <p:nvSpPr>
          <p:cNvPr id="152" name="Google Shape;152;p1"/>
          <p:cNvSpPr txBox="1"/>
          <p:nvPr>
            <p:ph idx="12" type="sldNum"/>
          </p:nvPr>
        </p:nvSpPr>
        <p:spPr>
          <a:xfrm>
            <a:off x="9875520" y="6537960"/>
            <a:ext cx="206883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pic>
        <p:nvPicPr>
          <p:cNvPr id="153" name="Google Shape;153;p1"/>
          <p:cNvPicPr preferRelativeResize="0"/>
          <p:nvPr>
            <p:ph idx="2" type="pic"/>
          </p:nvPr>
        </p:nvPicPr>
        <p:blipFill rotWithShape="1">
          <a:blip r:embed="rId3">
            <a:alphaModFix/>
          </a:blip>
          <a:srcRect b="11028" l="0" r="0" t="11029"/>
          <a:stretch/>
        </p:blipFill>
        <p:spPr>
          <a:xfrm>
            <a:off x="9875520" y="3108960"/>
            <a:ext cx="1897380" cy="137160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1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43" name="Google Shape;243;p10"/>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Configure the label type by defining query field values</a:t>
            </a:r>
            <a:endParaRPr/>
          </a:p>
          <a:p>
            <a:pPr indent="-287338" lvl="0" marL="287338" rtl="0" algn="l">
              <a:lnSpc>
                <a:spcPct val="95000"/>
              </a:lnSpc>
              <a:spcBef>
                <a:spcPts val="600"/>
              </a:spcBef>
              <a:spcAft>
                <a:spcPts val="0"/>
              </a:spcAft>
              <a:buSzPts val="2800"/>
              <a:buChar char="•"/>
            </a:pPr>
            <a:r>
              <a:rPr lang="en-US"/>
              <a:t>System creates default catch-all record upon first entry</a:t>
            </a:r>
            <a:endParaRPr/>
          </a:p>
          <a:p>
            <a:pPr indent="-287338" lvl="0" marL="287338" rtl="0" algn="l">
              <a:lnSpc>
                <a:spcPct val="95000"/>
              </a:lnSpc>
              <a:spcBef>
                <a:spcPts val="600"/>
              </a:spcBef>
              <a:spcAft>
                <a:spcPts val="0"/>
              </a:spcAft>
              <a:buSzPts val="2800"/>
              <a:buChar char="•"/>
            </a:pPr>
            <a:r>
              <a:rPr lang="en-US"/>
              <a:t>System takes most specific criteria matching the label data</a:t>
            </a:r>
            <a:endParaRPr/>
          </a:p>
          <a:p>
            <a:pPr indent="-287338" lvl="0" marL="287338" rtl="0" algn="l">
              <a:lnSpc>
                <a:spcPct val="95000"/>
              </a:lnSpc>
              <a:spcBef>
                <a:spcPts val="600"/>
              </a:spcBef>
              <a:spcAft>
                <a:spcPts val="0"/>
              </a:spcAft>
              <a:buSzPts val="2800"/>
              <a:buChar char="•"/>
            </a:pPr>
            <a:r>
              <a:rPr lang="en-US"/>
              <a:t>Pulls Format ID from Content/Printer routing when not specified</a:t>
            </a:r>
            <a:endParaRPr/>
          </a:p>
          <a:p>
            <a:pPr indent="-109538" lvl="0" marL="287338" rtl="0" algn="l">
              <a:lnSpc>
                <a:spcPct val="95000"/>
              </a:lnSpc>
              <a:spcBef>
                <a:spcPts val="600"/>
              </a:spcBef>
              <a:spcAft>
                <a:spcPts val="0"/>
              </a:spcAft>
              <a:buSzPts val="2800"/>
              <a:buNone/>
            </a:pPr>
            <a:r>
              <a:t/>
            </a:r>
            <a:endParaRPr/>
          </a:p>
          <a:p>
            <a:pPr indent="-109538" lvl="0" marL="287338" rtl="0" algn="l">
              <a:lnSpc>
                <a:spcPct val="95000"/>
              </a:lnSpc>
              <a:spcBef>
                <a:spcPts val="600"/>
              </a:spcBef>
              <a:spcAft>
                <a:spcPts val="0"/>
              </a:spcAft>
              <a:buSzPts val="2800"/>
              <a:buNone/>
            </a:pPr>
            <a:r>
              <a:t/>
            </a:r>
            <a:endParaRPr/>
          </a:p>
        </p:txBody>
      </p:sp>
      <p:sp>
        <p:nvSpPr>
          <p:cNvPr id="244" name="Google Shape;244;p10"/>
          <p:cNvSpPr txBox="1"/>
          <p:nvPr>
            <p:ph idx="2" type="body"/>
          </p:nvPr>
        </p:nvSpPr>
        <p:spPr>
          <a:xfrm>
            <a:off x="6195060" y="1562100"/>
            <a:ext cx="5577840" cy="4806248"/>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245" name="Google Shape;245;p10"/>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Label Event Type Criteria Maintenance - cont’d</a:t>
            </a:r>
            <a:endParaRPr/>
          </a:p>
        </p:txBody>
      </p:sp>
      <p:sp>
        <p:nvSpPr>
          <p:cNvPr id="246" name="Google Shape;246;p10"/>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pic>
        <p:nvPicPr>
          <p:cNvPr id="247" name="Google Shape;247;p10"/>
          <p:cNvPicPr preferRelativeResize="0"/>
          <p:nvPr/>
        </p:nvPicPr>
        <p:blipFill rotWithShape="1">
          <a:blip r:embed="rId3">
            <a:alphaModFix/>
          </a:blip>
          <a:srcRect b="0" l="0" r="0" t="0"/>
          <a:stretch/>
        </p:blipFill>
        <p:spPr>
          <a:xfrm>
            <a:off x="6174329" y="3859792"/>
            <a:ext cx="5656849" cy="1405942"/>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248" name="Google Shape;248;p10"/>
          <p:cNvPicPr preferRelativeResize="0"/>
          <p:nvPr/>
        </p:nvPicPr>
        <p:blipFill rotWithShape="1">
          <a:blip r:embed="rId4">
            <a:alphaModFix/>
          </a:blip>
          <a:srcRect b="0" l="0" r="0" t="0"/>
          <a:stretch/>
        </p:blipFill>
        <p:spPr>
          <a:xfrm>
            <a:off x="6211054" y="1518737"/>
            <a:ext cx="5547809" cy="1922364"/>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3">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3">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3">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3">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3">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3">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1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55" name="Google Shape;255;p11"/>
          <p:cNvSpPr txBox="1"/>
          <p:nvPr>
            <p:ph idx="1" type="body"/>
          </p:nvPr>
        </p:nvSpPr>
        <p:spPr>
          <a:xfrm>
            <a:off x="443163" y="1562100"/>
            <a:ext cx="11353800" cy="4779532"/>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256" name="Google Shape;256;p11"/>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sp>
        <p:nvSpPr>
          <p:cNvPr id="257" name="Google Shape;257;p1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The Label Extraction Process</a:t>
            </a:r>
            <a:endParaRPr/>
          </a:p>
        </p:txBody>
      </p:sp>
      <p:sp>
        <p:nvSpPr>
          <p:cNvPr id="258" name="Google Shape;258;p11"/>
          <p:cNvSpPr/>
          <p:nvPr/>
        </p:nvSpPr>
        <p:spPr>
          <a:xfrm>
            <a:off x="689812" y="1628274"/>
            <a:ext cx="2045367" cy="834189"/>
          </a:xfrm>
          <a:prstGeom prst="roundRect">
            <a:avLst>
              <a:gd fmla="val 16667" name="adj"/>
            </a:avLst>
          </a:prstGeom>
          <a:solidFill>
            <a:schemeClr val="accent6"/>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259" name="Google Shape;259;p11"/>
          <p:cNvSpPr/>
          <p:nvPr/>
        </p:nvSpPr>
        <p:spPr>
          <a:xfrm>
            <a:off x="5799221" y="3328739"/>
            <a:ext cx="2045367" cy="834189"/>
          </a:xfrm>
          <a:prstGeom prst="roundRect">
            <a:avLst>
              <a:gd fmla="val 16667" name="adj"/>
            </a:avLst>
          </a:prstGeom>
          <a:solidFill>
            <a:schemeClr val="accent6"/>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260" name="Google Shape;260;p11"/>
          <p:cNvSpPr/>
          <p:nvPr/>
        </p:nvSpPr>
        <p:spPr>
          <a:xfrm>
            <a:off x="3192383" y="2502573"/>
            <a:ext cx="2045367" cy="834189"/>
          </a:xfrm>
          <a:prstGeom prst="roundRect">
            <a:avLst>
              <a:gd fmla="val 16667" name="adj"/>
            </a:avLst>
          </a:prstGeom>
          <a:solidFill>
            <a:schemeClr val="accent6"/>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261" name="Google Shape;261;p11"/>
          <p:cNvSpPr/>
          <p:nvPr/>
        </p:nvSpPr>
        <p:spPr>
          <a:xfrm>
            <a:off x="8341894" y="4243138"/>
            <a:ext cx="2045367" cy="834189"/>
          </a:xfrm>
          <a:prstGeom prst="roundRect">
            <a:avLst>
              <a:gd fmla="val 16667" name="adj"/>
            </a:avLst>
          </a:prstGeom>
          <a:solidFill>
            <a:schemeClr val="accent6"/>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262" name="Google Shape;262;p11"/>
          <p:cNvSpPr/>
          <p:nvPr/>
        </p:nvSpPr>
        <p:spPr>
          <a:xfrm>
            <a:off x="922422" y="2221832"/>
            <a:ext cx="2045367" cy="1235242"/>
          </a:xfrm>
          <a:prstGeom prst="roundRect">
            <a:avLst>
              <a:gd fmla="val 16667" name="adj"/>
            </a:avLst>
          </a:prstGeom>
          <a:solidFill>
            <a:schemeClr val="lt1"/>
          </a:solidFill>
          <a:ln cap="flat" cmpd="sng" w="25400">
            <a:solidFill>
              <a:schemeClr val="accen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263" name="Google Shape;263;p11"/>
          <p:cNvSpPr/>
          <p:nvPr/>
        </p:nvSpPr>
        <p:spPr>
          <a:xfrm>
            <a:off x="3457075" y="3048004"/>
            <a:ext cx="2045367" cy="1708482"/>
          </a:xfrm>
          <a:prstGeom prst="roundRect">
            <a:avLst>
              <a:gd fmla="val 16667" name="adj"/>
            </a:avLst>
          </a:prstGeom>
          <a:solidFill>
            <a:schemeClr val="lt1"/>
          </a:solidFill>
          <a:ln cap="flat" cmpd="sng" w="25400">
            <a:solidFill>
              <a:schemeClr val="accen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264" name="Google Shape;264;p11"/>
          <p:cNvSpPr/>
          <p:nvPr/>
        </p:nvSpPr>
        <p:spPr>
          <a:xfrm>
            <a:off x="6055894" y="3826044"/>
            <a:ext cx="2045367" cy="2510588"/>
          </a:xfrm>
          <a:prstGeom prst="roundRect">
            <a:avLst>
              <a:gd fmla="val 16667" name="adj"/>
            </a:avLst>
          </a:prstGeom>
          <a:solidFill>
            <a:schemeClr val="lt1"/>
          </a:solidFill>
          <a:ln cap="flat" cmpd="sng" w="25400">
            <a:solidFill>
              <a:schemeClr val="accen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265" name="Google Shape;265;p11"/>
          <p:cNvSpPr/>
          <p:nvPr/>
        </p:nvSpPr>
        <p:spPr>
          <a:xfrm>
            <a:off x="8694821" y="4724402"/>
            <a:ext cx="2045367" cy="1339515"/>
          </a:xfrm>
          <a:prstGeom prst="roundRect">
            <a:avLst>
              <a:gd fmla="val 16667" name="adj"/>
            </a:avLst>
          </a:prstGeom>
          <a:solidFill>
            <a:schemeClr val="lt1"/>
          </a:solidFill>
          <a:ln cap="flat" cmpd="sng" w="25400">
            <a:solidFill>
              <a:schemeClr val="accen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266" name="Google Shape;266;p11"/>
          <p:cNvSpPr txBox="1"/>
          <p:nvPr/>
        </p:nvSpPr>
        <p:spPr>
          <a:xfrm>
            <a:off x="914399" y="1788695"/>
            <a:ext cx="1628274" cy="328863"/>
          </a:xfrm>
          <a:prstGeom prst="rect">
            <a:avLst/>
          </a:prstGeom>
          <a:noFill/>
          <a:ln>
            <a:noFill/>
          </a:ln>
        </p:spPr>
        <p:txBody>
          <a:bodyPr anchorCtr="0" anchor="t" bIns="91425" lIns="91425" spcFirstLastPara="1" rIns="91425" wrap="square" tIns="91425">
            <a:noAutofit/>
          </a:bodyPr>
          <a:lstStyle/>
          <a:p>
            <a:pPr indent="0" lvl="0" marL="0" marR="0" rtl="0" algn="l">
              <a:lnSpc>
                <a:spcPct val="95000"/>
              </a:lnSpc>
              <a:spcBef>
                <a:spcPts val="0"/>
              </a:spcBef>
              <a:spcAft>
                <a:spcPts val="0"/>
              </a:spcAft>
              <a:buNone/>
            </a:pPr>
            <a:r>
              <a:rPr b="1" i="0" lang="en-US" sz="1400" u="none" cap="none" strike="noStrike">
                <a:solidFill>
                  <a:schemeClr val="lt1"/>
                </a:solidFill>
                <a:latin typeface="Century Gothic"/>
                <a:ea typeface="Century Gothic"/>
                <a:cs typeface="Century Gothic"/>
                <a:sym typeface="Century Gothic"/>
              </a:rPr>
              <a:t>Custom Program</a:t>
            </a:r>
            <a:endParaRPr b="1" i="0" sz="1400" u="none" cap="none" strike="noStrike">
              <a:solidFill>
                <a:schemeClr val="lt1"/>
              </a:solidFill>
              <a:latin typeface="Century Gothic"/>
              <a:ea typeface="Century Gothic"/>
              <a:cs typeface="Century Gothic"/>
              <a:sym typeface="Century Gothic"/>
            </a:endParaRPr>
          </a:p>
        </p:txBody>
      </p:sp>
      <p:sp>
        <p:nvSpPr>
          <p:cNvPr id="267" name="Google Shape;267;p11"/>
          <p:cNvSpPr/>
          <p:nvPr/>
        </p:nvSpPr>
        <p:spPr>
          <a:xfrm rot="5400000">
            <a:off x="3290636" y="1445794"/>
            <a:ext cx="593558" cy="1455823"/>
          </a:xfrm>
          <a:prstGeom prst="bentArrow">
            <a:avLst>
              <a:gd fmla="val 25000" name="adj1"/>
              <a:gd fmla="val 25000" name="adj2"/>
              <a:gd fmla="val 25000" name="adj3"/>
              <a:gd fmla="val 43750" name="adj4"/>
            </a:avLst>
          </a:prstGeom>
          <a:solidFill>
            <a:schemeClr val="accent2"/>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268" name="Google Shape;268;p11"/>
          <p:cNvSpPr/>
          <p:nvPr/>
        </p:nvSpPr>
        <p:spPr>
          <a:xfrm rot="5400000">
            <a:off x="5919535" y="2261937"/>
            <a:ext cx="589548" cy="1479887"/>
          </a:xfrm>
          <a:prstGeom prst="bentArrow">
            <a:avLst>
              <a:gd fmla="val 25000" name="adj1"/>
              <a:gd fmla="val 25000" name="adj2"/>
              <a:gd fmla="val 25000" name="adj3"/>
              <a:gd fmla="val 43750" name="adj4"/>
            </a:avLst>
          </a:prstGeom>
          <a:solidFill>
            <a:schemeClr val="accent2"/>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269" name="Google Shape;269;p11"/>
          <p:cNvSpPr/>
          <p:nvPr/>
        </p:nvSpPr>
        <p:spPr>
          <a:xfrm rot="5400000">
            <a:off x="8426114" y="3140244"/>
            <a:ext cx="629653" cy="1479886"/>
          </a:xfrm>
          <a:prstGeom prst="bentArrow">
            <a:avLst>
              <a:gd fmla="val 25000" name="adj1"/>
              <a:gd fmla="val 25000" name="adj2"/>
              <a:gd fmla="val 25000" name="adj3"/>
              <a:gd fmla="val 43750" name="adj4"/>
            </a:avLst>
          </a:prstGeom>
          <a:solidFill>
            <a:schemeClr val="accent2"/>
          </a:solidFill>
          <a:ln>
            <a:noFill/>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
        <p:nvSpPr>
          <p:cNvPr id="270" name="Google Shape;270;p11"/>
          <p:cNvSpPr txBox="1"/>
          <p:nvPr/>
        </p:nvSpPr>
        <p:spPr>
          <a:xfrm>
            <a:off x="3753850" y="2671011"/>
            <a:ext cx="1098884" cy="368969"/>
          </a:xfrm>
          <a:prstGeom prst="rect">
            <a:avLst/>
          </a:prstGeom>
          <a:noFill/>
          <a:ln>
            <a:noFill/>
          </a:ln>
        </p:spPr>
        <p:txBody>
          <a:bodyPr anchorCtr="0" anchor="t" bIns="91425" lIns="91425" spcFirstLastPara="1" rIns="91425" wrap="square" tIns="91425">
            <a:noAutofit/>
          </a:bodyPr>
          <a:lstStyle/>
          <a:p>
            <a:pPr indent="0" lvl="0" marL="0" marR="0" rtl="0" algn="l">
              <a:lnSpc>
                <a:spcPct val="95000"/>
              </a:lnSpc>
              <a:spcBef>
                <a:spcPts val="0"/>
              </a:spcBef>
              <a:spcAft>
                <a:spcPts val="0"/>
              </a:spcAft>
              <a:buNone/>
            </a:pPr>
            <a:r>
              <a:rPr b="1" i="0" lang="en-US" sz="1400" u="none" cap="none" strike="noStrike">
                <a:solidFill>
                  <a:schemeClr val="lt1"/>
                </a:solidFill>
                <a:latin typeface="Century Gothic"/>
                <a:ea typeface="Century Gothic"/>
                <a:cs typeface="Century Gothic"/>
                <a:sym typeface="Century Gothic"/>
              </a:rPr>
              <a:t>lblstdxr.p</a:t>
            </a:r>
            <a:endParaRPr b="1" i="0" sz="2400" u="none" cap="none" strike="noStrike">
              <a:solidFill>
                <a:schemeClr val="lt1"/>
              </a:solidFill>
              <a:latin typeface="Century Gothic"/>
              <a:ea typeface="Century Gothic"/>
              <a:cs typeface="Century Gothic"/>
              <a:sym typeface="Century Gothic"/>
            </a:endParaRPr>
          </a:p>
        </p:txBody>
      </p:sp>
      <p:sp>
        <p:nvSpPr>
          <p:cNvPr id="271" name="Google Shape;271;p11"/>
          <p:cNvSpPr txBox="1"/>
          <p:nvPr/>
        </p:nvSpPr>
        <p:spPr>
          <a:xfrm>
            <a:off x="6272462" y="3473118"/>
            <a:ext cx="1243264" cy="216569"/>
          </a:xfrm>
          <a:prstGeom prst="rect">
            <a:avLst/>
          </a:prstGeom>
          <a:noFill/>
          <a:ln>
            <a:noFill/>
          </a:ln>
        </p:spPr>
        <p:txBody>
          <a:bodyPr anchorCtr="0" anchor="t" bIns="91425" lIns="91425" spcFirstLastPara="1" rIns="91425" wrap="square" tIns="91425">
            <a:noAutofit/>
          </a:bodyPr>
          <a:lstStyle/>
          <a:p>
            <a:pPr indent="0" lvl="0" marL="0" marR="0" rtl="0" algn="l">
              <a:lnSpc>
                <a:spcPct val="95000"/>
              </a:lnSpc>
              <a:spcBef>
                <a:spcPts val="0"/>
              </a:spcBef>
              <a:spcAft>
                <a:spcPts val="0"/>
              </a:spcAft>
              <a:buNone/>
            </a:pPr>
            <a:r>
              <a:rPr b="1" i="0" lang="en-US" sz="1400" u="none" cap="none" strike="noStrike">
                <a:solidFill>
                  <a:schemeClr val="lt1"/>
                </a:solidFill>
                <a:latin typeface="Century Gothic"/>
                <a:ea typeface="Century Gothic"/>
                <a:cs typeface="Century Gothic"/>
                <a:sym typeface="Century Gothic"/>
              </a:rPr>
              <a:t>lbsubscr.p</a:t>
            </a:r>
            <a:endParaRPr b="1" i="0" sz="2400" u="none" cap="none" strike="noStrike">
              <a:solidFill>
                <a:schemeClr val="lt1"/>
              </a:solidFill>
              <a:latin typeface="Century Gothic"/>
              <a:ea typeface="Century Gothic"/>
              <a:cs typeface="Century Gothic"/>
              <a:sym typeface="Century Gothic"/>
            </a:endParaRPr>
          </a:p>
        </p:txBody>
      </p:sp>
      <p:sp>
        <p:nvSpPr>
          <p:cNvPr id="272" name="Google Shape;272;p11"/>
          <p:cNvSpPr txBox="1"/>
          <p:nvPr/>
        </p:nvSpPr>
        <p:spPr>
          <a:xfrm>
            <a:off x="8478253" y="4323350"/>
            <a:ext cx="1860883" cy="352926"/>
          </a:xfrm>
          <a:prstGeom prst="rect">
            <a:avLst/>
          </a:prstGeom>
          <a:noFill/>
          <a:ln>
            <a:noFill/>
          </a:ln>
        </p:spPr>
        <p:txBody>
          <a:bodyPr anchorCtr="0" anchor="t" bIns="91425" lIns="91425" spcFirstLastPara="1" rIns="91425" wrap="square" tIns="91425">
            <a:noAutofit/>
          </a:bodyPr>
          <a:lstStyle/>
          <a:p>
            <a:pPr indent="0" lvl="0" marL="0" marR="0" rtl="0" algn="l">
              <a:lnSpc>
                <a:spcPct val="95000"/>
              </a:lnSpc>
              <a:spcBef>
                <a:spcPts val="0"/>
              </a:spcBef>
              <a:spcAft>
                <a:spcPts val="0"/>
              </a:spcAft>
              <a:buNone/>
            </a:pPr>
            <a:r>
              <a:rPr b="1" i="0" lang="en-US" sz="1400" u="none" cap="none" strike="noStrike">
                <a:solidFill>
                  <a:schemeClr val="lt1"/>
                </a:solidFill>
                <a:latin typeface="Century Gothic"/>
                <a:ea typeface="Century Gothic"/>
                <a:cs typeface="Century Gothic"/>
                <a:sym typeface="Century Gothic"/>
              </a:rPr>
              <a:t>Extraction program</a:t>
            </a:r>
            <a:endParaRPr b="1" i="0" sz="1400" u="none" cap="none" strike="noStrike">
              <a:solidFill>
                <a:schemeClr val="lt1"/>
              </a:solidFill>
              <a:latin typeface="Century Gothic"/>
              <a:ea typeface="Century Gothic"/>
              <a:cs typeface="Century Gothic"/>
              <a:sym typeface="Century Gothic"/>
            </a:endParaRPr>
          </a:p>
        </p:txBody>
      </p:sp>
      <p:sp>
        <p:nvSpPr>
          <p:cNvPr id="273" name="Google Shape;273;p11"/>
          <p:cNvSpPr txBox="1"/>
          <p:nvPr/>
        </p:nvSpPr>
        <p:spPr>
          <a:xfrm>
            <a:off x="1122947" y="2334126"/>
            <a:ext cx="1716506" cy="946485"/>
          </a:xfrm>
          <a:prstGeom prst="rect">
            <a:avLst/>
          </a:prstGeom>
          <a:noFill/>
          <a:ln>
            <a:noFill/>
          </a:ln>
        </p:spPr>
        <p:txBody>
          <a:bodyPr anchorCtr="0" anchor="t" bIns="91425" lIns="91425" spcFirstLastPara="1" rIns="91425" wrap="square" tIns="91425">
            <a:noAutofit/>
          </a:bodyPr>
          <a:lstStyle/>
          <a:p>
            <a:pPr indent="-88900" lvl="0" marL="0" marR="0" rtl="0" algn="l">
              <a:lnSpc>
                <a:spcPct val="95000"/>
              </a:lnSpc>
              <a:spcBef>
                <a:spcPts val="0"/>
              </a:spcBef>
              <a:spcAft>
                <a:spcPts val="0"/>
              </a:spcAft>
              <a:buClr>
                <a:schemeClr val="dk1"/>
              </a:buClr>
              <a:buSzPts val="1400"/>
              <a:buFont typeface="Arial"/>
              <a:buChar char="•"/>
            </a:pPr>
            <a:r>
              <a:rPr b="0" i="0" lang="en-US" sz="1400" u="none" cap="none" strike="noStrike">
                <a:solidFill>
                  <a:schemeClr val="dk1"/>
                </a:solidFill>
                <a:latin typeface="Century Gothic"/>
                <a:ea typeface="Century Gothic"/>
                <a:cs typeface="Century Gothic"/>
                <a:sym typeface="Century Gothic"/>
              </a:rPr>
              <a:t> Gathers event &amp; label data to pass in from calling app</a:t>
            </a:r>
            <a:endParaRPr b="0" i="0" sz="1400" u="none" cap="none" strike="noStrike">
              <a:solidFill>
                <a:schemeClr val="dk1"/>
              </a:solidFill>
              <a:latin typeface="Century Gothic"/>
              <a:ea typeface="Century Gothic"/>
              <a:cs typeface="Century Gothic"/>
              <a:sym typeface="Century Gothic"/>
            </a:endParaRPr>
          </a:p>
        </p:txBody>
      </p:sp>
      <p:sp>
        <p:nvSpPr>
          <p:cNvPr id="274" name="Google Shape;274;p11"/>
          <p:cNvSpPr txBox="1"/>
          <p:nvPr/>
        </p:nvSpPr>
        <p:spPr>
          <a:xfrm>
            <a:off x="3657600" y="3248526"/>
            <a:ext cx="1692442" cy="1419727"/>
          </a:xfrm>
          <a:prstGeom prst="rect">
            <a:avLst/>
          </a:prstGeom>
          <a:noFill/>
          <a:ln>
            <a:noFill/>
          </a:ln>
        </p:spPr>
        <p:txBody>
          <a:bodyPr anchorCtr="0" anchor="t" bIns="91425" lIns="91425" spcFirstLastPara="1" rIns="91425" wrap="square" tIns="91425">
            <a:noAutofit/>
          </a:bodyPr>
          <a:lstStyle/>
          <a:p>
            <a:pPr indent="-88900" lvl="0" marL="0" marR="0" rtl="0" algn="l">
              <a:lnSpc>
                <a:spcPct val="95000"/>
              </a:lnSpc>
              <a:spcBef>
                <a:spcPts val="0"/>
              </a:spcBef>
              <a:spcAft>
                <a:spcPts val="0"/>
              </a:spcAft>
              <a:buClr>
                <a:schemeClr val="dk1"/>
              </a:buClr>
              <a:buSzPts val="1400"/>
              <a:buFont typeface="Arial"/>
              <a:buChar char="•"/>
            </a:pPr>
            <a:r>
              <a:rPr b="0" i="0" lang="en-US" sz="1400" u="none" cap="none" strike="noStrike">
                <a:solidFill>
                  <a:schemeClr val="dk1"/>
                </a:solidFill>
                <a:latin typeface="Century Gothic"/>
                <a:ea typeface="Century Gothic"/>
                <a:cs typeface="Century Gothic"/>
                <a:sym typeface="Century Gothic"/>
              </a:rPr>
              <a:t> Creates labelEventWkfl record w/ data passed in</a:t>
            </a:r>
            <a:endParaRPr/>
          </a:p>
          <a:p>
            <a:pPr indent="-88900" lvl="0" marL="0" marR="0" rtl="0" algn="l">
              <a:lnSpc>
                <a:spcPct val="95000"/>
              </a:lnSpc>
              <a:spcBef>
                <a:spcPts val="600"/>
              </a:spcBef>
              <a:spcAft>
                <a:spcPts val="0"/>
              </a:spcAft>
              <a:buClr>
                <a:schemeClr val="dk1"/>
              </a:buClr>
              <a:buSzPts val="1400"/>
              <a:buFont typeface="Arial"/>
              <a:buChar char="•"/>
            </a:pPr>
            <a:r>
              <a:rPr b="0" i="0" lang="en-US" sz="1400" u="none" cap="none" strike="noStrike">
                <a:solidFill>
                  <a:schemeClr val="dk1"/>
                </a:solidFill>
                <a:latin typeface="Century Gothic"/>
                <a:ea typeface="Century Gothic"/>
                <a:cs typeface="Century Gothic"/>
                <a:sym typeface="Century Gothic"/>
              </a:rPr>
              <a:t> triggers call to lbsubscr.p </a:t>
            </a:r>
            <a:endParaRPr/>
          </a:p>
        </p:txBody>
      </p:sp>
      <p:sp>
        <p:nvSpPr>
          <p:cNvPr id="275" name="Google Shape;275;p11"/>
          <p:cNvSpPr txBox="1"/>
          <p:nvPr/>
        </p:nvSpPr>
        <p:spPr>
          <a:xfrm>
            <a:off x="6216315" y="3834066"/>
            <a:ext cx="1708484" cy="2470481"/>
          </a:xfrm>
          <a:prstGeom prst="rect">
            <a:avLst/>
          </a:prstGeom>
          <a:noFill/>
          <a:ln>
            <a:noFill/>
          </a:ln>
        </p:spPr>
        <p:txBody>
          <a:bodyPr anchorCtr="0" anchor="t" bIns="91425" lIns="91425" spcFirstLastPara="1" rIns="91425" wrap="square" tIns="91425">
            <a:noAutofit/>
          </a:bodyPr>
          <a:lstStyle/>
          <a:p>
            <a:pPr indent="-88900" lvl="0" marL="0" marR="0" rtl="0" algn="l">
              <a:lnSpc>
                <a:spcPct val="95000"/>
              </a:lnSpc>
              <a:spcBef>
                <a:spcPts val="0"/>
              </a:spcBef>
              <a:spcAft>
                <a:spcPts val="0"/>
              </a:spcAft>
              <a:buClr>
                <a:schemeClr val="dk1"/>
              </a:buClr>
              <a:buSzPts val="1400"/>
              <a:buFont typeface="Arial"/>
              <a:buChar char="•"/>
            </a:pPr>
            <a:r>
              <a:rPr b="0" i="0" lang="en-US" sz="1400" u="none" cap="none" strike="noStrike">
                <a:solidFill>
                  <a:schemeClr val="dk1"/>
                </a:solidFill>
                <a:latin typeface="Century Gothic"/>
                <a:ea typeface="Century Gothic"/>
                <a:cs typeface="Century Gothic"/>
                <a:sym typeface="Century Gothic"/>
              </a:rPr>
              <a:t>Queries Event &amp; EventProcessing to process all label groups &amp; group types</a:t>
            </a:r>
            <a:endParaRPr/>
          </a:p>
          <a:p>
            <a:pPr indent="-88900" lvl="0" marL="0" marR="0" rtl="0" algn="l">
              <a:lnSpc>
                <a:spcPct val="95000"/>
              </a:lnSpc>
              <a:spcBef>
                <a:spcPts val="600"/>
              </a:spcBef>
              <a:spcAft>
                <a:spcPts val="0"/>
              </a:spcAft>
              <a:buClr>
                <a:schemeClr val="dk1"/>
              </a:buClr>
              <a:buSzPts val="1400"/>
              <a:buFont typeface="Arial"/>
              <a:buChar char="•"/>
            </a:pPr>
            <a:r>
              <a:rPr b="0" i="0" lang="en-US" sz="1400" u="none" cap="none" strike="noStrike">
                <a:solidFill>
                  <a:schemeClr val="dk1"/>
                </a:solidFill>
                <a:latin typeface="Century Gothic"/>
                <a:ea typeface="Century Gothic"/>
                <a:cs typeface="Century Gothic"/>
                <a:sym typeface="Century Gothic"/>
              </a:rPr>
              <a:t> Determines extractability using Event Type Criteria</a:t>
            </a:r>
            <a:endParaRPr/>
          </a:p>
          <a:p>
            <a:pPr indent="-88900" lvl="0" marL="0" marR="0" rtl="0" algn="l">
              <a:lnSpc>
                <a:spcPct val="95000"/>
              </a:lnSpc>
              <a:spcBef>
                <a:spcPts val="600"/>
              </a:spcBef>
              <a:spcAft>
                <a:spcPts val="0"/>
              </a:spcAft>
              <a:buClr>
                <a:schemeClr val="dk1"/>
              </a:buClr>
              <a:buSzPts val="1400"/>
              <a:buFont typeface="Arial"/>
              <a:buChar char="•"/>
            </a:pPr>
            <a:r>
              <a:rPr b="0" i="0" lang="en-US" sz="1400" u="none" cap="none" strike="noStrike">
                <a:solidFill>
                  <a:schemeClr val="dk1"/>
                </a:solidFill>
                <a:latin typeface="Century Gothic"/>
                <a:ea typeface="Century Gothic"/>
                <a:cs typeface="Century Gothic"/>
                <a:sym typeface="Century Gothic"/>
              </a:rPr>
              <a:t> calls extraction programs</a:t>
            </a:r>
            <a:endParaRPr b="0" i="0" sz="1400" u="none" cap="none" strike="noStrike">
              <a:solidFill>
                <a:schemeClr val="dk1"/>
              </a:solidFill>
              <a:latin typeface="Century Gothic"/>
              <a:ea typeface="Century Gothic"/>
              <a:cs typeface="Century Gothic"/>
              <a:sym typeface="Century Gothic"/>
            </a:endParaRPr>
          </a:p>
        </p:txBody>
      </p:sp>
      <p:sp>
        <p:nvSpPr>
          <p:cNvPr id="276" name="Google Shape;276;p11"/>
          <p:cNvSpPr txBox="1"/>
          <p:nvPr/>
        </p:nvSpPr>
        <p:spPr>
          <a:xfrm>
            <a:off x="8726905" y="5229726"/>
            <a:ext cx="1820779" cy="1034716"/>
          </a:xfrm>
          <a:prstGeom prst="rect">
            <a:avLst/>
          </a:prstGeom>
          <a:noFill/>
          <a:ln>
            <a:noFill/>
          </a:ln>
        </p:spPr>
        <p:txBody>
          <a:bodyPr anchorCtr="0" anchor="t" bIns="91425" lIns="91425" spcFirstLastPara="1" rIns="91425" wrap="square" tIns="91425">
            <a:noAutofit/>
          </a:bodyPr>
          <a:lstStyle/>
          <a:p>
            <a:pPr indent="0" lvl="0" marL="0" marR="0" rtl="0" algn="l">
              <a:lnSpc>
                <a:spcPct val="95000"/>
              </a:lnSpc>
              <a:spcBef>
                <a:spcPts val="0"/>
              </a:spcBef>
              <a:spcAft>
                <a:spcPts val="0"/>
              </a:spcAft>
              <a:buNone/>
            </a:pPr>
            <a:r>
              <a:t/>
            </a:r>
            <a:endParaRPr b="0" i="0" sz="1400" u="none" cap="none" strike="noStrike">
              <a:solidFill>
                <a:schemeClr val="dk1"/>
              </a:solidFill>
              <a:latin typeface="Century Gothic"/>
              <a:ea typeface="Century Gothic"/>
              <a:cs typeface="Century Gothic"/>
              <a:sym typeface="Century Gothic"/>
            </a:endParaRPr>
          </a:p>
        </p:txBody>
      </p:sp>
      <p:sp>
        <p:nvSpPr>
          <p:cNvPr id="277" name="Google Shape;277;p11"/>
          <p:cNvSpPr txBox="1"/>
          <p:nvPr/>
        </p:nvSpPr>
        <p:spPr>
          <a:xfrm>
            <a:off x="8847220" y="4844718"/>
            <a:ext cx="1780674" cy="1155031"/>
          </a:xfrm>
          <a:prstGeom prst="rect">
            <a:avLst/>
          </a:prstGeom>
          <a:noFill/>
          <a:ln>
            <a:noFill/>
          </a:ln>
        </p:spPr>
        <p:txBody>
          <a:bodyPr anchorCtr="0" anchor="t" bIns="91425" lIns="91425" spcFirstLastPara="1" rIns="91425" wrap="square" tIns="91425">
            <a:noAutofit/>
          </a:bodyPr>
          <a:lstStyle/>
          <a:p>
            <a:pPr indent="-88900" lvl="0" marL="0" marR="0" rtl="0" algn="l">
              <a:lnSpc>
                <a:spcPct val="95000"/>
              </a:lnSpc>
              <a:spcBef>
                <a:spcPts val="0"/>
              </a:spcBef>
              <a:spcAft>
                <a:spcPts val="0"/>
              </a:spcAft>
              <a:buClr>
                <a:schemeClr val="dk1"/>
              </a:buClr>
              <a:buSzPts val="1400"/>
              <a:buFont typeface="Arial"/>
              <a:buChar char="•"/>
            </a:pPr>
            <a:r>
              <a:rPr b="0" i="0" lang="en-US" sz="1400" u="none" cap="none" strike="noStrike">
                <a:solidFill>
                  <a:schemeClr val="dk1"/>
                </a:solidFill>
                <a:latin typeface="Century Gothic"/>
                <a:ea typeface="Century Gothic"/>
                <a:cs typeface="Century Gothic"/>
                <a:sym typeface="Century Gothic"/>
              </a:rPr>
              <a:t> Builds dataset for label data</a:t>
            </a:r>
            <a:endParaRPr/>
          </a:p>
          <a:p>
            <a:pPr indent="-88900" lvl="0" marL="0" marR="0" rtl="0" algn="l">
              <a:lnSpc>
                <a:spcPct val="95000"/>
              </a:lnSpc>
              <a:spcBef>
                <a:spcPts val="600"/>
              </a:spcBef>
              <a:spcAft>
                <a:spcPts val="0"/>
              </a:spcAft>
              <a:buClr>
                <a:schemeClr val="dk1"/>
              </a:buClr>
              <a:buSzPts val="1400"/>
              <a:buFont typeface="Arial"/>
              <a:buChar char="•"/>
            </a:pPr>
            <a:r>
              <a:rPr b="0" i="0" lang="en-US" sz="1400" u="none" cap="none" strike="noStrike">
                <a:solidFill>
                  <a:schemeClr val="dk1"/>
                </a:solidFill>
                <a:latin typeface="Century Gothic"/>
                <a:ea typeface="Century Gothic"/>
                <a:cs typeface="Century Gothic"/>
                <a:sym typeface="Century Gothic"/>
              </a:rPr>
              <a:t> passes dataset to lbcrpp.p</a:t>
            </a:r>
            <a:endParaRPr b="0" i="0" sz="1400" u="none" cap="none" strike="noStrike">
              <a:solidFill>
                <a:schemeClr val="dk1"/>
              </a:solidFill>
              <a:latin typeface="Century Gothic"/>
              <a:ea typeface="Century Gothic"/>
              <a:cs typeface="Century Gothic"/>
              <a:sym typeface="Century Gothic"/>
            </a:endParaRPr>
          </a:p>
        </p:txBody>
      </p:sp>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6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6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6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6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5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6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6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6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6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7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1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84" name="Google Shape;284;p15"/>
          <p:cNvSpPr txBox="1"/>
          <p:nvPr>
            <p:ph idx="1" type="body"/>
          </p:nvPr>
        </p:nvSpPr>
        <p:spPr>
          <a:xfrm>
            <a:off x="419100" y="1209176"/>
            <a:ext cx="11353800" cy="507130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LPS User Guide</a:t>
            </a:r>
            <a:endParaRPr/>
          </a:p>
          <a:p>
            <a:pPr indent="-225425" lvl="1" marL="569912" rtl="0" algn="l">
              <a:lnSpc>
                <a:spcPct val="95000"/>
              </a:lnSpc>
              <a:spcBef>
                <a:spcPts val="600"/>
              </a:spcBef>
              <a:spcAft>
                <a:spcPts val="0"/>
              </a:spcAft>
              <a:buSzPts val="2400"/>
              <a:buChar char="­"/>
            </a:pPr>
            <a:r>
              <a:rPr lang="en-US" u="sng">
                <a:solidFill>
                  <a:schemeClr val="hlink"/>
                </a:solidFill>
                <a:hlinkClick r:id="rId3"/>
              </a:rPr>
              <a:t>https://documentlibrary.qad.com/documentation/LPS/index.html</a:t>
            </a:r>
            <a:endParaRPr/>
          </a:p>
          <a:p>
            <a:pPr indent="-287337" lvl="0" marL="287337" rtl="0" algn="l">
              <a:lnSpc>
                <a:spcPct val="95000"/>
              </a:lnSpc>
              <a:spcBef>
                <a:spcPts val="0"/>
              </a:spcBef>
              <a:spcAft>
                <a:spcPts val="0"/>
              </a:spcAft>
              <a:buSzPts val="2800"/>
              <a:buChar char="•"/>
            </a:pPr>
            <a:r>
              <a:rPr lang="en-US" sz="2400"/>
              <a:t>Email: Forum_AS_DCnLPS@qad.com</a:t>
            </a:r>
            <a:endParaRPr/>
          </a:p>
        </p:txBody>
      </p:sp>
      <p:sp>
        <p:nvSpPr>
          <p:cNvPr id="285" name="Google Shape;285;p15"/>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sp>
        <p:nvSpPr>
          <p:cNvPr id="286" name="Google Shape;286;p15"/>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More Information</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1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92" name="Google Shape;292;p12"/>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3600"/>
              <a:buFont typeface="Century Gothic"/>
              <a:buNone/>
            </a:pPr>
            <a:r>
              <a:rPr lang="en-US"/>
              <a:t>Labs</a:t>
            </a:r>
            <a:endParaRPr/>
          </a:p>
        </p:txBody>
      </p:sp>
      <p:sp>
        <p:nvSpPr>
          <p:cNvPr id="293" name="Google Shape;293;p12"/>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p>
            <a:pPr indent="0" lvl="0" marL="0" rtl="0" algn="ctr">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pic>
        <p:nvPicPr>
          <p:cNvPr descr="Image result for hands typing" id="294" name="Google Shape;294;p12"/>
          <p:cNvPicPr preferRelativeResize="0"/>
          <p:nvPr/>
        </p:nvPicPr>
        <p:blipFill rotWithShape="1">
          <a:blip r:embed="rId3">
            <a:alphaModFix/>
          </a:blip>
          <a:srcRect b="0" l="0" r="0" t="0"/>
          <a:stretch/>
        </p:blipFill>
        <p:spPr>
          <a:xfrm>
            <a:off x="3337188" y="2879115"/>
            <a:ext cx="5593870" cy="3151476"/>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1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01" name="Google Shape;301;p13"/>
          <p:cNvSpPr txBox="1"/>
          <p:nvPr>
            <p:ph idx="1" type="body"/>
          </p:nvPr>
        </p:nvSpPr>
        <p:spPr>
          <a:xfrm>
            <a:off x="440872" y="1377043"/>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600"/>
              <a:buFont typeface="Century Gothic"/>
              <a:buAutoNum type="arabicPeriod"/>
            </a:pPr>
            <a:r>
              <a:rPr lang="en-US" sz="2600"/>
              <a:t>Define a </a:t>
            </a:r>
            <a:r>
              <a:rPr lang="en-US" sz="2600">
                <a:latin typeface="Courier New"/>
                <a:ea typeface="Courier New"/>
                <a:cs typeface="Courier New"/>
                <a:sym typeface="Courier New"/>
              </a:rPr>
              <a:t>cpItem</a:t>
            </a:r>
            <a:r>
              <a:rPr lang="en-US" sz="2600"/>
              <a:t> label type that will be linked to the </a:t>
            </a:r>
            <a:r>
              <a:rPr lang="en-US" sz="2600">
                <a:latin typeface="Courier New"/>
                <a:ea typeface="Courier New"/>
                <a:cs typeface="Courier New"/>
                <a:sym typeface="Courier New"/>
              </a:rPr>
              <a:t>lbxcustomeritem.p </a:t>
            </a:r>
            <a:r>
              <a:rPr lang="en-US" sz="2600"/>
              <a:t>extraction program (located in Out-of-the-Box Label Printing Services). </a:t>
            </a:r>
            <a:br>
              <a:rPr lang="en-US" sz="2600"/>
            </a:br>
            <a:br>
              <a:rPr lang="en-US" sz="2600"/>
            </a:br>
            <a:r>
              <a:rPr b="1" lang="en-US" sz="2600"/>
              <a:t>Note: </a:t>
            </a:r>
            <a:r>
              <a:rPr lang="en-US" sz="2600"/>
              <a:t>Have the purpose match the name of the label type. </a:t>
            </a:r>
            <a:endParaRPr/>
          </a:p>
          <a:p>
            <a:pPr indent="-349250" lvl="0" marL="514350" rtl="0" algn="l">
              <a:lnSpc>
                <a:spcPct val="95000"/>
              </a:lnSpc>
              <a:spcBef>
                <a:spcPts val="600"/>
              </a:spcBef>
              <a:spcAft>
                <a:spcPts val="0"/>
              </a:spcAft>
              <a:buSzPts val="2600"/>
              <a:buFont typeface="Century Gothic"/>
              <a:buNone/>
            </a:pPr>
            <a:r>
              <a:t/>
            </a:r>
            <a:endParaRPr sz="2600"/>
          </a:p>
          <a:p>
            <a:pPr indent="-514350" lvl="0" marL="514350" rtl="0" algn="l">
              <a:lnSpc>
                <a:spcPct val="95000"/>
              </a:lnSpc>
              <a:spcBef>
                <a:spcPts val="600"/>
              </a:spcBef>
              <a:spcAft>
                <a:spcPts val="0"/>
              </a:spcAft>
              <a:buSzPts val="2600"/>
              <a:buFont typeface="Century Gothic"/>
              <a:buAutoNum type="arabicPeriod"/>
            </a:pPr>
            <a:r>
              <a:rPr lang="en-US" sz="2600"/>
              <a:t>Define a </a:t>
            </a:r>
            <a:r>
              <a:rPr lang="en-US" sz="2600">
                <a:latin typeface="Courier New"/>
                <a:ea typeface="Courier New"/>
                <a:cs typeface="Courier New"/>
                <a:sym typeface="Courier New"/>
              </a:rPr>
              <a:t>cpItem</a:t>
            </a:r>
            <a:r>
              <a:rPr lang="en-US" sz="2600"/>
              <a:t>  label group for the label type created in Lab 1.</a:t>
            </a:r>
            <a:endParaRPr/>
          </a:p>
          <a:p>
            <a:pPr indent="-349250" lvl="0" marL="514350" rtl="0" algn="l">
              <a:lnSpc>
                <a:spcPct val="95000"/>
              </a:lnSpc>
              <a:spcBef>
                <a:spcPts val="600"/>
              </a:spcBef>
              <a:spcAft>
                <a:spcPts val="0"/>
              </a:spcAft>
              <a:buSzPts val="2600"/>
              <a:buFont typeface="Century Gothic"/>
              <a:buNone/>
            </a:pPr>
            <a:r>
              <a:t/>
            </a:r>
            <a:endParaRPr sz="2600"/>
          </a:p>
          <a:p>
            <a:pPr indent="-514350" lvl="0" marL="514350" rtl="0" algn="l">
              <a:lnSpc>
                <a:spcPct val="95000"/>
              </a:lnSpc>
              <a:spcBef>
                <a:spcPts val="600"/>
              </a:spcBef>
              <a:spcAft>
                <a:spcPts val="0"/>
              </a:spcAft>
              <a:buSzPts val="2600"/>
              <a:buFont typeface="Century Gothic"/>
              <a:buAutoNum type="arabicPeriod"/>
            </a:pPr>
            <a:r>
              <a:rPr lang="en-US" sz="2600"/>
              <a:t>Define a </a:t>
            </a:r>
            <a:r>
              <a:rPr lang="en-US" sz="2600">
                <a:latin typeface="Courier New"/>
                <a:ea typeface="Courier New"/>
                <a:cs typeface="Courier New"/>
                <a:sym typeface="Courier New"/>
              </a:rPr>
              <a:t>cpItem</a:t>
            </a:r>
            <a:r>
              <a:rPr lang="en-US" sz="2600"/>
              <a:t> event. The event’s query will use the </a:t>
            </a:r>
            <a:r>
              <a:rPr lang="en-US" sz="2600">
                <a:latin typeface="Courier New"/>
                <a:ea typeface="Courier New"/>
                <a:cs typeface="Courier New"/>
                <a:sym typeface="Courier New"/>
              </a:rPr>
              <a:t>pt_part_type</a:t>
            </a:r>
            <a:r>
              <a:rPr lang="en-US" sz="2600"/>
              <a:t> and </a:t>
            </a:r>
            <a:r>
              <a:rPr lang="en-US" sz="2600">
                <a:latin typeface="Courier New"/>
                <a:ea typeface="Courier New"/>
                <a:cs typeface="Courier New"/>
                <a:sym typeface="Courier New"/>
              </a:rPr>
              <a:t>pt_status</a:t>
            </a:r>
            <a:r>
              <a:rPr lang="en-US" sz="2600"/>
              <a:t> fields from the </a:t>
            </a:r>
            <a:r>
              <a:rPr lang="en-US" sz="2600">
                <a:latin typeface="Courier New"/>
                <a:ea typeface="Courier New"/>
                <a:cs typeface="Courier New"/>
                <a:sym typeface="Courier New"/>
              </a:rPr>
              <a:t>pt_mstr</a:t>
            </a:r>
            <a:r>
              <a:rPr lang="en-US" sz="2600"/>
              <a:t> table.</a:t>
            </a:r>
            <a:endParaRPr/>
          </a:p>
          <a:p>
            <a:pPr indent="-287338" lvl="0" marL="287338" rtl="0" algn="l">
              <a:lnSpc>
                <a:spcPct val="95000"/>
              </a:lnSpc>
              <a:spcBef>
                <a:spcPts val="600"/>
              </a:spcBef>
              <a:spcAft>
                <a:spcPts val="0"/>
              </a:spcAft>
              <a:buSzPts val="2800"/>
              <a:buNone/>
            </a:pPr>
            <a:r>
              <a:t/>
            </a:r>
            <a:endParaRPr/>
          </a:p>
        </p:txBody>
      </p:sp>
      <p:sp>
        <p:nvSpPr>
          <p:cNvPr id="302" name="Google Shape;302;p1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sp>
        <p:nvSpPr>
          <p:cNvPr id="303" name="Google Shape;303;p1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Labs 1 through 3</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p1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10" name="Google Shape;310;p14"/>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800"/>
              <a:buFont typeface="Century Gothic"/>
              <a:buAutoNum type="arabicPeriod" startAt="4"/>
            </a:pPr>
            <a:r>
              <a:rPr lang="en-US"/>
              <a:t>Link the group and event you created in Labs 2 and 3. </a:t>
            </a:r>
            <a:endParaRPr/>
          </a:p>
          <a:p>
            <a:pPr indent="-336550" lvl="0" marL="514350" rtl="0" algn="l">
              <a:lnSpc>
                <a:spcPct val="95000"/>
              </a:lnSpc>
              <a:spcBef>
                <a:spcPts val="600"/>
              </a:spcBef>
              <a:spcAft>
                <a:spcPts val="0"/>
              </a:spcAft>
              <a:buSzPts val="2800"/>
              <a:buFont typeface="Century Gothic"/>
              <a:buNone/>
            </a:pPr>
            <a:r>
              <a:t/>
            </a:r>
            <a:endParaRPr/>
          </a:p>
          <a:p>
            <a:pPr indent="-514350" lvl="0" marL="514350" rtl="0" algn="l">
              <a:lnSpc>
                <a:spcPct val="95000"/>
              </a:lnSpc>
              <a:spcBef>
                <a:spcPts val="600"/>
              </a:spcBef>
              <a:spcAft>
                <a:spcPts val="0"/>
              </a:spcAft>
              <a:buSzPts val="2800"/>
              <a:buFont typeface="Century Gothic"/>
              <a:buAutoNum type="arabicPeriod" startAt="4"/>
            </a:pPr>
            <a:r>
              <a:rPr lang="en-US"/>
              <a:t>Finish defining the query from Lab 3 by providing a catch-all record so that anytime the event is triggered.</a:t>
            </a:r>
            <a:br>
              <a:rPr lang="en-US"/>
            </a:br>
            <a:br>
              <a:rPr lang="en-US"/>
            </a:br>
            <a:r>
              <a:rPr lang="en-US"/>
              <a:t>The system will call for a label print regardless of the field values contained in the label data. </a:t>
            </a:r>
            <a:endParaRPr/>
          </a:p>
          <a:p>
            <a:pPr indent="-109538" lvl="0" marL="287338" rtl="0" algn="l">
              <a:lnSpc>
                <a:spcPct val="95000"/>
              </a:lnSpc>
              <a:spcBef>
                <a:spcPts val="600"/>
              </a:spcBef>
              <a:spcAft>
                <a:spcPts val="0"/>
              </a:spcAft>
              <a:buSzPts val="2800"/>
              <a:buNone/>
            </a:pPr>
            <a:r>
              <a:t/>
            </a:r>
            <a:endParaRPr/>
          </a:p>
        </p:txBody>
      </p:sp>
      <p:sp>
        <p:nvSpPr>
          <p:cNvPr id="311" name="Google Shape;311;p1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sp>
        <p:nvSpPr>
          <p:cNvPr id="312" name="Google Shape;312;p1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Labs 4&amp;5</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1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18" name="Google Shape;318;p16"/>
          <p:cNvSpPr txBox="1"/>
          <p:nvPr>
            <p:ph type="title"/>
          </p:nvPr>
        </p:nvSpPr>
        <p:spPr>
          <a:xfrm>
            <a:off x="609600" y="2049593"/>
            <a:ext cx="10972800" cy="1450342"/>
          </a:xfrm>
          <a:prstGeom prst="rect">
            <a:avLst/>
          </a:prstGeom>
          <a:noFill/>
          <a:ln>
            <a:noFill/>
          </a:ln>
        </p:spPr>
        <p:txBody>
          <a:bodyPr anchorCtr="0" anchor="t" bIns="45700" lIns="91425" spcFirstLastPara="1" rIns="91425" wrap="square" tIns="45700">
            <a:noAutofit/>
          </a:bodyPr>
          <a:lstStyle/>
          <a:p>
            <a:pPr indent="0" lvl="0" marL="0" rtl="0" algn="ctr">
              <a:lnSpc>
                <a:spcPct val="100000"/>
              </a:lnSpc>
              <a:spcBef>
                <a:spcPts val="0"/>
              </a:spcBef>
              <a:spcAft>
                <a:spcPts val="0"/>
              </a:spcAft>
              <a:buClr>
                <a:schemeClr val="lt1"/>
              </a:buClr>
              <a:buSzPts val="3600"/>
              <a:buFont typeface="Century Gothic"/>
              <a:buNone/>
            </a:pPr>
            <a:r>
              <a:rPr lang="en-US"/>
              <a:t>Lab Solutions</a:t>
            </a:r>
            <a:endParaRPr/>
          </a:p>
        </p:txBody>
      </p:sp>
      <p:sp>
        <p:nvSpPr>
          <p:cNvPr id="319" name="Google Shape;319;p16"/>
          <p:cNvSpPr txBox="1"/>
          <p:nvPr>
            <p:ph idx="2" type="body"/>
          </p:nvPr>
        </p:nvSpPr>
        <p:spPr>
          <a:xfrm>
            <a:off x="609600" y="1554480"/>
            <a:ext cx="10972800" cy="428625"/>
          </a:xfrm>
          <a:prstGeom prst="rect">
            <a:avLst/>
          </a:prstGeom>
          <a:noFill/>
          <a:ln>
            <a:noFill/>
          </a:ln>
        </p:spPr>
        <p:txBody>
          <a:bodyPr anchorCtr="0" anchor="b" bIns="0" lIns="0" spcFirstLastPara="1" rIns="0" wrap="square" tIns="0">
            <a:noAutofit/>
          </a:bodyPr>
          <a:lstStyle/>
          <a:p>
            <a:pPr indent="0" lvl="0" marL="0" rtl="0" algn="ctr">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pic>
        <p:nvPicPr>
          <p:cNvPr id="320" name="Google Shape;320;p16"/>
          <p:cNvPicPr preferRelativeResize="0"/>
          <p:nvPr/>
        </p:nvPicPr>
        <p:blipFill rotWithShape="1">
          <a:blip r:embed="rId3">
            <a:alphaModFix/>
          </a:blip>
          <a:srcRect b="0" l="0" r="0" t="0"/>
          <a:stretch/>
        </p:blipFill>
        <p:spPr>
          <a:xfrm>
            <a:off x="3722914" y="2895850"/>
            <a:ext cx="4448174" cy="2890588"/>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5" name="Shape 325"/>
        <p:cNvGrpSpPr/>
        <p:nvPr/>
      </p:nvGrpSpPr>
      <p:grpSpPr>
        <a:xfrm>
          <a:off x="0" y="0"/>
          <a:ext cx="0" cy="0"/>
          <a:chOff x="0" y="0"/>
          <a:chExt cx="0" cy="0"/>
        </a:xfrm>
      </p:grpSpPr>
      <p:sp>
        <p:nvSpPr>
          <p:cNvPr id="326" name="Google Shape;326;p1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27" name="Google Shape;327;p17"/>
          <p:cNvSpPr txBox="1"/>
          <p:nvPr>
            <p:ph idx="1" type="body"/>
          </p:nvPr>
        </p:nvSpPr>
        <p:spPr>
          <a:xfrm>
            <a:off x="353785" y="1366157"/>
            <a:ext cx="11353800" cy="4779532"/>
          </a:xfrm>
          <a:prstGeom prst="rect">
            <a:avLst/>
          </a:prstGeom>
          <a:noFill/>
          <a:ln>
            <a:noFill/>
          </a:ln>
        </p:spPr>
        <p:txBody>
          <a:bodyPr anchorCtr="0" anchor="t" bIns="0" lIns="0" spcFirstLastPara="1" rIns="0" wrap="square" tIns="0">
            <a:noAutofit/>
          </a:bodyPr>
          <a:lstStyle/>
          <a:p>
            <a:pPr indent="-457200" lvl="0" marL="457200" rtl="0" algn="l">
              <a:lnSpc>
                <a:spcPct val="95000"/>
              </a:lnSpc>
              <a:spcBef>
                <a:spcPts val="0"/>
              </a:spcBef>
              <a:spcAft>
                <a:spcPts val="0"/>
              </a:spcAft>
              <a:buSzPts val="2000"/>
              <a:buFont typeface="Century Gothic"/>
              <a:buAutoNum type="arabicPeriod"/>
            </a:pPr>
            <a:r>
              <a:rPr lang="en-US" sz="2000"/>
              <a:t>Navigate to Label Type Maintenance.</a:t>
            </a:r>
            <a:endParaRPr/>
          </a:p>
          <a:p>
            <a:pPr indent="-457200" lvl="0" marL="457200" rtl="0" algn="l">
              <a:lnSpc>
                <a:spcPct val="95000"/>
              </a:lnSpc>
              <a:spcBef>
                <a:spcPts val="600"/>
              </a:spcBef>
              <a:spcAft>
                <a:spcPts val="0"/>
              </a:spcAft>
              <a:buSzPts val="2000"/>
              <a:buFont typeface="Century Gothic"/>
              <a:buAutoNum type="arabicPeriod"/>
            </a:pPr>
            <a:r>
              <a:rPr lang="en-US" sz="2000"/>
              <a:t>In the Label Type field, specify </a:t>
            </a:r>
            <a:r>
              <a:rPr lang="en-US" sz="2000">
                <a:latin typeface="Courier New"/>
                <a:ea typeface="Courier New"/>
                <a:cs typeface="Courier New"/>
                <a:sym typeface="Courier New"/>
              </a:rPr>
              <a:t>cpItem, </a:t>
            </a:r>
            <a:r>
              <a:rPr lang="en-US" sz="2000"/>
              <a:t>then click Next.</a:t>
            </a:r>
            <a:endParaRPr/>
          </a:p>
          <a:p>
            <a:pPr indent="-457200" lvl="0" marL="457200" rtl="0" algn="l">
              <a:lnSpc>
                <a:spcPct val="95000"/>
              </a:lnSpc>
              <a:spcBef>
                <a:spcPts val="600"/>
              </a:spcBef>
              <a:spcAft>
                <a:spcPts val="0"/>
              </a:spcAft>
              <a:buSzPts val="2000"/>
              <a:buFont typeface="Century Gothic"/>
              <a:buAutoNum type="arabicPeriod"/>
            </a:pPr>
            <a:r>
              <a:rPr lang="en-US" sz="2000"/>
              <a:t>In the Extraction Program field, specify </a:t>
            </a:r>
            <a:r>
              <a:rPr lang="en-US" sz="2000">
                <a:latin typeface="Courier New"/>
                <a:ea typeface="Courier New"/>
                <a:cs typeface="Courier New"/>
                <a:sym typeface="Courier New"/>
              </a:rPr>
              <a:t>lbxcustomeritem.p</a:t>
            </a:r>
            <a:r>
              <a:rPr lang="en-US" sz="2000"/>
              <a:t> to reference the customer item extraction program provided in the LPS package.</a:t>
            </a:r>
            <a:endParaRPr/>
          </a:p>
          <a:p>
            <a:pPr indent="-457200" lvl="0" marL="457200" rtl="0" algn="l">
              <a:lnSpc>
                <a:spcPct val="95000"/>
              </a:lnSpc>
              <a:spcBef>
                <a:spcPts val="600"/>
              </a:spcBef>
              <a:spcAft>
                <a:spcPts val="0"/>
              </a:spcAft>
              <a:buSzPts val="2000"/>
              <a:buFont typeface="Century Gothic"/>
              <a:buAutoNum type="arabicPeriod"/>
            </a:pPr>
            <a:r>
              <a:rPr lang="en-US" sz="2000"/>
              <a:t>In the Purpose field, specify </a:t>
            </a:r>
            <a:r>
              <a:rPr lang="en-US" sz="2000">
                <a:latin typeface="Courier New"/>
                <a:ea typeface="Courier New"/>
                <a:cs typeface="Courier New"/>
                <a:sym typeface="Courier New"/>
              </a:rPr>
              <a:t>cpItem</a:t>
            </a:r>
            <a:r>
              <a:rPr lang="en-US" sz="2000"/>
              <a:t>.  </a:t>
            </a:r>
            <a:endParaRPr/>
          </a:p>
          <a:p>
            <a:pPr indent="-287338" lvl="0" marL="287338" rtl="0" algn="l">
              <a:lnSpc>
                <a:spcPct val="95000"/>
              </a:lnSpc>
              <a:spcBef>
                <a:spcPts val="600"/>
              </a:spcBef>
              <a:spcAft>
                <a:spcPts val="0"/>
              </a:spcAft>
              <a:buSzPts val="2800"/>
              <a:buNone/>
            </a:pPr>
            <a:r>
              <a:t/>
            </a:r>
            <a:endParaRPr/>
          </a:p>
        </p:txBody>
      </p:sp>
      <p:sp>
        <p:nvSpPr>
          <p:cNvPr id="328" name="Google Shape;328;p17"/>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1 Solution</a:t>
            </a:r>
            <a:endParaRPr/>
          </a:p>
        </p:txBody>
      </p:sp>
      <p:sp>
        <p:nvSpPr>
          <p:cNvPr id="329" name="Google Shape;329;p17"/>
          <p:cNvSpPr/>
          <p:nvPr/>
        </p:nvSpPr>
        <p:spPr>
          <a:xfrm>
            <a:off x="424068" y="238539"/>
            <a:ext cx="1136373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800" u="none" cap="none" strike="noStrike">
                <a:solidFill>
                  <a:srgbClr val="7CA0D1"/>
                </a:solidFill>
                <a:latin typeface="Century Gothic"/>
                <a:ea typeface="Century Gothic"/>
                <a:cs typeface="Century Gothic"/>
                <a:sym typeface="Century Gothic"/>
              </a:rPr>
              <a:t>Automation Solutions – Label Printing Services: Label Extraction</a:t>
            </a:r>
            <a:endParaRPr sz="1800">
              <a:solidFill>
                <a:srgbClr val="7CA0D1"/>
              </a:solidFill>
              <a:latin typeface="Century Gothic"/>
              <a:ea typeface="Century Gothic"/>
              <a:cs typeface="Century Gothic"/>
              <a:sym typeface="Century Gothic"/>
            </a:endParaRPr>
          </a:p>
        </p:txBody>
      </p:sp>
      <p:pic>
        <p:nvPicPr>
          <p:cNvPr id="330" name="Google Shape;330;p17"/>
          <p:cNvPicPr preferRelativeResize="0"/>
          <p:nvPr/>
        </p:nvPicPr>
        <p:blipFill rotWithShape="1">
          <a:blip r:embed="rId3">
            <a:alphaModFix/>
          </a:blip>
          <a:srcRect b="0" l="0" r="0" t="0"/>
          <a:stretch/>
        </p:blipFill>
        <p:spPr>
          <a:xfrm>
            <a:off x="2100295" y="3578059"/>
            <a:ext cx="7249887" cy="2416629"/>
          </a:xfrm>
          <a:prstGeom prst="rect">
            <a:avLst/>
          </a:prstGeom>
          <a:noFill/>
          <a:ln cap="flat" cmpd="sng" w="9525">
            <a:solidFill>
              <a:schemeClr val="dk1"/>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p1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37" name="Google Shape;337;p18"/>
          <p:cNvSpPr txBox="1"/>
          <p:nvPr>
            <p:ph idx="1" type="body"/>
          </p:nvPr>
        </p:nvSpPr>
        <p:spPr>
          <a:xfrm>
            <a:off x="353785" y="1366157"/>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000"/>
              <a:buFont typeface="Century Gothic"/>
              <a:buAutoNum type="arabicPeriod"/>
            </a:pPr>
            <a:r>
              <a:rPr lang="en-US" sz="2000"/>
              <a:t>Navigate to Label Group Maintenance.</a:t>
            </a:r>
            <a:endParaRPr/>
          </a:p>
          <a:p>
            <a:pPr indent="-514350" lvl="0" marL="514350" rtl="0" algn="l">
              <a:lnSpc>
                <a:spcPct val="95000"/>
              </a:lnSpc>
              <a:spcBef>
                <a:spcPts val="600"/>
              </a:spcBef>
              <a:spcAft>
                <a:spcPts val="0"/>
              </a:spcAft>
              <a:buSzPts val="2000"/>
              <a:buFont typeface="Century Gothic"/>
              <a:buAutoNum type="arabicPeriod"/>
            </a:pPr>
            <a:r>
              <a:rPr lang="en-US" sz="2000"/>
              <a:t>In the Group ID field, specify </a:t>
            </a:r>
            <a:r>
              <a:rPr lang="en-US" sz="2000">
                <a:latin typeface="Courier New"/>
                <a:ea typeface="Courier New"/>
                <a:cs typeface="Courier New"/>
                <a:sym typeface="Courier New"/>
              </a:rPr>
              <a:t>cpItem</a:t>
            </a:r>
            <a:r>
              <a:rPr lang="en-US" sz="2000"/>
              <a:t>. </a:t>
            </a:r>
            <a:endParaRPr/>
          </a:p>
          <a:p>
            <a:pPr indent="-514350" lvl="0" marL="514350" rtl="0" algn="l">
              <a:lnSpc>
                <a:spcPct val="95000"/>
              </a:lnSpc>
              <a:spcBef>
                <a:spcPts val="600"/>
              </a:spcBef>
              <a:spcAft>
                <a:spcPts val="0"/>
              </a:spcAft>
              <a:buSzPts val="2000"/>
              <a:buFont typeface="Century Gothic"/>
              <a:buAutoNum type="arabicPeriod"/>
            </a:pPr>
            <a:r>
              <a:rPr lang="en-US" sz="2000"/>
              <a:t>Click the Next button to proceed to the next frame. </a:t>
            </a:r>
            <a:endParaRPr/>
          </a:p>
          <a:p>
            <a:pPr indent="-514350" lvl="0" marL="514350" rtl="0" algn="l">
              <a:lnSpc>
                <a:spcPct val="95000"/>
              </a:lnSpc>
              <a:spcBef>
                <a:spcPts val="600"/>
              </a:spcBef>
              <a:spcAft>
                <a:spcPts val="0"/>
              </a:spcAft>
              <a:buSzPts val="2000"/>
              <a:buFont typeface="Century Gothic"/>
              <a:buAutoNum type="arabicPeriod"/>
            </a:pPr>
            <a:r>
              <a:rPr lang="en-US" sz="2000"/>
              <a:t>In the Label Type field, specify </a:t>
            </a:r>
            <a:r>
              <a:rPr lang="en-US" sz="2000">
                <a:latin typeface="Courier New"/>
                <a:ea typeface="Courier New"/>
                <a:cs typeface="Courier New"/>
                <a:sym typeface="Courier New"/>
              </a:rPr>
              <a:t>cpItem</a:t>
            </a:r>
            <a:r>
              <a:rPr lang="en-US" sz="2000"/>
              <a:t> to reference the label type created in Lab 1 previously. Click the Next button.  </a:t>
            </a:r>
            <a:endParaRPr/>
          </a:p>
          <a:p>
            <a:pPr indent="-514350" lvl="0" marL="514350" rtl="0" algn="l">
              <a:lnSpc>
                <a:spcPct val="95000"/>
              </a:lnSpc>
              <a:spcBef>
                <a:spcPts val="600"/>
              </a:spcBef>
              <a:spcAft>
                <a:spcPts val="0"/>
              </a:spcAft>
              <a:buSzPts val="2000"/>
              <a:buFont typeface="Century Gothic"/>
              <a:buAutoNum type="arabicPeriod"/>
            </a:pPr>
            <a:r>
              <a:rPr lang="en-US" sz="2000"/>
              <a:t>Leave the defaulted purpose, </a:t>
            </a:r>
            <a:r>
              <a:rPr lang="en-US" sz="2000">
                <a:latin typeface="Courier New"/>
                <a:ea typeface="Courier New"/>
                <a:cs typeface="Courier New"/>
                <a:sym typeface="Courier New"/>
              </a:rPr>
              <a:t>cpItem</a:t>
            </a:r>
            <a:r>
              <a:rPr lang="en-US" sz="2000"/>
              <a:t>, which was brought in from the label on. </a:t>
            </a:r>
            <a:endParaRPr/>
          </a:p>
        </p:txBody>
      </p:sp>
      <p:sp>
        <p:nvSpPr>
          <p:cNvPr id="338" name="Google Shape;338;p18"/>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2 Solution</a:t>
            </a:r>
            <a:endParaRPr/>
          </a:p>
        </p:txBody>
      </p:sp>
      <p:sp>
        <p:nvSpPr>
          <p:cNvPr id="339" name="Google Shape;339;p18"/>
          <p:cNvSpPr/>
          <p:nvPr/>
        </p:nvSpPr>
        <p:spPr>
          <a:xfrm>
            <a:off x="424068" y="238539"/>
            <a:ext cx="1136373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7CA0D1"/>
                </a:solidFill>
                <a:latin typeface="Century Gothic"/>
                <a:ea typeface="Century Gothic"/>
                <a:cs typeface="Century Gothic"/>
                <a:sym typeface="Century Gothic"/>
              </a:rPr>
              <a:t>Automation Solutions – Label Printing Services: Label Extraction</a:t>
            </a:r>
            <a:endParaRPr sz="1800">
              <a:solidFill>
                <a:srgbClr val="7CA0D1"/>
              </a:solidFill>
              <a:latin typeface="Century Gothic"/>
              <a:ea typeface="Century Gothic"/>
              <a:cs typeface="Century Gothic"/>
              <a:sym typeface="Century Gothic"/>
            </a:endParaRPr>
          </a:p>
        </p:txBody>
      </p:sp>
      <p:pic>
        <p:nvPicPr>
          <p:cNvPr id="340" name="Google Shape;340;p18"/>
          <p:cNvPicPr preferRelativeResize="0"/>
          <p:nvPr/>
        </p:nvPicPr>
        <p:blipFill rotWithShape="1">
          <a:blip r:embed="rId3">
            <a:alphaModFix/>
          </a:blip>
          <a:srcRect b="0" l="0" r="0" t="0"/>
          <a:stretch/>
        </p:blipFill>
        <p:spPr>
          <a:xfrm>
            <a:off x="2208526" y="3831771"/>
            <a:ext cx="7011675" cy="2418360"/>
          </a:xfrm>
          <a:prstGeom prst="rect">
            <a:avLst/>
          </a:prstGeom>
          <a:noFill/>
          <a:ln cap="flat" cmpd="sng" w="9525">
            <a:solidFill>
              <a:schemeClr val="dk1"/>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sp>
        <p:nvSpPr>
          <p:cNvPr id="346" name="Google Shape;346;p1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47" name="Google Shape;347;p19"/>
          <p:cNvSpPr txBox="1"/>
          <p:nvPr>
            <p:ph idx="1" type="body"/>
          </p:nvPr>
        </p:nvSpPr>
        <p:spPr>
          <a:xfrm>
            <a:off x="353785" y="1366157"/>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000"/>
              <a:buFont typeface="Century Gothic"/>
              <a:buAutoNum type="arabicPeriod"/>
            </a:pPr>
            <a:r>
              <a:rPr lang="en-US" sz="2000"/>
              <a:t>Navigate to Label Event Maintenance. </a:t>
            </a:r>
            <a:endParaRPr/>
          </a:p>
          <a:p>
            <a:pPr indent="-514350" lvl="0" marL="514350" rtl="0" algn="l">
              <a:lnSpc>
                <a:spcPct val="95000"/>
              </a:lnSpc>
              <a:spcBef>
                <a:spcPts val="600"/>
              </a:spcBef>
              <a:spcAft>
                <a:spcPts val="0"/>
              </a:spcAft>
              <a:buSzPts val="2000"/>
              <a:buFont typeface="Century Gothic"/>
              <a:buAutoNum type="arabicPeriod"/>
            </a:pPr>
            <a:r>
              <a:rPr lang="en-US" sz="2000"/>
              <a:t>In the Event ID field, specify </a:t>
            </a:r>
            <a:r>
              <a:rPr lang="en-US" sz="2000">
                <a:latin typeface="Courier New"/>
                <a:ea typeface="Courier New"/>
                <a:cs typeface="Courier New"/>
                <a:sym typeface="Courier New"/>
              </a:rPr>
              <a:t>cpItem.</a:t>
            </a:r>
            <a:endParaRPr/>
          </a:p>
          <a:p>
            <a:pPr indent="-514350" lvl="0" marL="514350" rtl="0" algn="l">
              <a:lnSpc>
                <a:spcPct val="95000"/>
              </a:lnSpc>
              <a:spcBef>
                <a:spcPts val="600"/>
              </a:spcBef>
              <a:spcAft>
                <a:spcPts val="0"/>
              </a:spcAft>
              <a:buSzPts val="2000"/>
              <a:buFont typeface="Century Gothic"/>
              <a:buAutoNum type="arabicPeriod"/>
            </a:pPr>
            <a:r>
              <a:rPr lang="en-US" sz="2000"/>
              <a:t>In the Table Name field, specify </a:t>
            </a:r>
            <a:r>
              <a:rPr lang="en-US" sz="2000">
                <a:latin typeface="Courier New"/>
                <a:ea typeface="Courier New"/>
                <a:cs typeface="Courier New"/>
                <a:sym typeface="Courier New"/>
              </a:rPr>
              <a:t>pt_mstr</a:t>
            </a:r>
            <a:r>
              <a:rPr lang="en-US" sz="2000"/>
              <a:t>.</a:t>
            </a:r>
            <a:endParaRPr/>
          </a:p>
          <a:p>
            <a:pPr indent="-514350" lvl="0" marL="514350" rtl="0" algn="l">
              <a:lnSpc>
                <a:spcPct val="95000"/>
              </a:lnSpc>
              <a:spcBef>
                <a:spcPts val="600"/>
              </a:spcBef>
              <a:spcAft>
                <a:spcPts val="0"/>
              </a:spcAft>
              <a:buSzPts val="2000"/>
              <a:buFont typeface="Century Gothic"/>
              <a:buAutoNum type="arabicPeriod"/>
            </a:pPr>
            <a:r>
              <a:rPr lang="en-US" sz="2000"/>
              <a:t>In the Field Name field, specify the primary key for the pt_mstr table, </a:t>
            </a:r>
            <a:r>
              <a:rPr lang="en-US" sz="2000">
                <a:latin typeface="Courier New"/>
                <a:ea typeface="Courier New"/>
                <a:cs typeface="Courier New"/>
                <a:sym typeface="Courier New"/>
              </a:rPr>
              <a:t>oid_pt_mstr</a:t>
            </a:r>
            <a:r>
              <a:rPr lang="en-US" sz="2000"/>
              <a:t>. Click Next until you arrive at the Details frame.</a:t>
            </a:r>
            <a:endParaRPr/>
          </a:p>
          <a:p>
            <a:pPr indent="-514350" lvl="0" marL="514350" rtl="0" algn="l">
              <a:lnSpc>
                <a:spcPct val="95000"/>
              </a:lnSpc>
              <a:spcBef>
                <a:spcPts val="600"/>
              </a:spcBef>
              <a:spcAft>
                <a:spcPts val="0"/>
              </a:spcAft>
              <a:buSzPts val="2000"/>
              <a:buFont typeface="Century Gothic"/>
              <a:buAutoNum type="arabicPeriod"/>
            </a:pPr>
            <a:r>
              <a:rPr lang="en-US" sz="2000"/>
              <a:t>In the Field Name field, specify </a:t>
            </a:r>
            <a:r>
              <a:rPr lang="en-US" sz="2000">
                <a:latin typeface="Courier New"/>
                <a:ea typeface="Courier New"/>
                <a:cs typeface="Courier New"/>
                <a:sym typeface="Courier New"/>
              </a:rPr>
              <a:t>pt_mstr.pt_part_type; </a:t>
            </a:r>
            <a:r>
              <a:rPr lang="en-US" sz="2000">
                <a:latin typeface="Century Gothic"/>
                <a:ea typeface="Century Gothic"/>
                <a:cs typeface="Century Gothic"/>
                <a:sym typeface="Century Gothic"/>
              </a:rPr>
              <a:t>then, </a:t>
            </a:r>
            <a:r>
              <a:rPr lang="en-US" sz="2000"/>
              <a:t>click Next button. </a:t>
            </a:r>
            <a:endParaRPr/>
          </a:p>
          <a:p>
            <a:pPr indent="-514350" lvl="0" marL="514350" rtl="0" algn="l">
              <a:lnSpc>
                <a:spcPct val="95000"/>
              </a:lnSpc>
              <a:spcBef>
                <a:spcPts val="600"/>
              </a:spcBef>
              <a:spcAft>
                <a:spcPts val="0"/>
              </a:spcAft>
              <a:buSzPts val="2000"/>
              <a:buFont typeface="Century Gothic"/>
              <a:buAutoNum type="arabicPeriod"/>
            </a:pPr>
            <a:r>
              <a:rPr lang="en-US" sz="2000"/>
              <a:t>Click the Insert key; then in the Field Name field, specify </a:t>
            </a:r>
            <a:r>
              <a:rPr lang="en-US" sz="2000">
                <a:latin typeface="Courier New"/>
                <a:ea typeface="Courier New"/>
                <a:cs typeface="Courier New"/>
                <a:sym typeface="Courier New"/>
              </a:rPr>
              <a:t>pt_mstr.pt_status.</a:t>
            </a:r>
            <a:endParaRPr/>
          </a:p>
        </p:txBody>
      </p:sp>
      <p:sp>
        <p:nvSpPr>
          <p:cNvPr id="348" name="Google Shape;348;p19"/>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3 Solution</a:t>
            </a:r>
            <a:endParaRPr/>
          </a:p>
        </p:txBody>
      </p:sp>
      <p:sp>
        <p:nvSpPr>
          <p:cNvPr id="349" name="Google Shape;349;p19"/>
          <p:cNvSpPr/>
          <p:nvPr/>
        </p:nvSpPr>
        <p:spPr>
          <a:xfrm>
            <a:off x="424068" y="238539"/>
            <a:ext cx="1136373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7CA0D1"/>
                </a:solidFill>
                <a:latin typeface="Century Gothic"/>
                <a:ea typeface="Century Gothic"/>
                <a:cs typeface="Century Gothic"/>
                <a:sym typeface="Century Gothic"/>
              </a:rPr>
              <a:t>Automation Solutions – Label Printing Services: Label Extraction</a:t>
            </a:r>
            <a:endParaRPr sz="1800">
              <a:solidFill>
                <a:srgbClr val="7CA0D1"/>
              </a:solidFill>
              <a:latin typeface="Century Gothic"/>
              <a:ea typeface="Century Gothic"/>
              <a:cs typeface="Century Gothic"/>
              <a:sym typeface="Century Gothic"/>
            </a:endParaRPr>
          </a:p>
        </p:txBody>
      </p:sp>
      <p:pic>
        <p:nvPicPr>
          <p:cNvPr id="350" name="Google Shape;350;p19"/>
          <p:cNvPicPr preferRelativeResize="0"/>
          <p:nvPr/>
        </p:nvPicPr>
        <p:blipFill rotWithShape="1">
          <a:blip r:embed="rId3">
            <a:alphaModFix/>
          </a:blip>
          <a:srcRect b="0" l="0" r="0" t="0"/>
          <a:stretch/>
        </p:blipFill>
        <p:spPr>
          <a:xfrm>
            <a:off x="3102430" y="3864429"/>
            <a:ext cx="5758542" cy="2472303"/>
          </a:xfrm>
          <a:prstGeom prst="rect">
            <a:avLst/>
          </a:prstGeom>
          <a:noFill/>
          <a:ln cap="flat" cmpd="sng" w="9525">
            <a:solidFill>
              <a:schemeClr val="dk1"/>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60" name="Google Shape;160;p2"/>
          <p:cNvSpPr txBox="1"/>
          <p:nvPr>
            <p:ph idx="1" type="body"/>
          </p:nvPr>
        </p:nvSpPr>
        <p:spPr>
          <a:xfrm>
            <a:off x="419100" y="1562100"/>
            <a:ext cx="11353800" cy="4779532"/>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Understand how label extraction relates to other LPS entities</a:t>
            </a:r>
            <a:endParaRPr/>
          </a:p>
          <a:p>
            <a:pPr indent="-109538" lvl="0" marL="287338" rtl="0" algn="l">
              <a:lnSpc>
                <a:spcPct val="95000"/>
              </a:lnSpc>
              <a:spcBef>
                <a:spcPts val="600"/>
              </a:spcBef>
              <a:spcAft>
                <a:spcPts val="0"/>
              </a:spcAft>
              <a:buSzPts val="2800"/>
              <a:buNone/>
            </a:pPr>
            <a:r>
              <a:t/>
            </a:r>
            <a:endParaRPr/>
          </a:p>
          <a:p>
            <a:pPr indent="-287338" lvl="0" marL="287338" rtl="0" algn="l">
              <a:lnSpc>
                <a:spcPct val="95000"/>
              </a:lnSpc>
              <a:spcBef>
                <a:spcPts val="600"/>
              </a:spcBef>
              <a:spcAft>
                <a:spcPts val="0"/>
              </a:spcAft>
              <a:buSzPts val="2800"/>
              <a:buChar char="•"/>
            </a:pPr>
            <a:r>
              <a:rPr lang="en-US"/>
              <a:t>Understand how the label extraction process works</a:t>
            </a:r>
            <a:endParaRPr/>
          </a:p>
          <a:p>
            <a:pPr indent="-109538" lvl="0" marL="287338" rtl="0" algn="l">
              <a:lnSpc>
                <a:spcPct val="95000"/>
              </a:lnSpc>
              <a:spcBef>
                <a:spcPts val="600"/>
              </a:spcBef>
              <a:spcAft>
                <a:spcPts val="0"/>
              </a:spcAft>
              <a:buSzPts val="2800"/>
              <a:buNone/>
            </a:pPr>
            <a:r>
              <a:t/>
            </a:r>
            <a:endParaRPr/>
          </a:p>
          <a:p>
            <a:pPr indent="-109538" lvl="0" marL="287338" rtl="0" algn="l">
              <a:lnSpc>
                <a:spcPct val="95000"/>
              </a:lnSpc>
              <a:spcBef>
                <a:spcPts val="600"/>
              </a:spcBef>
              <a:spcAft>
                <a:spcPts val="0"/>
              </a:spcAft>
              <a:buSzPts val="2800"/>
              <a:buNone/>
            </a:pPr>
            <a:r>
              <a:t/>
            </a:r>
            <a:endParaRPr/>
          </a:p>
        </p:txBody>
      </p:sp>
      <p:sp>
        <p:nvSpPr>
          <p:cNvPr id="161" name="Google Shape;161;p2"/>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Product Overview</a:t>
            </a:r>
            <a:endParaRPr>
              <a:solidFill>
                <a:srgbClr val="7CA0D1"/>
              </a:solidFill>
            </a:endParaRPr>
          </a:p>
        </p:txBody>
      </p:sp>
      <p:sp>
        <p:nvSpPr>
          <p:cNvPr id="162" name="Google Shape;162;p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Objectives</a:t>
            </a:r>
            <a:endParaRPr/>
          </a:p>
        </p:txBody>
      </p:sp>
    </p:spTree>
  </p:cSld>
  <p:clrMapOvr>
    <a:masterClrMapping/>
  </p:clrMapOvr>
  <mc:AlternateContent>
    <mc:Choice Requires="p14">
      <p:transition p14:dur="250">
        <p:fade/>
      </p:transition>
    </mc:Choice>
    <mc:Fallback>
      <p:transition>
        <p:fade/>
      </p:transition>
    </mc:Fallback>
  </mc:AlternateContent>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20"/>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57" name="Google Shape;357;p20"/>
          <p:cNvSpPr txBox="1"/>
          <p:nvPr>
            <p:ph idx="1" type="body"/>
          </p:nvPr>
        </p:nvSpPr>
        <p:spPr>
          <a:xfrm>
            <a:off x="353785" y="1366157"/>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000"/>
              <a:buFont typeface="Century Gothic"/>
              <a:buAutoNum type="arabicPeriod"/>
            </a:pPr>
            <a:r>
              <a:rPr lang="en-US" sz="2000"/>
              <a:t>Navigate to Label Event Processing. </a:t>
            </a:r>
            <a:endParaRPr/>
          </a:p>
          <a:p>
            <a:pPr indent="-514350" lvl="0" marL="514350" rtl="0" algn="l">
              <a:lnSpc>
                <a:spcPct val="95000"/>
              </a:lnSpc>
              <a:spcBef>
                <a:spcPts val="600"/>
              </a:spcBef>
              <a:spcAft>
                <a:spcPts val="0"/>
              </a:spcAft>
              <a:buSzPts val="2000"/>
              <a:buFont typeface="Century Gothic"/>
              <a:buAutoNum type="arabicPeriod"/>
            </a:pPr>
            <a:r>
              <a:rPr lang="en-US" sz="2000"/>
              <a:t>In the Event ID field, specify </a:t>
            </a:r>
            <a:r>
              <a:rPr lang="en-US" sz="2000">
                <a:latin typeface="Courier New"/>
                <a:ea typeface="Courier New"/>
                <a:cs typeface="Courier New"/>
                <a:sym typeface="Courier New"/>
              </a:rPr>
              <a:t>cpItem</a:t>
            </a:r>
            <a:r>
              <a:rPr lang="en-US" sz="2000"/>
              <a:t> to reference the event defined in Lab 3. </a:t>
            </a:r>
            <a:endParaRPr/>
          </a:p>
          <a:p>
            <a:pPr indent="-514350" lvl="0" marL="514350" rtl="0" algn="l">
              <a:lnSpc>
                <a:spcPct val="95000"/>
              </a:lnSpc>
              <a:spcBef>
                <a:spcPts val="600"/>
              </a:spcBef>
              <a:spcAft>
                <a:spcPts val="0"/>
              </a:spcAft>
              <a:buSzPts val="2000"/>
              <a:buFont typeface="Century Gothic"/>
              <a:buAutoNum type="arabicPeriod"/>
            </a:pPr>
            <a:r>
              <a:rPr lang="en-US" sz="2000"/>
              <a:t>In the Group ID field, specify </a:t>
            </a:r>
            <a:r>
              <a:rPr lang="en-US" sz="2000">
                <a:latin typeface="Courier New"/>
                <a:ea typeface="Courier New"/>
                <a:cs typeface="Courier New"/>
                <a:sym typeface="Courier New"/>
              </a:rPr>
              <a:t>cpItem </a:t>
            </a:r>
            <a:r>
              <a:rPr lang="en-US" sz="2000"/>
              <a:t>to reference the group defined in Lab 2; then, click Next. </a:t>
            </a:r>
            <a:endParaRPr/>
          </a:p>
        </p:txBody>
      </p:sp>
      <p:sp>
        <p:nvSpPr>
          <p:cNvPr id="358" name="Google Shape;358;p20"/>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4 Solution</a:t>
            </a:r>
            <a:endParaRPr/>
          </a:p>
        </p:txBody>
      </p:sp>
      <p:sp>
        <p:nvSpPr>
          <p:cNvPr id="359" name="Google Shape;359;p20"/>
          <p:cNvSpPr/>
          <p:nvPr/>
        </p:nvSpPr>
        <p:spPr>
          <a:xfrm>
            <a:off x="424068" y="238539"/>
            <a:ext cx="1136373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7CA0D1"/>
                </a:solidFill>
                <a:latin typeface="Century Gothic"/>
                <a:ea typeface="Century Gothic"/>
                <a:cs typeface="Century Gothic"/>
                <a:sym typeface="Century Gothic"/>
              </a:rPr>
              <a:t>Automation Solutions – Label Printing Services: Label Extraction</a:t>
            </a:r>
            <a:endParaRPr sz="1800">
              <a:solidFill>
                <a:srgbClr val="7CA0D1"/>
              </a:solidFill>
              <a:latin typeface="Century Gothic"/>
              <a:ea typeface="Century Gothic"/>
              <a:cs typeface="Century Gothic"/>
              <a:sym typeface="Century Gothic"/>
            </a:endParaRPr>
          </a:p>
        </p:txBody>
      </p:sp>
      <p:pic>
        <p:nvPicPr>
          <p:cNvPr id="360" name="Google Shape;360;p20"/>
          <p:cNvPicPr preferRelativeResize="0"/>
          <p:nvPr/>
        </p:nvPicPr>
        <p:blipFill rotWithShape="1">
          <a:blip r:embed="rId3">
            <a:alphaModFix/>
          </a:blip>
          <a:srcRect b="0" l="0" r="0" t="0"/>
          <a:stretch/>
        </p:blipFill>
        <p:spPr>
          <a:xfrm>
            <a:off x="3102429" y="3200400"/>
            <a:ext cx="5465082" cy="1997256"/>
          </a:xfrm>
          <a:prstGeom prst="rect">
            <a:avLst/>
          </a:prstGeom>
          <a:noFill/>
          <a:ln cap="flat" cmpd="sng" w="9525">
            <a:solidFill>
              <a:schemeClr val="dk1"/>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21"/>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67" name="Google Shape;367;p21"/>
          <p:cNvSpPr txBox="1"/>
          <p:nvPr>
            <p:ph idx="1" type="body"/>
          </p:nvPr>
        </p:nvSpPr>
        <p:spPr>
          <a:xfrm>
            <a:off x="353785" y="1366157"/>
            <a:ext cx="11353800" cy="4779532"/>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000"/>
              <a:buFont typeface="Century Gothic"/>
              <a:buAutoNum type="arabicPeriod"/>
            </a:pPr>
            <a:r>
              <a:rPr lang="en-US" sz="2000"/>
              <a:t>Navigate to Label Event Type Criteria Maintenance. </a:t>
            </a:r>
            <a:endParaRPr/>
          </a:p>
          <a:p>
            <a:pPr indent="-514350" lvl="0" marL="514350" rtl="0" algn="l">
              <a:lnSpc>
                <a:spcPct val="95000"/>
              </a:lnSpc>
              <a:spcBef>
                <a:spcPts val="600"/>
              </a:spcBef>
              <a:spcAft>
                <a:spcPts val="0"/>
              </a:spcAft>
              <a:buSzPts val="2000"/>
              <a:buFont typeface="Century Gothic"/>
              <a:buAutoNum type="arabicPeriod"/>
            </a:pPr>
            <a:r>
              <a:rPr lang="en-US" sz="2000"/>
              <a:t>In the Event ID, specify </a:t>
            </a:r>
            <a:r>
              <a:rPr lang="en-US" sz="2000">
                <a:latin typeface="Courier New"/>
                <a:ea typeface="Courier New"/>
                <a:cs typeface="Courier New"/>
                <a:sym typeface="Courier New"/>
              </a:rPr>
              <a:t>cpItem</a:t>
            </a:r>
            <a:r>
              <a:rPr lang="en-US" sz="2000"/>
              <a:t> to reference the event defined in Lab 3. </a:t>
            </a:r>
            <a:endParaRPr/>
          </a:p>
          <a:p>
            <a:pPr indent="-514350" lvl="0" marL="514350" rtl="0" algn="l">
              <a:lnSpc>
                <a:spcPct val="95000"/>
              </a:lnSpc>
              <a:spcBef>
                <a:spcPts val="600"/>
              </a:spcBef>
              <a:spcAft>
                <a:spcPts val="0"/>
              </a:spcAft>
              <a:buSzPts val="2000"/>
              <a:buFont typeface="Century Gothic"/>
              <a:buAutoNum type="arabicPeriod"/>
            </a:pPr>
            <a:r>
              <a:rPr lang="en-US" sz="2000"/>
              <a:t>Set the Browse Collection field to Yes; then, click Next to move to the bottom frame. </a:t>
            </a:r>
            <a:br>
              <a:rPr lang="en-US" sz="2000"/>
            </a:br>
            <a:endParaRPr sz="2000"/>
          </a:p>
          <a:p>
            <a:pPr indent="-338138" lvl="0" marL="914400" rtl="0" algn="l">
              <a:lnSpc>
                <a:spcPct val="95000"/>
              </a:lnSpc>
              <a:spcBef>
                <a:spcPts val="600"/>
              </a:spcBef>
              <a:spcAft>
                <a:spcPts val="0"/>
              </a:spcAft>
              <a:buSzPts val="2000"/>
              <a:buNone/>
            </a:pPr>
            <a:r>
              <a:rPr b="1" lang="en-US" sz="2000"/>
              <a:t>Note: </a:t>
            </a:r>
            <a:r>
              <a:rPr lang="en-US" sz="2000"/>
              <a:t>The Config field is set initially to No upon creation.</a:t>
            </a:r>
            <a:endParaRPr/>
          </a:p>
        </p:txBody>
      </p:sp>
      <p:sp>
        <p:nvSpPr>
          <p:cNvPr id="368" name="Google Shape;368;p21"/>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5 Solution</a:t>
            </a:r>
            <a:endParaRPr/>
          </a:p>
        </p:txBody>
      </p:sp>
      <p:sp>
        <p:nvSpPr>
          <p:cNvPr id="369" name="Google Shape;369;p21"/>
          <p:cNvSpPr/>
          <p:nvPr/>
        </p:nvSpPr>
        <p:spPr>
          <a:xfrm>
            <a:off x="424068" y="238539"/>
            <a:ext cx="1136373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7CA0D1"/>
                </a:solidFill>
                <a:latin typeface="Century Gothic"/>
                <a:ea typeface="Century Gothic"/>
                <a:cs typeface="Century Gothic"/>
                <a:sym typeface="Century Gothic"/>
              </a:rPr>
              <a:t>Automation Solutions – Label Printing Services: Label Extraction</a:t>
            </a:r>
            <a:endParaRPr sz="1800">
              <a:solidFill>
                <a:srgbClr val="7CA0D1"/>
              </a:solidFill>
              <a:latin typeface="Century Gothic"/>
              <a:ea typeface="Century Gothic"/>
              <a:cs typeface="Century Gothic"/>
              <a:sym typeface="Century Gothic"/>
            </a:endParaRPr>
          </a:p>
        </p:txBody>
      </p:sp>
      <p:pic>
        <p:nvPicPr>
          <p:cNvPr id="370" name="Google Shape;370;p21"/>
          <p:cNvPicPr preferRelativeResize="0"/>
          <p:nvPr/>
        </p:nvPicPr>
        <p:blipFill rotWithShape="1">
          <a:blip r:embed="rId3">
            <a:alphaModFix/>
          </a:blip>
          <a:srcRect b="0" l="0" r="0" t="0"/>
          <a:stretch/>
        </p:blipFill>
        <p:spPr>
          <a:xfrm>
            <a:off x="2974839" y="3718605"/>
            <a:ext cx="5219065" cy="2251075"/>
          </a:xfrm>
          <a:prstGeom prst="rect">
            <a:avLst/>
          </a:prstGeom>
          <a:noFill/>
          <a:ln cap="flat" cmpd="sng" w="9525">
            <a:solidFill>
              <a:schemeClr val="dk1"/>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p22"/>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77" name="Google Shape;377;p22"/>
          <p:cNvSpPr txBox="1"/>
          <p:nvPr>
            <p:ph idx="1" type="body"/>
          </p:nvPr>
        </p:nvSpPr>
        <p:spPr>
          <a:xfrm>
            <a:off x="289137" y="1338943"/>
            <a:ext cx="11418447" cy="4806746"/>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000"/>
              <a:buFont typeface="Century Gothic"/>
              <a:buAutoNum type="arabicPeriod" startAt="4"/>
            </a:pPr>
            <a:r>
              <a:rPr lang="en-US" sz="2000"/>
              <a:t>While still in Label Event Type Criteria Maintenance, from the Label Type frame, click Next. </a:t>
            </a:r>
            <a:endParaRPr/>
          </a:p>
          <a:p>
            <a:pPr indent="-514350" lvl="0" marL="514350" rtl="0" algn="l">
              <a:lnSpc>
                <a:spcPct val="95000"/>
              </a:lnSpc>
              <a:spcBef>
                <a:spcPts val="600"/>
              </a:spcBef>
              <a:spcAft>
                <a:spcPts val="0"/>
              </a:spcAft>
              <a:buSzPts val="2000"/>
              <a:buFont typeface="Century Gothic"/>
              <a:buAutoNum type="arabicPeriod" startAt="4"/>
            </a:pPr>
            <a:r>
              <a:rPr lang="en-US" sz="2000"/>
              <a:t>In the Label Criteria frame, leave the fields as their defaulted wildcard values (*).</a:t>
            </a:r>
            <a:br>
              <a:rPr lang="en-US" sz="2000"/>
            </a:br>
            <a:br>
              <a:rPr lang="en-US" sz="2000"/>
            </a:br>
            <a:br>
              <a:rPr lang="en-US" sz="2000"/>
            </a:br>
            <a:br>
              <a:rPr lang="en-US" sz="2000"/>
            </a:br>
            <a:br>
              <a:rPr lang="en-US" sz="2000"/>
            </a:br>
            <a:br>
              <a:rPr lang="en-US" sz="2000"/>
            </a:br>
            <a:br>
              <a:rPr lang="en-US" sz="2000"/>
            </a:br>
            <a:endParaRPr sz="2000"/>
          </a:p>
          <a:p>
            <a:pPr indent="-514350" lvl="0" marL="514350" rtl="0" algn="l">
              <a:lnSpc>
                <a:spcPct val="95000"/>
              </a:lnSpc>
              <a:spcBef>
                <a:spcPts val="600"/>
              </a:spcBef>
              <a:spcAft>
                <a:spcPts val="0"/>
              </a:spcAft>
              <a:buSzPts val="2000"/>
              <a:buNone/>
            </a:pPr>
            <a:r>
              <a:rPr lang="en-US" sz="2000"/>
              <a:t> </a:t>
            </a:r>
            <a:endParaRPr/>
          </a:p>
        </p:txBody>
      </p:sp>
      <p:sp>
        <p:nvSpPr>
          <p:cNvPr id="378" name="Google Shape;378;p22"/>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5 Solution (continued)</a:t>
            </a:r>
            <a:endParaRPr/>
          </a:p>
        </p:txBody>
      </p:sp>
      <p:sp>
        <p:nvSpPr>
          <p:cNvPr id="379" name="Google Shape;379;p22"/>
          <p:cNvSpPr/>
          <p:nvPr/>
        </p:nvSpPr>
        <p:spPr>
          <a:xfrm>
            <a:off x="424068" y="238539"/>
            <a:ext cx="1136373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7CA0D1"/>
                </a:solidFill>
                <a:latin typeface="Century Gothic"/>
                <a:ea typeface="Century Gothic"/>
                <a:cs typeface="Century Gothic"/>
                <a:sym typeface="Century Gothic"/>
              </a:rPr>
              <a:t>Automation Solutions – Label Printing Services: Label Extraction</a:t>
            </a:r>
            <a:endParaRPr sz="1800">
              <a:solidFill>
                <a:srgbClr val="7CA0D1"/>
              </a:solidFill>
              <a:latin typeface="Century Gothic"/>
              <a:ea typeface="Century Gothic"/>
              <a:cs typeface="Century Gothic"/>
              <a:sym typeface="Century Gothic"/>
            </a:endParaRPr>
          </a:p>
        </p:txBody>
      </p:sp>
      <p:pic>
        <p:nvPicPr>
          <p:cNvPr id="380" name="Google Shape;380;p22"/>
          <p:cNvPicPr preferRelativeResize="0"/>
          <p:nvPr/>
        </p:nvPicPr>
        <p:blipFill rotWithShape="1">
          <a:blip r:embed="rId3">
            <a:alphaModFix/>
          </a:blip>
          <a:srcRect b="0" l="0" r="0" t="0"/>
          <a:stretch/>
        </p:blipFill>
        <p:spPr>
          <a:xfrm>
            <a:off x="2458396" y="2536372"/>
            <a:ext cx="6348148" cy="2742593"/>
          </a:xfrm>
          <a:prstGeom prst="rect">
            <a:avLst/>
          </a:prstGeom>
          <a:noFill/>
          <a:ln cap="flat" cmpd="sng" w="9525">
            <a:solidFill>
              <a:schemeClr val="dk1"/>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2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387" name="Google Shape;387;p23"/>
          <p:cNvSpPr txBox="1"/>
          <p:nvPr>
            <p:ph idx="1" type="body"/>
          </p:nvPr>
        </p:nvSpPr>
        <p:spPr>
          <a:xfrm>
            <a:off x="289137" y="1338943"/>
            <a:ext cx="11418447" cy="4806746"/>
          </a:xfrm>
          <a:prstGeom prst="rect">
            <a:avLst/>
          </a:prstGeom>
          <a:noFill/>
          <a:ln>
            <a:noFill/>
          </a:ln>
        </p:spPr>
        <p:txBody>
          <a:bodyPr anchorCtr="0" anchor="t" bIns="0" lIns="0" spcFirstLastPara="1" rIns="0" wrap="square" tIns="0">
            <a:noAutofit/>
          </a:bodyPr>
          <a:lstStyle/>
          <a:p>
            <a:pPr indent="-514350" lvl="0" marL="514350" rtl="0" algn="l">
              <a:lnSpc>
                <a:spcPct val="95000"/>
              </a:lnSpc>
              <a:spcBef>
                <a:spcPts val="0"/>
              </a:spcBef>
              <a:spcAft>
                <a:spcPts val="0"/>
              </a:spcAft>
              <a:buSzPts val="2000"/>
              <a:buFont typeface="Century Gothic"/>
              <a:buAutoNum type="arabicPeriod" startAt="6"/>
            </a:pPr>
            <a:r>
              <a:rPr lang="en-US" sz="2000"/>
              <a:t>While still in Label Event Type Criteria Maintenance, click Back  to close the Label Criteria frame. </a:t>
            </a:r>
            <a:br>
              <a:rPr lang="en-US" sz="2000"/>
            </a:br>
            <a:br>
              <a:rPr lang="en-US" sz="2000"/>
            </a:br>
            <a:r>
              <a:rPr b="1" lang="en-US" sz="2000"/>
              <a:t>Note: </a:t>
            </a:r>
            <a:r>
              <a:rPr lang="en-US" sz="2000"/>
              <a:t>You should then see a record in the frame presented (see graphic below). </a:t>
            </a:r>
            <a:br>
              <a:rPr lang="en-US" sz="2000"/>
            </a:br>
            <a:endParaRPr sz="2000"/>
          </a:p>
          <a:p>
            <a:pPr indent="-514350" lvl="0" marL="514350" rtl="0" algn="l">
              <a:lnSpc>
                <a:spcPct val="95000"/>
              </a:lnSpc>
              <a:spcBef>
                <a:spcPts val="600"/>
              </a:spcBef>
              <a:spcAft>
                <a:spcPts val="0"/>
              </a:spcAft>
              <a:buSzPts val="2000"/>
              <a:buFont typeface="Century Gothic"/>
              <a:buAutoNum type="arabicPeriod" startAt="6"/>
            </a:pPr>
            <a:r>
              <a:rPr lang="en-US" sz="2000"/>
              <a:t>In the Label Criteria Frame, leave the fields as their defaulted wildcard values (*).</a:t>
            </a:r>
            <a:endParaRPr/>
          </a:p>
          <a:p>
            <a:pPr indent="-514350" lvl="0" marL="514350" rtl="0" algn="l">
              <a:lnSpc>
                <a:spcPct val="95000"/>
              </a:lnSpc>
              <a:spcBef>
                <a:spcPts val="600"/>
              </a:spcBef>
              <a:spcAft>
                <a:spcPts val="0"/>
              </a:spcAft>
              <a:buSzPts val="2000"/>
              <a:buFont typeface="Century Gothic"/>
              <a:buAutoNum type="arabicPeriod" startAt="6"/>
            </a:pPr>
            <a:r>
              <a:rPr lang="en-US" sz="2000"/>
              <a:t>Finally, click Back until you return to the top of the program.</a:t>
            </a:r>
            <a:endParaRPr/>
          </a:p>
          <a:p>
            <a:pPr indent="-514350" lvl="0" marL="514350" rtl="0" algn="l">
              <a:lnSpc>
                <a:spcPct val="95000"/>
              </a:lnSpc>
              <a:spcBef>
                <a:spcPts val="600"/>
              </a:spcBef>
              <a:spcAft>
                <a:spcPts val="0"/>
              </a:spcAft>
              <a:buSzPts val="2000"/>
              <a:buNone/>
            </a:pPr>
            <a:br>
              <a:rPr lang="en-US" sz="2000"/>
            </a:br>
            <a:br>
              <a:rPr lang="en-US" sz="2000"/>
            </a:br>
            <a:br>
              <a:rPr lang="en-US" sz="2000"/>
            </a:br>
            <a:br>
              <a:rPr lang="en-US" sz="2000"/>
            </a:br>
            <a:br>
              <a:rPr lang="en-US" sz="2000"/>
            </a:br>
            <a:br>
              <a:rPr lang="en-US" sz="2000"/>
            </a:br>
            <a:br>
              <a:rPr lang="en-US" sz="2000"/>
            </a:br>
            <a:endParaRPr sz="2000"/>
          </a:p>
          <a:p>
            <a:pPr indent="-514350" lvl="0" marL="514350" rtl="0" algn="l">
              <a:lnSpc>
                <a:spcPct val="95000"/>
              </a:lnSpc>
              <a:spcBef>
                <a:spcPts val="600"/>
              </a:spcBef>
              <a:spcAft>
                <a:spcPts val="0"/>
              </a:spcAft>
              <a:buSzPts val="2000"/>
              <a:buNone/>
            </a:pPr>
            <a:r>
              <a:rPr lang="en-US" sz="2000"/>
              <a:t> </a:t>
            </a:r>
            <a:endParaRPr/>
          </a:p>
        </p:txBody>
      </p:sp>
      <p:sp>
        <p:nvSpPr>
          <p:cNvPr id="388" name="Google Shape;388;p2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Lab 5 Solution (continued)</a:t>
            </a:r>
            <a:endParaRPr/>
          </a:p>
        </p:txBody>
      </p:sp>
      <p:sp>
        <p:nvSpPr>
          <p:cNvPr id="389" name="Google Shape;389;p23"/>
          <p:cNvSpPr/>
          <p:nvPr/>
        </p:nvSpPr>
        <p:spPr>
          <a:xfrm>
            <a:off x="424068" y="238539"/>
            <a:ext cx="1136373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rgbClr val="7CA0D1"/>
                </a:solidFill>
                <a:latin typeface="Century Gothic"/>
                <a:ea typeface="Century Gothic"/>
                <a:cs typeface="Century Gothic"/>
                <a:sym typeface="Century Gothic"/>
              </a:rPr>
              <a:t>Automation Solutions – Label Printing Services: Label Extraction</a:t>
            </a:r>
            <a:endParaRPr sz="1800">
              <a:solidFill>
                <a:srgbClr val="7CA0D1"/>
              </a:solidFill>
              <a:latin typeface="Century Gothic"/>
              <a:ea typeface="Century Gothic"/>
              <a:cs typeface="Century Gothic"/>
              <a:sym typeface="Century Gothic"/>
            </a:endParaRPr>
          </a:p>
        </p:txBody>
      </p:sp>
      <p:pic>
        <p:nvPicPr>
          <p:cNvPr id="390" name="Google Shape;390;p23"/>
          <p:cNvPicPr preferRelativeResize="0"/>
          <p:nvPr/>
        </p:nvPicPr>
        <p:blipFill rotWithShape="1">
          <a:blip r:embed="rId3">
            <a:alphaModFix/>
          </a:blip>
          <a:srcRect b="0" l="0" r="0" t="0"/>
          <a:stretch/>
        </p:blipFill>
        <p:spPr>
          <a:xfrm>
            <a:off x="2960914" y="3932601"/>
            <a:ext cx="5943600" cy="1844856"/>
          </a:xfrm>
          <a:prstGeom prst="rect">
            <a:avLst/>
          </a:prstGeom>
          <a:noFill/>
          <a:ln cap="flat" cmpd="sng" w="9525">
            <a:solidFill>
              <a:schemeClr val="dk1"/>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2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mc:AlternateContent>
    <mc:Choice Requires="p14">
      <p:transition p14:dur="25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3"/>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69" name="Google Shape;169;p3"/>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sp>
        <p:nvSpPr>
          <p:cNvPr id="170" name="Google Shape;170;p3"/>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Where Are We in the Process?</a:t>
            </a:r>
            <a:endParaRPr/>
          </a:p>
        </p:txBody>
      </p:sp>
      <p:pic>
        <p:nvPicPr>
          <p:cNvPr id="171" name="Google Shape;171;p3"/>
          <p:cNvPicPr preferRelativeResize="0"/>
          <p:nvPr/>
        </p:nvPicPr>
        <p:blipFill rotWithShape="1">
          <a:blip r:embed="rId3">
            <a:alphaModFix/>
          </a:blip>
          <a:srcRect b="0" l="0" r="0" t="0"/>
          <a:stretch/>
        </p:blipFill>
        <p:spPr>
          <a:xfrm>
            <a:off x="1956988" y="1257585"/>
            <a:ext cx="8385863" cy="4980251"/>
          </a:xfrm>
          <a:prstGeom prst="rect">
            <a:avLst/>
          </a:prstGeom>
          <a:noFill/>
          <a:ln>
            <a:noFill/>
          </a:ln>
        </p:spPr>
      </p:pic>
      <p:pic>
        <p:nvPicPr>
          <p:cNvPr id="172" name="Google Shape;172;p3"/>
          <p:cNvPicPr preferRelativeResize="0"/>
          <p:nvPr/>
        </p:nvPicPr>
        <p:blipFill rotWithShape="1">
          <a:blip r:embed="rId3">
            <a:alphaModFix/>
          </a:blip>
          <a:srcRect b="0" l="0" r="0" t="0"/>
          <a:stretch/>
        </p:blipFill>
        <p:spPr>
          <a:xfrm>
            <a:off x="1956988" y="1238535"/>
            <a:ext cx="8385863" cy="4980251"/>
          </a:xfrm>
          <a:prstGeom prst="rect">
            <a:avLst/>
          </a:prstGeom>
          <a:noFill/>
          <a:ln>
            <a:noFill/>
          </a:ln>
        </p:spPr>
      </p:pic>
      <p:sp>
        <p:nvSpPr>
          <p:cNvPr id="173" name="Google Shape;173;p3"/>
          <p:cNvSpPr/>
          <p:nvPr/>
        </p:nvSpPr>
        <p:spPr>
          <a:xfrm>
            <a:off x="3710410" y="1823784"/>
            <a:ext cx="2717129" cy="1004972"/>
          </a:xfrm>
          <a:prstGeom prst="roundRect">
            <a:avLst>
              <a:gd fmla="val 16667" name="adj"/>
            </a:avLst>
          </a:prstGeom>
          <a:noFill/>
          <a:ln cap="flat" cmpd="sng" w="25400">
            <a:solidFill>
              <a:srgbClr val="FF0000"/>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ctr">
              <a:spcBef>
                <a:spcPts val="0"/>
              </a:spcBef>
              <a:spcAft>
                <a:spcPts val="0"/>
              </a:spcAft>
              <a:buNone/>
            </a:pPr>
            <a:r>
              <a:t/>
            </a:r>
            <a:endParaRPr b="0" i="0" sz="2400" u="none" cap="none" strike="noStrike">
              <a:solidFill>
                <a:srgbClr val="FFFFFF"/>
              </a:solidFill>
              <a:latin typeface="Century Gothic"/>
              <a:ea typeface="Century Gothic"/>
              <a:cs typeface="Century Gothic"/>
              <a:sym typeface="Century Gothic"/>
            </a:endParaRPr>
          </a:p>
        </p:txBody>
      </p:sp>
    </p:spTree>
  </p:cSld>
  <p:clrMapOvr>
    <a:masterClrMapping/>
  </p:clrMapOvr>
  <p:transition>
    <p:fade/>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4"/>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80" name="Google Shape;180;p4"/>
          <p:cNvSpPr txBox="1"/>
          <p:nvPr>
            <p:ph idx="2" type="body"/>
          </p:nvPr>
        </p:nvSpPr>
        <p:spPr>
          <a:xfrm>
            <a:off x="419100" y="203200"/>
            <a:ext cx="1135380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sp>
        <p:nvSpPr>
          <p:cNvPr id="181" name="Google Shape;181;p4"/>
          <p:cNvSpPr txBox="1"/>
          <p:nvPr>
            <p:ph type="title"/>
          </p:nvPr>
        </p:nvSpPr>
        <p:spPr>
          <a:xfrm>
            <a:off x="419100" y="680944"/>
            <a:ext cx="1135380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rgbClr val="000000"/>
              </a:buClr>
              <a:buSzPts val="3200"/>
              <a:buFont typeface="Century Gothic"/>
              <a:buNone/>
            </a:pPr>
            <a:r>
              <a:rPr lang="en-US"/>
              <a:t>Menu Items</a:t>
            </a:r>
            <a:endParaRPr/>
          </a:p>
        </p:txBody>
      </p:sp>
      <p:pic>
        <p:nvPicPr>
          <p:cNvPr id="182" name="Google Shape;182;p4"/>
          <p:cNvPicPr preferRelativeResize="0"/>
          <p:nvPr>
            <p:ph idx="1" type="body"/>
          </p:nvPr>
        </p:nvPicPr>
        <p:blipFill rotWithShape="1">
          <a:blip r:embed="rId3">
            <a:alphaModFix/>
          </a:blip>
          <a:srcRect b="0" l="0" r="0" t="0"/>
          <a:stretch/>
        </p:blipFill>
        <p:spPr>
          <a:xfrm>
            <a:off x="3672428" y="1822918"/>
            <a:ext cx="4244899" cy="3714286"/>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5"/>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189" name="Google Shape;189;p5"/>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Establish the different label types</a:t>
            </a:r>
            <a:endParaRPr/>
          </a:p>
          <a:p>
            <a:pPr indent="-109538" lvl="0" marL="287338" rtl="0" algn="l">
              <a:lnSpc>
                <a:spcPct val="95000"/>
              </a:lnSpc>
              <a:spcBef>
                <a:spcPts val="600"/>
              </a:spcBef>
              <a:spcAft>
                <a:spcPts val="0"/>
              </a:spcAft>
              <a:buSzPts val="2800"/>
              <a:buNone/>
            </a:pPr>
            <a:r>
              <a:t/>
            </a:r>
            <a:endParaRPr/>
          </a:p>
          <a:p>
            <a:pPr indent="-287338" lvl="0" marL="287338" rtl="0" algn="l">
              <a:lnSpc>
                <a:spcPct val="95000"/>
              </a:lnSpc>
              <a:spcBef>
                <a:spcPts val="600"/>
              </a:spcBef>
              <a:spcAft>
                <a:spcPts val="0"/>
              </a:spcAft>
              <a:buSzPts val="2800"/>
              <a:buChar char="•"/>
            </a:pPr>
            <a:r>
              <a:rPr lang="en-US"/>
              <a:t>Link to an extraction program</a:t>
            </a:r>
            <a:endParaRPr/>
          </a:p>
          <a:p>
            <a:pPr indent="-109538" lvl="0" marL="287338" rtl="0" algn="l">
              <a:lnSpc>
                <a:spcPct val="95000"/>
              </a:lnSpc>
              <a:spcBef>
                <a:spcPts val="600"/>
              </a:spcBef>
              <a:spcAft>
                <a:spcPts val="0"/>
              </a:spcAft>
              <a:buSzPts val="2800"/>
              <a:buNone/>
            </a:pPr>
            <a:r>
              <a:t/>
            </a:r>
            <a:endParaRPr/>
          </a:p>
          <a:p>
            <a:pPr indent="-287338" lvl="0" marL="287338" rtl="0" algn="l">
              <a:lnSpc>
                <a:spcPct val="95000"/>
              </a:lnSpc>
              <a:spcBef>
                <a:spcPts val="600"/>
              </a:spcBef>
              <a:spcAft>
                <a:spcPts val="0"/>
              </a:spcAft>
              <a:buSzPts val="2800"/>
              <a:buChar char="•"/>
            </a:pPr>
            <a:r>
              <a:rPr lang="en-US"/>
              <a:t>Provide a default purpose</a:t>
            </a:r>
            <a:endParaRPr/>
          </a:p>
        </p:txBody>
      </p:sp>
      <p:sp>
        <p:nvSpPr>
          <p:cNvPr id="190" name="Google Shape;190;p5"/>
          <p:cNvSpPr txBox="1"/>
          <p:nvPr>
            <p:ph idx="2" type="body"/>
          </p:nvPr>
        </p:nvSpPr>
        <p:spPr>
          <a:xfrm>
            <a:off x="6195050" y="1562100"/>
            <a:ext cx="5577900" cy="2351400"/>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191" name="Google Shape;191;p5"/>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Label Type Maintenance</a:t>
            </a:r>
            <a:endParaRPr/>
          </a:p>
        </p:txBody>
      </p:sp>
      <p:sp>
        <p:nvSpPr>
          <p:cNvPr id="192" name="Google Shape;192;p5"/>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pic>
        <p:nvPicPr>
          <p:cNvPr id="193" name="Google Shape;193;p5"/>
          <p:cNvPicPr preferRelativeResize="0"/>
          <p:nvPr/>
        </p:nvPicPr>
        <p:blipFill rotWithShape="1">
          <a:blip r:embed="rId3">
            <a:alphaModFix/>
          </a:blip>
          <a:srcRect b="0" l="0" r="0" t="0"/>
          <a:stretch/>
        </p:blipFill>
        <p:spPr>
          <a:xfrm>
            <a:off x="6191855" y="1562153"/>
            <a:ext cx="5584293" cy="2351281"/>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9">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9">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9">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9">
                                            <p:txEl>
                                              <p:pRg end="4" st="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6"/>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00" name="Google Shape;200;p6"/>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Groups label types together</a:t>
            </a:r>
            <a:endParaRPr/>
          </a:p>
          <a:p>
            <a:pPr indent="-225425" lvl="1" marL="569913" rtl="0" algn="l">
              <a:lnSpc>
                <a:spcPct val="95000"/>
              </a:lnSpc>
              <a:spcBef>
                <a:spcPts val="600"/>
              </a:spcBef>
              <a:spcAft>
                <a:spcPts val="0"/>
              </a:spcAft>
              <a:buSzPts val="2400"/>
              <a:buChar char="­"/>
            </a:pPr>
            <a:r>
              <a:rPr lang="en-US"/>
              <a:t>(Can be a group of 1)</a:t>
            </a:r>
            <a:endParaRPr/>
          </a:p>
          <a:p>
            <a:pPr indent="-287338" lvl="0" marL="287338" rtl="0" algn="l">
              <a:lnSpc>
                <a:spcPct val="95000"/>
              </a:lnSpc>
              <a:spcBef>
                <a:spcPts val="600"/>
              </a:spcBef>
              <a:spcAft>
                <a:spcPts val="0"/>
              </a:spcAft>
              <a:buClr>
                <a:srgbClr val="5A87C5"/>
              </a:buClr>
              <a:buSzPts val="2800"/>
              <a:buChar char="•"/>
            </a:pPr>
            <a:r>
              <a:rPr lang="en-US">
                <a:solidFill>
                  <a:srgbClr val="000000"/>
                </a:solidFill>
              </a:rPr>
              <a:t>Group Labels determines if labels should print together</a:t>
            </a:r>
            <a:endParaRPr/>
          </a:p>
          <a:p>
            <a:pPr indent="-287338" lvl="0" marL="287338" rtl="0" algn="l">
              <a:lnSpc>
                <a:spcPct val="95000"/>
              </a:lnSpc>
              <a:spcBef>
                <a:spcPts val="600"/>
              </a:spcBef>
              <a:spcAft>
                <a:spcPts val="0"/>
              </a:spcAft>
              <a:buClr>
                <a:srgbClr val="5A87C5"/>
              </a:buClr>
              <a:buSzPts val="2800"/>
              <a:buChar char="•"/>
            </a:pPr>
            <a:r>
              <a:rPr lang="en-US">
                <a:solidFill>
                  <a:srgbClr val="000000"/>
                </a:solidFill>
              </a:rPr>
              <a:t>Can override default Purpose</a:t>
            </a:r>
            <a:endParaRPr/>
          </a:p>
          <a:p>
            <a:pPr indent="-287338" lvl="0" marL="287338" rtl="0" algn="l">
              <a:lnSpc>
                <a:spcPct val="95000"/>
              </a:lnSpc>
              <a:spcBef>
                <a:spcPts val="600"/>
              </a:spcBef>
              <a:spcAft>
                <a:spcPts val="0"/>
              </a:spcAft>
              <a:buClr>
                <a:srgbClr val="5A87C5"/>
              </a:buClr>
              <a:buSzPts val="2800"/>
              <a:buChar char="•"/>
            </a:pPr>
            <a:r>
              <a:rPr lang="en-US">
                <a:solidFill>
                  <a:srgbClr val="000000"/>
                </a:solidFill>
              </a:rPr>
              <a:t>Child field indicates child label types</a:t>
            </a:r>
            <a:endParaRPr/>
          </a:p>
          <a:p>
            <a:pPr indent="-225425" lvl="1" marL="569913" rtl="0" algn="l">
              <a:lnSpc>
                <a:spcPct val="95000"/>
              </a:lnSpc>
              <a:spcBef>
                <a:spcPts val="600"/>
              </a:spcBef>
              <a:spcAft>
                <a:spcPts val="0"/>
              </a:spcAft>
              <a:buClr>
                <a:srgbClr val="5A87C5"/>
              </a:buClr>
              <a:buSzPts val="2400"/>
              <a:buChar char="­"/>
            </a:pPr>
            <a:r>
              <a:rPr lang="en-US">
                <a:solidFill>
                  <a:srgbClr val="000000"/>
                </a:solidFill>
              </a:rPr>
              <a:t>Executes extraction programs for children in sequence</a:t>
            </a:r>
            <a:endParaRPr/>
          </a:p>
          <a:p>
            <a:pPr indent="-109538" lvl="0" marL="287338" rtl="0" algn="l">
              <a:lnSpc>
                <a:spcPct val="95000"/>
              </a:lnSpc>
              <a:spcBef>
                <a:spcPts val="600"/>
              </a:spcBef>
              <a:spcAft>
                <a:spcPts val="0"/>
              </a:spcAft>
              <a:buClr>
                <a:srgbClr val="5A87C5"/>
              </a:buClr>
              <a:buSzPts val="2800"/>
              <a:buNone/>
            </a:pPr>
            <a:r>
              <a:t/>
            </a:r>
            <a:endParaRPr>
              <a:solidFill>
                <a:srgbClr val="000000"/>
              </a:solidFill>
            </a:endParaRPr>
          </a:p>
          <a:p>
            <a:pPr indent="-225424" lvl="1" marL="569913" rtl="0" algn="l">
              <a:lnSpc>
                <a:spcPct val="95000"/>
              </a:lnSpc>
              <a:spcBef>
                <a:spcPts val="600"/>
              </a:spcBef>
              <a:spcAft>
                <a:spcPts val="0"/>
              </a:spcAft>
              <a:buSzPts val="2400"/>
              <a:buNone/>
            </a:pPr>
            <a:r>
              <a:t/>
            </a:r>
            <a:endParaRPr/>
          </a:p>
          <a:p>
            <a:pPr indent="-109538" lvl="0" marL="287338" rtl="0" algn="l">
              <a:lnSpc>
                <a:spcPct val="95000"/>
              </a:lnSpc>
              <a:spcBef>
                <a:spcPts val="600"/>
              </a:spcBef>
              <a:spcAft>
                <a:spcPts val="0"/>
              </a:spcAft>
              <a:buSzPts val="2800"/>
              <a:buNone/>
            </a:pPr>
            <a:r>
              <a:t/>
            </a:r>
            <a:endParaRPr/>
          </a:p>
          <a:p>
            <a:pPr indent="-109538" lvl="0" marL="287338" rtl="0" algn="l">
              <a:lnSpc>
                <a:spcPct val="95000"/>
              </a:lnSpc>
              <a:spcBef>
                <a:spcPts val="600"/>
              </a:spcBef>
              <a:spcAft>
                <a:spcPts val="0"/>
              </a:spcAft>
              <a:buSzPts val="2800"/>
              <a:buNone/>
            </a:pPr>
            <a:r>
              <a:t/>
            </a:r>
            <a:endParaRPr/>
          </a:p>
          <a:p>
            <a:pPr indent="-109538" lvl="0" marL="287338" rtl="0" algn="l">
              <a:lnSpc>
                <a:spcPct val="95000"/>
              </a:lnSpc>
              <a:spcBef>
                <a:spcPts val="600"/>
              </a:spcBef>
              <a:spcAft>
                <a:spcPts val="0"/>
              </a:spcAft>
              <a:buSzPts val="2800"/>
              <a:buNone/>
            </a:pPr>
            <a:r>
              <a:t/>
            </a:r>
            <a:endParaRPr/>
          </a:p>
          <a:p>
            <a:pPr indent="-109538" lvl="0" marL="287338" rtl="0" algn="l">
              <a:lnSpc>
                <a:spcPct val="95000"/>
              </a:lnSpc>
              <a:spcBef>
                <a:spcPts val="600"/>
              </a:spcBef>
              <a:spcAft>
                <a:spcPts val="0"/>
              </a:spcAft>
              <a:buSzPts val="2800"/>
              <a:buNone/>
            </a:pPr>
            <a:r>
              <a:t/>
            </a:r>
            <a:endParaRPr/>
          </a:p>
        </p:txBody>
      </p:sp>
      <p:sp>
        <p:nvSpPr>
          <p:cNvPr id="201" name="Google Shape;201;p6"/>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Label Group Maintenance</a:t>
            </a:r>
            <a:endParaRPr/>
          </a:p>
        </p:txBody>
      </p:sp>
      <p:sp>
        <p:nvSpPr>
          <p:cNvPr id="202" name="Google Shape;202;p6"/>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pic>
        <p:nvPicPr>
          <p:cNvPr id="203" name="Google Shape;203;p6"/>
          <p:cNvPicPr preferRelativeResize="0"/>
          <p:nvPr/>
        </p:nvPicPr>
        <p:blipFill>
          <a:blip r:embed="rId3">
            <a:alphaModFix/>
          </a:blip>
          <a:stretch>
            <a:fillRect/>
          </a:stretch>
        </p:blipFill>
        <p:spPr>
          <a:xfrm>
            <a:off x="6200765" y="1250144"/>
            <a:ext cx="5743575" cy="2895600"/>
          </a:xfrm>
          <a:prstGeom prst="rect">
            <a:avLst/>
          </a:prstGeom>
          <a:noFill/>
          <a:ln>
            <a:noFill/>
          </a:ln>
        </p:spPr>
      </p:pic>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10" st="1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00">
                                            <p:txEl>
                                              <p:pRg end="11" st="11"/>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7"/>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10" name="Google Shape;210;p7"/>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Sets up the query to determine the label print</a:t>
            </a:r>
            <a:endParaRPr/>
          </a:p>
          <a:p>
            <a:pPr indent="-287338" lvl="0" marL="287338" rtl="0" algn="l">
              <a:lnSpc>
                <a:spcPct val="95000"/>
              </a:lnSpc>
              <a:spcBef>
                <a:spcPts val="600"/>
              </a:spcBef>
              <a:spcAft>
                <a:spcPts val="0"/>
              </a:spcAft>
              <a:buSzPts val="2800"/>
              <a:buChar char="•"/>
            </a:pPr>
            <a:r>
              <a:rPr lang="en-US"/>
              <a:t>Events are referenced by other QAD programs when making a print request</a:t>
            </a:r>
            <a:endParaRPr/>
          </a:p>
          <a:p>
            <a:pPr indent="-287338" lvl="0" marL="287338" rtl="0" algn="l">
              <a:lnSpc>
                <a:spcPct val="95000"/>
              </a:lnSpc>
              <a:spcBef>
                <a:spcPts val="600"/>
              </a:spcBef>
              <a:spcAft>
                <a:spcPts val="0"/>
              </a:spcAft>
              <a:buSzPts val="2800"/>
              <a:buChar char="•"/>
            </a:pPr>
            <a:r>
              <a:rPr lang="en-US"/>
              <a:t>Specify table(s) in header frame</a:t>
            </a:r>
            <a:endParaRPr/>
          </a:p>
          <a:p>
            <a:pPr indent="-287338" lvl="0" marL="287338" rtl="0" algn="l">
              <a:lnSpc>
                <a:spcPct val="95000"/>
              </a:lnSpc>
              <a:spcBef>
                <a:spcPts val="600"/>
              </a:spcBef>
              <a:spcAft>
                <a:spcPts val="0"/>
              </a:spcAft>
              <a:buSzPts val="2800"/>
              <a:buChar char="•"/>
            </a:pPr>
            <a:r>
              <a:rPr lang="en-US"/>
              <a:t>Specify field(s) in details frame</a:t>
            </a:r>
            <a:endParaRPr/>
          </a:p>
          <a:p>
            <a:pPr indent="-109538" lvl="0" marL="287338" rtl="0" algn="l">
              <a:lnSpc>
                <a:spcPct val="95000"/>
              </a:lnSpc>
              <a:spcBef>
                <a:spcPts val="600"/>
              </a:spcBef>
              <a:spcAft>
                <a:spcPts val="0"/>
              </a:spcAft>
              <a:buSzPts val="2800"/>
              <a:buNone/>
            </a:pPr>
            <a:r>
              <a:t/>
            </a:r>
            <a:endParaRPr/>
          </a:p>
          <a:p>
            <a:pPr indent="-109538" lvl="0" marL="287338" rtl="0" algn="l">
              <a:lnSpc>
                <a:spcPct val="95000"/>
              </a:lnSpc>
              <a:spcBef>
                <a:spcPts val="600"/>
              </a:spcBef>
              <a:spcAft>
                <a:spcPts val="0"/>
              </a:spcAft>
              <a:buSzPts val="2800"/>
              <a:buNone/>
            </a:pPr>
            <a:r>
              <a:t/>
            </a:r>
            <a:endParaRPr/>
          </a:p>
        </p:txBody>
      </p:sp>
      <p:sp>
        <p:nvSpPr>
          <p:cNvPr id="211" name="Google Shape;211;p7"/>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Label Event Maintenance</a:t>
            </a:r>
            <a:endParaRPr/>
          </a:p>
        </p:txBody>
      </p:sp>
      <p:sp>
        <p:nvSpPr>
          <p:cNvPr id="212" name="Google Shape;212;p7"/>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pic>
        <p:nvPicPr>
          <p:cNvPr id="213" name="Google Shape;213;p7"/>
          <p:cNvPicPr preferRelativeResize="0"/>
          <p:nvPr/>
        </p:nvPicPr>
        <p:blipFill rotWithShape="1">
          <a:blip r:embed="rId3">
            <a:alphaModFix/>
          </a:blip>
          <a:srcRect b="0" l="0" r="0" t="0"/>
          <a:stretch/>
        </p:blipFill>
        <p:spPr>
          <a:xfrm>
            <a:off x="6203603" y="1556951"/>
            <a:ext cx="5554643" cy="2467620"/>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214" name="Google Shape;214;p7"/>
          <p:cNvPicPr preferRelativeResize="0"/>
          <p:nvPr>
            <p:ph idx="2" type="body"/>
          </p:nvPr>
        </p:nvPicPr>
        <p:blipFill rotWithShape="1">
          <a:blip r:embed="rId4">
            <a:alphaModFix/>
          </a:blip>
          <a:srcRect b="0" l="0" r="0" t="0"/>
          <a:stretch/>
        </p:blipFill>
        <p:spPr>
          <a:xfrm>
            <a:off x="6218100" y="1556950"/>
            <a:ext cx="5554500" cy="3648000"/>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0">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0">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0">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0">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0">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0">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1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8"/>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21" name="Google Shape;221;p8"/>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Ties a label event and label group together</a:t>
            </a:r>
            <a:endParaRPr/>
          </a:p>
          <a:p>
            <a:pPr indent="-225425" lvl="1" marL="569913" rtl="0" algn="l">
              <a:lnSpc>
                <a:spcPct val="95000"/>
              </a:lnSpc>
              <a:spcBef>
                <a:spcPts val="600"/>
              </a:spcBef>
              <a:spcAft>
                <a:spcPts val="0"/>
              </a:spcAft>
              <a:buSzPts val="2400"/>
              <a:buChar char="­"/>
            </a:pPr>
            <a:r>
              <a:rPr lang="en-US"/>
              <a:t>Can tie multiple groups to an event</a:t>
            </a:r>
            <a:endParaRPr/>
          </a:p>
        </p:txBody>
      </p:sp>
      <p:sp>
        <p:nvSpPr>
          <p:cNvPr id="222" name="Google Shape;222;p8"/>
          <p:cNvSpPr txBox="1"/>
          <p:nvPr>
            <p:ph idx="2" type="body"/>
          </p:nvPr>
        </p:nvSpPr>
        <p:spPr>
          <a:xfrm>
            <a:off x="6195050" y="1562100"/>
            <a:ext cx="5577900" cy="2196900"/>
          </a:xfrm>
          <a:prstGeom prst="rect">
            <a:avLst/>
          </a:prstGeom>
          <a:noFill/>
          <a:ln>
            <a:noFill/>
          </a:ln>
        </p:spPr>
        <p:txBody>
          <a:bodyPr anchorCtr="0" anchor="t" bIns="0" lIns="0" spcFirstLastPara="1" rIns="0" wrap="square" tIns="0">
            <a:noAutofit/>
          </a:bodyPr>
          <a:lstStyle/>
          <a:p>
            <a:pPr indent="-109538" lvl="0" marL="287338" rtl="0" algn="l">
              <a:lnSpc>
                <a:spcPct val="95000"/>
              </a:lnSpc>
              <a:spcBef>
                <a:spcPts val="0"/>
              </a:spcBef>
              <a:spcAft>
                <a:spcPts val="0"/>
              </a:spcAft>
              <a:buSzPts val="2800"/>
              <a:buNone/>
            </a:pPr>
            <a:r>
              <a:t/>
            </a:r>
            <a:endParaRPr/>
          </a:p>
        </p:txBody>
      </p:sp>
      <p:sp>
        <p:nvSpPr>
          <p:cNvPr id="223" name="Google Shape;223;p8"/>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Label Event Processing</a:t>
            </a:r>
            <a:endParaRPr/>
          </a:p>
        </p:txBody>
      </p:sp>
      <p:sp>
        <p:nvSpPr>
          <p:cNvPr id="224" name="Google Shape;224;p8"/>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pic>
        <p:nvPicPr>
          <p:cNvPr id="225" name="Google Shape;225;p8"/>
          <p:cNvPicPr preferRelativeResize="0"/>
          <p:nvPr/>
        </p:nvPicPr>
        <p:blipFill rotWithShape="1">
          <a:blip r:embed="rId3">
            <a:alphaModFix/>
          </a:blip>
          <a:srcRect b="0" l="0" r="0" t="0"/>
          <a:stretch/>
        </p:blipFill>
        <p:spPr>
          <a:xfrm>
            <a:off x="6189191" y="1557466"/>
            <a:ext cx="5562207" cy="2196838"/>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1">
                                            <p:txEl>
                                              <p:pRg end="1" st="1"/>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9"/>
          <p:cNvSpPr txBox="1"/>
          <p:nvPr>
            <p:ph idx="12" type="sldNum"/>
          </p:nvPr>
        </p:nvSpPr>
        <p:spPr>
          <a:xfrm>
            <a:off x="9918700" y="6537960"/>
            <a:ext cx="2025652" cy="274320"/>
          </a:xfrm>
          <a:prstGeom prst="rect">
            <a:avLst/>
          </a:prstGeom>
          <a:noFill/>
          <a:ln>
            <a:noFill/>
          </a:ln>
        </p:spPr>
        <p:txBody>
          <a:bodyPr anchorCtr="0" anchor="ctr" bIns="45700" lIns="0" spcFirstLastPara="1" rIns="0" wrap="square" tIns="45700">
            <a:noAutofit/>
          </a:bodyPr>
          <a:lstStyle/>
          <a:p>
            <a:pPr indent="0" lvl="0" marL="0" rtl="0" algn="r">
              <a:spcBef>
                <a:spcPts val="0"/>
              </a:spcBef>
              <a:spcAft>
                <a:spcPts val="0"/>
              </a:spcAft>
              <a:buNone/>
            </a:pPr>
            <a:fld id="{00000000-1234-1234-1234-123412341234}" type="slidenum">
              <a:rPr lang="en-US"/>
              <a:t>‹#›</a:t>
            </a:fld>
            <a:endParaRPr/>
          </a:p>
        </p:txBody>
      </p:sp>
      <p:sp>
        <p:nvSpPr>
          <p:cNvPr id="232" name="Google Shape;232;p9"/>
          <p:cNvSpPr txBox="1"/>
          <p:nvPr>
            <p:ph idx="1" type="body"/>
          </p:nvPr>
        </p:nvSpPr>
        <p:spPr>
          <a:xfrm>
            <a:off x="419100" y="1562100"/>
            <a:ext cx="5577840" cy="4806248"/>
          </a:xfrm>
          <a:prstGeom prst="rect">
            <a:avLst/>
          </a:prstGeom>
          <a:noFill/>
          <a:ln>
            <a:noFill/>
          </a:ln>
        </p:spPr>
        <p:txBody>
          <a:bodyPr anchorCtr="0" anchor="t" bIns="0" lIns="0" spcFirstLastPara="1" rIns="0" wrap="square" tIns="0">
            <a:noAutofit/>
          </a:bodyPr>
          <a:lstStyle/>
          <a:p>
            <a:pPr indent="-287338" lvl="0" marL="287338" rtl="0" algn="l">
              <a:lnSpc>
                <a:spcPct val="95000"/>
              </a:lnSpc>
              <a:spcBef>
                <a:spcPts val="0"/>
              </a:spcBef>
              <a:spcAft>
                <a:spcPts val="0"/>
              </a:spcAft>
              <a:buSzPts val="2800"/>
              <a:buChar char="•"/>
            </a:pPr>
            <a:r>
              <a:rPr lang="en-US"/>
              <a:t>Define values for fields referenced in Label Event Maintenance</a:t>
            </a:r>
            <a:endParaRPr/>
          </a:p>
          <a:p>
            <a:pPr indent="-287338" lvl="0" marL="287338" rtl="0" algn="l">
              <a:lnSpc>
                <a:spcPct val="95000"/>
              </a:lnSpc>
              <a:spcBef>
                <a:spcPts val="600"/>
              </a:spcBef>
              <a:spcAft>
                <a:spcPts val="0"/>
              </a:spcAft>
              <a:buSzPts val="2800"/>
              <a:buChar char="•"/>
            </a:pPr>
            <a:r>
              <a:rPr lang="en-US"/>
              <a:t>Enable Browse collection for querying capability</a:t>
            </a:r>
            <a:endParaRPr/>
          </a:p>
          <a:p>
            <a:pPr indent="-287338" lvl="0" marL="287338" rtl="0" algn="l">
              <a:lnSpc>
                <a:spcPct val="95000"/>
              </a:lnSpc>
              <a:spcBef>
                <a:spcPts val="600"/>
              </a:spcBef>
              <a:spcAft>
                <a:spcPts val="0"/>
              </a:spcAft>
              <a:buSzPts val="2800"/>
              <a:buChar char="•"/>
            </a:pPr>
            <a:r>
              <a:rPr lang="en-US"/>
              <a:t>Label Types frame displays all types belonging to each group tied to this event</a:t>
            </a:r>
            <a:endParaRPr/>
          </a:p>
          <a:p>
            <a:pPr indent="-287338" lvl="0" marL="287338" rtl="0" algn="l">
              <a:lnSpc>
                <a:spcPct val="95000"/>
              </a:lnSpc>
              <a:spcBef>
                <a:spcPts val="600"/>
              </a:spcBef>
              <a:spcAft>
                <a:spcPts val="0"/>
              </a:spcAft>
              <a:buSzPts val="2800"/>
              <a:buChar char="•"/>
            </a:pPr>
            <a:r>
              <a:rPr lang="en-US"/>
              <a:t>Config flag specifies if the type has been configured</a:t>
            </a:r>
            <a:endParaRPr/>
          </a:p>
          <a:p>
            <a:pPr indent="-109538" lvl="0" marL="287338" rtl="0" algn="l">
              <a:lnSpc>
                <a:spcPct val="95000"/>
              </a:lnSpc>
              <a:spcBef>
                <a:spcPts val="600"/>
              </a:spcBef>
              <a:spcAft>
                <a:spcPts val="0"/>
              </a:spcAft>
              <a:buSzPts val="2800"/>
              <a:buNone/>
            </a:pPr>
            <a:r>
              <a:t/>
            </a:r>
            <a:endParaRPr/>
          </a:p>
          <a:p>
            <a:pPr indent="-109538" lvl="0" marL="287338" rtl="0" algn="l">
              <a:lnSpc>
                <a:spcPct val="95000"/>
              </a:lnSpc>
              <a:spcBef>
                <a:spcPts val="600"/>
              </a:spcBef>
              <a:spcAft>
                <a:spcPts val="0"/>
              </a:spcAft>
              <a:buSzPts val="2800"/>
              <a:buNone/>
            </a:pPr>
            <a:r>
              <a:t/>
            </a:r>
            <a:endParaRPr/>
          </a:p>
        </p:txBody>
      </p:sp>
      <p:sp>
        <p:nvSpPr>
          <p:cNvPr id="233" name="Google Shape;233;p9"/>
          <p:cNvSpPr txBox="1"/>
          <p:nvPr>
            <p:ph type="title"/>
          </p:nvPr>
        </p:nvSpPr>
        <p:spPr>
          <a:xfrm>
            <a:off x="419100" y="680944"/>
            <a:ext cx="11330940" cy="4572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200"/>
              <a:buFont typeface="Century Gothic"/>
              <a:buNone/>
            </a:pPr>
            <a:r>
              <a:rPr lang="en-US"/>
              <a:t>Label Event Type Criteria Maintenance</a:t>
            </a:r>
            <a:endParaRPr/>
          </a:p>
        </p:txBody>
      </p:sp>
      <p:sp>
        <p:nvSpPr>
          <p:cNvPr id="234" name="Google Shape;234;p9"/>
          <p:cNvSpPr txBox="1"/>
          <p:nvPr>
            <p:ph idx="3" type="body"/>
          </p:nvPr>
        </p:nvSpPr>
        <p:spPr>
          <a:xfrm>
            <a:off x="419100" y="203200"/>
            <a:ext cx="11330940" cy="365760"/>
          </a:xfrm>
          <a:prstGeom prst="rect">
            <a:avLst/>
          </a:prstGeom>
          <a:noFill/>
          <a:ln>
            <a:noFill/>
          </a:ln>
        </p:spPr>
        <p:txBody>
          <a:bodyPr anchorCtr="0" anchor="b" bIns="0" lIns="0" spcFirstLastPara="1" rIns="0" wrap="square" tIns="0">
            <a:noAutofit/>
          </a:bodyPr>
          <a:lstStyle/>
          <a:p>
            <a:pPr indent="0" lvl="0" marL="0" rtl="0" algn="l">
              <a:lnSpc>
                <a:spcPct val="95000"/>
              </a:lnSpc>
              <a:spcBef>
                <a:spcPts val="0"/>
              </a:spcBef>
              <a:spcAft>
                <a:spcPts val="0"/>
              </a:spcAft>
              <a:buSzPts val="1800"/>
              <a:buFont typeface="Century Gothic"/>
              <a:buNone/>
            </a:pPr>
            <a:r>
              <a:rPr lang="en-US">
                <a:solidFill>
                  <a:srgbClr val="7CA0D1"/>
                </a:solidFill>
              </a:rPr>
              <a:t>Automation Solutions – Label Printing Services: Label Extraction</a:t>
            </a:r>
            <a:endParaRPr>
              <a:solidFill>
                <a:srgbClr val="7CA0D1"/>
              </a:solidFill>
            </a:endParaRPr>
          </a:p>
        </p:txBody>
      </p:sp>
      <p:pic>
        <p:nvPicPr>
          <p:cNvPr id="235" name="Google Shape;235;p9"/>
          <p:cNvPicPr preferRelativeResize="0"/>
          <p:nvPr/>
        </p:nvPicPr>
        <p:blipFill rotWithShape="1">
          <a:blip r:embed="rId3">
            <a:alphaModFix/>
          </a:blip>
          <a:srcRect b="0" l="0" r="0" t="0"/>
          <a:stretch/>
        </p:blipFill>
        <p:spPr>
          <a:xfrm>
            <a:off x="6199935" y="1572377"/>
            <a:ext cx="5478718" cy="2518360"/>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pic>
        <p:nvPicPr>
          <p:cNvPr id="236" name="Google Shape;236;p9"/>
          <p:cNvPicPr preferRelativeResize="0"/>
          <p:nvPr/>
        </p:nvPicPr>
        <p:blipFill rotWithShape="1">
          <a:blip r:embed="rId4">
            <a:alphaModFix/>
          </a:blip>
          <a:srcRect b="0" l="0" r="0" t="0"/>
          <a:stretch/>
        </p:blipFill>
        <p:spPr>
          <a:xfrm>
            <a:off x="6191250" y="1572126"/>
            <a:ext cx="5512690" cy="1427747"/>
          </a:xfrm>
          <a:prstGeom prst="rect">
            <a:avLst/>
          </a:prstGeom>
          <a:noFill/>
          <a:ln cap="sq" cmpd="sng" w="9525">
            <a:solidFill>
              <a:srgbClr val="000000"/>
            </a:solidFill>
            <a:prstDash val="solid"/>
            <a:miter lim="800000"/>
            <a:headEnd len="sm" w="sm" type="none"/>
            <a:tailEnd len="sm" w="sm" type="none"/>
          </a:ln>
          <a:effectLst>
            <a:outerShdw blurRad="50800" rotWithShape="0" algn="ctr" dir="2700000" dist="38100">
              <a:schemeClr val="dk1">
                <a:alpha val="42745"/>
              </a:schemeClr>
            </a:outerShdw>
          </a:effectLst>
        </p:spPr>
      </p:pic>
    </p:spTree>
  </p:cSld>
  <p:clrMapOvr>
    <a:masterClrMapping/>
  </p:clrMapOvr>
  <mc:AlternateContent>
    <mc:Choice Requires="p14">
      <p:transition p14:dur="250">
        <p:fade/>
      </p:transition>
    </mc:Choice>
    <mc:Fallback>
      <p:transition>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2">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2">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2">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2">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3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Automation Solutions - Label Printing Services Product Overview">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Automation Solutions - Label Printing Services Product Overview">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2019-10-02T15:28:58Z</dcterms:created>
  <dc:creator>Windows User</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