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883" r:id="rId2"/>
    <p:sldId id="885" r:id="rId3"/>
    <p:sldId id="886" r:id="rId4"/>
    <p:sldId id="887" r:id="rId5"/>
    <p:sldId id="888" r:id="rId6"/>
    <p:sldId id="889" r:id="rId7"/>
    <p:sldId id="890" r:id="rId8"/>
    <p:sldId id="891" r:id="rId9"/>
    <p:sldId id="892" r:id="rId10"/>
    <p:sldId id="904" r:id="rId11"/>
    <p:sldId id="894" r:id="rId12"/>
    <p:sldId id="895" r:id="rId13"/>
    <p:sldId id="896" r:id="rId14"/>
    <p:sldId id="905" r:id="rId15"/>
    <p:sldId id="899" r:id="rId16"/>
    <p:sldId id="900" r:id="rId17"/>
    <p:sldId id="901" r:id="rId18"/>
    <p:sldId id="902" r:id="rId19"/>
    <p:sldId id="903" r:id="rId20"/>
    <p:sldId id="88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19" userDrawn="1">
          <p15:clr>
            <a:srgbClr val="A4A3A4"/>
          </p15:clr>
        </p15:guide>
        <p15:guide id="2" orient="horz" pos="412" userDrawn="1">
          <p15:clr>
            <a:srgbClr val="A4A3A4"/>
          </p15:clr>
        </p15:guide>
        <p15:guide id="3" orient="horz" pos="1739" userDrawn="1">
          <p15:clr>
            <a:srgbClr val="A4A3A4"/>
          </p15:clr>
        </p15:guide>
        <p15:guide id="4" orient="horz" pos="3792" userDrawn="1">
          <p15:clr>
            <a:srgbClr val="A4A3A4"/>
          </p15:clr>
        </p15:guide>
        <p15:guide id="5" pos="2121" userDrawn="1">
          <p15:clr>
            <a:srgbClr val="A4A3A4"/>
          </p15:clr>
        </p15:guide>
        <p15:guide id="6" pos="3828" userDrawn="1">
          <p15:clr>
            <a:srgbClr val="A4A3A4"/>
          </p15:clr>
        </p15:guide>
        <p15:guide id="7" pos="552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lary Hope" initials="K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6B9EE"/>
    <a:srgbClr val="384662"/>
    <a:srgbClr val="606060"/>
    <a:srgbClr val="5B87DA"/>
    <a:srgbClr val="CACACA"/>
    <a:srgbClr val="C3C3C3"/>
    <a:srgbClr val="D9D9D9"/>
    <a:srgbClr val="5A5A5A"/>
    <a:srgbClr val="737373"/>
    <a:srgbClr val="64646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22" autoAdjust="0"/>
    <p:restoredTop sz="50086" autoAdjust="0"/>
  </p:normalViewPr>
  <p:slideViewPr>
    <p:cSldViewPr snapToGrid="0">
      <p:cViewPr varScale="1">
        <p:scale>
          <a:sx n="36" d="100"/>
          <a:sy n="36" d="100"/>
        </p:scale>
        <p:origin x="-1812" y="-90"/>
      </p:cViewPr>
      <p:guideLst>
        <p:guide orient="horz" pos="4319"/>
        <p:guide orient="horz" pos="412"/>
        <p:guide orient="horz" pos="1739"/>
        <p:guide orient="horz" pos="3792"/>
        <p:guide pos="2121"/>
        <p:guide pos="3828"/>
        <p:guide pos="5525"/>
      </p:guideLst>
    </p:cSldViewPr>
  </p:slideViewPr>
  <p:outlineViewPr>
    <p:cViewPr>
      <p:scale>
        <a:sx n="33" d="100"/>
        <a:sy n="33" d="100"/>
      </p:scale>
      <p:origin x="0" y="11360"/>
    </p:cViewPr>
  </p:outlineViewPr>
  <p:notesTextViewPr>
    <p:cViewPr>
      <p:scale>
        <a:sx n="100" d="100"/>
        <a:sy n="100" d="100"/>
      </p:scale>
      <p:origin x="0" y="0"/>
    </p:cViewPr>
  </p:notesTextViewPr>
  <p:sorterViewPr>
    <p:cViewPr>
      <p:scale>
        <a:sx n="115" d="100"/>
        <a:sy n="115" d="100"/>
      </p:scale>
      <p:origin x="0" y="19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EEC23-ACCE-41DA-9C31-DD52431D97ED}" type="datetimeFigureOut">
              <a:rPr lang="en-US" smtClean="0"/>
              <a:pPr/>
              <a:t>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96E761-50D8-46C5-96E4-4FB3121D7C79}" type="slidenum">
              <a:rPr lang="en-US" smtClean="0"/>
              <a:pPr/>
              <a:t>‹#›</a:t>
            </a:fld>
            <a:endParaRPr lang="en-US" dirty="0"/>
          </a:p>
        </p:txBody>
      </p:sp>
    </p:spTree>
    <p:extLst>
      <p:ext uri="{BB962C8B-B14F-4D97-AF65-F5344CB8AC3E}">
        <p14:creationId xmlns="" xmlns:p14="http://schemas.microsoft.com/office/powerpoint/2010/main" val="1820601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AC6164-BF47-458F-93A7-B92D1B6DC39C}" type="datetimeFigureOut">
              <a:rPr lang="en-US" smtClean="0"/>
              <a:pPr/>
              <a:t>2/6/2018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6F604-9391-4AA6-B839-CE633E22CFC2}" type="slidenum">
              <a:rPr lang="en-US" smtClean="0"/>
              <a:pPr/>
              <a:t>‹#›</a:t>
            </a:fld>
            <a:endParaRPr lang="en-US" dirty="0"/>
          </a:p>
        </p:txBody>
      </p:sp>
    </p:spTree>
    <p:extLst>
      <p:ext uri="{BB962C8B-B14F-4D97-AF65-F5344CB8AC3E}">
        <p14:creationId xmlns="" xmlns:p14="http://schemas.microsoft.com/office/powerpoint/2010/main" val="411427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Process </a:t>
            </a:r>
            <a:r>
              <a:rPr lang="en-US" dirty="0" err="1" smtClean="0"/>
              <a:t>backflush</a:t>
            </a:r>
            <a:r>
              <a:rPr lang="en-US" dirty="0" smtClean="0"/>
              <a:t> of materials for a production order, typically off the shop floor in a back </a:t>
            </a:r>
            <a:r>
              <a:rPr lang="en-US" dirty="0" err="1" smtClean="0"/>
              <a:t>officeT</a:t>
            </a:r>
            <a:endParaRPr lang="en-US" dirty="0" smtClean="0"/>
          </a:p>
          <a:p>
            <a:pPr lvl="1"/>
            <a:r>
              <a:rPr lang="en-US" dirty="0" smtClean="0"/>
              <a:t>Production Orders (collection)</a:t>
            </a:r>
          </a:p>
          <a:p>
            <a:pPr lvl="1"/>
            <a:r>
              <a:rPr lang="en-US" dirty="0" smtClean="0"/>
              <a:t>Prod Order Receipt </a:t>
            </a:r>
            <a:r>
              <a:rPr lang="en-US" dirty="0" err="1" smtClean="0"/>
              <a:t>Backflush</a:t>
            </a:r>
            <a:r>
              <a:rPr lang="en-US" dirty="0" smtClean="0"/>
              <a:t> (16.13.1)</a:t>
            </a:r>
          </a:p>
          <a:p>
            <a:r>
              <a:rPr lang="en-US" dirty="0" smtClean="0"/>
              <a:t>Process the </a:t>
            </a:r>
            <a:r>
              <a:rPr lang="en-US" dirty="0" err="1" smtClean="0"/>
              <a:t>backflush</a:t>
            </a:r>
            <a:r>
              <a:rPr lang="en-US" dirty="0" smtClean="0"/>
              <a:t> of materials for a production operation on the shop floor</a:t>
            </a:r>
          </a:p>
          <a:p>
            <a:pPr lvl="1"/>
            <a:r>
              <a:rPr lang="en-US" dirty="0" smtClean="0"/>
              <a:t>Production Operation Activity (collection)</a:t>
            </a:r>
          </a:p>
          <a:p>
            <a:pPr lvl="1"/>
            <a:r>
              <a:rPr lang="en-US" dirty="0" smtClean="0"/>
              <a:t>Operation Activity Transaction (16.13.13)</a:t>
            </a:r>
          </a:p>
          <a:p>
            <a:r>
              <a:rPr lang="en-US" dirty="0" smtClean="0"/>
              <a:t>Collections to support the reporting of receipt and </a:t>
            </a:r>
            <a:r>
              <a:rPr lang="en-US" dirty="0" err="1" smtClean="0"/>
              <a:t>backflush</a:t>
            </a:r>
            <a:r>
              <a:rPr lang="en-US" dirty="0" smtClean="0"/>
              <a:t> of quantities</a:t>
            </a:r>
          </a:p>
          <a:p>
            <a:pPr lvl="1"/>
            <a:r>
              <a:rPr lang="en-US" dirty="0" smtClean="0"/>
              <a:t>Processing on the shop floor at a work center</a:t>
            </a:r>
          </a:p>
          <a:p>
            <a:r>
              <a:rPr lang="en-US" dirty="0" smtClean="0"/>
              <a:t>Setup items, routings, and product structures for </a:t>
            </a:r>
            <a:r>
              <a:rPr lang="en-US" dirty="0" err="1" smtClean="0"/>
              <a:t>backflush</a:t>
            </a:r>
            <a:endParaRPr lang="en-US" dirty="0" smtClean="0"/>
          </a:p>
          <a:p>
            <a:r>
              <a:rPr lang="en-US" dirty="0" smtClean="0"/>
              <a:t>Priorities for the selection of inventory for processing</a:t>
            </a:r>
          </a:p>
        </p:txBody>
      </p:sp>
      <p:sp>
        <p:nvSpPr>
          <p:cNvPr id="4" name="Slide Number Placeholder 3"/>
          <p:cNvSpPr>
            <a:spLocks noGrp="1"/>
          </p:cNvSpPr>
          <p:nvPr>
            <p:ph type="sldNum" sz="quarter" idx="10"/>
          </p:nvPr>
        </p:nvSpPr>
        <p:spPr/>
        <p:txBody>
          <a:bodyPr/>
          <a:lstStyle/>
          <a:p>
            <a:fld id="{955F40EC-4A45-4BA0-88E8-AEAD7F90807E}"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 Qty Method determines how the system calculates the open quantity on a production order. </a:t>
            </a:r>
            <a:r>
              <a:rPr lang="en-US" sz="1200" b="0" i="0" kern="1200" dirty="0" smtClean="0">
                <a:solidFill>
                  <a:schemeClr val="tx1"/>
                </a:solidFill>
                <a:latin typeface="+mn-lt"/>
                <a:ea typeface="+mn-ea"/>
                <a:cs typeface="+mn-cs"/>
              </a:rPr>
              <a:t>Decide if the quantity open should be calculated from the quantity to complete for a production order and the actual quantity to completed, or the quantity to start for a production order and the actual quantity completed and scrapped - the total quantity processed. In</a:t>
            </a:r>
            <a:r>
              <a:rPr lang="en-US" sz="1200" b="0" i="0" kern="1200" baseline="0" dirty="0" smtClean="0">
                <a:solidFill>
                  <a:schemeClr val="tx1"/>
                </a:solidFill>
                <a:latin typeface="+mn-lt"/>
                <a:ea typeface="+mn-ea"/>
                <a:cs typeface="+mn-cs"/>
              </a:rPr>
              <a:t> the first case the focus is on the quantity completed, and in the second case the focus is on the quantity processed, as determined by the quantities started, completed, and scrapped.</a:t>
            </a:r>
            <a:endParaRPr lang="en-US" dirty="0" smtClean="0"/>
          </a:p>
          <a:p>
            <a:endParaRPr lang="en-US" dirty="0" smtClean="0"/>
          </a:p>
          <a:p>
            <a:pPr lvl="1"/>
            <a:r>
              <a:rPr lang="en-US" dirty="0" err="1" smtClean="0"/>
              <a:t>QtyComp</a:t>
            </a:r>
            <a:r>
              <a:rPr lang="en-US" dirty="0" smtClean="0"/>
              <a:t>: Quantity completed. The open quantity on a production order is calculated as the quantity to complete for a production</a:t>
            </a:r>
            <a:r>
              <a:rPr lang="en-US" baseline="0" dirty="0" smtClean="0"/>
              <a:t> order </a:t>
            </a:r>
            <a:r>
              <a:rPr lang="en-US" dirty="0" smtClean="0"/>
              <a:t>minus the quantity completed. </a:t>
            </a:r>
            <a:br>
              <a:rPr lang="en-US" dirty="0" smtClean="0"/>
            </a:br>
            <a:r>
              <a:rPr lang="en-US" dirty="0" err="1" smtClean="0"/>
              <a:t>QtyProc</a:t>
            </a:r>
            <a:r>
              <a:rPr lang="en-US" dirty="0" smtClean="0"/>
              <a:t>: Quantity processed. The open quantity on a production order is calculated as the quantity to start for a production</a:t>
            </a:r>
            <a:r>
              <a:rPr lang="en-US" baseline="0" dirty="0" smtClean="0"/>
              <a:t> order </a:t>
            </a:r>
            <a:r>
              <a:rPr lang="en-US" dirty="0" smtClean="0"/>
              <a:t>minus the quantity processed. The quantity processed is the quantity</a:t>
            </a:r>
            <a:r>
              <a:rPr lang="en-US" baseline="0" dirty="0" smtClean="0"/>
              <a:t> completed plus the quantity scrapped. </a:t>
            </a:r>
            <a:endParaRPr lang="en-US" dirty="0"/>
          </a:p>
        </p:txBody>
      </p:sp>
      <p:sp>
        <p:nvSpPr>
          <p:cNvPr id="4" name="Slide Number Placeholder 3"/>
          <p:cNvSpPr>
            <a:spLocks noGrp="1"/>
          </p:cNvSpPr>
          <p:nvPr>
            <p:ph type="sldNum" sz="quarter" idx="10"/>
          </p:nvPr>
        </p:nvSpPr>
        <p:spPr/>
        <p:txBody>
          <a:bodyPr/>
          <a:lstStyle/>
          <a:p>
            <a:fld id="{6BE6F604-9391-4AA6-B839-CE633E22CFC2}" type="slidenum">
              <a:rPr lang="en-US" smtClean="0"/>
              <a:pPr/>
              <a:t>11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Production Orders (collection)</a:t>
            </a:r>
          </a:p>
          <a:p>
            <a:pPr lvl="1"/>
            <a:r>
              <a:rPr lang="en-US" dirty="0" smtClean="0"/>
              <a:t>Process routine</a:t>
            </a:r>
            <a:r>
              <a:rPr lang="en-US" baseline="0" dirty="0" smtClean="0"/>
              <a:t> </a:t>
            </a:r>
            <a:r>
              <a:rPr lang="en-US" dirty="0" smtClean="0"/>
              <a:t>shop floor events for operations</a:t>
            </a: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dirty="0" smtClean="0"/>
              <a:t>Operation Activity Transaction (16.13.13)</a:t>
            </a:r>
          </a:p>
          <a:p>
            <a:r>
              <a:rPr lang="en-US" dirty="0" smtClean="0"/>
              <a:t>Process component issue of materials, typically from shop floor inventory</a:t>
            </a:r>
            <a:endParaRPr lang="en-US" baseline="0" dirty="0" smtClean="0"/>
          </a:p>
          <a:p>
            <a:pPr lvl="1"/>
            <a:r>
              <a:rPr lang="en-US" baseline="0" dirty="0" smtClean="0"/>
              <a:t>Production Order Component Issue  (16.5.12)</a:t>
            </a:r>
            <a:endParaRPr lang="en-US" dirty="0" smtClean="0"/>
          </a:p>
          <a:p>
            <a:r>
              <a:rPr lang="en-US" dirty="0" smtClean="0"/>
              <a:t>Process </a:t>
            </a:r>
            <a:r>
              <a:rPr lang="en-US" dirty="0" err="1" smtClean="0"/>
              <a:t>backflush</a:t>
            </a:r>
            <a:r>
              <a:rPr lang="en-US" dirty="0" smtClean="0"/>
              <a:t> of materials for a production order, typically off the shop floor in a back office</a:t>
            </a:r>
          </a:p>
          <a:p>
            <a:pPr lvl="1"/>
            <a:r>
              <a:rPr lang="en-US" dirty="0" smtClean="0"/>
              <a:t>Prod Order Receipt Backflush (16.13.1)</a:t>
            </a:r>
          </a:p>
        </p:txBody>
      </p:sp>
      <p:sp>
        <p:nvSpPr>
          <p:cNvPr id="4" name="Slide Number Placeholder 3"/>
          <p:cNvSpPr>
            <a:spLocks noGrp="1"/>
          </p:cNvSpPr>
          <p:nvPr>
            <p:ph type="sldNum" sz="quarter" idx="10"/>
          </p:nvPr>
        </p:nvSpPr>
        <p:spPr/>
        <p:txBody>
          <a:bodyPr/>
          <a:lstStyle/>
          <a:p>
            <a:fld id="{955F40EC-4A45-4BA0-88E8-AEAD7F90807E}" type="slidenum">
              <a:rPr lang="en-US" smtClean="0"/>
              <a:pPr/>
              <a:t>18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 xmlns:p14="http://schemas.microsoft.com/office/powerpoint/2010/main" val="451887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 xmlns:a14="http://schemas.microsoft.com/office/drawing/2010/main" val="0"/>
              </a:ext>
            </a:extLst>
          </a:blip>
          <a:srcRect t="10711"/>
          <a:stretch/>
        </p:blipFill>
        <p:spPr>
          <a:xfrm>
            <a:off x="0" y="3708000"/>
            <a:ext cx="12192000" cy="3153550"/>
          </a:xfrm>
          <a:prstGeom prst="rect">
            <a:avLst/>
          </a:prstGeom>
        </p:spPr>
      </p:pic>
      <p:sp>
        <p:nvSpPr>
          <p:cNvPr id="9" name="Title Placeholder 1"/>
          <p:cNvSpPr>
            <a:spLocks noGrp="1"/>
          </p:cNvSpPr>
          <p:nvPr>
            <p:ph type="title" hasCustomPrompt="1"/>
          </p:nvPr>
        </p:nvSpPr>
        <p:spPr>
          <a:xfrm>
            <a:off x="609600" y="640080"/>
            <a:ext cx="10972800" cy="777240"/>
          </a:xfrm>
          <a:prstGeom prst="rect">
            <a:avLst/>
          </a:prstGeom>
        </p:spPr>
        <p:txBody>
          <a:bodyPr vert="horz" lIns="91440" tIns="45720" rIns="91440" bIns="45720" rtlCol="0" anchor="t" anchorCtr="0">
            <a:noAutofit/>
          </a:bodyPr>
          <a:lstStyle>
            <a:lvl1pPr>
              <a:defRPr>
                <a:solidFill>
                  <a:schemeClr val="tx1">
                    <a:lumMod val="75000"/>
                  </a:schemeClr>
                </a:solidFill>
              </a:defRPr>
            </a:lvl1pPr>
          </a:lstStyle>
          <a:p>
            <a:r>
              <a:rPr lang="en-US" dirty="0"/>
              <a:t>Click to edit </a:t>
            </a:r>
            <a:r>
              <a:rPr lang="en-US" dirty="0" smtClean="0"/>
              <a:t>text</a:t>
            </a:r>
            <a:endParaRPr lang="en-US" dirty="0"/>
          </a:p>
        </p:txBody>
      </p:sp>
      <p:sp>
        <p:nvSpPr>
          <p:cNvPr id="14" name="Text Placeholder 13"/>
          <p:cNvSpPr>
            <a:spLocks noGrp="1"/>
          </p:cNvSpPr>
          <p:nvPr>
            <p:ph type="body" sz="quarter" idx="10" hasCustomPrompt="1"/>
          </p:nvPr>
        </p:nvSpPr>
        <p:spPr>
          <a:xfrm>
            <a:off x="609600" y="1554480"/>
            <a:ext cx="10972800" cy="365760"/>
          </a:xfrm>
        </p:spPr>
        <p:txBody>
          <a:bodyPr>
            <a:noAutofit/>
          </a:bodyPr>
          <a:lstStyle>
            <a:lvl1pPr marL="0" indent="0">
              <a:buFontTx/>
              <a:buNone/>
              <a:defRPr sz="2000" b="0">
                <a:solidFill>
                  <a:schemeClr val="tx1">
                    <a:lumMod val="75000"/>
                  </a:schemeClr>
                </a:solidFill>
              </a:defRPr>
            </a:lvl1pPr>
          </a:lstStyle>
          <a:p>
            <a:pPr lvl="0"/>
            <a:r>
              <a:rPr lang="en-US" dirty="0"/>
              <a:t>Author/Date</a:t>
            </a:r>
          </a:p>
        </p:txBody>
      </p:sp>
      <p:sp>
        <p:nvSpPr>
          <p:cNvPr id="16" name="Text Placeholder 15"/>
          <p:cNvSpPr>
            <a:spLocks noGrp="1"/>
          </p:cNvSpPr>
          <p:nvPr>
            <p:ph type="body" sz="quarter" idx="11" hasCustomPrompt="1"/>
          </p:nvPr>
        </p:nvSpPr>
        <p:spPr>
          <a:xfrm>
            <a:off x="609600" y="179387"/>
            <a:ext cx="10972800" cy="457200"/>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
        <p:nvSpPr>
          <p:cNvPr id="7" name="Rectangle 6"/>
          <p:cNvSpPr/>
          <p:nvPr userDrawn="1"/>
        </p:nvSpPr>
        <p:spPr>
          <a:xfrm>
            <a:off x="0" y="3282044"/>
            <a:ext cx="12192000" cy="384903"/>
          </a:xfrm>
          <a:prstGeom prst="rect">
            <a:avLst/>
          </a:prstGeom>
          <a:gradFill>
            <a:gsLst>
              <a:gs pos="0">
                <a:schemeClr val="accent1">
                  <a:lumMod val="5000"/>
                  <a:lumOff val="95000"/>
                  <a:alpha val="0"/>
                </a:schemeClr>
              </a:gs>
              <a:gs pos="98000">
                <a:schemeClr val="bg1">
                  <a:lumMod val="85000"/>
                  <a:alpha val="90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 xmlns:p14="http://schemas.microsoft.com/office/powerpoint/2010/main" val="13422709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000" b="0"/>
            </a:lvl1pPr>
          </a:lstStyle>
          <a:p>
            <a:fld id="{D295FD85-0E9A-9A4B-AEA4-CF6493BFD0E6}" type="slidenum">
              <a:rPr lang="en-US" smtClean="0"/>
              <a:pPr/>
              <a:t>‹#›</a:t>
            </a:fld>
            <a:endParaRPr lang="en-US" dirty="0"/>
          </a:p>
        </p:txBody>
      </p:sp>
      <p:sp>
        <p:nvSpPr>
          <p:cNvPr id="3" name="Content Placeholder 2"/>
          <p:cNvSpPr>
            <a:spLocks noGrp="1"/>
          </p:cNvSpPr>
          <p:nvPr>
            <p:ph idx="1" hasCustomPrompt="1"/>
          </p:nvPr>
        </p:nvSpPr>
        <p:spPr>
          <a:xfrm>
            <a:off x="609600" y="1417321"/>
            <a:ext cx="10972800" cy="4898813"/>
          </a:xfr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hasCustomPrompt="1"/>
          </p:nvPr>
        </p:nvSpPr>
        <p:spPr>
          <a:xfrm>
            <a:off x="609600" y="640080"/>
            <a:ext cx="10972800" cy="777240"/>
          </a:xfrm>
        </p:spPr>
        <p:txBody>
          <a:bodyPr/>
          <a:lstStyle>
            <a:lvl1pPr>
              <a:defRPr>
                <a:solidFill>
                  <a:schemeClr val="tx1">
                    <a:lumMod val="75000"/>
                  </a:schemeClr>
                </a:solidFill>
              </a:defRPr>
            </a:lvl1pPr>
          </a:lstStyle>
          <a:p>
            <a:r>
              <a:rPr lang="en-US" dirty="0"/>
              <a:t>Click to edit </a:t>
            </a:r>
            <a:r>
              <a:rPr lang="en-US" dirty="0" smtClean="0"/>
              <a:t>text</a:t>
            </a:r>
            <a:endParaRPr lang="en-US" dirty="0"/>
          </a:p>
        </p:txBody>
      </p:sp>
      <p:sp>
        <p:nvSpPr>
          <p:cNvPr id="16" name="Text Placeholder 15"/>
          <p:cNvSpPr>
            <a:spLocks noGrp="1"/>
          </p:cNvSpPr>
          <p:nvPr>
            <p:ph type="body" sz="quarter" idx="11" hasCustomPrompt="1"/>
          </p:nvPr>
        </p:nvSpPr>
        <p:spPr>
          <a:xfrm>
            <a:off x="609600" y="179387"/>
            <a:ext cx="10972800" cy="457200"/>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Tree>
    <p:extLst>
      <p:ext uri="{BB962C8B-B14F-4D97-AF65-F5344CB8AC3E}">
        <p14:creationId xmlns="" xmlns:p14="http://schemas.microsoft.com/office/powerpoint/2010/main" val="223062608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295FD85-0E9A-9A4B-AEA4-CF6493BFD0E6}" type="slidenum">
              <a:rPr lang="en-US" smtClean="0"/>
              <a:pPr/>
              <a:t>‹#›</a:t>
            </a:fld>
            <a:endParaRPr lang="en-US" dirty="0"/>
          </a:p>
        </p:txBody>
      </p:sp>
      <p:sp>
        <p:nvSpPr>
          <p:cNvPr id="8" name="Text Placeholder 13"/>
          <p:cNvSpPr>
            <a:spLocks noGrp="1"/>
          </p:cNvSpPr>
          <p:nvPr>
            <p:ph type="body" sz="quarter" idx="10" hasCustomPrompt="1"/>
          </p:nvPr>
        </p:nvSpPr>
        <p:spPr>
          <a:xfrm>
            <a:off x="595489" y="3428408"/>
            <a:ext cx="10972800" cy="349250"/>
          </a:xfrm>
        </p:spPr>
        <p:txBody>
          <a:bodyPr>
            <a:noAutofit/>
          </a:bodyPr>
          <a:lstStyle>
            <a:lvl1pPr marL="0" indent="0">
              <a:buFontTx/>
              <a:buNone/>
              <a:defRPr sz="2000" b="0">
                <a:solidFill>
                  <a:schemeClr val="tx1">
                    <a:lumMod val="75000"/>
                  </a:schemeClr>
                </a:solidFill>
              </a:defRPr>
            </a:lvl1pPr>
          </a:lstStyle>
          <a:p>
            <a:pPr lvl="0"/>
            <a:r>
              <a:rPr lang="en-US" dirty="0"/>
              <a:t>Author/Date</a:t>
            </a:r>
          </a:p>
        </p:txBody>
      </p:sp>
      <p:sp>
        <p:nvSpPr>
          <p:cNvPr id="7" name="Title Placeholder 1"/>
          <p:cNvSpPr>
            <a:spLocks noGrp="1"/>
          </p:cNvSpPr>
          <p:nvPr>
            <p:ph type="title" hasCustomPrompt="1"/>
          </p:nvPr>
        </p:nvSpPr>
        <p:spPr>
          <a:xfrm>
            <a:off x="595489" y="2618222"/>
            <a:ext cx="10972800" cy="810186"/>
          </a:xfrm>
          <a:prstGeom prst="rect">
            <a:avLst/>
          </a:prstGeom>
        </p:spPr>
        <p:txBody>
          <a:bodyPr vert="horz" lIns="91440" tIns="45720" rIns="91440" bIns="45720" rtlCol="0" anchor="t" anchorCtr="0">
            <a:noAutofit/>
          </a:bodyPr>
          <a:lstStyle>
            <a:lvl1pPr>
              <a:defRPr>
                <a:solidFill>
                  <a:schemeClr val="tx1">
                    <a:lumMod val="75000"/>
                  </a:schemeClr>
                </a:solidFill>
              </a:defRPr>
            </a:lvl1pPr>
          </a:lstStyle>
          <a:p>
            <a:r>
              <a:rPr lang="en-US" dirty="0"/>
              <a:t>Click to </a:t>
            </a:r>
            <a:r>
              <a:rPr lang="en-US" dirty="0" smtClean="0"/>
              <a:t>edit text</a:t>
            </a:r>
            <a:endParaRPr lang="en-US" dirty="0"/>
          </a:p>
        </p:txBody>
      </p:sp>
      <p:sp>
        <p:nvSpPr>
          <p:cNvPr id="9" name="Text Placeholder 15"/>
          <p:cNvSpPr>
            <a:spLocks noGrp="1"/>
          </p:cNvSpPr>
          <p:nvPr>
            <p:ph type="body" sz="quarter" idx="11" hasCustomPrompt="1"/>
          </p:nvPr>
        </p:nvSpPr>
        <p:spPr>
          <a:xfrm>
            <a:off x="595489" y="2190159"/>
            <a:ext cx="10972800" cy="428625"/>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Tree>
    <p:extLst>
      <p:ext uri="{BB962C8B-B14F-4D97-AF65-F5344CB8AC3E}">
        <p14:creationId xmlns="" xmlns:p14="http://schemas.microsoft.com/office/powerpoint/2010/main" val="24146237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295FD85-0E9A-9A4B-AEA4-CF6493BFD0E6}" type="slidenum">
              <a:rPr lang="en-US" smtClean="0"/>
              <a:pPr/>
              <a:t>‹#›</a:t>
            </a:fld>
            <a:endParaRPr lang="en-US" dirty="0"/>
          </a:p>
        </p:txBody>
      </p:sp>
      <p:sp>
        <p:nvSpPr>
          <p:cNvPr id="3" name="Content Placeholder 2"/>
          <p:cNvSpPr>
            <a:spLocks noGrp="1"/>
          </p:cNvSpPr>
          <p:nvPr>
            <p:ph sz="half" idx="1" hasCustomPrompt="1"/>
          </p:nvPr>
        </p:nvSpPr>
        <p:spPr>
          <a:xfrm>
            <a:off x="609600" y="1417321"/>
            <a:ext cx="5384800" cy="4898813"/>
          </a:xfrm>
        </p:spPr>
        <p:txBody>
          <a:bodyPr>
            <a:noAutofit/>
          </a:bodyPr>
          <a:lstStyle>
            <a:lvl1pPr>
              <a:defRPr sz="280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0" y="1417321"/>
            <a:ext cx="5384800" cy="4898813"/>
          </a:xfrm>
        </p:spPr>
        <p:txBody>
          <a:bodyPr>
            <a:noAutofit/>
          </a:bodyPr>
          <a:lstStyle>
            <a:lvl1pPr>
              <a:defRPr sz="280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hasCustomPrompt="1"/>
          </p:nvPr>
        </p:nvSpPr>
        <p:spPr/>
        <p:txBody>
          <a:bodyPr/>
          <a:lstStyle>
            <a:lvl1pPr>
              <a:defRPr>
                <a:solidFill>
                  <a:schemeClr val="tx1">
                    <a:lumMod val="75000"/>
                  </a:schemeClr>
                </a:solidFill>
              </a:defRPr>
            </a:lvl1pPr>
          </a:lstStyle>
          <a:p>
            <a:r>
              <a:rPr lang="en-US" dirty="0"/>
              <a:t>Click to edit </a:t>
            </a:r>
            <a:r>
              <a:rPr lang="en-US" dirty="0" smtClean="0"/>
              <a:t>text</a:t>
            </a:r>
            <a:endParaRPr lang="en-US" dirty="0"/>
          </a:p>
        </p:txBody>
      </p:sp>
      <p:sp>
        <p:nvSpPr>
          <p:cNvPr id="8" name="Text Placeholder 15"/>
          <p:cNvSpPr>
            <a:spLocks noGrp="1"/>
          </p:cNvSpPr>
          <p:nvPr>
            <p:ph type="body" sz="quarter" idx="13" hasCustomPrompt="1"/>
          </p:nvPr>
        </p:nvSpPr>
        <p:spPr>
          <a:xfrm>
            <a:off x="609600" y="179387"/>
            <a:ext cx="10972800" cy="457200"/>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Tree>
    <p:extLst>
      <p:ext uri="{BB962C8B-B14F-4D97-AF65-F5344CB8AC3E}">
        <p14:creationId xmlns="" xmlns:p14="http://schemas.microsoft.com/office/powerpoint/2010/main" val="6643506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95FD85-0E9A-9A4B-AEA4-CF6493BFD0E6}" type="slidenum">
              <a:rPr lang="en-US" smtClean="0"/>
              <a:pPr/>
              <a:t>‹#›</a:t>
            </a:fld>
            <a:endParaRPr lang="en-US" dirty="0"/>
          </a:p>
        </p:txBody>
      </p:sp>
      <p:sp>
        <p:nvSpPr>
          <p:cNvPr id="6" name="Content Placeholder 5"/>
          <p:cNvSpPr>
            <a:spLocks noGrp="1"/>
          </p:cNvSpPr>
          <p:nvPr>
            <p:ph sz="quarter" idx="4" hasCustomPrompt="1"/>
          </p:nvPr>
        </p:nvSpPr>
        <p:spPr>
          <a:xfrm>
            <a:off x="6193368" y="2064445"/>
            <a:ext cx="5389033" cy="4234755"/>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193368" y="1417321"/>
            <a:ext cx="5389033" cy="647124"/>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t>
            </a:r>
            <a:r>
              <a:rPr lang="en-US" dirty="0" smtClean="0"/>
              <a:t>edit text</a:t>
            </a:r>
            <a:endParaRPr lang="en-US" dirty="0"/>
          </a:p>
        </p:txBody>
      </p:sp>
      <p:sp>
        <p:nvSpPr>
          <p:cNvPr id="4" name="Content Placeholder 3"/>
          <p:cNvSpPr>
            <a:spLocks noGrp="1"/>
          </p:cNvSpPr>
          <p:nvPr>
            <p:ph sz="half" idx="2" hasCustomPrompt="1"/>
          </p:nvPr>
        </p:nvSpPr>
        <p:spPr>
          <a:xfrm>
            <a:off x="609600" y="2064445"/>
            <a:ext cx="5386917" cy="4234755"/>
          </a:xfrm>
        </p:spPr>
        <p:txBody>
          <a:bodyPr>
            <a:no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idx="1" hasCustomPrompt="1"/>
          </p:nvPr>
        </p:nvSpPr>
        <p:spPr>
          <a:xfrm>
            <a:off x="609600" y="1417321"/>
            <a:ext cx="5386917" cy="647124"/>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t>
            </a:r>
            <a:r>
              <a:rPr lang="en-US" dirty="0" smtClean="0"/>
              <a:t>edit text</a:t>
            </a:r>
            <a:endParaRPr lang="en-US" dirty="0"/>
          </a:p>
        </p:txBody>
      </p:sp>
      <p:sp>
        <p:nvSpPr>
          <p:cNvPr id="2" name="Title 1"/>
          <p:cNvSpPr>
            <a:spLocks noGrp="1"/>
          </p:cNvSpPr>
          <p:nvPr>
            <p:ph type="title" hasCustomPrompt="1"/>
          </p:nvPr>
        </p:nvSpPr>
        <p:spPr/>
        <p:txBody>
          <a:bodyPr/>
          <a:lstStyle>
            <a:lvl1pPr>
              <a:defRPr>
                <a:solidFill>
                  <a:schemeClr val="tx1">
                    <a:lumMod val="75000"/>
                  </a:schemeClr>
                </a:solidFill>
              </a:defRPr>
            </a:lvl1pPr>
          </a:lstStyle>
          <a:p>
            <a:r>
              <a:rPr lang="en-US" dirty="0"/>
              <a:t>Click to </a:t>
            </a:r>
            <a:r>
              <a:rPr lang="en-US" dirty="0" smtClean="0"/>
              <a:t>edit text</a:t>
            </a:r>
            <a:endParaRPr lang="en-US" dirty="0"/>
          </a:p>
        </p:txBody>
      </p:sp>
      <p:sp>
        <p:nvSpPr>
          <p:cNvPr id="10" name="Text Placeholder 15"/>
          <p:cNvSpPr>
            <a:spLocks noGrp="1"/>
          </p:cNvSpPr>
          <p:nvPr>
            <p:ph type="body" sz="quarter" idx="13" hasCustomPrompt="1"/>
          </p:nvPr>
        </p:nvSpPr>
        <p:spPr>
          <a:xfrm>
            <a:off x="609600" y="179387"/>
            <a:ext cx="10972800" cy="457200"/>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Tree>
    <p:extLst>
      <p:ext uri="{BB962C8B-B14F-4D97-AF65-F5344CB8AC3E}">
        <p14:creationId xmlns="" xmlns:p14="http://schemas.microsoft.com/office/powerpoint/2010/main" val="171927103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95FD85-0E9A-9A4B-AEA4-CF6493BFD0E6}" type="slidenum">
              <a:rPr lang="en-US" smtClean="0"/>
              <a:pPr/>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edit </a:t>
            </a:r>
            <a:r>
              <a:rPr lang="en-US" dirty="0" smtClean="0"/>
              <a:t>text</a:t>
            </a:r>
            <a:endParaRPr lang="en-US" dirty="0"/>
          </a:p>
        </p:txBody>
      </p:sp>
      <p:sp>
        <p:nvSpPr>
          <p:cNvPr id="6" name="Text Placeholder 15"/>
          <p:cNvSpPr>
            <a:spLocks noGrp="1"/>
          </p:cNvSpPr>
          <p:nvPr>
            <p:ph type="body" sz="quarter" idx="13" hasCustomPrompt="1"/>
          </p:nvPr>
        </p:nvSpPr>
        <p:spPr>
          <a:xfrm>
            <a:off x="609600" y="179387"/>
            <a:ext cx="10972800" cy="457200"/>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Tree>
    <p:extLst>
      <p:ext uri="{BB962C8B-B14F-4D97-AF65-F5344CB8AC3E}">
        <p14:creationId xmlns="" xmlns:p14="http://schemas.microsoft.com/office/powerpoint/2010/main" val="12369242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 of Items/Nam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95FD85-0E9A-9A4B-AEA4-CF6493BFD0E6}" type="slidenum">
              <a:rPr lang="en-US" smtClean="0"/>
              <a:pPr/>
              <a:t>‹#›</a:t>
            </a:fld>
            <a:endParaRPr lang="en-US" dirty="0"/>
          </a:p>
        </p:txBody>
      </p:sp>
      <p:sp>
        <p:nvSpPr>
          <p:cNvPr id="8" name="Content Placeholder 3"/>
          <p:cNvSpPr>
            <a:spLocks noGrp="1"/>
          </p:cNvSpPr>
          <p:nvPr>
            <p:ph sz="half" idx="16" hasCustomPrompt="1"/>
          </p:nvPr>
        </p:nvSpPr>
        <p:spPr>
          <a:xfrm>
            <a:off x="7848232" y="1417320"/>
            <a:ext cx="3734169" cy="4822244"/>
          </a:xfrm>
          <a:prstGeom prst="rect">
            <a:avLst/>
          </a:prstGeom>
        </p:spPr>
        <p:txBody>
          <a:bodyPr>
            <a:noAutofit/>
          </a:bodyPr>
          <a:lstStyle>
            <a:lvl1pPr marL="0" indent="0">
              <a:spcBef>
                <a:spcPts val="0"/>
              </a:spcBef>
              <a:buClr>
                <a:schemeClr val="accent6"/>
              </a:buClr>
              <a:buFontTx/>
              <a:buNone/>
              <a:defRPr sz="2000" baseline="0">
                <a:solidFill>
                  <a:srgbClr val="666666"/>
                </a:solidFill>
                <a:latin typeface="Century Gothic" pitchFamily="34" charset="0"/>
              </a:defRPr>
            </a:lvl1pPr>
            <a:lvl2pPr marL="266700" indent="0">
              <a:spcBef>
                <a:spcPts val="0"/>
              </a:spcBef>
              <a:buClr>
                <a:schemeClr val="accent6"/>
              </a:buClr>
              <a:buFontTx/>
              <a:buNone/>
              <a:defRPr sz="1800">
                <a:solidFill>
                  <a:srgbClr val="666666"/>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a:t>Click to edit Un-bulleted List</a:t>
            </a:r>
          </a:p>
          <a:p>
            <a:pPr lvl="1"/>
            <a:r>
              <a:rPr lang="en-US" dirty="0"/>
              <a:t>Second level</a:t>
            </a:r>
          </a:p>
        </p:txBody>
      </p:sp>
      <p:sp>
        <p:nvSpPr>
          <p:cNvPr id="9" name="Content Placeholder 3"/>
          <p:cNvSpPr>
            <a:spLocks noGrp="1"/>
          </p:cNvSpPr>
          <p:nvPr>
            <p:ph sz="half" idx="17" hasCustomPrompt="1"/>
          </p:nvPr>
        </p:nvSpPr>
        <p:spPr>
          <a:xfrm>
            <a:off x="4314318" y="1417320"/>
            <a:ext cx="3533913" cy="4822244"/>
          </a:xfrm>
          <a:prstGeom prst="rect">
            <a:avLst/>
          </a:prstGeom>
        </p:spPr>
        <p:txBody>
          <a:bodyPr>
            <a:noAutofit/>
          </a:bodyPr>
          <a:lstStyle>
            <a:lvl1pPr marL="0" indent="0">
              <a:spcBef>
                <a:spcPts val="0"/>
              </a:spcBef>
              <a:buClr>
                <a:schemeClr val="accent6"/>
              </a:buClr>
              <a:buFontTx/>
              <a:buNone/>
              <a:defRPr sz="2000" baseline="0">
                <a:solidFill>
                  <a:srgbClr val="666666"/>
                </a:solidFill>
                <a:latin typeface="Century Gothic" pitchFamily="34" charset="0"/>
              </a:defRPr>
            </a:lvl1pPr>
            <a:lvl2pPr marL="266700" indent="0">
              <a:spcBef>
                <a:spcPts val="0"/>
              </a:spcBef>
              <a:buClr>
                <a:schemeClr val="accent6"/>
              </a:buClr>
              <a:buFontTx/>
              <a:buNone/>
              <a:defRPr sz="1800">
                <a:solidFill>
                  <a:srgbClr val="666666"/>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a:t>Click to edit Un-bulleted List</a:t>
            </a:r>
          </a:p>
          <a:p>
            <a:pPr lvl="1"/>
            <a:r>
              <a:rPr lang="en-US" dirty="0"/>
              <a:t>Second level</a:t>
            </a:r>
          </a:p>
        </p:txBody>
      </p:sp>
      <p:sp>
        <p:nvSpPr>
          <p:cNvPr id="7" name="Content Placeholder 3"/>
          <p:cNvSpPr>
            <a:spLocks noGrp="1"/>
          </p:cNvSpPr>
          <p:nvPr>
            <p:ph sz="half" idx="15" hasCustomPrompt="1"/>
          </p:nvPr>
        </p:nvSpPr>
        <p:spPr>
          <a:xfrm>
            <a:off x="608874" y="1417320"/>
            <a:ext cx="3705445" cy="4822244"/>
          </a:xfrm>
          <a:prstGeom prst="rect">
            <a:avLst/>
          </a:prstGeom>
        </p:spPr>
        <p:txBody>
          <a:bodyPr>
            <a:noAutofit/>
          </a:bodyPr>
          <a:lstStyle>
            <a:lvl1pPr marL="0" indent="0">
              <a:spcBef>
                <a:spcPts val="0"/>
              </a:spcBef>
              <a:buClr>
                <a:schemeClr val="accent6"/>
              </a:buClr>
              <a:buFontTx/>
              <a:buNone/>
              <a:defRPr sz="2000" baseline="0">
                <a:solidFill>
                  <a:srgbClr val="666666"/>
                </a:solidFill>
                <a:latin typeface="Century Gothic" pitchFamily="34" charset="0"/>
              </a:defRPr>
            </a:lvl1pPr>
            <a:lvl2pPr marL="266700" indent="0">
              <a:spcBef>
                <a:spcPts val="0"/>
              </a:spcBef>
              <a:buClr>
                <a:schemeClr val="accent6"/>
              </a:buClr>
              <a:buFontTx/>
              <a:buNone/>
              <a:defRPr sz="1800">
                <a:solidFill>
                  <a:srgbClr val="666666"/>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a:t>Click to edit Un-bulleted List</a:t>
            </a:r>
          </a:p>
          <a:p>
            <a:pPr lvl="1"/>
            <a:r>
              <a:rPr lang="en-US" dirty="0"/>
              <a:t>Second level</a:t>
            </a:r>
          </a:p>
        </p:txBody>
      </p:sp>
      <p:sp>
        <p:nvSpPr>
          <p:cNvPr id="2" name="Title 1"/>
          <p:cNvSpPr>
            <a:spLocks noGrp="1"/>
          </p:cNvSpPr>
          <p:nvPr>
            <p:ph type="title" hasCustomPrompt="1"/>
          </p:nvPr>
        </p:nvSpPr>
        <p:spPr/>
        <p:txBody>
          <a:bodyPr anchor="t" anchorCtr="0"/>
          <a:lstStyle>
            <a:lvl1pPr>
              <a:defRPr/>
            </a:lvl1pPr>
          </a:lstStyle>
          <a:p>
            <a:r>
              <a:rPr lang="en-US" dirty="0"/>
              <a:t>Click to </a:t>
            </a:r>
            <a:r>
              <a:rPr lang="en-US" dirty="0" smtClean="0"/>
              <a:t>edit text</a:t>
            </a:r>
            <a:endParaRPr lang="en-US" dirty="0"/>
          </a:p>
        </p:txBody>
      </p:sp>
      <p:sp>
        <p:nvSpPr>
          <p:cNvPr id="6" name="Text Placeholder 15"/>
          <p:cNvSpPr>
            <a:spLocks noGrp="1"/>
          </p:cNvSpPr>
          <p:nvPr>
            <p:ph type="body" sz="quarter" idx="13" hasCustomPrompt="1"/>
          </p:nvPr>
        </p:nvSpPr>
        <p:spPr>
          <a:xfrm>
            <a:off x="609600" y="179387"/>
            <a:ext cx="10972800" cy="457200"/>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Tree>
    <p:extLst>
      <p:ext uri="{BB962C8B-B14F-4D97-AF65-F5344CB8AC3E}">
        <p14:creationId xmlns="" xmlns:p14="http://schemas.microsoft.com/office/powerpoint/2010/main" val="37420022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95FD85-0E9A-9A4B-AEA4-CF6493BFD0E6}" type="slidenum">
              <a:rPr lang="en-US" smtClean="0"/>
              <a:pPr/>
              <a:t>‹#›</a:t>
            </a:fld>
            <a:endParaRPr lang="en-US" dirty="0"/>
          </a:p>
        </p:txBody>
      </p:sp>
    </p:spTree>
    <p:extLst>
      <p:ext uri="{BB962C8B-B14F-4D97-AF65-F5344CB8AC3E}">
        <p14:creationId xmlns="" xmlns:p14="http://schemas.microsoft.com/office/powerpoint/2010/main" val="12955355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0">
            <a:extLst>
              <a:ext uri="{28A0092B-C50C-407E-A947-70E740481C1C}">
                <a14:useLocalDpi xmlns="" xmlns:a14="http://schemas.microsoft.com/office/drawing/2010/main" val="0"/>
              </a:ext>
            </a:extLst>
          </a:blip>
          <a:srcRect t="45341"/>
          <a:stretch/>
        </p:blipFill>
        <p:spPr>
          <a:xfrm>
            <a:off x="0" y="6393600"/>
            <a:ext cx="12192000" cy="464400"/>
          </a:xfrm>
          <a:prstGeom prst="rect">
            <a:avLst/>
          </a:prstGeom>
        </p:spPr>
      </p:pic>
      <p:sp>
        <p:nvSpPr>
          <p:cNvPr id="2" name="Title Placeholder 1"/>
          <p:cNvSpPr>
            <a:spLocks noGrp="1"/>
          </p:cNvSpPr>
          <p:nvPr>
            <p:ph type="title"/>
          </p:nvPr>
        </p:nvSpPr>
        <p:spPr>
          <a:xfrm>
            <a:off x="609600" y="640080"/>
            <a:ext cx="10972800" cy="777240"/>
          </a:xfrm>
          <a:prstGeom prst="rect">
            <a:avLst/>
          </a:prstGeom>
        </p:spPr>
        <p:txBody>
          <a:bodyPr vert="horz" lIns="91440" tIns="45720" rIns="91440" bIns="45720" rtlCol="0" anchor="t" anchorCtr="0">
            <a:noAutofit/>
          </a:bodyPr>
          <a:lstStyle/>
          <a:p>
            <a:r>
              <a:rPr lang="en-US" dirty="0"/>
              <a:t>Click to edit Master title style</a:t>
            </a:r>
          </a:p>
        </p:txBody>
      </p:sp>
      <p:sp>
        <p:nvSpPr>
          <p:cNvPr id="6" name="Slide Number Placeholder 5"/>
          <p:cNvSpPr>
            <a:spLocks noGrp="1"/>
          </p:cNvSpPr>
          <p:nvPr>
            <p:ph type="sldNum" sz="quarter" idx="4"/>
          </p:nvPr>
        </p:nvSpPr>
        <p:spPr>
          <a:xfrm>
            <a:off x="9230187" y="6460256"/>
            <a:ext cx="2764964" cy="365125"/>
          </a:xfrm>
          <a:prstGeom prst="rect">
            <a:avLst/>
          </a:prstGeom>
        </p:spPr>
        <p:txBody>
          <a:bodyPr vert="horz" lIns="91440" tIns="45720" rIns="91440" bIns="45720" rtlCol="0" anchor="ctr"/>
          <a:lstStyle>
            <a:lvl1pPr algn="r">
              <a:defRPr sz="2000" b="0">
                <a:solidFill>
                  <a:schemeClr val="bg1"/>
                </a:solidFill>
                <a:latin typeface="Century Gothic"/>
                <a:cs typeface="Century Gothic"/>
              </a:defRPr>
            </a:lvl1pPr>
          </a:lstStyle>
          <a:p>
            <a:fld id="{D295FD85-0E9A-9A4B-AEA4-CF6493BFD0E6}" type="slidenum">
              <a:rPr lang="en-US" smtClean="0"/>
              <a:pPr/>
              <a:t>‹#›</a:t>
            </a:fld>
            <a:endParaRPr lang="en-US" dirty="0"/>
          </a:p>
        </p:txBody>
      </p:sp>
      <p:sp>
        <p:nvSpPr>
          <p:cNvPr id="4" name="Rectangle 3"/>
          <p:cNvSpPr/>
          <p:nvPr userDrawn="1"/>
        </p:nvSpPr>
        <p:spPr>
          <a:xfrm>
            <a:off x="0" y="6047186"/>
            <a:ext cx="12192000" cy="323548"/>
          </a:xfrm>
          <a:prstGeom prst="rect">
            <a:avLst/>
          </a:prstGeom>
          <a:gradFill>
            <a:gsLst>
              <a:gs pos="0">
                <a:schemeClr val="accent1">
                  <a:lumMod val="5000"/>
                  <a:lumOff val="95000"/>
                  <a:alpha val="0"/>
                </a:schemeClr>
              </a:gs>
              <a:gs pos="98000">
                <a:schemeClr val="bg1">
                  <a:lumMod val="85000"/>
                  <a:alpha val="90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09600" y="1417320"/>
            <a:ext cx="10972800" cy="470589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 xmlns:p14="http://schemas.microsoft.com/office/powerpoint/2010/main" val="2579867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9" r:id="rId7"/>
    <p:sldLayoutId id="2147483655" r:id="rId8"/>
  </p:sldLayoutIdLst>
  <p:transition/>
  <p:hf hdr="0" ftr="0" dt="0"/>
  <p:txStyles>
    <p:titleStyle>
      <a:lvl1pPr algn="l" defTabSz="457200" rtl="0" eaLnBrk="1" latinLnBrk="0" hangingPunct="1">
        <a:spcBef>
          <a:spcPct val="0"/>
        </a:spcBef>
        <a:buNone/>
        <a:defRPr sz="3200" b="1" kern="1200">
          <a:solidFill>
            <a:schemeClr val="tx1">
              <a:lumMod val="75000"/>
            </a:schemeClr>
          </a:solidFill>
          <a:latin typeface="Century Gothic"/>
          <a:ea typeface="+mj-ea"/>
          <a:cs typeface="Century Gothic"/>
        </a:defRPr>
      </a:lvl1pPr>
    </p:titleStyle>
    <p:bodyStyle>
      <a:lvl1pPr marL="342900" indent="-342900" algn="l" defTabSz="457200" rtl="0" eaLnBrk="1" latinLnBrk="0" hangingPunct="1">
        <a:spcBef>
          <a:spcPct val="20000"/>
        </a:spcBef>
        <a:buClr>
          <a:schemeClr val="accent6"/>
        </a:buClr>
        <a:buFont typeface="Arial"/>
        <a:buChar char="•"/>
        <a:defRPr sz="2800" kern="1200">
          <a:solidFill>
            <a:schemeClr val="tx1">
              <a:lumMod val="75000"/>
            </a:schemeClr>
          </a:solidFill>
          <a:latin typeface="Century Gothic"/>
          <a:ea typeface="+mn-ea"/>
          <a:cs typeface="Century Gothic"/>
        </a:defRPr>
      </a:lvl1pPr>
      <a:lvl2pPr marL="742950" indent="-285750" algn="l" defTabSz="457200" rtl="0" eaLnBrk="1" latinLnBrk="0" hangingPunct="1">
        <a:spcBef>
          <a:spcPct val="20000"/>
        </a:spcBef>
        <a:buClr>
          <a:schemeClr val="accent6"/>
        </a:buClr>
        <a:buFont typeface="Lucida Grande"/>
        <a:buChar char="-"/>
        <a:defRPr sz="2400" kern="1200">
          <a:solidFill>
            <a:schemeClr val="tx1">
              <a:lumMod val="75000"/>
            </a:schemeClr>
          </a:solidFill>
          <a:latin typeface="Century Gothic"/>
          <a:ea typeface="+mn-ea"/>
          <a:cs typeface="Century Gothic"/>
        </a:defRPr>
      </a:lvl2pPr>
      <a:lvl3pPr marL="1143000" indent="-228600" algn="l" defTabSz="457200" rtl="0" eaLnBrk="1" latinLnBrk="0" hangingPunct="1">
        <a:spcBef>
          <a:spcPct val="20000"/>
        </a:spcBef>
        <a:buClr>
          <a:schemeClr val="accent6"/>
        </a:buClr>
        <a:buFont typeface="Arial"/>
        <a:buChar char="•"/>
        <a:defRPr sz="2000" kern="1200">
          <a:solidFill>
            <a:schemeClr val="tx1">
              <a:lumMod val="75000"/>
            </a:schemeClr>
          </a:solidFill>
          <a:latin typeface="Century Gothic"/>
          <a:ea typeface="+mn-ea"/>
          <a:cs typeface="Century Gothic"/>
        </a:defRPr>
      </a:lvl3pPr>
      <a:lvl4pPr marL="1600200" indent="-228600" algn="l" defTabSz="457200" rtl="0" eaLnBrk="1" latinLnBrk="0" hangingPunct="1">
        <a:spcBef>
          <a:spcPct val="20000"/>
        </a:spcBef>
        <a:buClr>
          <a:schemeClr val="accent6"/>
        </a:buClr>
        <a:buFont typeface="Lucida Grande"/>
        <a:buChar char="-"/>
        <a:defRPr sz="2000" kern="1200">
          <a:solidFill>
            <a:srgbClr val="606060"/>
          </a:solidFill>
          <a:latin typeface="Century Gothic"/>
          <a:ea typeface="+mn-ea"/>
          <a:cs typeface="Century Gothic"/>
        </a:defRPr>
      </a:lvl4pPr>
      <a:lvl5pPr marL="2057400" indent="-228600" algn="l" defTabSz="457200" rtl="0" eaLnBrk="1" latinLnBrk="0" hangingPunct="1">
        <a:spcBef>
          <a:spcPct val="20000"/>
        </a:spcBef>
        <a:buClr>
          <a:schemeClr val="accent6"/>
        </a:buClr>
        <a:buFont typeface="Arial"/>
        <a:buChar char="•"/>
        <a:defRPr sz="2000" kern="1200">
          <a:solidFill>
            <a:srgbClr val="606060"/>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qad.com/"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Production Control Parameters</a:t>
            </a:r>
            <a:endParaRPr lang="en-US" dirty="0"/>
          </a:p>
        </p:txBody>
      </p:sp>
      <p:sp>
        <p:nvSpPr>
          <p:cNvPr id="3" name="Text Placeholder 2"/>
          <p:cNvSpPr>
            <a:spLocks noGrp="1"/>
          </p:cNvSpPr>
          <p:nvPr>
            <p:ph type="body" sz="quarter" idx="10"/>
          </p:nvPr>
        </p:nvSpPr>
        <p:spPr/>
        <p:txBody>
          <a:bodyPr/>
          <a:lstStyle/>
          <a:p>
            <a:r>
              <a:rPr lang="en-US" dirty="0" smtClean="0"/>
              <a:t>Production Order Training</a:t>
            </a:r>
          </a:p>
          <a:p>
            <a:r>
              <a:rPr lang="en-US" dirty="0" smtClean="0"/>
              <a:t>2017</a:t>
            </a:r>
            <a:endParaRPr lang="en-US"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 xmlns:p14="http://schemas.microsoft.com/office/powerpoint/2010/main" val="39683361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77"/>
          <p:cNvSpPr/>
          <p:nvPr/>
        </p:nvSpPr>
        <p:spPr>
          <a:xfrm>
            <a:off x="644236" y="1517073"/>
            <a:ext cx="4946073" cy="1174172"/>
          </a:xfrm>
          <a:prstGeom prst="round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rgbClr val="FFC000"/>
              </a:buClr>
            </a:pPr>
            <a:r>
              <a:rPr lang="en-US" sz="2400" dirty="0" smtClean="0">
                <a:solidFill>
                  <a:schemeClr val="bg1"/>
                </a:solidFill>
              </a:rPr>
              <a:t>Process control parameters for maintaining production orders</a:t>
            </a:r>
            <a:endParaRPr lang="en-US" sz="2400" dirty="0">
              <a:solidFill>
                <a:schemeClr val="bg1"/>
              </a:solidFill>
            </a:endParaRPr>
          </a:p>
        </p:txBody>
      </p:sp>
      <p:sp>
        <p:nvSpPr>
          <p:cNvPr id="2" name="Slide Number Placeholder 1"/>
          <p:cNvSpPr>
            <a:spLocks noGrp="1"/>
          </p:cNvSpPr>
          <p:nvPr>
            <p:ph type="sldNum" sz="quarter" idx="12"/>
          </p:nvPr>
        </p:nvSpPr>
        <p:spPr/>
        <p:txBody>
          <a:bodyPr/>
          <a:lstStyle/>
          <a:p>
            <a:fld id="{D295FD85-0E9A-9A4B-AEA4-CF6493BFD0E6}" type="slidenum">
              <a:rPr lang="en-US" smtClean="0"/>
              <a:pPr/>
              <a:t>10</a:t>
            </a:fld>
            <a:endParaRPr lang="en-US" dirty="0"/>
          </a:p>
        </p:txBody>
      </p:sp>
      <p:sp>
        <p:nvSpPr>
          <p:cNvPr id="4" name="Title 3"/>
          <p:cNvSpPr>
            <a:spLocks noGrp="1"/>
          </p:cNvSpPr>
          <p:nvPr>
            <p:ph type="title"/>
          </p:nvPr>
        </p:nvSpPr>
        <p:spPr/>
        <p:txBody>
          <a:bodyPr>
            <a:normAutofit/>
          </a:bodyPr>
          <a:lstStyle/>
          <a:p>
            <a:r>
              <a:rPr lang="en-US" dirty="0" smtClean="0"/>
              <a:t>General Production Order Control Parameters</a:t>
            </a:r>
            <a:endParaRPr lang="en-US" dirty="0"/>
          </a:p>
        </p:txBody>
      </p:sp>
      <p:sp>
        <p:nvSpPr>
          <p:cNvPr id="21" name="Text Placeholder 20"/>
          <p:cNvSpPr>
            <a:spLocks noGrp="1"/>
          </p:cNvSpPr>
          <p:nvPr>
            <p:ph type="body" sz="quarter" idx="11"/>
          </p:nvPr>
        </p:nvSpPr>
        <p:spPr/>
        <p:txBody>
          <a:bodyPr/>
          <a:lstStyle/>
          <a:p>
            <a:endParaRPr lang="en-US"/>
          </a:p>
        </p:txBody>
      </p:sp>
      <p:pic>
        <p:nvPicPr>
          <p:cNvPr id="28" name="Content Placeholder 5" descr="Production Order Control - 1.PNG"/>
          <p:cNvPicPr>
            <a:picLocks noChangeAspect="1"/>
          </p:cNvPicPr>
          <p:nvPr/>
        </p:nvPicPr>
        <p:blipFill>
          <a:blip r:embed="rId2"/>
          <a:stretch>
            <a:fillRect/>
          </a:stretch>
        </p:blipFill>
        <p:spPr>
          <a:xfrm>
            <a:off x="6096002" y="1333777"/>
            <a:ext cx="5851251" cy="4111059"/>
          </a:xfrm>
          <a:prstGeom prst="rect">
            <a:avLst/>
          </a:prstGeom>
          <a:ln w="19050">
            <a:solidFill>
              <a:schemeClr val="tx1">
                <a:lumMod val="50000"/>
                <a:lumOff val="50000"/>
              </a:schemeClr>
            </a:solidFill>
          </a:ln>
          <a:effectLst>
            <a:outerShdw blurRad="50800" dist="38100" dir="5400000" algn="t" rotWithShape="0">
              <a:prstClr val="black">
                <a:alpha val="40000"/>
              </a:prstClr>
            </a:outerShdw>
          </a:effectLst>
        </p:spPr>
      </p:pic>
      <p:sp>
        <p:nvSpPr>
          <p:cNvPr id="29" name="Rectangle 28"/>
          <p:cNvSpPr/>
          <p:nvPr/>
        </p:nvSpPr>
        <p:spPr>
          <a:xfrm>
            <a:off x="6157806" y="3013365"/>
            <a:ext cx="4596784" cy="893618"/>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847609" y="1595898"/>
            <a:ext cx="2441864" cy="305639"/>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176585" y="4189431"/>
            <a:ext cx="4578005" cy="226705"/>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6878781" y="2462870"/>
            <a:ext cx="2421083" cy="259547"/>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a:stCxn id="78" idx="3"/>
            <a:endCxn id="30" idx="1"/>
          </p:cNvCxnSpPr>
          <p:nvPr/>
        </p:nvCxnSpPr>
        <p:spPr>
          <a:xfrm flipV="1">
            <a:off x="5590309" y="1748718"/>
            <a:ext cx="1257300" cy="355441"/>
          </a:xfrm>
          <a:prstGeom prst="line">
            <a:avLst/>
          </a:prstGeom>
          <a:ln w="190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78" idx="3"/>
            <a:endCxn id="32" idx="1"/>
          </p:cNvCxnSpPr>
          <p:nvPr/>
        </p:nvCxnSpPr>
        <p:spPr>
          <a:xfrm>
            <a:off x="5590309" y="2104159"/>
            <a:ext cx="1288472" cy="488485"/>
          </a:xfrm>
          <a:prstGeom prst="line">
            <a:avLst/>
          </a:prstGeom>
          <a:ln w="190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95" idx="3"/>
            <a:endCxn id="29" idx="1"/>
          </p:cNvCxnSpPr>
          <p:nvPr/>
        </p:nvCxnSpPr>
        <p:spPr>
          <a:xfrm flipV="1">
            <a:off x="5569526" y="3460174"/>
            <a:ext cx="588280" cy="389659"/>
          </a:xfrm>
          <a:prstGeom prst="line">
            <a:avLst/>
          </a:prstGeom>
          <a:ln w="190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95" idx="3"/>
            <a:endCxn id="31" idx="1"/>
          </p:cNvCxnSpPr>
          <p:nvPr/>
        </p:nvCxnSpPr>
        <p:spPr>
          <a:xfrm>
            <a:off x="5569526" y="3849833"/>
            <a:ext cx="607059" cy="452951"/>
          </a:xfrm>
          <a:prstGeom prst="line">
            <a:avLst/>
          </a:prstGeom>
          <a:ln w="190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5" name="Rounded Rectangle 94"/>
          <p:cNvSpPr/>
          <p:nvPr/>
        </p:nvSpPr>
        <p:spPr>
          <a:xfrm>
            <a:off x="644235" y="3325092"/>
            <a:ext cx="4925291" cy="1049481"/>
          </a:xfrm>
          <a:prstGeom prst="round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rgbClr val="FFC000"/>
              </a:buClr>
            </a:pPr>
            <a:r>
              <a:rPr lang="en-US" sz="2400" dirty="0" smtClean="0">
                <a:solidFill>
                  <a:schemeClr val="bg1"/>
                </a:solidFill>
              </a:rPr>
              <a:t>Default parameter values for maintaining production orders</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1000" fill="hold"/>
                                        <p:tgtEl>
                                          <p:spTgt spid="78"/>
                                        </p:tgtEl>
                                        <p:attrNameLst>
                                          <p:attrName>ppt_w</p:attrName>
                                        </p:attrNameLst>
                                      </p:cBhvr>
                                      <p:tavLst>
                                        <p:tav tm="0">
                                          <p:val>
                                            <p:fltVal val="0"/>
                                          </p:val>
                                        </p:tav>
                                        <p:tav tm="100000">
                                          <p:val>
                                            <p:strVal val="#ppt_w"/>
                                          </p:val>
                                        </p:tav>
                                      </p:tavLst>
                                    </p:anim>
                                    <p:anim calcmode="lin" valueType="num">
                                      <p:cBhvr>
                                        <p:cTn id="8" dur="1000" fill="hold"/>
                                        <p:tgtEl>
                                          <p:spTgt spid="78"/>
                                        </p:tgtEl>
                                        <p:attrNameLst>
                                          <p:attrName>ppt_h</p:attrName>
                                        </p:attrNameLst>
                                      </p:cBhvr>
                                      <p:tavLst>
                                        <p:tav tm="0">
                                          <p:val>
                                            <p:fltVal val="0"/>
                                          </p:val>
                                        </p:tav>
                                        <p:tav tm="100000">
                                          <p:val>
                                            <p:strVal val="#ppt_h"/>
                                          </p:val>
                                        </p:tav>
                                      </p:tavLst>
                                    </p:anim>
                                    <p:animEffect transition="in" filter="fade">
                                      <p:cBhvr>
                                        <p:cTn id="9" dur="1000"/>
                                        <p:tgtEl>
                                          <p:spTgt spid="7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1000" fill="hold"/>
                                        <p:tgtEl>
                                          <p:spTgt spid="30"/>
                                        </p:tgtEl>
                                        <p:attrNameLst>
                                          <p:attrName>ppt_w</p:attrName>
                                        </p:attrNameLst>
                                      </p:cBhvr>
                                      <p:tavLst>
                                        <p:tav tm="0">
                                          <p:val>
                                            <p:fltVal val="0"/>
                                          </p:val>
                                        </p:tav>
                                        <p:tav tm="100000">
                                          <p:val>
                                            <p:strVal val="#ppt_w"/>
                                          </p:val>
                                        </p:tav>
                                      </p:tavLst>
                                    </p:anim>
                                    <p:anim calcmode="lin" valueType="num">
                                      <p:cBhvr>
                                        <p:cTn id="13" dur="1000" fill="hold"/>
                                        <p:tgtEl>
                                          <p:spTgt spid="30"/>
                                        </p:tgtEl>
                                        <p:attrNameLst>
                                          <p:attrName>ppt_h</p:attrName>
                                        </p:attrNameLst>
                                      </p:cBhvr>
                                      <p:tavLst>
                                        <p:tav tm="0">
                                          <p:val>
                                            <p:fltVal val="0"/>
                                          </p:val>
                                        </p:tav>
                                        <p:tav tm="100000">
                                          <p:val>
                                            <p:strVal val="#ppt_h"/>
                                          </p:val>
                                        </p:tav>
                                      </p:tavLst>
                                    </p:anim>
                                    <p:animEffect transition="in" filter="fade">
                                      <p:cBhvr>
                                        <p:cTn id="14" dur="1000"/>
                                        <p:tgtEl>
                                          <p:spTgt spid="3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Effect transition="in" filter="fade">
                                      <p:cBhvr>
                                        <p:cTn id="19" dur="1000"/>
                                        <p:tgtEl>
                                          <p:spTgt spid="32"/>
                                        </p:tgtEl>
                                      </p:cBhvr>
                                    </p:animEffect>
                                  </p:childTnLst>
                                </p:cTn>
                              </p:par>
                              <p:par>
                                <p:cTn id="20" presetID="53" presetClass="entr" presetSubtype="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p:cTn id="22" dur="1000" fill="hold"/>
                                        <p:tgtEl>
                                          <p:spTgt spid="59"/>
                                        </p:tgtEl>
                                        <p:attrNameLst>
                                          <p:attrName>ppt_w</p:attrName>
                                        </p:attrNameLst>
                                      </p:cBhvr>
                                      <p:tavLst>
                                        <p:tav tm="0">
                                          <p:val>
                                            <p:fltVal val="0"/>
                                          </p:val>
                                        </p:tav>
                                        <p:tav tm="100000">
                                          <p:val>
                                            <p:strVal val="#ppt_w"/>
                                          </p:val>
                                        </p:tav>
                                      </p:tavLst>
                                    </p:anim>
                                    <p:anim calcmode="lin" valueType="num">
                                      <p:cBhvr>
                                        <p:cTn id="23" dur="1000" fill="hold"/>
                                        <p:tgtEl>
                                          <p:spTgt spid="59"/>
                                        </p:tgtEl>
                                        <p:attrNameLst>
                                          <p:attrName>ppt_h</p:attrName>
                                        </p:attrNameLst>
                                      </p:cBhvr>
                                      <p:tavLst>
                                        <p:tav tm="0">
                                          <p:val>
                                            <p:fltVal val="0"/>
                                          </p:val>
                                        </p:tav>
                                        <p:tav tm="100000">
                                          <p:val>
                                            <p:strVal val="#ppt_h"/>
                                          </p:val>
                                        </p:tav>
                                      </p:tavLst>
                                    </p:anim>
                                    <p:animEffect transition="in" filter="fade">
                                      <p:cBhvr>
                                        <p:cTn id="24" dur="1000"/>
                                        <p:tgtEl>
                                          <p:spTgt spid="59"/>
                                        </p:tgtEl>
                                      </p:cBhvr>
                                    </p:animEffect>
                                  </p:childTnLst>
                                </p:cTn>
                              </p:par>
                              <p:par>
                                <p:cTn id="25" presetID="53"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1000" fill="hold"/>
                                        <p:tgtEl>
                                          <p:spTgt spid="61"/>
                                        </p:tgtEl>
                                        <p:attrNameLst>
                                          <p:attrName>ppt_w</p:attrName>
                                        </p:attrNameLst>
                                      </p:cBhvr>
                                      <p:tavLst>
                                        <p:tav tm="0">
                                          <p:val>
                                            <p:fltVal val="0"/>
                                          </p:val>
                                        </p:tav>
                                        <p:tav tm="100000">
                                          <p:val>
                                            <p:strVal val="#ppt_w"/>
                                          </p:val>
                                        </p:tav>
                                      </p:tavLst>
                                    </p:anim>
                                    <p:anim calcmode="lin" valueType="num">
                                      <p:cBhvr>
                                        <p:cTn id="28" dur="1000" fill="hold"/>
                                        <p:tgtEl>
                                          <p:spTgt spid="61"/>
                                        </p:tgtEl>
                                        <p:attrNameLst>
                                          <p:attrName>ppt_h</p:attrName>
                                        </p:attrNameLst>
                                      </p:cBhvr>
                                      <p:tavLst>
                                        <p:tav tm="0">
                                          <p:val>
                                            <p:fltVal val="0"/>
                                          </p:val>
                                        </p:tav>
                                        <p:tav tm="100000">
                                          <p:val>
                                            <p:strVal val="#ppt_h"/>
                                          </p:val>
                                        </p:tav>
                                      </p:tavLst>
                                    </p:anim>
                                    <p:animEffect transition="in" filter="fade">
                                      <p:cBhvr>
                                        <p:cTn id="29" dur="1000"/>
                                        <p:tgtEl>
                                          <p:spTgt spid="6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1000" fill="hold"/>
                                        <p:tgtEl>
                                          <p:spTgt spid="29"/>
                                        </p:tgtEl>
                                        <p:attrNameLst>
                                          <p:attrName>ppt_w</p:attrName>
                                        </p:attrNameLst>
                                      </p:cBhvr>
                                      <p:tavLst>
                                        <p:tav tm="0">
                                          <p:val>
                                            <p:fltVal val="0"/>
                                          </p:val>
                                        </p:tav>
                                        <p:tav tm="100000">
                                          <p:val>
                                            <p:strVal val="#ppt_w"/>
                                          </p:val>
                                        </p:tav>
                                      </p:tavLst>
                                    </p:anim>
                                    <p:anim calcmode="lin" valueType="num">
                                      <p:cBhvr>
                                        <p:cTn id="35" dur="1000" fill="hold"/>
                                        <p:tgtEl>
                                          <p:spTgt spid="29"/>
                                        </p:tgtEl>
                                        <p:attrNameLst>
                                          <p:attrName>ppt_h</p:attrName>
                                        </p:attrNameLst>
                                      </p:cBhvr>
                                      <p:tavLst>
                                        <p:tav tm="0">
                                          <p:val>
                                            <p:fltVal val="0"/>
                                          </p:val>
                                        </p:tav>
                                        <p:tav tm="100000">
                                          <p:val>
                                            <p:strVal val="#ppt_h"/>
                                          </p:val>
                                        </p:tav>
                                      </p:tavLst>
                                    </p:anim>
                                    <p:animEffect transition="in" filter="fade">
                                      <p:cBhvr>
                                        <p:cTn id="36" dur="1000"/>
                                        <p:tgtEl>
                                          <p:spTgt spid="29"/>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1000" fill="hold"/>
                                        <p:tgtEl>
                                          <p:spTgt spid="31"/>
                                        </p:tgtEl>
                                        <p:attrNameLst>
                                          <p:attrName>ppt_w</p:attrName>
                                        </p:attrNameLst>
                                      </p:cBhvr>
                                      <p:tavLst>
                                        <p:tav tm="0">
                                          <p:val>
                                            <p:fltVal val="0"/>
                                          </p:val>
                                        </p:tav>
                                        <p:tav tm="100000">
                                          <p:val>
                                            <p:strVal val="#ppt_w"/>
                                          </p:val>
                                        </p:tav>
                                      </p:tavLst>
                                    </p:anim>
                                    <p:anim calcmode="lin" valueType="num">
                                      <p:cBhvr>
                                        <p:cTn id="40" dur="1000" fill="hold"/>
                                        <p:tgtEl>
                                          <p:spTgt spid="31"/>
                                        </p:tgtEl>
                                        <p:attrNameLst>
                                          <p:attrName>ppt_h</p:attrName>
                                        </p:attrNameLst>
                                      </p:cBhvr>
                                      <p:tavLst>
                                        <p:tav tm="0">
                                          <p:val>
                                            <p:fltVal val="0"/>
                                          </p:val>
                                        </p:tav>
                                        <p:tav tm="100000">
                                          <p:val>
                                            <p:strVal val="#ppt_h"/>
                                          </p:val>
                                        </p:tav>
                                      </p:tavLst>
                                    </p:anim>
                                    <p:animEffect transition="in" filter="fade">
                                      <p:cBhvr>
                                        <p:cTn id="41" dur="1000"/>
                                        <p:tgtEl>
                                          <p:spTgt spid="31"/>
                                        </p:tgtEl>
                                      </p:cBhvr>
                                    </p:animEffect>
                                  </p:childTnLst>
                                </p:cTn>
                              </p:par>
                              <p:par>
                                <p:cTn id="42" presetID="53" presetClass="entr" presetSubtype="0" fill="hold" nodeType="with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p:cTn id="44" dur="1000" fill="hold"/>
                                        <p:tgtEl>
                                          <p:spTgt spid="63"/>
                                        </p:tgtEl>
                                        <p:attrNameLst>
                                          <p:attrName>ppt_w</p:attrName>
                                        </p:attrNameLst>
                                      </p:cBhvr>
                                      <p:tavLst>
                                        <p:tav tm="0">
                                          <p:val>
                                            <p:fltVal val="0"/>
                                          </p:val>
                                        </p:tav>
                                        <p:tav tm="100000">
                                          <p:val>
                                            <p:strVal val="#ppt_w"/>
                                          </p:val>
                                        </p:tav>
                                      </p:tavLst>
                                    </p:anim>
                                    <p:anim calcmode="lin" valueType="num">
                                      <p:cBhvr>
                                        <p:cTn id="45" dur="1000" fill="hold"/>
                                        <p:tgtEl>
                                          <p:spTgt spid="63"/>
                                        </p:tgtEl>
                                        <p:attrNameLst>
                                          <p:attrName>ppt_h</p:attrName>
                                        </p:attrNameLst>
                                      </p:cBhvr>
                                      <p:tavLst>
                                        <p:tav tm="0">
                                          <p:val>
                                            <p:fltVal val="0"/>
                                          </p:val>
                                        </p:tav>
                                        <p:tav tm="100000">
                                          <p:val>
                                            <p:strVal val="#ppt_h"/>
                                          </p:val>
                                        </p:tav>
                                      </p:tavLst>
                                    </p:anim>
                                    <p:animEffect transition="in" filter="fade">
                                      <p:cBhvr>
                                        <p:cTn id="46" dur="1000"/>
                                        <p:tgtEl>
                                          <p:spTgt spid="63"/>
                                        </p:tgtEl>
                                      </p:cBhvr>
                                    </p:animEffect>
                                  </p:childTnLst>
                                </p:cTn>
                              </p:par>
                              <p:par>
                                <p:cTn id="47" presetID="53" presetClass="entr" presetSubtype="0" fill="hold" nodeType="with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1000" fill="hold"/>
                                        <p:tgtEl>
                                          <p:spTgt spid="67"/>
                                        </p:tgtEl>
                                        <p:attrNameLst>
                                          <p:attrName>ppt_w</p:attrName>
                                        </p:attrNameLst>
                                      </p:cBhvr>
                                      <p:tavLst>
                                        <p:tav tm="0">
                                          <p:val>
                                            <p:fltVal val="0"/>
                                          </p:val>
                                        </p:tav>
                                        <p:tav tm="100000">
                                          <p:val>
                                            <p:strVal val="#ppt_w"/>
                                          </p:val>
                                        </p:tav>
                                      </p:tavLst>
                                    </p:anim>
                                    <p:anim calcmode="lin" valueType="num">
                                      <p:cBhvr>
                                        <p:cTn id="50" dur="1000" fill="hold"/>
                                        <p:tgtEl>
                                          <p:spTgt spid="67"/>
                                        </p:tgtEl>
                                        <p:attrNameLst>
                                          <p:attrName>ppt_h</p:attrName>
                                        </p:attrNameLst>
                                      </p:cBhvr>
                                      <p:tavLst>
                                        <p:tav tm="0">
                                          <p:val>
                                            <p:fltVal val="0"/>
                                          </p:val>
                                        </p:tav>
                                        <p:tav tm="100000">
                                          <p:val>
                                            <p:strVal val="#ppt_h"/>
                                          </p:val>
                                        </p:tav>
                                      </p:tavLst>
                                    </p:anim>
                                    <p:animEffect transition="in" filter="fade">
                                      <p:cBhvr>
                                        <p:cTn id="51" dur="1000"/>
                                        <p:tgtEl>
                                          <p:spTgt spid="67"/>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1000" fill="hold"/>
                                        <p:tgtEl>
                                          <p:spTgt spid="95"/>
                                        </p:tgtEl>
                                        <p:attrNameLst>
                                          <p:attrName>ppt_w</p:attrName>
                                        </p:attrNameLst>
                                      </p:cBhvr>
                                      <p:tavLst>
                                        <p:tav tm="0">
                                          <p:val>
                                            <p:fltVal val="0"/>
                                          </p:val>
                                        </p:tav>
                                        <p:tav tm="100000">
                                          <p:val>
                                            <p:strVal val="#ppt_w"/>
                                          </p:val>
                                        </p:tav>
                                      </p:tavLst>
                                    </p:anim>
                                    <p:anim calcmode="lin" valueType="num">
                                      <p:cBhvr>
                                        <p:cTn id="55" dur="1000" fill="hold"/>
                                        <p:tgtEl>
                                          <p:spTgt spid="95"/>
                                        </p:tgtEl>
                                        <p:attrNameLst>
                                          <p:attrName>ppt_h</p:attrName>
                                        </p:attrNameLst>
                                      </p:cBhvr>
                                      <p:tavLst>
                                        <p:tav tm="0">
                                          <p:val>
                                            <p:fltVal val="0"/>
                                          </p:val>
                                        </p:tav>
                                        <p:tav tm="100000">
                                          <p:val>
                                            <p:strVal val="#ppt_h"/>
                                          </p:val>
                                        </p:tav>
                                      </p:tavLst>
                                    </p:anim>
                                    <p:animEffect transition="in" filter="fade">
                                      <p:cBhvr>
                                        <p:cTn id="56"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29" grpId="0" animBg="1"/>
      <p:bldP spid="30" grpId="0" animBg="1"/>
      <p:bldP spid="31" grpId="0" animBg="1"/>
      <p:bldP spid="32" grpId="0" animBg="1"/>
      <p:bldP spid="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11</a:t>
            </a:fld>
            <a:endParaRPr lang="en-US" dirty="0"/>
          </a:p>
        </p:txBody>
      </p:sp>
      <p:sp>
        <p:nvSpPr>
          <p:cNvPr id="4" name="Title 3"/>
          <p:cNvSpPr>
            <a:spLocks noGrp="1"/>
          </p:cNvSpPr>
          <p:nvPr>
            <p:ph type="title"/>
          </p:nvPr>
        </p:nvSpPr>
        <p:spPr/>
        <p:txBody>
          <a:bodyPr>
            <a:normAutofit/>
          </a:bodyPr>
          <a:lstStyle/>
          <a:p>
            <a:r>
              <a:rPr lang="en-US" dirty="0" smtClean="0"/>
              <a:t>General Production Order Control Parameters</a:t>
            </a:r>
            <a:endParaRPr lang="en-US" dirty="0"/>
          </a:p>
        </p:txBody>
      </p:sp>
      <p:sp>
        <p:nvSpPr>
          <p:cNvPr id="22" name="Text Placeholder 21"/>
          <p:cNvSpPr>
            <a:spLocks noGrp="1"/>
          </p:cNvSpPr>
          <p:nvPr>
            <p:ph type="body" sz="quarter" idx="11"/>
          </p:nvPr>
        </p:nvSpPr>
        <p:spPr/>
        <p:txBody>
          <a:bodyPr/>
          <a:lstStyle/>
          <a:p>
            <a:endParaRPr lang="en-US"/>
          </a:p>
        </p:txBody>
      </p:sp>
      <p:pic>
        <p:nvPicPr>
          <p:cNvPr id="14" name="Content Placeholder 5" descr="Production Order Control - 1.PNG"/>
          <p:cNvPicPr>
            <a:picLocks noChangeAspect="1"/>
          </p:cNvPicPr>
          <p:nvPr/>
        </p:nvPicPr>
        <p:blipFill>
          <a:blip r:embed="rId3"/>
          <a:stretch>
            <a:fillRect/>
          </a:stretch>
        </p:blipFill>
        <p:spPr>
          <a:xfrm>
            <a:off x="6096002" y="1333777"/>
            <a:ext cx="5851251" cy="4111059"/>
          </a:xfrm>
          <a:prstGeom prst="rect">
            <a:avLst/>
          </a:prstGeom>
          <a:ln w="19050">
            <a:solidFill>
              <a:schemeClr val="tx1">
                <a:lumMod val="50000"/>
                <a:lumOff val="50000"/>
              </a:schemeClr>
            </a:solidFill>
          </a:ln>
          <a:effectLst>
            <a:outerShdw blurRad="50800" dist="38100" dir="5400000" algn="t" rotWithShape="0">
              <a:prstClr val="black">
                <a:alpha val="40000"/>
              </a:prstClr>
            </a:outerShdw>
          </a:effectLst>
        </p:spPr>
      </p:pic>
      <p:sp>
        <p:nvSpPr>
          <p:cNvPr id="17" name="Rectangle 16"/>
          <p:cNvSpPr/>
          <p:nvPr/>
        </p:nvSpPr>
        <p:spPr>
          <a:xfrm>
            <a:off x="6872776" y="3046431"/>
            <a:ext cx="4380579" cy="268269"/>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172199" y="3880624"/>
            <a:ext cx="5070765" cy="275740"/>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748146" y="2171701"/>
            <a:ext cx="4946073" cy="1174172"/>
          </a:xfrm>
          <a:prstGeom prst="round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rgbClr val="FFC000"/>
              </a:buClr>
            </a:pPr>
            <a:r>
              <a:rPr lang="en-US" sz="2400" dirty="0" smtClean="0">
                <a:solidFill>
                  <a:schemeClr val="bg1"/>
                </a:solidFill>
              </a:rPr>
              <a:t>Default value for Production Order Release/Print</a:t>
            </a:r>
            <a:endParaRPr lang="en-US" sz="2400" dirty="0">
              <a:solidFill>
                <a:schemeClr val="bg1"/>
              </a:solidFill>
            </a:endParaRPr>
          </a:p>
        </p:txBody>
      </p:sp>
      <p:sp>
        <p:nvSpPr>
          <p:cNvPr id="24" name="Rounded Rectangle 23"/>
          <p:cNvSpPr/>
          <p:nvPr/>
        </p:nvSpPr>
        <p:spPr>
          <a:xfrm>
            <a:off x="758536" y="3730338"/>
            <a:ext cx="4925291" cy="1340426"/>
          </a:xfrm>
          <a:prstGeom prst="round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rgbClr val="FFC000"/>
              </a:buClr>
            </a:pPr>
            <a:r>
              <a:rPr lang="en-US" sz="2400" dirty="0" smtClean="0">
                <a:solidFill>
                  <a:schemeClr val="bg1"/>
                </a:solidFill>
              </a:rPr>
              <a:t>Process control parameters to determine the quantity open for production orders</a:t>
            </a:r>
            <a:endParaRPr lang="en-US" sz="2400" dirty="0">
              <a:solidFill>
                <a:schemeClr val="bg1"/>
              </a:solidFill>
            </a:endParaRPr>
          </a:p>
        </p:txBody>
      </p:sp>
      <p:cxnSp>
        <p:nvCxnSpPr>
          <p:cNvPr id="27" name="Straight Connector 26"/>
          <p:cNvCxnSpPr>
            <a:stCxn id="23" idx="3"/>
            <a:endCxn id="17" idx="1"/>
          </p:cNvCxnSpPr>
          <p:nvPr/>
        </p:nvCxnSpPr>
        <p:spPr>
          <a:xfrm>
            <a:off x="5694219" y="2758787"/>
            <a:ext cx="1178557" cy="421779"/>
          </a:xfrm>
          <a:prstGeom prst="line">
            <a:avLst/>
          </a:prstGeom>
          <a:ln w="190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4" idx="3"/>
            <a:endCxn id="18" idx="1"/>
          </p:cNvCxnSpPr>
          <p:nvPr/>
        </p:nvCxnSpPr>
        <p:spPr>
          <a:xfrm flipV="1">
            <a:off x="5683827" y="4018494"/>
            <a:ext cx="488372" cy="382057"/>
          </a:xfrm>
          <a:prstGeom prst="line">
            <a:avLst/>
          </a:prstGeom>
          <a:ln w="190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fltVal val="0"/>
                                          </p:val>
                                        </p:tav>
                                        <p:tav tm="100000">
                                          <p:val>
                                            <p:strVal val="#ppt_w"/>
                                          </p:val>
                                        </p:tav>
                                      </p:tavLst>
                                    </p:anim>
                                    <p:anim calcmode="lin" valueType="num">
                                      <p:cBhvr>
                                        <p:cTn id="13" dur="1000" fill="hold"/>
                                        <p:tgtEl>
                                          <p:spTgt spid="23"/>
                                        </p:tgtEl>
                                        <p:attrNameLst>
                                          <p:attrName>ppt_h</p:attrName>
                                        </p:attrNameLst>
                                      </p:cBhvr>
                                      <p:tavLst>
                                        <p:tav tm="0">
                                          <p:val>
                                            <p:fltVal val="0"/>
                                          </p:val>
                                        </p:tav>
                                        <p:tav tm="100000">
                                          <p:val>
                                            <p:strVal val="#ppt_h"/>
                                          </p:val>
                                        </p:tav>
                                      </p:tavLst>
                                    </p:anim>
                                    <p:animEffect transition="in" filter="fade">
                                      <p:cBhvr>
                                        <p:cTn id="14" dur="1000"/>
                                        <p:tgtEl>
                                          <p:spTgt spid="23"/>
                                        </p:tgtEl>
                                      </p:cBhvr>
                                    </p:animEffect>
                                  </p:childTnLst>
                                </p:cTn>
                              </p:par>
                              <p:par>
                                <p:cTn id="15" presetID="53"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1000" fill="hold"/>
                                        <p:tgtEl>
                                          <p:spTgt spid="27"/>
                                        </p:tgtEl>
                                        <p:attrNameLst>
                                          <p:attrName>ppt_w</p:attrName>
                                        </p:attrNameLst>
                                      </p:cBhvr>
                                      <p:tavLst>
                                        <p:tav tm="0">
                                          <p:val>
                                            <p:fltVal val="0"/>
                                          </p:val>
                                        </p:tav>
                                        <p:tav tm="100000">
                                          <p:val>
                                            <p:strVal val="#ppt_w"/>
                                          </p:val>
                                        </p:tav>
                                      </p:tavLst>
                                    </p:anim>
                                    <p:anim calcmode="lin" valueType="num">
                                      <p:cBhvr>
                                        <p:cTn id="18" dur="1000" fill="hold"/>
                                        <p:tgtEl>
                                          <p:spTgt spid="27"/>
                                        </p:tgtEl>
                                        <p:attrNameLst>
                                          <p:attrName>ppt_h</p:attrName>
                                        </p:attrNameLst>
                                      </p:cBhvr>
                                      <p:tavLst>
                                        <p:tav tm="0">
                                          <p:val>
                                            <p:fltVal val="0"/>
                                          </p:val>
                                        </p:tav>
                                        <p:tav tm="100000">
                                          <p:val>
                                            <p:strVal val="#ppt_h"/>
                                          </p:val>
                                        </p:tav>
                                      </p:tavLst>
                                    </p:anim>
                                    <p:animEffect transition="in" filter="fade">
                                      <p:cBhvr>
                                        <p:cTn id="19" dur="10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fltVal val="0"/>
                                          </p:val>
                                        </p:tav>
                                        <p:tav tm="100000">
                                          <p:val>
                                            <p:strVal val="#ppt_w"/>
                                          </p:val>
                                        </p:tav>
                                      </p:tavLst>
                                    </p:anim>
                                    <p:anim calcmode="lin" valueType="num">
                                      <p:cBhvr>
                                        <p:cTn id="25" dur="1000" fill="hold"/>
                                        <p:tgtEl>
                                          <p:spTgt spid="18"/>
                                        </p:tgtEl>
                                        <p:attrNameLst>
                                          <p:attrName>ppt_h</p:attrName>
                                        </p:attrNameLst>
                                      </p:cBhvr>
                                      <p:tavLst>
                                        <p:tav tm="0">
                                          <p:val>
                                            <p:fltVal val="0"/>
                                          </p:val>
                                        </p:tav>
                                        <p:tav tm="100000">
                                          <p:val>
                                            <p:strVal val="#ppt_h"/>
                                          </p:val>
                                        </p:tav>
                                      </p:tavLst>
                                    </p:anim>
                                    <p:animEffect transition="in" filter="fade">
                                      <p:cBhvr>
                                        <p:cTn id="26" dur="1000"/>
                                        <p:tgtEl>
                                          <p:spTgt spid="18"/>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1000" fill="hold"/>
                                        <p:tgtEl>
                                          <p:spTgt spid="24"/>
                                        </p:tgtEl>
                                        <p:attrNameLst>
                                          <p:attrName>ppt_w</p:attrName>
                                        </p:attrNameLst>
                                      </p:cBhvr>
                                      <p:tavLst>
                                        <p:tav tm="0">
                                          <p:val>
                                            <p:fltVal val="0"/>
                                          </p:val>
                                        </p:tav>
                                        <p:tav tm="100000">
                                          <p:val>
                                            <p:strVal val="#ppt_w"/>
                                          </p:val>
                                        </p:tav>
                                      </p:tavLst>
                                    </p:anim>
                                    <p:anim calcmode="lin" valueType="num">
                                      <p:cBhvr>
                                        <p:cTn id="30" dur="1000" fill="hold"/>
                                        <p:tgtEl>
                                          <p:spTgt spid="24"/>
                                        </p:tgtEl>
                                        <p:attrNameLst>
                                          <p:attrName>ppt_h</p:attrName>
                                        </p:attrNameLst>
                                      </p:cBhvr>
                                      <p:tavLst>
                                        <p:tav tm="0">
                                          <p:val>
                                            <p:fltVal val="0"/>
                                          </p:val>
                                        </p:tav>
                                        <p:tav tm="100000">
                                          <p:val>
                                            <p:strVal val="#ppt_h"/>
                                          </p:val>
                                        </p:tav>
                                      </p:tavLst>
                                    </p:anim>
                                    <p:animEffect transition="in" filter="fade">
                                      <p:cBhvr>
                                        <p:cTn id="31" dur="1000"/>
                                        <p:tgtEl>
                                          <p:spTgt spid="24"/>
                                        </p:tgtEl>
                                      </p:cBhvr>
                                    </p:animEffect>
                                  </p:childTnLst>
                                </p:cTn>
                              </p:par>
                              <p:par>
                                <p:cTn id="32" presetID="53"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1000" fill="hold"/>
                                        <p:tgtEl>
                                          <p:spTgt spid="31"/>
                                        </p:tgtEl>
                                        <p:attrNameLst>
                                          <p:attrName>ppt_w</p:attrName>
                                        </p:attrNameLst>
                                      </p:cBhvr>
                                      <p:tavLst>
                                        <p:tav tm="0">
                                          <p:val>
                                            <p:fltVal val="0"/>
                                          </p:val>
                                        </p:tav>
                                        <p:tav tm="100000">
                                          <p:val>
                                            <p:strVal val="#ppt_w"/>
                                          </p:val>
                                        </p:tav>
                                      </p:tavLst>
                                    </p:anim>
                                    <p:anim calcmode="lin" valueType="num">
                                      <p:cBhvr>
                                        <p:cTn id="35" dur="1000" fill="hold"/>
                                        <p:tgtEl>
                                          <p:spTgt spid="31"/>
                                        </p:tgtEl>
                                        <p:attrNameLst>
                                          <p:attrName>ppt_h</p:attrName>
                                        </p:attrNameLst>
                                      </p:cBhvr>
                                      <p:tavLst>
                                        <p:tav tm="0">
                                          <p:val>
                                            <p:fltVal val="0"/>
                                          </p:val>
                                        </p:tav>
                                        <p:tav tm="100000">
                                          <p:val>
                                            <p:strVal val="#ppt_h"/>
                                          </p:val>
                                        </p:tav>
                                      </p:tavLst>
                                    </p:anim>
                                    <p:animEffect transition="in" filter="fade">
                                      <p:cBhvr>
                                        <p:cTn id="3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5" descr="Production Order Control - 1.PNG"/>
          <p:cNvPicPr>
            <a:picLocks noChangeAspect="1"/>
          </p:cNvPicPr>
          <p:nvPr/>
        </p:nvPicPr>
        <p:blipFill>
          <a:blip r:embed="rId2"/>
          <a:stretch>
            <a:fillRect/>
          </a:stretch>
        </p:blipFill>
        <p:spPr>
          <a:xfrm>
            <a:off x="6096002" y="1333777"/>
            <a:ext cx="5851251" cy="4111059"/>
          </a:xfrm>
          <a:prstGeom prst="rect">
            <a:avLst/>
          </a:prstGeom>
          <a:ln w="19050">
            <a:solidFill>
              <a:schemeClr val="tx1">
                <a:lumMod val="50000"/>
                <a:lumOff val="50000"/>
              </a:schemeClr>
            </a:solidFill>
          </a:ln>
          <a:effectLst>
            <a:outerShdw blurRad="50800" dist="38100" dir="5400000" algn="t" rotWithShape="0">
              <a:prstClr val="black">
                <a:alpha val="40000"/>
              </a:prstClr>
            </a:outerShdw>
          </a:effectLst>
        </p:spPr>
      </p:pic>
      <p:sp>
        <p:nvSpPr>
          <p:cNvPr id="2" name="Slide Number Placeholder 1"/>
          <p:cNvSpPr>
            <a:spLocks noGrp="1"/>
          </p:cNvSpPr>
          <p:nvPr>
            <p:ph type="sldNum" sz="quarter" idx="12"/>
          </p:nvPr>
        </p:nvSpPr>
        <p:spPr/>
        <p:txBody>
          <a:bodyPr/>
          <a:lstStyle/>
          <a:p>
            <a:fld id="{D295FD85-0E9A-9A4B-AEA4-CF6493BFD0E6}" type="slidenum">
              <a:rPr lang="en-US" smtClean="0"/>
              <a:pPr/>
              <a:t>12</a:t>
            </a:fld>
            <a:endParaRPr lang="en-US" dirty="0"/>
          </a:p>
        </p:txBody>
      </p:sp>
      <p:sp>
        <p:nvSpPr>
          <p:cNvPr id="4" name="Title 3"/>
          <p:cNvSpPr>
            <a:spLocks noGrp="1"/>
          </p:cNvSpPr>
          <p:nvPr>
            <p:ph type="title"/>
          </p:nvPr>
        </p:nvSpPr>
        <p:spPr>
          <a:xfrm>
            <a:off x="609600" y="607452"/>
            <a:ext cx="11234057" cy="655291"/>
          </a:xfrm>
        </p:spPr>
        <p:txBody>
          <a:bodyPr>
            <a:normAutofit/>
          </a:bodyPr>
          <a:lstStyle/>
          <a:p>
            <a:r>
              <a:rPr lang="en-US" dirty="0" smtClean="0"/>
              <a:t>General Production Order Control Parameters</a:t>
            </a:r>
            <a:endParaRPr lang="en-US" dirty="0"/>
          </a:p>
        </p:txBody>
      </p:sp>
      <p:sp>
        <p:nvSpPr>
          <p:cNvPr id="5" name="Text Placeholder 4"/>
          <p:cNvSpPr>
            <a:spLocks noGrp="1"/>
          </p:cNvSpPr>
          <p:nvPr>
            <p:ph type="body" sz="quarter" idx="11"/>
          </p:nvPr>
        </p:nvSpPr>
        <p:spPr/>
        <p:txBody>
          <a:bodyPr/>
          <a:lstStyle/>
          <a:p>
            <a:endParaRPr lang="en-US"/>
          </a:p>
        </p:txBody>
      </p:sp>
      <p:sp>
        <p:nvSpPr>
          <p:cNvPr id="38" name="Rounded Rectangle 37"/>
          <p:cNvSpPr/>
          <p:nvPr/>
        </p:nvSpPr>
        <p:spPr>
          <a:xfrm>
            <a:off x="1132609" y="1725041"/>
            <a:ext cx="4277592" cy="883078"/>
          </a:xfrm>
          <a:prstGeom prst="roundRect">
            <a:avLst>
              <a:gd name="adj" fmla="val 13034"/>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Production </a:t>
            </a:r>
            <a:r>
              <a:rPr lang="en-US" sz="2400" dirty="0" err="1" smtClean="0"/>
              <a:t>Picklist</a:t>
            </a:r>
            <a:r>
              <a:rPr lang="en-US" sz="2400" dirty="0" smtClean="0"/>
              <a:t> Parameters</a:t>
            </a:r>
            <a:endParaRPr lang="en-US" sz="2400" dirty="0"/>
          </a:p>
        </p:txBody>
      </p:sp>
      <p:sp>
        <p:nvSpPr>
          <p:cNvPr id="40" name="Rectangle 39"/>
          <p:cNvSpPr/>
          <p:nvPr/>
        </p:nvSpPr>
        <p:spPr>
          <a:xfrm>
            <a:off x="6276109" y="1870364"/>
            <a:ext cx="3044537" cy="603599"/>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6234930" y="4160028"/>
            <a:ext cx="2701251" cy="276890"/>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245322" y="5014309"/>
            <a:ext cx="2701252" cy="274664"/>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ounded Rectangle 58"/>
          <p:cNvSpPr/>
          <p:nvPr/>
        </p:nvSpPr>
        <p:spPr>
          <a:xfrm>
            <a:off x="1172793" y="3865419"/>
            <a:ext cx="4175063" cy="1683327"/>
          </a:xfrm>
          <a:prstGeom prst="roundRect">
            <a:avLst>
              <a:gd name="adj" fmla="val 13034"/>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Control parameters for reporting production activity and updating work-in-process </a:t>
            </a:r>
            <a:endParaRPr lang="en-US" sz="2400" dirty="0"/>
          </a:p>
        </p:txBody>
      </p:sp>
      <p:cxnSp>
        <p:nvCxnSpPr>
          <p:cNvPr id="17" name="Straight Arrow Connector 16"/>
          <p:cNvCxnSpPr>
            <a:stCxn id="59" idx="3"/>
            <a:endCxn id="55" idx="1"/>
          </p:cNvCxnSpPr>
          <p:nvPr/>
        </p:nvCxnSpPr>
        <p:spPr>
          <a:xfrm flipV="1">
            <a:off x="5347856" y="4298473"/>
            <a:ext cx="887074" cy="408610"/>
          </a:xfrm>
          <a:prstGeom prst="straightConnector1">
            <a:avLst/>
          </a:prstGeom>
          <a:ln w="19050">
            <a:solidFill>
              <a:schemeClr val="accent1">
                <a:lumMod val="75000"/>
              </a:schemeClr>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59" idx="3"/>
            <a:endCxn id="57" idx="1"/>
          </p:cNvCxnSpPr>
          <p:nvPr/>
        </p:nvCxnSpPr>
        <p:spPr>
          <a:xfrm>
            <a:off x="5347856" y="4707083"/>
            <a:ext cx="897466" cy="444558"/>
          </a:xfrm>
          <a:prstGeom prst="straightConnector1">
            <a:avLst/>
          </a:prstGeom>
          <a:ln w="19050">
            <a:solidFill>
              <a:schemeClr val="accent1">
                <a:lumMod val="75000"/>
              </a:schemeClr>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38" idx="3"/>
            <a:endCxn id="40" idx="1"/>
          </p:cNvCxnSpPr>
          <p:nvPr/>
        </p:nvCxnSpPr>
        <p:spPr>
          <a:xfrm>
            <a:off x="5410201" y="2166580"/>
            <a:ext cx="865908" cy="5584"/>
          </a:xfrm>
          <a:prstGeom prst="straightConnector1">
            <a:avLst/>
          </a:prstGeom>
          <a:ln w="19050">
            <a:solidFill>
              <a:schemeClr val="accent1">
                <a:lumMod val="75000"/>
              </a:schemeClr>
            </a:solidFill>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1000" fill="hold"/>
                                        <p:tgtEl>
                                          <p:spTgt spid="40"/>
                                        </p:tgtEl>
                                        <p:attrNameLst>
                                          <p:attrName>ppt_w</p:attrName>
                                        </p:attrNameLst>
                                      </p:cBhvr>
                                      <p:tavLst>
                                        <p:tav tm="0">
                                          <p:val>
                                            <p:fltVal val="0"/>
                                          </p:val>
                                        </p:tav>
                                        <p:tav tm="100000">
                                          <p:val>
                                            <p:strVal val="#ppt_w"/>
                                          </p:val>
                                        </p:tav>
                                      </p:tavLst>
                                    </p:anim>
                                    <p:anim calcmode="lin" valueType="num">
                                      <p:cBhvr>
                                        <p:cTn id="13" dur="1000" fill="hold"/>
                                        <p:tgtEl>
                                          <p:spTgt spid="40"/>
                                        </p:tgtEl>
                                        <p:attrNameLst>
                                          <p:attrName>ppt_h</p:attrName>
                                        </p:attrNameLst>
                                      </p:cBhvr>
                                      <p:tavLst>
                                        <p:tav tm="0">
                                          <p:val>
                                            <p:fltVal val="0"/>
                                          </p:val>
                                        </p:tav>
                                        <p:tav tm="100000">
                                          <p:val>
                                            <p:strVal val="#ppt_h"/>
                                          </p:val>
                                        </p:tav>
                                      </p:tavLst>
                                    </p:anim>
                                    <p:animEffect transition="in" filter="fade">
                                      <p:cBhvr>
                                        <p:cTn id="14" dur="1000"/>
                                        <p:tgtEl>
                                          <p:spTgt spid="40"/>
                                        </p:tgtEl>
                                      </p:cBhvr>
                                    </p:animEffect>
                                  </p:childTnLst>
                                </p:cTn>
                              </p:par>
                              <p:par>
                                <p:cTn id="15" presetID="53"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p:cTn id="24" dur="1000" fill="hold"/>
                                        <p:tgtEl>
                                          <p:spTgt spid="55"/>
                                        </p:tgtEl>
                                        <p:attrNameLst>
                                          <p:attrName>ppt_w</p:attrName>
                                        </p:attrNameLst>
                                      </p:cBhvr>
                                      <p:tavLst>
                                        <p:tav tm="0">
                                          <p:val>
                                            <p:fltVal val="0"/>
                                          </p:val>
                                        </p:tav>
                                        <p:tav tm="100000">
                                          <p:val>
                                            <p:strVal val="#ppt_w"/>
                                          </p:val>
                                        </p:tav>
                                      </p:tavLst>
                                    </p:anim>
                                    <p:anim calcmode="lin" valueType="num">
                                      <p:cBhvr>
                                        <p:cTn id="25" dur="1000" fill="hold"/>
                                        <p:tgtEl>
                                          <p:spTgt spid="55"/>
                                        </p:tgtEl>
                                        <p:attrNameLst>
                                          <p:attrName>ppt_h</p:attrName>
                                        </p:attrNameLst>
                                      </p:cBhvr>
                                      <p:tavLst>
                                        <p:tav tm="0">
                                          <p:val>
                                            <p:fltVal val="0"/>
                                          </p:val>
                                        </p:tav>
                                        <p:tav tm="100000">
                                          <p:val>
                                            <p:strVal val="#ppt_h"/>
                                          </p:val>
                                        </p:tav>
                                      </p:tavLst>
                                    </p:anim>
                                    <p:animEffect transition="in" filter="fade">
                                      <p:cBhvr>
                                        <p:cTn id="26" dur="1000"/>
                                        <p:tgtEl>
                                          <p:spTgt spid="55"/>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Effect transition="in" filter="fade">
                                      <p:cBhvr>
                                        <p:cTn id="31" dur="1000"/>
                                        <p:tgtEl>
                                          <p:spTgt spid="57"/>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anim calcmode="lin" valueType="num">
                                      <p:cBhvr>
                                        <p:cTn id="34" dur="1000" fill="hold"/>
                                        <p:tgtEl>
                                          <p:spTgt spid="59"/>
                                        </p:tgtEl>
                                        <p:attrNameLst>
                                          <p:attrName>ppt_w</p:attrName>
                                        </p:attrNameLst>
                                      </p:cBhvr>
                                      <p:tavLst>
                                        <p:tav tm="0">
                                          <p:val>
                                            <p:fltVal val="0"/>
                                          </p:val>
                                        </p:tav>
                                        <p:tav tm="100000">
                                          <p:val>
                                            <p:strVal val="#ppt_w"/>
                                          </p:val>
                                        </p:tav>
                                      </p:tavLst>
                                    </p:anim>
                                    <p:anim calcmode="lin" valueType="num">
                                      <p:cBhvr>
                                        <p:cTn id="35" dur="1000" fill="hold"/>
                                        <p:tgtEl>
                                          <p:spTgt spid="59"/>
                                        </p:tgtEl>
                                        <p:attrNameLst>
                                          <p:attrName>ppt_h</p:attrName>
                                        </p:attrNameLst>
                                      </p:cBhvr>
                                      <p:tavLst>
                                        <p:tav tm="0">
                                          <p:val>
                                            <p:fltVal val="0"/>
                                          </p:val>
                                        </p:tav>
                                        <p:tav tm="100000">
                                          <p:val>
                                            <p:strVal val="#ppt_h"/>
                                          </p:val>
                                        </p:tav>
                                      </p:tavLst>
                                    </p:anim>
                                    <p:animEffect transition="in" filter="fade">
                                      <p:cBhvr>
                                        <p:cTn id="36" dur="1000"/>
                                        <p:tgtEl>
                                          <p:spTgt spid="59"/>
                                        </p:tgtEl>
                                      </p:cBhvr>
                                    </p:animEffect>
                                  </p:childTnLst>
                                </p:cTn>
                              </p:par>
                              <p:par>
                                <p:cTn id="37" presetID="53"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Effect transition="in" filter="fade">
                                      <p:cBhvr>
                                        <p:cTn id="41" dur="1000"/>
                                        <p:tgtEl>
                                          <p:spTgt spid="17"/>
                                        </p:tgtEl>
                                      </p:cBhvr>
                                    </p:animEffect>
                                  </p:childTnLst>
                                </p:cTn>
                              </p:par>
                              <p:par>
                                <p:cTn id="42" presetID="53"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00" fill="hold"/>
                                        <p:tgtEl>
                                          <p:spTgt spid="19"/>
                                        </p:tgtEl>
                                        <p:attrNameLst>
                                          <p:attrName>ppt_w</p:attrName>
                                        </p:attrNameLst>
                                      </p:cBhvr>
                                      <p:tavLst>
                                        <p:tav tm="0">
                                          <p:val>
                                            <p:fltVal val="0"/>
                                          </p:val>
                                        </p:tav>
                                        <p:tav tm="100000">
                                          <p:val>
                                            <p:strVal val="#ppt_w"/>
                                          </p:val>
                                        </p:tav>
                                      </p:tavLst>
                                    </p:anim>
                                    <p:anim calcmode="lin" valueType="num">
                                      <p:cBhvr>
                                        <p:cTn id="45" dur="1000" fill="hold"/>
                                        <p:tgtEl>
                                          <p:spTgt spid="19"/>
                                        </p:tgtEl>
                                        <p:attrNameLst>
                                          <p:attrName>ppt_h</p:attrName>
                                        </p:attrNameLst>
                                      </p:cBhvr>
                                      <p:tavLst>
                                        <p:tav tm="0">
                                          <p:val>
                                            <p:fltVal val="0"/>
                                          </p:val>
                                        </p:tav>
                                        <p:tav tm="100000">
                                          <p:val>
                                            <p:strVal val="#ppt_h"/>
                                          </p:val>
                                        </p:tav>
                                      </p:tavLst>
                                    </p:anim>
                                    <p:animEffect transition="in" filter="fade">
                                      <p:cBhvr>
                                        <p:cTn id="4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55" grpId="0" animBg="1"/>
      <p:bldP spid="57" grpId="0" animBg="1"/>
      <p:bldP spid="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Production Order Maintenance -1.PNG"/>
          <p:cNvPicPr>
            <a:picLocks noChangeAspect="1"/>
          </p:cNvPicPr>
          <p:nvPr/>
        </p:nvPicPr>
        <p:blipFill>
          <a:blip r:embed="rId2"/>
          <a:stretch>
            <a:fillRect/>
          </a:stretch>
        </p:blipFill>
        <p:spPr>
          <a:xfrm>
            <a:off x="339437" y="1651371"/>
            <a:ext cx="5752475" cy="3888648"/>
          </a:xfrm>
          <a:prstGeom prst="rect">
            <a:avLst/>
          </a:prstGeom>
          <a:ln w="19050">
            <a:solidFill>
              <a:schemeClr val="tx1">
                <a:lumMod val="75000"/>
                <a:lumOff val="25000"/>
              </a:schemeClr>
            </a:solidFill>
          </a:ln>
          <a:effectLst>
            <a:outerShdw blurRad="50800" dist="38100" dir="5400000" algn="t" rotWithShape="0">
              <a:prstClr val="black">
                <a:alpha val="40000"/>
              </a:prstClr>
            </a:outerShdw>
          </a:effectLst>
        </p:spPr>
      </p:pic>
      <p:sp>
        <p:nvSpPr>
          <p:cNvPr id="22" name="Rectangle 21"/>
          <p:cNvSpPr/>
          <p:nvPr/>
        </p:nvSpPr>
        <p:spPr>
          <a:xfrm>
            <a:off x="506741" y="2238788"/>
            <a:ext cx="1696132" cy="223858"/>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295FD85-0E9A-9A4B-AEA4-CF6493BFD0E6}" type="slidenum">
              <a:rPr lang="en-US" smtClean="0"/>
              <a:pPr/>
              <a:t>13</a:t>
            </a:fld>
            <a:endParaRPr lang="en-US" dirty="0"/>
          </a:p>
        </p:txBody>
      </p:sp>
      <p:pic>
        <p:nvPicPr>
          <p:cNvPr id="6" name="Content Placeholder 5" descr="Production Order Control - 1.PNG"/>
          <p:cNvPicPr>
            <a:picLocks noGrp="1" noChangeAspect="1"/>
          </p:cNvPicPr>
          <p:nvPr>
            <p:ph idx="1"/>
          </p:nvPr>
        </p:nvPicPr>
        <p:blipFill>
          <a:blip r:embed="rId3"/>
          <a:stretch>
            <a:fillRect/>
          </a:stretch>
        </p:blipFill>
        <p:spPr>
          <a:xfrm>
            <a:off x="6255398" y="1656158"/>
            <a:ext cx="5584670" cy="3923760"/>
          </a:xfrm>
          <a:ln w="19050">
            <a:solidFill>
              <a:schemeClr val="tx1">
                <a:lumMod val="50000"/>
                <a:lumOff val="50000"/>
              </a:schemeClr>
            </a:solidFill>
          </a:ln>
          <a:effectLst>
            <a:outerShdw blurRad="50800" dist="38100" dir="5400000" algn="t" rotWithShape="0">
              <a:prstClr val="black">
                <a:alpha val="40000"/>
              </a:prstClr>
            </a:outerShdw>
          </a:effectLst>
        </p:spPr>
      </p:pic>
      <p:sp>
        <p:nvSpPr>
          <p:cNvPr id="4" name="Title 3"/>
          <p:cNvSpPr>
            <a:spLocks noGrp="1"/>
          </p:cNvSpPr>
          <p:nvPr>
            <p:ph type="title"/>
          </p:nvPr>
        </p:nvSpPr>
        <p:spPr>
          <a:xfrm>
            <a:off x="394789" y="607452"/>
            <a:ext cx="11448868" cy="965316"/>
          </a:xfrm>
        </p:spPr>
        <p:txBody>
          <a:bodyPr>
            <a:normAutofit/>
          </a:bodyPr>
          <a:lstStyle/>
          <a:p>
            <a:r>
              <a:rPr lang="en-US" dirty="0" smtClean="0"/>
              <a:t>Application for Production Order Maintenance</a:t>
            </a:r>
            <a:endParaRPr lang="en-US" dirty="0"/>
          </a:p>
        </p:txBody>
      </p:sp>
      <p:sp>
        <p:nvSpPr>
          <p:cNvPr id="5" name="Text Placeholder 4"/>
          <p:cNvSpPr>
            <a:spLocks noGrp="1"/>
          </p:cNvSpPr>
          <p:nvPr>
            <p:ph type="body" sz="quarter" idx="11"/>
          </p:nvPr>
        </p:nvSpPr>
        <p:spPr/>
        <p:txBody>
          <a:bodyPr/>
          <a:lstStyle/>
          <a:p>
            <a:endParaRPr lang="en-US"/>
          </a:p>
        </p:txBody>
      </p:sp>
      <p:sp>
        <p:nvSpPr>
          <p:cNvPr id="10" name="Rectangle 9"/>
          <p:cNvSpPr/>
          <p:nvPr/>
        </p:nvSpPr>
        <p:spPr>
          <a:xfrm>
            <a:off x="6489563" y="1887106"/>
            <a:ext cx="3309064" cy="294985"/>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a:stCxn id="22" idx="3"/>
            <a:endCxn id="10" idx="1"/>
          </p:cNvCxnSpPr>
          <p:nvPr/>
        </p:nvCxnSpPr>
        <p:spPr>
          <a:xfrm flipV="1">
            <a:off x="2202873" y="2034599"/>
            <a:ext cx="4286690" cy="316118"/>
          </a:xfrm>
          <a:prstGeom prst="straightConnector1">
            <a:avLst/>
          </a:prstGeom>
          <a:ln w="19050">
            <a:solidFill>
              <a:schemeClr val="accent1">
                <a:lumMod val="75000"/>
              </a:schemeClr>
            </a:solidFill>
            <a:tailEnd type="none" w="lg" len="lg"/>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491112" y="5273631"/>
            <a:ext cx="1763716" cy="212769"/>
          </a:xfrm>
          <a:prstGeom prst="rect">
            <a:avLst/>
          </a:prstGeom>
          <a:noFill/>
          <a:ln w="1905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6468783" y="2764469"/>
            <a:ext cx="3309062" cy="259285"/>
          </a:xfrm>
          <a:prstGeom prst="rect">
            <a:avLst/>
          </a:prstGeom>
          <a:noFill/>
          <a:ln w="1905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Arrow Connector 42"/>
          <p:cNvCxnSpPr>
            <a:stCxn id="41" idx="3"/>
            <a:endCxn id="42" idx="1"/>
          </p:cNvCxnSpPr>
          <p:nvPr/>
        </p:nvCxnSpPr>
        <p:spPr>
          <a:xfrm flipV="1">
            <a:off x="2254828" y="2894112"/>
            <a:ext cx="4213955" cy="2485904"/>
          </a:xfrm>
          <a:prstGeom prst="straightConnector1">
            <a:avLst/>
          </a:prstGeom>
          <a:ln w="19050">
            <a:solidFill>
              <a:schemeClr val="accent6">
                <a:lumMod val="75000"/>
              </a:schemeClr>
            </a:solidFill>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par>
                                <p:cTn id="10" presetID="53"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fltVal val="0"/>
                                          </p:val>
                                        </p:tav>
                                        <p:tav tm="100000">
                                          <p:val>
                                            <p:strVal val="#ppt_w"/>
                                          </p:val>
                                        </p:tav>
                                      </p:tavLst>
                                    </p:anim>
                                    <p:anim calcmode="lin" valueType="num">
                                      <p:cBhvr>
                                        <p:cTn id="13" dur="1000" fill="hold"/>
                                        <p:tgtEl>
                                          <p:spTgt spid="27"/>
                                        </p:tgtEl>
                                        <p:attrNameLst>
                                          <p:attrName>ppt_h</p:attrName>
                                        </p:attrNameLst>
                                      </p:cBhvr>
                                      <p:tavLst>
                                        <p:tav tm="0">
                                          <p:val>
                                            <p:fltVal val="0"/>
                                          </p:val>
                                        </p:tav>
                                        <p:tav tm="100000">
                                          <p:val>
                                            <p:strVal val="#ppt_h"/>
                                          </p:val>
                                        </p:tav>
                                      </p:tavLst>
                                    </p:anim>
                                    <p:animEffect transition="in" filter="fade">
                                      <p:cBhvr>
                                        <p:cTn id="14" dur="1000"/>
                                        <p:tgtEl>
                                          <p:spTgt spid="27"/>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fltVal val="0"/>
                                          </p:val>
                                        </p:tav>
                                        <p:tav tm="100000">
                                          <p:val>
                                            <p:strVal val="#ppt_w"/>
                                          </p:val>
                                        </p:tav>
                                      </p:tavLst>
                                    </p:anim>
                                    <p:anim calcmode="lin" valueType="num">
                                      <p:cBhvr>
                                        <p:cTn id="25" dur="1000" fill="hold"/>
                                        <p:tgtEl>
                                          <p:spTgt spid="41"/>
                                        </p:tgtEl>
                                        <p:attrNameLst>
                                          <p:attrName>ppt_h</p:attrName>
                                        </p:attrNameLst>
                                      </p:cBhvr>
                                      <p:tavLst>
                                        <p:tav tm="0">
                                          <p:val>
                                            <p:fltVal val="0"/>
                                          </p:val>
                                        </p:tav>
                                        <p:tav tm="100000">
                                          <p:val>
                                            <p:strVal val="#ppt_h"/>
                                          </p:val>
                                        </p:tav>
                                      </p:tavLst>
                                    </p:anim>
                                    <p:animEffect transition="in" filter="fade">
                                      <p:cBhvr>
                                        <p:cTn id="26" dur="1000"/>
                                        <p:tgtEl>
                                          <p:spTgt spid="41"/>
                                        </p:tgtEl>
                                      </p:cBhvr>
                                    </p:animEffect>
                                  </p:childTnLst>
                                </p:cTn>
                              </p:par>
                              <p:par>
                                <p:cTn id="27" presetID="53"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Effect transition="in" filter="fade">
                                      <p:cBhvr>
                                        <p:cTn id="31" dur="1000"/>
                                        <p:tgtEl>
                                          <p:spTgt spid="43"/>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Effect transition="in" filter="fade">
                                      <p:cBhvr>
                                        <p:cTn id="36"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0" grpId="0" animBg="1"/>
      <p:bldP spid="41"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Production Order Maintenance -1.PNG"/>
          <p:cNvPicPr>
            <a:picLocks noChangeAspect="1"/>
          </p:cNvPicPr>
          <p:nvPr/>
        </p:nvPicPr>
        <p:blipFill>
          <a:blip r:embed="rId2"/>
          <a:stretch>
            <a:fillRect/>
          </a:stretch>
        </p:blipFill>
        <p:spPr>
          <a:xfrm>
            <a:off x="339437" y="1651371"/>
            <a:ext cx="5752475" cy="3888648"/>
          </a:xfrm>
          <a:prstGeom prst="rect">
            <a:avLst/>
          </a:prstGeom>
          <a:ln w="19050">
            <a:solidFill>
              <a:schemeClr val="tx1">
                <a:lumMod val="75000"/>
                <a:lumOff val="25000"/>
              </a:schemeClr>
            </a:solidFill>
          </a:ln>
          <a:effectLst>
            <a:outerShdw blurRad="50800" dist="38100" dir="5400000" algn="t" rotWithShape="0">
              <a:prstClr val="black">
                <a:alpha val="40000"/>
              </a:prstClr>
            </a:outerShdw>
          </a:effectLst>
        </p:spPr>
      </p:pic>
      <p:sp>
        <p:nvSpPr>
          <p:cNvPr id="22" name="Rectangle 21"/>
          <p:cNvSpPr/>
          <p:nvPr/>
        </p:nvSpPr>
        <p:spPr>
          <a:xfrm>
            <a:off x="527523" y="3007716"/>
            <a:ext cx="1696132" cy="223858"/>
          </a:xfrm>
          <a:prstGeom prst="rect">
            <a:avLst/>
          </a:prstGeom>
          <a:no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295FD85-0E9A-9A4B-AEA4-CF6493BFD0E6}" type="slidenum">
              <a:rPr lang="en-US" smtClean="0"/>
              <a:pPr/>
              <a:t>14</a:t>
            </a:fld>
            <a:endParaRPr lang="en-US" dirty="0"/>
          </a:p>
        </p:txBody>
      </p:sp>
      <p:pic>
        <p:nvPicPr>
          <p:cNvPr id="6" name="Content Placeholder 5" descr="Production Order Control - 1.PNG"/>
          <p:cNvPicPr>
            <a:picLocks noGrp="1" noChangeAspect="1"/>
          </p:cNvPicPr>
          <p:nvPr>
            <p:ph idx="1"/>
          </p:nvPr>
        </p:nvPicPr>
        <p:blipFill>
          <a:blip r:embed="rId3"/>
          <a:stretch>
            <a:fillRect/>
          </a:stretch>
        </p:blipFill>
        <p:spPr>
          <a:xfrm>
            <a:off x="6255398" y="1656158"/>
            <a:ext cx="5584670" cy="3923760"/>
          </a:xfrm>
          <a:ln w="19050">
            <a:solidFill>
              <a:schemeClr val="tx1">
                <a:lumMod val="50000"/>
                <a:lumOff val="50000"/>
              </a:schemeClr>
            </a:solidFill>
          </a:ln>
          <a:effectLst>
            <a:outerShdw blurRad="50800" dist="38100" dir="5400000" algn="t" rotWithShape="0">
              <a:prstClr val="black">
                <a:alpha val="40000"/>
              </a:prstClr>
            </a:outerShdw>
          </a:effectLst>
        </p:spPr>
      </p:pic>
      <p:sp>
        <p:nvSpPr>
          <p:cNvPr id="4" name="Title 3"/>
          <p:cNvSpPr>
            <a:spLocks noGrp="1"/>
          </p:cNvSpPr>
          <p:nvPr>
            <p:ph type="title"/>
          </p:nvPr>
        </p:nvSpPr>
        <p:spPr>
          <a:xfrm>
            <a:off x="394789" y="607452"/>
            <a:ext cx="11448868" cy="965316"/>
          </a:xfrm>
        </p:spPr>
        <p:txBody>
          <a:bodyPr>
            <a:normAutofit/>
          </a:bodyPr>
          <a:lstStyle/>
          <a:p>
            <a:r>
              <a:rPr lang="en-US" dirty="0" smtClean="0"/>
              <a:t>Application for Production Order Maintenance</a:t>
            </a:r>
            <a:endParaRPr lang="en-US" dirty="0"/>
          </a:p>
        </p:txBody>
      </p:sp>
      <p:sp>
        <p:nvSpPr>
          <p:cNvPr id="5" name="Text Placeholder 4"/>
          <p:cNvSpPr>
            <a:spLocks noGrp="1"/>
          </p:cNvSpPr>
          <p:nvPr>
            <p:ph type="body" sz="quarter" idx="11"/>
          </p:nvPr>
        </p:nvSpPr>
        <p:spPr/>
        <p:txBody>
          <a:bodyPr/>
          <a:lstStyle/>
          <a:p>
            <a:endParaRPr lang="en-US"/>
          </a:p>
        </p:txBody>
      </p:sp>
      <p:sp>
        <p:nvSpPr>
          <p:cNvPr id="10" name="Rectangle 9"/>
          <p:cNvSpPr/>
          <p:nvPr/>
        </p:nvSpPr>
        <p:spPr>
          <a:xfrm>
            <a:off x="6489563" y="4588742"/>
            <a:ext cx="3309064" cy="294985"/>
          </a:xfrm>
          <a:prstGeom prst="rect">
            <a:avLst/>
          </a:prstGeom>
          <a:no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a:stCxn id="22" idx="3"/>
            <a:endCxn id="10" idx="1"/>
          </p:cNvCxnSpPr>
          <p:nvPr/>
        </p:nvCxnSpPr>
        <p:spPr>
          <a:xfrm>
            <a:off x="2223655" y="3119645"/>
            <a:ext cx="4265908" cy="1616590"/>
          </a:xfrm>
          <a:prstGeom prst="straightConnector1">
            <a:avLst/>
          </a:prstGeom>
          <a:ln w="19050">
            <a:solidFill>
              <a:srgbClr val="00B0F0"/>
            </a:solidFill>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par>
                                <p:cTn id="10" presetID="53"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fltVal val="0"/>
                                          </p:val>
                                        </p:tav>
                                        <p:tav tm="100000">
                                          <p:val>
                                            <p:strVal val="#ppt_w"/>
                                          </p:val>
                                        </p:tav>
                                      </p:tavLst>
                                    </p:anim>
                                    <p:anim calcmode="lin" valueType="num">
                                      <p:cBhvr>
                                        <p:cTn id="13" dur="1000" fill="hold"/>
                                        <p:tgtEl>
                                          <p:spTgt spid="27"/>
                                        </p:tgtEl>
                                        <p:attrNameLst>
                                          <p:attrName>ppt_h</p:attrName>
                                        </p:attrNameLst>
                                      </p:cBhvr>
                                      <p:tavLst>
                                        <p:tav tm="0">
                                          <p:val>
                                            <p:fltVal val="0"/>
                                          </p:val>
                                        </p:tav>
                                        <p:tav tm="100000">
                                          <p:val>
                                            <p:strVal val="#ppt_h"/>
                                          </p:val>
                                        </p:tav>
                                      </p:tavLst>
                                    </p:anim>
                                    <p:animEffect transition="in" filter="fade">
                                      <p:cBhvr>
                                        <p:cTn id="14" dur="1000"/>
                                        <p:tgtEl>
                                          <p:spTgt spid="27"/>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15</a:t>
            </a:fld>
            <a:endParaRPr lang="en-US" dirty="0"/>
          </a:p>
        </p:txBody>
      </p:sp>
      <p:sp>
        <p:nvSpPr>
          <p:cNvPr id="4" name="Title 3"/>
          <p:cNvSpPr>
            <a:spLocks noGrp="1"/>
          </p:cNvSpPr>
          <p:nvPr>
            <p:ph type="title"/>
          </p:nvPr>
        </p:nvSpPr>
        <p:spPr/>
        <p:txBody>
          <a:bodyPr/>
          <a:lstStyle/>
          <a:p>
            <a:r>
              <a:rPr lang="en-US" dirty="0" smtClean="0"/>
              <a:t>Work  Order and Repetitive Parameters</a:t>
            </a:r>
            <a:endParaRPr lang="en-US" dirty="0"/>
          </a:p>
        </p:txBody>
      </p:sp>
      <p:sp>
        <p:nvSpPr>
          <p:cNvPr id="10" name="Text Placeholder 9"/>
          <p:cNvSpPr>
            <a:spLocks noGrp="1"/>
          </p:cNvSpPr>
          <p:nvPr>
            <p:ph type="body" sz="quarter" idx="13"/>
          </p:nvPr>
        </p:nvSpPr>
        <p:spPr/>
        <p:txBody>
          <a:bodyPr/>
          <a:lstStyle/>
          <a:p>
            <a:endParaRPr lang="en-US"/>
          </a:p>
        </p:txBody>
      </p:sp>
      <p:pic>
        <p:nvPicPr>
          <p:cNvPr id="7" name="Picture 6" descr="Production Order Control - 3.PNG"/>
          <p:cNvPicPr>
            <a:picLocks noChangeAspect="1"/>
          </p:cNvPicPr>
          <p:nvPr/>
        </p:nvPicPr>
        <p:blipFill>
          <a:blip r:embed="rId2"/>
          <a:stretch>
            <a:fillRect/>
          </a:stretch>
        </p:blipFill>
        <p:spPr>
          <a:xfrm>
            <a:off x="5553739" y="1455810"/>
            <a:ext cx="6191496" cy="4083753"/>
          </a:xfrm>
          <a:prstGeom prst="rect">
            <a:avLst/>
          </a:prstGeom>
          <a:ln>
            <a:solidFill>
              <a:schemeClr val="tx1">
                <a:lumMod val="75000"/>
                <a:lumOff val="25000"/>
              </a:schemeClr>
            </a:solidFill>
          </a:ln>
          <a:effectLst>
            <a:outerShdw blurRad="50800" dist="38100" dir="5400000" algn="t" rotWithShape="0">
              <a:prstClr val="black">
                <a:alpha val="40000"/>
              </a:prstClr>
            </a:outerShdw>
          </a:effectLst>
        </p:spPr>
      </p:pic>
      <p:sp>
        <p:nvSpPr>
          <p:cNvPr id="9" name="Rectangle 8"/>
          <p:cNvSpPr/>
          <p:nvPr/>
        </p:nvSpPr>
        <p:spPr>
          <a:xfrm>
            <a:off x="5621260" y="1462783"/>
            <a:ext cx="1374963" cy="2308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r>
              <a:rPr lang="en-US" sz="900" dirty="0" smtClean="0">
                <a:latin typeface="Microsoft Sans Serif" pitchFamily="34" charset="0"/>
                <a:ea typeface="Microsoft Sans Serif" pitchFamily="34" charset="0"/>
                <a:cs typeface="Microsoft Sans Serif" pitchFamily="34" charset="0"/>
              </a:rPr>
              <a:t>Work Order Data</a:t>
            </a:r>
            <a:endParaRPr lang="en-US" sz="900" dirty="0">
              <a:latin typeface="Microsoft Sans Serif" pitchFamily="34" charset="0"/>
              <a:ea typeface="Microsoft Sans Serif" pitchFamily="34" charset="0"/>
              <a:cs typeface="Microsoft Sans Serif" pitchFamily="34" charset="0"/>
            </a:endParaRPr>
          </a:p>
        </p:txBody>
      </p:sp>
      <p:sp>
        <p:nvSpPr>
          <p:cNvPr id="11" name="Rectangle 10"/>
          <p:cNvSpPr/>
          <p:nvPr/>
        </p:nvSpPr>
        <p:spPr>
          <a:xfrm>
            <a:off x="5783009" y="1751645"/>
            <a:ext cx="4923977" cy="247276"/>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667153" y="4943575"/>
            <a:ext cx="3663883" cy="266377"/>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998806" y="1465118"/>
            <a:ext cx="4175063" cy="800100"/>
          </a:xfrm>
          <a:prstGeom prst="roundRect">
            <a:avLst>
              <a:gd name="adj" fmla="val 13034"/>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Minimum order status for reporting production activity </a:t>
            </a:r>
            <a:endParaRPr lang="en-US" sz="2000" dirty="0"/>
          </a:p>
        </p:txBody>
      </p:sp>
      <p:sp>
        <p:nvSpPr>
          <p:cNvPr id="21" name="Rounded Rectangle 20"/>
          <p:cNvSpPr/>
          <p:nvPr/>
        </p:nvSpPr>
        <p:spPr>
          <a:xfrm>
            <a:off x="1616390" y="2514599"/>
            <a:ext cx="3515827" cy="862945"/>
          </a:xfrm>
          <a:prstGeom prst="roundRect">
            <a:avLst>
              <a:gd name="adj" fmla="val 13034"/>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Control parameters for production accounting</a:t>
            </a:r>
            <a:endParaRPr lang="en-US" sz="2000" dirty="0"/>
          </a:p>
        </p:txBody>
      </p:sp>
      <p:sp>
        <p:nvSpPr>
          <p:cNvPr id="22" name="Rectangle 21"/>
          <p:cNvSpPr/>
          <p:nvPr/>
        </p:nvSpPr>
        <p:spPr>
          <a:xfrm>
            <a:off x="5679679" y="2300597"/>
            <a:ext cx="5875012" cy="1293208"/>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1589808" y="3667991"/>
            <a:ext cx="3574065" cy="1205345"/>
          </a:xfrm>
          <a:prstGeom prst="roundRect">
            <a:avLst>
              <a:gd name="adj" fmla="val 13034"/>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Control parameters for consumption of repetitive schedules</a:t>
            </a:r>
            <a:endParaRPr lang="en-US" sz="2000" dirty="0"/>
          </a:p>
        </p:txBody>
      </p:sp>
      <p:sp>
        <p:nvSpPr>
          <p:cNvPr id="25" name="Rectangle 24"/>
          <p:cNvSpPr/>
          <p:nvPr/>
        </p:nvSpPr>
        <p:spPr>
          <a:xfrm>
            <a:off x="5674683" y="3592583"/>
            <a:ext cx="5000406" cy="1351557"/>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a:stCxn id="15" idx="3"/>
            <a:endCxn id="11" idx="1"/>
          </p:cNvCxnSpPr>
          <p:nvPr/>
        </p:nvCxnSpPr>
        <p:spPr>
          <a:xfrm>
            <a:off x="5173869" y="1865168"/>
            <a:ext cx="609140" cy="10115"/>
          </a:xfrm>
          <a:prstGeom prst="line">
            <a:avLst/>
          </a:prstGeom>
          <a:ln w="190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stCxn id="15" idx="1"/>
            <a:endCxn id="12" idx="1"/>
          </p:cNvCxnSpPr>
          <p:nvPr/>
        </p:nvCxnSpPr>
        <p:spPr>
          <a:xfrm rot="10800000" flipH="1" flipV="1">
            <a:off x="998805" y="1865168"/>
            <a:ext cx="4668347" cy="3211596"/>
          </a:xfrm>
          <a:prstGeom prst="bentConnector3">
            <a:avLst>
              <a:gd name="adj1" fmla="val -4897"/>
            </a:avLst>
          </a:prstGeom>
          <a:ln w="190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21" idx="3"/>
            <a:endCxn id="22" idx="1"/>
          </p:cNvCxnSpPr>
          <p:nvPr/>
        </p:nvCxnSpPr>
        <p:spPr>
          <a:xfrm>
            <a:off x="5132217" y="2946072"/>
            <a:ext cx="547462" cy="1129"/>
          </a:xfrm>
          <a:prstGeom prst="line">
            <a:avLst/>
          </a:prstGeom>
          <a:ln w="190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4" idx="3"/>
            <a:endCxn id="25" idx="1"/>
          </p:cNvCxnSpPr>
          <p:nvPr/>
        </p:nvCxnSpPr>
        <p:spPr>
          <a:xfrm flipV="1">
            <a:off x="5163873" y="4268362"/>
            <a:ext cx="510810" cy="2302"/>
          </a:xfrm>
          <a:prstGeom prst="line">
            <a:avLst/>
          </a:prstGeom>
          <a:ln w="190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Effect transition="in" filter="fade">
                                      <p:cBhvr>
                                        <p:cTn id="14" dur="1000"/>
                                        <p:tgtEl>
                                          <p:spTgt spid="15"/>
                                        </p:tgtEl>
                                      </p:cBhvr>
                                    </p:animEffect>
                                  </p:childTnLst>
                                </p:cTn>
                              </p:par>
                              <p:par>
                                <p:cTn id="15" presetID="53"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childTnLst>
                                </p:cTn>
                              </p:par>
                              <p:par>
                                <p:cTn id="20" presetID="53"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1000" fill="hold"/>
                                        <p:tgtEl>
                                          <p:spTgt spid="38"/>
                                        </p:tgtEl>
                                        <p:attrNameLst>
                                          <p:attrName>ppt_w</p:attrName>
                                        </p:attrNameLst>
                                      </p:cBhvr>
                                      <p:tavLst>
                                        <p:tav tm="0">
                                          <p:val>
                                            <p:fltVal val="0"/>
                                          </p:val>
                                        </p:tav>
                                        <p:tav tm="100000">
                                          <p:val>
                                            <p:strVal val="#ppt_w"/>
                                          </p:val>
                                        </p:tav>
                                      </p:tavLst>
                                    </p:anim>
                                    <p:anim calcmode="lin" valueType="num">
                                      <p:cBhvr>
                                        <p:cTn id="23" dur="1000" fill="hold"/>
                                        <p:tgtEl>
                                          <p:spTgt spid="38"/>
                                        </p:tgtEl>
                                        <p:attrNameLst>
                                          <p:attrName>ppt_h</p:attrName>
                                        </p:attrNameLst>
                                      </p:cBhvr>
                                      <p:tavLst>
                                        <p:tav tm="0">
                                          <p:val>
                                            <p:fltVal val="0"/>
                                          </p:val>
                                        </p:tav>
                                        <p:tav tm="100000">
                                          <p:val>
                                            <p:strVal val="#ppt_h"/>
                                          </p:val>
                                        </p:tav>
                                      </p:tavLst>
                                    </p:anim>
                                    <p:animEffect transition="in" filter="fade">
                                      <p:cBhvr>
                                        <p:cTn id="24" dur="1000"/>
                                        <p:tgtEl>
                                          <p:spTgt spid="38"/>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Effect transition="in" filter="fade">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Effect transition="in" filter="fade">
                                      <p:cBhvr>
                                        <p:cTn id="36" dur="1000"/>
                                        <p:tgtEl>
                                          <p:spTgt spid="21"/>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fltVal val="0"/>
                                          </p:val>
                                        </p:tav>
                                        <p:tav tm="100000">
                                          <p:val>
                                            <p:strVal val="#ppt_w"/>
                                          </p:val>
                                        </p:tav>
                                      </p:tavLst>
                                    </p:anim>
                                    <p:anim calcmode="lin" valueType="num">
                                      <p:cBhvr>
                                        <p:cTn id="40" dur="1000" fill="hold"/>
                                        <p:tgtEl>
                                          <p:spTgt spid="22"/>
                                        </p:tgtEl>
                                        <p:attrNameLst>
                                          <p:attrName>ppt_h</p:attrName>
                                        </p:attrNameLst>
                                      </p:cBhvr>
                                      <p:tavLst>
                                        <p:tav tm="0">
                                          <p:val>
                                            <p:fltVal val="0"/>
                                          </p:val>
                                        </p:tav>
                                        <p:tav tm="100000">
                                          <p:val>
                                            <p:strVal val="#ppt_h"/>
                                          </p:val>
                                        </p:tav>
                                      </p:tavLst>
                                    </p:anim>
                                    <p:animEffect transition="in" filter="fade">
                                      <p:cBhvr>
                                        <p:cTn id="41" dur="1000"/>
                                        <p:tgtEl>
                                          <p:spTgt spid="22"/>
                                        </p:tgtEl>
                                      </p:cBhvr>
                                    </p:animEffect>
                                  </p:childTnLst>
                                </p:cTn>
                              </p:par>
                              <p:par>
                                <p:cTn id="42" presetID="53"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1000" fill="hold"/>
                                        <p:tgtEl>
                                          <p:spTgt spid="54"/>
                                        </p:tgtEl>
                                        <p:attrNameLst>
                                          <p:attrName>ppt_w</p:attrName>
                                        </p:attrNameLst>
                                      </p:cBhvr>
                                      <p:tavLst>
                                        <p:tav tm="0">
                                          <p:val>
                                            <p:fltVal val="0"/>
                                          </p:val>
                                        </p:tav>
                                        <p:tav tm="100000">
                                          <p:val>
                                            <p:strVal val="#ppt_w"/>
                                          </p:val>
                                        </p:tav>
                                      </p:tavLst>
                                    </p:anim>
                                    <p:anim calcmode="lin" valueType="num">
                                      <p:cBhvr>
                                        <p:cTn id="45" dur="1000" fill="hold"/>
                                        <p:tgtEl>
                                          <p:spTgt spid="54"/>
                                        </p:tgtEl>
                                        <p:attrNameLst>
                                          <p:attrName>ppt_h</p:attrName>
                                        </p:attrNameLst>
                                      </p:cBhvr>
                                      <p:tavLst>
                                        <p:tav tm="0">
                                          <p:val>
                                            <p:fltVal val="0"/>
                                          </p:val>
                                        </p:tav>
                                        <p:tav tm="100000">
                                          <p:val>
                                            <p:strVal val="#ppt_h"/>
                                          </p:val>
                                        </p:tav>
                                      </p:tavLst>
                                    </p:anim>
                                    <p:animEffect transition="in" filter="fade">
                                      <p:cBhvr>
                                        <p:cTn id="46" dur="10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1000" fill="hold"/>
                                        <p:tgtEl>
                                          <p:spTgt spid="24"/>
                                        </p:tgtEl>
                                        <p:attrNameLst>
                                          <p:attrName>ppt_w</p:attrName>
                                        </p:attrNameLst>
                                      </p:cBhvr>
                                      <p:tavLst>
                                        <p:tav tm="0">
                                          <p:val>
                                            <p:fltVal val="0"/>
                                          </p:val>
                                        </p:tav>
                                        <p:tav tm="100000">
                                          <p:val>
                                            <p:strVal val="#ppt_w"/>
                                          </p:val>
                                        </p:tav>
                                      </p:tavLst>
                                    </p:anim>
                                    <p:anim calcmode="lin" valueType="num">
                                      <p:cBhvr>
                                        <p:cTn id="52" dur="1000" fill="hold"/>
                                        <p:tgtEl>
                                          <p:spTgt spid="24"/>
                                        </p:tgtEl>
                                        <p:attrNameLst>
                                          <p:attrName>ppt_h</p:attrName>
                                        </p:attrNameLst>
                                      </p:cBhvr>
                                      <p:tavLst>
                                        <p:tav tm="0">
                                          <p:val>
                                            <p:fltVal val="0"/>
                                          </p:val>
                                        </p:tav>
                                        <p:tav tm="100000">
                                          <p:val>
                                            <p:strVal val="#ppt_h"/>
                                          </p:val>
                                        </p:tav>
                                      </p:tavLst>
                                    </p:anim>
                                    <p:animEffect transition="in" filter="fade">
                                      <p:cBhvr>
                                        <p:cTn id="53" dur="1000"/>
                                        <p:tgtEl>
                                          <p:spTgt spid="24"/>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1000" fill="hold"/>
                                        <p:tgtEl>
                                          <p:spTgt spid="25"/>
                                        </p:tgtEl>
                                        <p:attrNameLst>
                                          <p:attrName>ppt_w</p:attrName>
                                        </p:attrNameLst>
                                      </p:cBhvr>
                                      <p:tavLst>
                                        <p:tav tm="0">
                                          <p:val>
                                            <p:fltVal val="0"/>
                                          </p:val>
                                        </p:tav>
                                        <p:tav tm="100000">
                                          <p:val>
                                            <p:strVal val="#ppt_w"/>
                                          </p:val>
                                        </p:tav>
                                      </p:tavLst>
                                    </p:anim>
                                    <p:anim calcmode="lin" valueType="num">
                                      <p:cBhvr>
                                        <p:cTn id="57" dur="1000" fill="hold"/>
                                        <p:tgtEl>
                                          <p:spTgt spid="25"/>
                                        </p:tgtEl>
                                        <p:attrNameLst>
                                          <p:attrName>ppt_h</p:attrName>
                                        </p:attrNameLst>
                                      </p:cBhvr>
                                      <p:tavLst>
                                        <p:tav tm="0">
                                          <p:val>
                                            <p:fltVal val="0"/>
                                          </p:val>
                                        </p:tav>
                                        <p:tav tm="100000">
                                          <p:val>
                                            <p:strVal val="#ppt_h"/>
                                          </p:val>
                                        </p:tav>
                                      </p:tavLst>
                                    </p:anim>
                                    <p:animEffect transition="in" filter="fade">
                                      <p:cBhvr>
                                        <p:cTn id="58" dur="1000"/>
                                        <p:tgtEl>
                                          <p:spTgt spid="25"/>
                                        </p:tgtEl>
                                      </p:cBhvr>
                                    </p:animEffect>
                                  </p:childTnLst>
                                </p:cTn>
                              </p:par>
                              <p:par>
                                <p:cTn id="59" presetID="53"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p:cTn id="61" dur="1000" fill="hold"/>
                                        <p:tgtEl>
                                          <p:spTgt spid="56"/>
                                        </p:tgtEl>
                                        <p:attrNameLst>
                                          <p:attrName>ppt_w</p:attrName>
                                        </p:attrNameLst>
                                      </p:cBhvr>
                                      <p:tavLst>
                                        <p:tav tm="0">
                                          <p:val>
                                            <p:fltVal val="0"/>
                                          </p:val>
                                        </p:tav>
                                        <p:tav tm="100000">
                                          <p:val>
                                            <p:strVal val="#ppt_w"/>
                                          </p:val>
                                        </p:tav>
                                      </p:tavLst>
                                    </p:anim>
                                    <p:anim calcmode="lin" valueType="num">
                                      <p:cBhvr>
                                        <p:cTn id="62" dur="1000" fill="hold"/>
                                        <p:tgtEl>
                                          <p:spTgt spid="56"/>
                                        </p:tgtEl>
                                        <p:attrNameLst>
                                          <p:attrName>ppt_h</p:attrName>
                                        </p:attrNameLst>
                                      </p:cBhvr>
                                      <p:tavLst>
                                        <p:tav tm="0">
                                          <p:val>
                                            <p:fltVal val="0"/>
                                          </p:val>
                                        </p:tav>
                                        <p:tav tm="100000">
                                          <p:val>
                                            <p:strVal val="#ppt_h"/>
                                          </p:val>
                                        </p:tav>
                                      </p:tavLst>
                                    </p:anim>
                                    <p:animEffect transition="in" filter="fade">
                                      <p:cBhvr>
                                        <p:cTn id="63"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21" grpId="0" animBg="1"/>
      <p:bldP spid="22"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16</a:t>
            </a:fld>
            <a:endParaRPr lang="en-US" dirty="0"/>
          </a:p>
        </p:txBody>
      </p:sp>
      <p:sp>
        <p:nvSpPr>
          <p:cNvPr id="3" name="Title 2"/>
          <p:cNvSpPr>
            <a:spLocks noGrp="1"/>
          </p:cNvSpPr>
          <p:nvPr>
            <p:ph type="title"/>
          </p:nvPr>
        </p:nvSpPr>
        <p:spPr/>
        <p:txBody>
          <a:bodyPr/>
          <a:lstStyle/>
          <a:p>
            <a:r>
              <a:rPr lang="en-US" dirty="0" smtClean="0"/>
              <a:t>Control Parameters for Sites</a:t>
            </a:r>
            <a:endParaRPr lang="en-US" dirty="0"/>
          </a:p>
        </p:txBody>
      </p:sp>
      <p:sp>
        <p:nvSpPr>
          <p:cNvPr id="4" name="Text Placeholder 3"/>
          <p:cNvSpPr>
            <a:spLocks noGrp="1"/>
          </p:cNvSpPr>
          <p:nvPr>
            <p:ph type="body" sz="quarter" idx="13"/>
          </p:nvPr>
        </p:nvSpPr>
        <p:spPr/>
        <p:txBody>
          <a:bodyPr/>
          <a:lstStyle/>
          <a:p>
            <a:endParaRPr lang="en-US"/>
          </a:p>
        </p:txBody>
      </p:sp>
      <p:pic>
        <p:nvPicPr>
          <p:cNvPr id="5" name="Picture 4" descr="Production Order Control - 4.PNG"/>
          <p:cNvPicPr>
            <a:picLocks noChangeAspect="1"/>
          </p:cNvPicPr>
          <p:nvPr/>
        </p:nvPicPr>
        <p:blipFill>
          <a:blip r:embed="rId2"/>
          <a:stretch>
            <a:fillRect/>
          </a:stretch>
        </p:blipFill>
        <p:spPr>
          <a:xfrm>
            <a:off x="5958499" y="1455750"/>
            <a:ext cx="5583183" cy="3604622"/>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
        <p:nvSpPr>
          <p:cNvPr id="7" name="Rectangle 6"/>
          <p:cNvSpPr/>
          <p:nvPr/>
        </p:nvSpPr>
        <p:spPr>
          <a:xfrm>
            <a:off x="6627448" y="2275080"/>
            <a:ext cx="4407698" cy="561637"/>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923498" y="2254827"/>
            <a:ext cx="4562901" cy="1044688"/>
          </a:xfrm>
          <a:prstGeom prst="roundRect">
            <a:avLst>
              <a:gd name="adj" fmla="val 13034"/>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Minimum order status for reporting production activity </a:t>
            </a:r>
            <a:endParaRPr lang="en-US" sz="2400" dirty="0"/>
          </a:p>
        </p:txBody>
      </p:sp>
      <p:sp>
        <p:nvSpPr>
          <p:cNvPr id="13" name="Rounded Rectangle 12"/>
          <p:cNvSpPr/>
          <p:nvPr/>
        </p:nvSpPr>
        <p:spPr>
          <a:xfrm>
            <a:off x="985844" y="3574475"/>
            <a:ext cx="4500555" cy="1313012"/>
          </a:xfrm>
          <a:prstGeom prst="roundRect">
            <a:avLst>
              <a:gd name="adj" fmla="val 10309"/>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Process control parameters to determine the quantity open for production orders</a:t>
            </a:r>
            <a:endParaRPr lang="en-US" sz="2400" dirty="0"/>
          </a:p>
        </p:txBody>
      </p:sp>
      <p:sp>
        <p:nvSpPr>
          <p:cNvPr id="14" name="Rectangle 13"/>
          <p:cNvSpPr/>
          <p:nvPr/>
        </p:nvSpPr>
        <p:spPr>
          <a:xfrm>
            <a:off x="6028585" y="2882283"/>
            <a:ext cx="5359851" cy="609062"/>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013953" y="1745367"/>
            <a:ext cx="3158747" cy="322423"/>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955965" y="1527026"/>
            <a:ext cx="4561608" cy="505779"/>
          </a:xfrm>
          <a:prstGeom prst="roundRect">
            <a:avLst>
              <a:gd name="adj" fmla="val 13034"/>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Site</a:t>
            </a:r>
            <a:endParaRPr lang="en-US" sz="2400" dirty="0"/>
          </a:p>
        </p:txBody>
      </p:sp>
      <p:cxnSp>
        <p:nvCxnSpPr>
          <p:cNvPr id="20" name="Straight Connector 19"/>
          <p:cNvCxnSpPr>
            <a:stCxn id="24" idx="3"/>
            <a:endCxn id="22" idx="1"/>
          </p:cNvCxnSpPr>
          <p:nvPr/>
        </p:nvCxnSpPr>
        <p:spPr>
          <a:xfrm>
            <a:off x="5517573" y="1779916"/>
            <a:ext cx="1496380" cy="126663"/>
          </a:xfrm>
          <a:prstGeom prst="line">
            <a:avLst/>
          </a:prstGeom>
          <a:ln w="190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9" idx="3"/>
            <a:endCxn id="7" idx="1"/>
          </p:cNvCxnSpPr>
          <p:nvPr/>
        </p:nvCxnSpPr>
        <p:spPr>
          <a:xfrm flipV="1">
            <a:off x="5486399" y="2555899"/>
            <a:ext cx="1141049" cy="221272"/>
          </a:xfrm>
          <a:prstGeom prst="line">
            <a:avLst/>
          </a:prstGeom>
          <a:ln w="190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3" idx="3"/>
            <a:endCxn id="14" idx="1"/>
          </p:cNvCxnSpPr>
          <p:nvPr/>
        </p:nvCxnSpPr>
        <p:spPr>
          <a:xfrm flipV="1">
            <a:off x="5486399" y="3186814"/>
            <a:ext cx="542186" cy="1044167"/>
          </a:xfrm>
          <a:prstGeom prst="line">
            <a:avLst/>
          </a:prstGeom>
          <a:ln w="190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fltVal val="0"/>
                                          </p:val>
                                        </p:tav>
                                        <p:tav tm="100000">
                                          <p:val>
                                            <p:strVal val="#ppt_w"/>
                                          </p:val>
                                        </p:tav>
                                      </p:tavLst>
                                    </p:anim>
                                    <p:anim calcmode="lin" valueType="num">
                                      <p:cBhvr>
                                        <p:cTn id="13" dur="1000" fill="hold"/>
                                        <p:tgtEl>
                                          <p:spTgt spid="24"/>
                                        </p:tgtEl>
                                        <p:attrNameLst>
                                          <p:attrName>ppt_h</p:attrName>
                                        </p:attrNameLst>
                                      </p:cBhvr>
                                      <p:tavLst>
                                        <p:tav tm="0">
                                          <p:val>
                                            <p:fltVal val="0"/>
                                          </p:val>
                                        </p:tav>
                                        <p:tav tm="100000">
                                          <p:val>
                                            <p:strVal val="#ppt_h"/>
                                          </p:val>
                                        </p:tav>
                                      </p:tavLst>
                                    </p:anim>
                                    <p:animEffect transition="in" filter="fade">
                                      <p:cBhvr>
                                        <p:cTn id="14" dur="1000"/>
                                        <p:tgtEl>
                                          <p:spTgt spid="24"/>
                                        </p:tgtEl>
                                      </p:cBhvr>
                                    </p:animEffect>
                                  </p:childTnLst>
                                </p:cTn>
                              </p:par>
                              <p:par>
                                <p:cTn id="15" presetID="53"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Effect transition="in" filter="fade">
                                      <p:cBhvr>
                                        <p:cTn id="26" dur="1000"/>
                                        <p:tgtEl>
                                          <p:spTgt spid="7"/>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Effect transition="in" filter="fade">
                                      <p:cBhvr>
                                        <p:cTn id="31" dur="1000"/>
                                        <p:tgtEl>
                                          <p:spTgt spid="9"/>
                                        </p:tgtEl>
                                      </p:cBhvr>
                                    </p:animEffect>
                                  </p:childTnLst>
                                </p:cTn>
                              </p:par>
                              <p:par>
                                <p:cTn id="32" presetID="53"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1000" fill="hold"/>
                                        <p:tgtEl>
                                          <p:spTgt spid="25"/>
                                        </p:tgtEl>
                                        <p:attrNameLst>
                                          <p:attrName>ppt_w</p:attrName>
                                        </p:attrNameLst>
                                      </p:cBhvr>
                                      <p:tavLst>
                                        <p:tav tm="0">
                                          <p:val>
                                            <p:fltVal val="0"/>
                                          </p:val>
                                        </p:tav>
                                        <p:tav tm="100000">
                                          <p:val>
                                            <p:strVal val="#ppt_w"/>
                                          </p:val>
                                        </p:tav>
                                      </p:tavLst>
                                    </p:anim>
                                    <p:anim calcmode="lin" valueType="num">
                                      <p:cBhvr>
                                        <p:cTn id="35" dur="1000" fill="hold"/>
                                        <p:tgtEl>
                                          <p:spTgt spid="25"/>
                                        </p:tgtEl>
                                        <p:attrNameLst>
                                          <p:attrName>ppt_h</p:attrName>
                                        </p:attrNameLst>
                                      </p:cBhvr>
                                      <p:tavLst>
                                        <p:tav tm="0">
                                          <p:val>
                                            <p:fltVal val="0"/>
                                          </p:val>
                                        </p:tav>
                                        <p:tav tm="100000">
                                          <p:val>
                                            <p:strVal val="#ppt_h"/>
                                          </p:val>
                                        </p:tav>
                                      </p:tavLst>
                                    </p:anim>
                                    <p:animEffect transition="in" filter="fade">
                                      <p:cBhvr>
                                        <p:cTn id="36" dur="10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Effect transition="in" filter="fade">
                                      <p:cBhvr>
                                        <p:cTn id="43" dur="1000"/>
                                        <p:tgtEl>
                                          <p:spTgt spid="13"/>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Effect transition="in" filter="fade">
                                      <p:cBhvr>
                                        <p:cTn id="48" dur="1000"/>
                                        <p:tgtEl>
                                          <p:spTgt spid="14"/>
                                        </p:tgtEl>
                                      </p:cBhvr>
                                    </p:animEffect>
                                  </p:childTnLst>
                                </p:cTn>
                              </p:par>
                              <p:par>
                                <p:cTn id="49" presetID="53"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1000" fill="hold"/>
                                        <p:tgtEl>
                                          <p:spTgt spid="27"/>
                                        </p:tgtEl>
                                        <p:attrNameLst>
                                          <p:attrName>ppt_w</p:attrName>
                                        </p:attrNameLst>
                                      </p:cBhvr>
                                      <p:tavLst>
                                        <p:tav tm="0">
                                          <p:val>
                                            <p:fltVal val="0"/>
                                          </p:val>
                                        </p:tav>
                                        <p:tav tm="100000">
                                          <p:val>
                                            <p:strVal val="#ppt_w"/>
                                          </p:val>
                                        </p:tav>
                                      </p:tavLst>
                                    </p:anim>
                                    <p:anim calcmode="lin" valueType="num">
                                      <p:cBhvr>
                                        <p:cTn id="52" dur="1000" fill="hold"/>
                                        <p:tgtEl>
                                          <p:spTgt spid="27"/>
                                        </p:tgtEl>
                                        <p:attrNameLst>
                                          <p:attrName>ppt_h</p:attrName>
                                        </p:attrNameLst>
                                      </p:cBhvr>
                                      <p:tavLst>
                                        <p:tav tm="0">
                                          <p:val>
                                            <p:fltVal val="0"/>
                                          </p:val>
                                        </p:tav>
                                        <p:tav tm="100000">
                                          <p:val>
                                            <p:strVal val="#ppt_h"/>
                                          </p:val>
                                        </p:tav>
                                      </p:tavLst>
                                    </p:anim>
                                    <p:animEffect transition="in" filter="fade">
                                      <p:cBhvr>
                                        <p:cTn id="5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4" grpId="0" animBg="1"/>
      <p:bldP spid="22"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17</a:t>
            </a:fld>
            <a:endParaRPr lang="en-US" dirty="0"/>
          </a:p>
        </p:txBody>
      </p:sp>
      <p:sp>
        <p:nvSpPr>
          <p:cNvPr id="3" name="Text Placeholder 2"/>
          <p:cNvSpPr>
            <a:spLocks noGrp="1"/>
          </p:cNvSpPr>
          <p:nvPr>
            <p:ph type="body" sz="quarter" idx="10"/>
          </p:nvPr>
        </p:nvSpPr>
        <p:spPr/>
        <p:txBody>
          <a:bodyPr/>
          <a:lstStyle/>
          <a:p>
            <a:endParaRPr lang="en-US" dirty="0"/>
          </a:p>
        </p:txBody>
      </p:sp>
      <p:sp>
        <p:nvSpPr>
          <p:cNvPr id="4" name="Title 3"/>
          <p:cNvSpPr>
            <a:spLocks noGrp="1"/>
          </p:cNvSpPr>
          <p:nvPr>
            <p:ph type="title"/>
          </p:nvPr>
        </p:nvSpPr>
        <p:spPr/>
        <p:txBody>
          <a:bodyPr/>
          <a:lstStyle/>
          <a:p>
            <a:r>
              <a:rPr lang="en-US" dirty="0" smtClean="0"/>
              <a:t>Key Takeaways</a:t>
            </a:r>
            <a:endParaRPr lang="en-US" dirty="0"/>
          </a:p>
        </p:txBody>
      </p:sp>
      <p:sp>
        <p:nvSpPr>
          <p:cNvPr id="6" name="Text Placeholder 5"/>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18</a:t>
            </a:fld>
            <a:endParaRPr lang="en-US" dirty="0"/>
          </a:p>
        </p:txBody>
      </p:sp>
      <p:sp>
        <p:nvSpPr>
          <p:cNvPr id="3" name="Content Placeholder 2"/>
          <p:cNvSpPr>
            <a:spLocks noGrp="1"/>
          </p:cNvSpPr>
          <p:nvPr>
            <p:ph idx="1"/>
          </p:nvPr>
        </p:nvSpPr>
        <p:spPr/>
        <p:txBody>
          <a:bodyPr/>
          <a:lstStyle/>
          <a:p>
            <a:r>
              <a:rPr lang="en-US" dirty="0" smtClean="0"/>
              <a:t>Understand the general types of parameters and how they apply to:</a:t>
            </a:r>
          </a:p>
          <a:p>
            <a:pPr lvl="1"/>
            <a:r>
              <a:rPr lang="en-US" dirty="0" smtClean="0"/>
              <a:t>Production Orders</a:t>
            </a:r>
          </a:p>
          <a:p>
            <a:pPr lvl="1"/>
            <a:r>
              <a:rPr lang="en-US" dirty="0" smtClean="0"/>
              <a:t>Production </a:t>
            </a:r>
            <a:r>
              <a:rPr lang="en-US" dirty="0" err="1" smtClean="0"/>
              <a:t>Picklists</a:t>
            </a:r>
            <a:endParaRPr lang="en-US" dirty="0" smtClean="0"/>
          </a:p>
          <a:p>
            <a:pPr lvl="1"/>
            <a:r>
              <a:rPr lang="en-US" dirty="0" smtClean="0"/>
              <a:t>Production Schedules</a:t>
            </a:r>
          </a:p>
          <a:p>
            <a:pPr lvl="1"/>
            <a:r>
              <a:rPr lang="en-US" dirty="0" smtClean="0"/>
              <a:t>Production Reporting</a:t>
            </a:r>
          </a:p>
          <a:p>
            <a:pPr lvl="1"/>
            <a:r>
              <a:rPr lang="en-US" dirty="0" smtClean="0"/>
              <a:t>Production Accounting</a:t>
            </a:r>
          </a:p>
          <a:p>
            <a:endParaRPr lang="en-US" dirty="0" smtClean="0"/>
          </a:p>
        </p:txBody>
      </p:sp>
      <p:sp>
        <p:nvSpPr>
          <p:cNvPr id="4" name="Title 3"/>
          <p:cNvSpPr>
            <a:spLocks noGrp="1"/>
          </p:cNvSpPr>
          <p:nvPr>
            <p:ph type="title"/>
          </p:nvPr>
        </p:nvSpPr>
        <p:spPr/>
        <p:txBody>
          <a:bodyPr/>
          <a:lstStyle/>
          <a:p>
            <a:r>
              <a:rPr lang="en-US" smtClean="0"/>
              <a:t>Summary</a:t>
            </a:r>
            <a:endParaRPr lang="en-US" dirty="0"/>
          </a:p>
        </p:txBody>
      </p:sp>
      <p:sp>
        <p:nvSpPr>
          <p:cNvPr id="10" name="Text Placeholder 9"/>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19</a:t>
            </a:fld>
            <a:endParaRPr lang="en-US" dirty="0"/>
          </a:p>
        </p:txBody>
      </p:sp>
      <p:sp>
        <p:nvSpPr>
          <p:cNvPr id="3" name="Text Placeholder 2"/>
          <p:cNvSpPr>
            <a:spLocks noGrp="1"/>
          </p:cNvSpPr>
          <p:nvPr>
            <p:ph type="body" sz="quarter" idx="10"/>
          </p:nvPr>
        </p:nvSpPr>
        <p:spPr/>
        <p:txBody>
          <a:bodyPr/>
          <a:lstStyle/>
          <a:p>
            <a:endParaRPr lang="en-US" dirty="0"/>
          </a:p>
        </p:txBody>
      </p:sp>
      <p:sp>
        <p:nvSpPr>
          <p:cNvPr id="4" name="Title 3"/>
          <p:cNvSpPr>
            <a:spLocks noGrp="1"/>
          </p:cNvSpPr>
          <p:nvPr>
            <p:ph type="title"/>
          </p:nvPr>
        </p:nvSpPr>
        <p:spPr/>
        <p:txBody>
          <a:bodyPr/>
          <a:lstStyle/>
          <a:p>
            <a:r>
              <a:rPr lang="en-US" dirty="0" smtClean="0"/>
              <a:t>Questions?</a:t>
            </a:r>
            <a:endParaRPr lang="en-US" dirty="0"/>
          </a:p>
        </p:txBody>
      </p:sp>
      <p:sp>
        <p:nvSpPr>
          <p:cNvPr id="6" name="Text Placeholder 5"/>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a:t>
            </a:fld>
            <a:endParaRPr lang="en-US" dirty="0"/>
          </a:p>
        </p:txBody>
      </p:sp>
      <p:sp>
        <p:nvSpPr>
          <p:cNvPr id="3" name="Content Placeholder 2"/>
          <p:cNvSpPr>
            <a:spLocks noGrp="1"/>
          </p:cNvSpPr>
          <p:nvPr>
            <p:ph idx="1"/>
          </p:nvPr>
        </p:nvSpPr>
        <p:spPr/>
        <p:txBody>
          <a:bodyPr>
            <a:normAutofit/>
          </a:bodyPr>
          <a:lstStyle/>
          <a:p>
            <a:r>
              <a:rPr lang="en-US" dirty="0" smtClean="0"/>
              <a:t>Introduction </a:t>
            </a:r>
          </a:p>
          <a:p>
            <a:r>
              <a:rPr lang="en-US" dirty="0" smtClean="0"/>
              <a:t>Manage Production Control Parameters</a:t>
            </a:r>
          </a:p>
          <a:p>
            <a:r>
              <a:rPr lang="en-US" dirty="0" smtClean="0"/>
              <a:t>Key Takeaways</a:t>
            </a:r>
            <a:endParaRPr lang="en-US" dirty="0"/>
          </a:p>
        </p:txBody>
      </p:sp>
      <p:sp>
        <p:nvSpPr>
          <p:cNvPr id="4" name="Title 3"/>
          <p:cNvSpPr>
            <a:spLocks noGrp="1"/>
          </p:cNvSpPr>
          <p:nvPr>
            <p:ph type="title"/>
          </p:nvPr>
        </p:nvSpPr>
        <p:spPr/>
        <p:txBody>
          <a:bodyPr/>
          <a:lstStyle/>
          <a:p>
            <a:r>
              <a:rPr lang="en-US" dirty="0" smtClean="0"/>
              <a:t>Lesson Overview</a:t>
            </a:r>
            <a:endParaRPr lang="en-US" dirty="0"/>
          </a:p>
        </p:txBody>
      </p:sp>
      <p:sp>
        <p:nvSpPr>
          <p:cNvPr id="6" name="Text Placeholder 5"/>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295FD85-0E9A-9A4B-AEA4-CF6493BFD0E6}" type="slidenum">
              <a:rPr lang="en-US" smtClean="0"/>
              <a:pPr/>
              <a:t>20</a:t>
            </a:fld>
            <a:endParaRPr lang="en-US" dirty="0"/>
          </a:p>
        </p:txBody>
      </p:sp>
      <p:sp>
        <p:nvSpPr>
          <p:cNvPr id="5" name="Content Placeholder 4"/>
          <p:cNvSpPr>
            <a:spLocks noGrp="1"/>
          </p:cNvSpPr>
          <p:nvPr>
            <p:ph idx="4294967295"/>
          </p:nvPr>
        </p:nvSpPr>
        <p:spPr>
          <a:xfrm>
            <a:off x="1966913" y="1417639"/>
            <a:ext cx="8229600" cy="2959490"/>
          </a:xfrm>
        </p:spPr>
        <p:txBody>
          <a:bodyPr>
            <a:normAutofit/>
          </a:bodyPr>
          <a:lstStyle/>
          <a:p>
            <a:endParaRPr lang="en-GB" sz="4000" dirty="0"/>
          </a:p>
          <a:p>
            <a:pPr algn="ctr">
              <a:lnSpc>
                <a:spcPct val="150000"/>
              </a:lnSpc>
              <a:buNone/>
            </a:pPr>
            <a:r>
              <a:rPr lang="en-GB" sz="4000" dirty="0">
                <a:hlinkClick r:id="rId3"/>
              </a:rPr>
              <a:t>www.qad.com</a:t>
            </a:r>
            <a:endParaRPr lang="en-GB" sz="4000" dirty="0"/>
          </a:p>
          <a:p>
            <a:pPr algn="ctr">
              <a:lnSpc>
                <a:spcPct val="150000"/>
              </a:lnSpc>
              <a:buNone/>
            </a:pPr>
            <a:r>
              <a:rPr lang="en-GB" sz="2000" dirty="0"/>
              <a:t>© QAD Inc</a:t>
            </a:r>
          </a:p>
        </p:txBody>
      </p:sp>
    </p:spTree>
    <p:extLst>
      <p:ext uri="{BB962C8B-B14F-4D97-AF65-F5344CB8AC3E}">
        <p14:creationId xmlns="" xmlns:p14="http://schemas.microsoft.com/office/powerpoint/2010/main" val="62738144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a:t>
            </a:fld>
            <a:endParaRPr lang="en-US" dirty="0"/>
          </a:p>
        </p:txBody>
      </p:sp>
      <p:sp>
        <p:nvSpPr>
          <p:cNvPr id="9" name="Content Placeholder 8"/>
          <p:cNvSpPr>
            <a:spLocks noGrp="1"/>
          </p:cNvSpPr>
          <p:nvPr>
            <p:ph idx="1"/>
          </p:nvPr>
        </p:nvSpPr>
        <p:spPr/>
        <p:txBody>
          <a:bodyPr/>
          <a:lstStyle/>
          <a:p>
            <a:r>
              <a:rPr lang="en-US" dirty="0" smtClean="0"/>
              <a:t>Understand the general types of parameters and how they apply to:</a:t>
            </a:r>
          </a:p>
          <a:p>
            <a:pPr lvl="1"/>
            <a:r>
              <a:rPr lang="en-US" dirty="0" smtClean="0"/>
              <a:t>Production Orders</a:t>
            </a:r>
          </a:p>
          <a:p>
            <a:pPr lvl="1"/>
            <a:r>
              <a:rPr lang="en-US" dirty="0" smtClean="0"/>
              <a:t>Production </a:t>
            </a:r>
            <a:r>
              <a:rPr lang="en-US" dirty="0" err="1" smtClean="0"/>
              <a:t>Picklists</a:t>
            </a:r>
            <a:endParaRPr lang="en-US" dirty="0" smtClean="0"/>
          </a:p>
          <a:p>
            <a:pPr lvl="1"/>
            <a:r>
              <a:rPr lang="en-US" dirty="0" smtClean="0"/>
              <a:t>Production Schedules</a:t>
            </a:r>
          </a:p>
          <a:p>
            <a:pPr lvl="1"/>
            <a:r>
              <a:rPr lang="en-US" dirty="0" smtClean="0"/>
              <a:t>Production Reporting</a:t>
            </a:r>
          </a:p>
          <a:p>
            <a:pPr lvl="1"/>
            <a:r>
              <a:rPr lang="en-US" dirty="0" smtClean="0"/>
              <a:t>Production Accounting</a:t>
            </a:r>
            <a:endParaRPr lang="en-US" dirty="0"/>
          </a:p>
        </p:txBody>
      </p:sp>
      <p:sp>
        <p:nvSpPr>
          <p:cNvPr id="4" name="Title 3"/>
          <p:cNvSpPr>
            <a:spLocks noGrp="1"/>
          </p:cNvSpPr>
          <p:nvPr>
            <p:ph type="title"/>
          </p:nvPr>
        </p:nvSpPr>
        <p:spPr/>
        <p:txBody>
          <a:bodyPr/>
          <a:lstStyle/>
          <a:p>
            <a:r>
              <a:rPr lang="en-US" smtClean="0"/>
              <a:t>Learning Objectives</a:t>
            </a:r>
            <a:endParaRPr lang="en-US" dirty="0"/>
          </a:p>
        </p:txBody>
      </p:sp>
      <p:sp>
        <p:nvSpPr>
          <p:cNvPr id="10" name="Text Placeholder 9"/>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4</a:t>
            </a:fld>
            <a:endParaRPr lang="en-US" dirty="0"/>
          </a:p>
        </p:txBody>
      </p:sp>
      <p:sp>
        <p:nvSpPr>
          <p:cNvPr id="3" name="Content Placeholder 2"/>
          <p:cNvSpPr>
            <a:spLocks noGrp="1"/>
          </p:cNvSpPr>
          <p:nvPr>
            <p:ph idx="1"/>
          </p:nvPr>
        </p:nvSpPr>
        <p:spPr/>
        <p:txBody>
          <a:bodyPr>
            <a:normAutofit/>
          </a:bodyPr>
          <a:lstStyle/>
          <a:p>
            <a:r>
              <a:rPr lang="en-US" dirty="0" smtClean="0"/>
              <a:t>Basic understanding of work orders and or repetitive scheduled order.</a:t>
            </a:r>
          </a:p>
          <a:p>
            <a:endParaRPr lang="en-US" dirty="0" smtClean="0"/>
          </a:p>
        </p:txBody>
      </p:sp>
      <p:sp>
        <p:nvSpPr>
          <p:cNvPr id="4" name="Title 3"/>
          <p:cNvSpPr>
            <a:spLocks noGrp="1"/>
          </p:cNvSpPr>
          <p:nvPr>
            <p:ph type="title"/>
          </p:nvPr>
        </p:nvSpPr>
        <p:spPr/>
        <p:txBody>
          <a:bodyPr/>
          <a:lstStyle/>
          <a:p>
            <a:r>
              <a:rPr lang="en-US" dirty="0" smtClean="0"/>
              <a:t>Prerequisites</a:t>
            </a:r>
            <a:endParaRPr lang="en-US" dirty="0"/>
          </a:p>
        </p:txBody>
      </p:sp>
      <p:sp>
        <p:nvSpPr>
          <p:cNvPr id="5" name="Text Placeholder 4"/>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5</a:t>
            </a:fld>
            <a:endParaRPr lang="en-US" dirty="0"/>
          </a:p>
        </p:txBody>
      </p:sp>
      <p:sp>
        <p:nvSpPr>
          <p:cNvPr id="3" name="Content Placeholder 2"/>
          <p:cNvSpPr>
            <a:spLocks noGrp="1"/>
          </p:cNvSpPr>
          <p:nvPr>
            <p:ph idx="1"/>
          </p:nvPr>
        </p:nvSpPr>
        <p:spPr/>
        <p:txBody>
          <a:bodyPr/>
          <a:lstStyle/>
          <a:p>
            <a:pPr marL="342900" lvl="1" indent="-342900">
              <a:buFont typeface="Arial"/>
              <a:buChar char="•"/>
            </a:pPr>
            <a:r>
              <a:rPr lang="en-US" sz="2800" dirty="0" smtClean="0"/>
              <a:t>Business analysts</a:t>
            </a:r>
          </a:p>
          <a:p>
            <a:pPr marL="342900" lvl="1" indent="-342900">
              <a:buFont typeface="Arial"/>
              <a:buChar char="•"/>
            </a:pPr>
            <a:r>
              <a:rPr lang="en-US" sz="2800" dirty="0" smtClean="0"/>
              <a:t>Implementation managers</a:t>
            </a:r>
          </a:p>
          <a:p>
            <a:pPr marL="342900" lvl="1" indent="-342900">
              <a:buFont typeface="Arial"/>
              <a:buChar char="•"/>
            </a:pPr>
            <a:r>
              <a:rPr lang="en-US" sz="2800" dirty="0" smtClean="0"/>
              <a:t>Production schedulers</a:t>
            </a:r>
          </a:p>
          <a:p>
            <a:pPr marL="342900" lvl="1" indent="-342900">
              <a:buFont typeface="Arial"/>
              <a:buChar char="•"/>
            </a:pPr>
            <a:r>
              <a:rPr lang="en-US" sz="2800" dirty="0" smtClean="0"/>
              <a:t>Production managers </a:t>
            </a:r>
          </a:p>
          <a:p>
            <a:pPr marL="342900" lvl="1" indent="-342900">
              <a:buFont typeface="Arial"/>
              <a:buChar char="•"/>
            </a:pPr>
            <a:r>
              <a:rPr lang="en-US" sz="2800" dirty="0" smtClean="0"/>
              <a:t>Materials managers</a:t>
            </a:r>
          </a:p>
          <a:p>
            <a:endParaRPr lang="en-US" dirty="0"/>
          </a:p>
        </p:txBody>
      </p:sp>
      <p:sp>
        <p:nvSpPr>
          <p:cNvPr id="4" name="Title 3"/>
          <p:cNvSpPr>
            <a:spLocks noGrp="1"/>
          </p:cNvSpPr>
          <p:nvPr>
            <p:ph type="title"/>
          </p:nvPr>
        </p:nvSpPr>
        <p:spPr/>
        <p:txBody>
          <a:bodyPr/>
          <a:lstStyle/>
          <a:p>
            <a:r>
              <a:rPr lang="en-US" dirty="0" smtClean="0"/>
              <a:t>Primary Audience</a:t>
            </a:r>
            <a:endParaRPr lang="en-US" dirty="0"/>
          </a:p>
        </p:txBody>
      </p:sp>
      <p:sp>
        <p:nvSpPr>
          <p:cNvPr id="5" name="Text Placeholder 4"/>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6</a:t>
            </a:fld>
            <a:endParaRPr lang="en-US" dirty="0"/>
          </a:p>
        </p:txBody>
      </p:sp>
      <p:sp>
        <p:nvSpPr>
          <p:cNvPr id="3" name="Text Placeholder 2"/>
          <p:cNvSpPr>
            <a:spLocks noGrp="1"/>
          </p:cNvSpPr>
          <p:nvPr>
            <p:ph type="body" sz="quarter" idx="10"/>
          </p:nvPr>
        </p:nvSpPr>
        <p:spPr/>
        <p:txBody>
          <a:bodyPr/>
          <a:lstStyle/>
          <a:p>
            <a:endParaRPr lang="en-US" dirty="0"/>
          </a:p>
        </p:txBody>
      </p:sp>
      <p:sp>
        <p:nvSpPr>
          <p:cNvPr id="4" name="Title 3"/>
          <p:cNvSpPr>
            <a:spLocks noGrp="1"/>
          </p:cNvSpPr>
          <p:nvPr>
            <p:ph type="title"/>
          </p:nvPr>
        </p:nvSpPr>
        <p:spPr/>
        <p:txBody>
          <a:bodyPr>
            <a:normAutofit/>
          </a:bodyPr>
          <a:lstStyle/>
          <a:p>
            <a:r>
              <a:rPr lang="en-US" dirty="0" smtClean="0"/>
              <a:t>Introduction</a:t>
            </a:r>
            <a:endParaRPr lang="en-US" dirty="0"/>
          </a:p>
        </p:txBody>
      </p:sp>
      <p:sp>
        <p:nvSpPr>
          <p:cNvPr id="6" name="Text Placeholder 5"/>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7</a:t>
            </a:fld>
            <a:endParaRPr lang="en-US" dirty="0"/>
          </a:p>
        </p:txBody>
      </p:sp>
      <p:sp>
        <p:nvSpPr>
          <p:cNvPr id="7" name="Content Placeholder 6"/>
          <p:cNvSpPr>
            <a:spLocks noGrp="1"/>
          </p:cNvSpPr>
          <p:nvPr>
            <p:ph idx="1"/>
          </p:nvPr>
        </p:nvSpPr>
        <p:spPr/>
        <p:txBody>
          <a:bodyPr/>
          <a:lstStyle/>
          <a:p>
            <a:r>
              <a:rPr lang="en-US" dirty="0" smtClean="0"/>
              <a:t>Manage the parameters values for functional areas:</a:t>
            </a:r>
          </a:p>
          <a:p>
            <a:pPr lvl="1"/>
            <a:r>
              <a:rPr lang="en-US" dirty="0" smtClean="0"/>
              <a:t>Determine system generated field values</a:t>
            </a:r>
          </a:p>
          <a:p>
            <a:pPr lvl="1"/>
            <a:r>
              <a:rPr lang="en-US" dirty="0" smtClean="0"/>
              <a:t>Default field values when adding new records</a:t>
            </a:r>
          </a:p>
          <a:p>
            <a:pPr lvl="1"/>
            <a:r>
              <a:rPr lang="en-US" dirty="0" smtClean="0"/>
              <a:t>System controlled processes</a:t>
            </a:r>
          </a:p>
          <a:p>
            <a:r>
              <a:rPr lang="en-US" dirty="0" smtClean="0"/>
              <a:t>Detailed information available using online help and user guides</a:t>
            </a:r>
            <a:endParaRPr lang="en-US" dirty="0"/>
          </a:p>
        </p:txBody>
      </p:sp>
      <p:sp>
        <p:nvSpPr>
          <p:cNvPr id="6" name="Title 5"/>
          <p:cNvSpPr>
            <a:spLocks noGrp="1"/>
          </p:cNvSpPr>
          <p:nvPr>
            <p:ph type="title"/>
          </p:nvPr>
        </p:nvSpPr>
        <p:spPr/>
        <p:txBody>
          <a:bodyPr/>
          <a:lstStyle/>
          <a:p>
            <a:r>
              <a:rPr lang="en-US" dirty="0" smtClean="0"/>
              <a:t>Introduction to Control Parameters</a:t>
            </a:r>
            <a:endParaRPr lang="en-US" dirty="0"/>
          </a:p>
        </p:txBody>
      </p:sp>
      <p:sp>
        <p:nvSpPr>
          <p:cNvPr id="8" name="Text Placeholder 7"/>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8</a:t>
            </a:fld>
            <a:endParaRPr lang="en-US" dirty="0"/>
          </a:p>
        </p:txBody>
      </p:sp>
      <p:sp>
        <p:nvSpPr>
          <p:cNvPr id="3" name="Content Placeholder 2"/>
          <p:cNvSpPr>
            <a:spLocks noGrp="1"/>
          </p:cNvSpPr>
          <p:nvPr>
            <p:ph idx="1"/>
          </p:nvPr>
        </p:nvSpPr>
        <p:spPr/>
        <p:txBody>
          <a:bodyPr/>
          <a:lstStyle/>
          <a:p>
            <a:r>
              <a:rPr lang="en-US" dirty="0" smtClean="0"/>
              <a:t>Parameters are organized into three sections:</a:t>
            </a:r>
          </a:p>
          <a:p>
            <a:pPr lvl="1"/>
            <a:r>
              <a:rPr lang="en-US" dirty="0" smtClean="0"/>
              <a:t>General control parameters for production orders</a:t>
            </a:r>
          </a:p>
          <a:p>
            <a:pPr lvl="1"/>
            <a:r>
              <a:rPr lang="en-US" dirty="0" smtClean="0"/>
              <a:t>Work order and repetitive control parameters</a:t>
            </a:r>
          </a:p>
          <a:p>
            <a:pPr lvl="1"/>
            <a:r>
              <a:rPr lang="en-US" dirty="0" smtClean="0"/>
              <a:t>Site specific control parameters for production</a:t>
            </a:r>
          </a:p>
        </p:txBody>
      </p:sp>
      <p:sp>
        <p:nvSpPr>
          <p:cNvPr id="4" name="Title 3"/>
          <p:cNvSpPr>
            <a:spLocks noGrp="1"/>
          </p:cNvSpPr>
          <p:nvPr>
            <p:ph type="title"/>
          </p:nvPr>
        </p:nvSpPr>
        <p:spPr/>
        <p:txBody>
          <a:bodyPr/>
          <a:lstStyle/>
          <a:p>
            <a:r>
              <a:rPr lang="en-US" dirty="0" smtClean="0"/>
              <a:t>Production Order Control Overview</a:t>
            </a:r>
            <a:endParaRPr lang="en-US" dirty="0"/>
          </a:p>
        </p:txBody>
      </p:sp>
      <p:sp>
        <p:nvSpPr>
          <p:cNvPr id="5" name="Text Placeholder 4"/>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9</a:t>
            </a:fld>
            <a:endParaRPr lang="en-US" dirty="0"/>
          </a:p>
        </p:txBody>
      </p:sp>
      <p:sp>
        <p:nvSpPr>
          <p:cNvPr id="3" name="Text Placeholder 2"/>
          <p:cNvSpPr>
            <a:spLocks noGrp="1"/>
          </p:cNvSpPr>
          <p:nvPr>
            <p:ph type="body" sz="quarter" idx="10"/>
          </p:nvPr>
        </p:nvSpPr>
        <p:spPr/>
        <p:txBody>
          <a:bodyPr/>
          <a:lstStyle/>
          <a:p>
            <a:endParaRPr lang="en-US" dirty="0"/>
          </a:p>
        </p:txBody>
      </p:sp>
      <p:sp>
        <p:nvSpPr>
          <p:cNvPr id="4" name="Title 3"/>
          <p:cNvSpPr>
            <a:spLocks noGrp="1"/>
          </p:cNvSpPr>
          <p:nvPr>
            <p:ph type="title"/>
          </p:nvPr>
        </p:nvSpPr>
        <p:spPr/>
        <p:txBody>
          <a:bodyPr>
            <a:normAutofit/>
          </a:bodyPr>
          <a:lstStyle/>
          <a:p>
            <a:r>
              <a:rPr lang="en-US" dirty="0" smtClean="0"/>
              <a:t>Production Order Control</a:t>
            </a:r>
            <a:endParaRPr lang="en-US" dirty="0"/>
          </a:p>
        </p:txBody>
      </p:sp>
      <p:sp>
        <p:nvSpPr>
          <p:cNvPr id="6" name="Text Placeholder 5"/>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606060"/>
      </a:dk1>
      <a:lt1>
        <a:sysClr val="window" lastClr="FFFFFF"/>
      </a:lt1>
      <a:dk2>
        <a:srgbClr val="000000"/>
      </a:dk2>
      <a:lt2>
        <a:srgbClr val="D9D9D9"/>
      </a:lt2>
      <a:accent1>
        <a:srgbClr val="5A87C5"/>
      </a:accent1>
      <a:accent2>
        <a:srgbClr val="F79646"/>
      </a:accent2>
      <a:accent3>
        <a:srgbClr val="9BBB59"/>
      </a:accent3>
      <a:accent4>
        <a:srgbClr val="A5A5A5"/>
      </a:accent4>
      <a:accent5>
        <a:srgbClr val="2B2B2B"/>
      </a:accent5>
      <a:accent6>
        <a:srgbClr val="F79646"/>
      </a:accent6>
      <a:hlink>
        <a:srgbClr val="5A87C5"/>
      </a:hlink>
      <a:folHlink>
        <a:srgbClr val="244061"/>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28575">
          <a:solidFill>
            <a:schemeClr val="tx1">
              <a:lumMod val="75000"/>
              <a:lumOff val="2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64229</TotalTime>
  <Words>586</Words>
  <Application>Microsoft Office PowerPoint</Application>
  <PresentationFormat>Custom</PresentationFormat>
  <Paragraphs>109</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Theme</vt:lpstr>
      <vt:lpstr>Manage Production Control Parameters</vt:lpstr>
      <vt:lpstr>Lesson Overview</vt:lpstr>
      <vt:lpstr>Learning Objectives</vt:lpstr>
      <vt:lpstr>Prerequisites</vt:lpstr>
      <vt:lpstr>Primary Audience</vt:lpstr>
      <vt:lpstr>Introduction</vt:lpstr>
      <vt:lpstr>Introduction to Control Parameters</vt:lpstr>
      <vt:lpstr>Production Order Control Overview</vt:lpstr>
      <vt:lpstr>Production Order Control</vt:lpstr>
      <vt:lpstr>General Production Order Control Parameters</vt:lpstr>
      <vt:lpstr>General Production Order Control Parameters</vt:lpstr>
      <vt:lpstr>General Production Order Control Parameters</vt:lpstr>
      <vt:lpstr>Application for Production Order Maintenance</vt:lpstr>
      <vt:lpstr>Application for Production Order Maintenance</vt:lpstr>
      <vt:lpstr>Work  Order and Repetitive Parameters</vt:lpstr>
      <vt:lpstr>Control Parameters for Sites</vt:lpstr>
      <vt:lpstr>Key Takeaways</vt:lpstr>
      <vt:lpstr>Summary</vt:lpstr>
      <vt:lpstr>Questions?</vt:lpstr>
      <vt:lpstr>Slide 20</vt:lpstr>
    </vt:vector>
  </TitlesOfParts>
  <Company>PCVGG-GBCF3-72PW4-GRMFK-Q7DD3</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Direction - Focus</dc:title>
  <dc:creator>Gordon Fleming</dc:creator>
  <cp:lastModifiedBy>QAD</cp:lastModifiedBy>
  <cp:revision>718</cp:revision>
  <cp:lastPrinted>2013-09-05T16:36:05Z</cp:lastPrinted>
  <dcterms:created xsi:type="dcterms:W3CDTF">2014-01-23T15:40:01Z</dcterms:created>
  <dcterms:modified xsi:type="dcterms:W3CDTF">2018-02-07T22:00:47Z</dcterms:modified>
</cp:coreProperties>
</file>